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embeddedFontLst>
    <p:embeddedFont>
      <p:font typeface="Montserrat" panose="020B0600000101010101" charset="0"/>
      <p:regular r:id="rId5"/>
      <p:bold r:id="rId6"/>
      <p:italic r:id="rId7"/>
      <p:boldItalic r:id="rId8"/>
    </p:embeddedFont>
    <p:embeddedFont>
      <p:font typeface="Oswald" panose="020B0600000101010101" charset="0"/>
      <p:regular r:id="rId9"/>
      <p:bold r:id="rId10"/>
    </p:embeddedFont>
    <p:embeddedFont>
      <p:font typeface="Playfair Display" panose="020B0600000101010101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92E5-E297-44B3-A23A-4346D338D179}" v="21" dt="2020-09-05T07:01:39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hyuck Yang" userId="57dead9b70c41568" providerId="LiveId" clId="{009D92E5-E297-44B3-A23A-4346D338D179}"/>
    <pc:docChg chg="undo custSel addSld delSld modSld">
      <pc:chgData name="Seunghyuck Yang" userId="57dead9b70c41568" providerId="LiveId" clId="{009D92E5-E297-44B3-A23A-4346D338D179}" dt="2020-09-05T07:21:36.645" v="1056" actId="242"/>
      <pc:docMkLst>
        <pc:docMk/>
      </pc:docMkLst>
      <pc:sldChg chg="addSp modSp">
        <pc:chgData name="Seunghyuck Yang" userId="57dead9b70c41568" providerId="LiveId" clId="{009D92E5-E297-44B3-A23A-4346D338D179}" dt="2020-09-05T07:04:32.882" v="122" actId="14100"/>
        <pc:sldMkLst>
          <pc:docMk/>
          <pc:sldMk cId="0" sldId="256"/>
        </pc:sldMkLst>
        <pc:spChg chg="add mod">
          <ac:chgData name="Seunghyuck Yang" userId="57dead9b70c41568" providerId="LiveId" clId="{009D92E5-E297-44B3-A23A-4346D338D179}" dt="2020-09-05T07:04:32.882" v="122" actId="14100"/>
          <ac:spMkLst>
            <pc:docMk/>
            <pc:sldMk cId="0" sldId="256"/>
            <ac:spMk id="3" creationId="{19395EA4-5BD4-4702-B136-C096D386C812}"/>
          </ac:spMkLst>
        </pc:spChg>
      </pc:sldChg>
      <pc:sldChg chg="modSp del">
        <pc:chgData name="Seunghyuck Yang" userId="57dead9b70c41568" providerId="LiveId" clId="{009D92E5-E297-44B3-A23A-4346D338D179}" dt="2020-09-05T07:19:42.522" v="893" actId="2696"/>
        <pc:sldMkLst>
          <pc:docMk/>
          <pc:sldMk cId="0" sldId="257"/>
        </pc:sldMkLst>
        <pc:spChg chg="mod">
          <ac:chgData name="Seunghyuck Yang" userId="57dead9b70c41568" providerId="LiveId" clId="{009D92E5-E297-44B3-A23A-4346D338D179}" dt="2020-09-05T06:59:55.653" v="18"/>
          <ac:spMkLst>
            <pc:docMk/>
            <pc:sldMk cId="0" sldId="257"/>
            <ac:spMk id="67" creationId="{00000000-0000-0000-0000-000000000000}"/>
          </ac:spMkLst>
        </pc:spChg>
        <pc:spChg chg="mod">
          <ac:chgData name="Seunghyuck Yang" userId="57dead9b70c41568" providerId="LiveId" clId="{009D92E5-E297-44B3-A23A-4346D338D179}" dt="2020-09-05T06:59:56.474" v="22"/>
          <ac:spMkLst>
            <pc:docMk/>
            <pc:sldMk cId="0" sldId="257"/>
            <ac:spMk id="68" creationId="{00000000-0000-0000-0000-000000000000}"/>
          </ac:spMkLst>
        </pc:spChg>
      </pc:sldChg>
      <pc:sldChg chg="del">
        <pc:chgData name="Seunghyuck Yang" userId="57dead9b70c41568" providerId="LiveId" clId="{009D92E5-E297-44B3-A23A-4346D338D179}" dt="2020-09-05T07:19:43.405" v="894" actId="2696"/>
        <pc:sldMkLst>
          <pc:docMk/>
          <pc:sldMk cId="0" sldId="258"/>
        </pc:sldMkLst>
      </pc:sldChg>
      <pc:sldChg chg="addSp delSp modSp add">
        <pc:chgData name="Seunghyuck Yang" userId="57dead9b70c41568" providerId="LiveId" clId="{009D92E5-E297-44B3-A23A-4346D338D179}" dt="2020-09-05T07:21:36.645" v="1056" actId="242"/>
        <pc:sldMkLst>
          <pc:docMk/>
          <pc:sldMk cId="468322658" sldId="259"/>
        </pc:sldMkLst>
        <pc:spChg chg="add mod">
          <ac:chgData name="Seunghyuck Yang" userId="57dead9b70c41568" providerId="LiveId" clId="{009D92E5-E297-44B3-A23A-4346D338D179}" dt="2020-09-05T07:19:51.876" v="897" actId="403"/>
          <ac:spMkLst>
            <pc:docMk/>
            <pc:sldMk cId="468322658" sldId="259"/>
            <ac:spMk id="2" creationId="{3001A7FE-1796-48B5-9F78-6DD7AC12B747}"/>
          </ac:spMkLst>
        </pc:spChg>
        <pc:spChg chg="add del mod">
          <ac:chgData name="Seunghyuck Yang" userId="57dead9b70c41568" providerId="LiveId" clId="{009D92E5-E297-44B3-A23A-4346D338D179}" dt="2020-09-05T07:00:24.832" v="47" actId="478"/>
          <ac:spMkLst>
            <pc:docMk/>
            <pc:sldMk cId="468322658" sldId="259"/>
            <ac:spMk id="3" creationId="{06752763-65B0-483D-90AC-B40D6A06F76F}"/>
          </ac:spMkLst>
        </pc:spChg>
        <pc:spChg chg="add del mod">
          <ac:chgData name="Seunghyuck Yang" userId="57dead9b70c41568" providerId="LiveId" clId="{009D92E5-E297-44B3-A23A-4346D338D179}" dt="2020-09-05T07:00:25.445" v="48" actId="478"/>
          <ac:spMkLst>
            <pc:docMk/>
            <pc:sldMk cId="468322658" sldId="259"/>
            <ac:spMk id="4" creationId="{8E745036-6B16-41DA-8797-7A15A49DA584}"/>
          </ac:spMkLst>
        </pc:spChg>
        <pc:spChg chg="add mod">
          <ac:chgData name="Seunghyuck Yang" userId="57dead9b70c41568" providerId="LiveId" clId="{009D92E5-E297-44B3-A23A-4346D338D179}" dt="2020-09-05T07:21:36.645" v="1056" actId="242"/>
          <ac:spMkLst>
            <pc:docMk/>
            <pc:sldMk cId="468322658" sldId="259"/>
            <ac:spMk id="6" creationId="{A1F1FB07-B247-4903-B8A8-3BC1EC8D5874}"/>
          </ac:spMkLst>
        </pc:spChg>
        <pc:spChg chg="add del">
          <ac:chgData name="Seunghyuck Yang" userId="57dead9b70c41568" providerId="LiveId" clId="{009D92E5-E297-44B3-A23A-4346D338D179}" dt="2020-09-05T07:01:23.406" v="75"/>
          <ac:spMkLst>
            <pc:docMk/>
            <pc:sldMk cId="468322658" sldId="259"/>
            <ac:spMk id="7" creationId="{35BB21C1-3B56-4FB2-8289-97C0CEC3785B}"/>
          </ac:spMkLst>
        </pc:spChg>
        <pc:spChg chg="del mod">
          <ac:chgData name="Seunghyuck Yang" userId="57dead9b70c41568" providerId="LiveId" clId="{009D92E5-E297-44B3-A23A-4346D338D179}" dt="2020-09-05T06:59:42.291" v="12" actId="478"/>
          <ac:spMkLst>
            <pc:docMk/>
            <pc:sldMk cId="468322658" sldId="259"/>
            <ac:spMk id="62" creationId="{00000000-0000-0000-0000-000000000000}"/>
          </ac:spMkLst>
        </pc:spChg>
      </pc:sldChg>
      <pc:sldMasterChg chg="delSldLayout">
        <pc:chgData name="Seunghyuck Yang" userId="57dead9b70c41568" providerId="LiveId" clId="{009D92E5-E297-44B3-A23A-4346D338D179}" dt="2020-09-05T07:19:43.405" v="895" actId="2696"/>
        <pc:sldMasterMkLst>
          <pc:docMk/>
          <pc:sldMasterMk cId="0" sldId="2147483660"/>
        </pc:sldMasterMkLst>
        <pc:sldLayoutChg chg="del">
          <pc:chgData name="Seunghyuck Yang" userId="57dead9b70c41568" providerId="LiveId" clId="{009D92E5-E297-44B3-A23A-4346D338D179}" dt="2020-09-05T07:19:43.405" v="895" actId="2696"/>
          <pc:sldLayoutMkLst>
            <pc:docMk/>
            <pc:sldMasterMk cId="0" sldId="2147483660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5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311700" y="93950"/>
            <a:ext cx="8520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845775"/>
            <a:ext cx="8520600" cy="41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01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395EA4-5BD4-4702-B136-C096D386C812}"/>
              </a:ext>
            </a:extLst>
          </p:cNvPr>
          <p:cNvSpPr/>
          <p:nvPr/>
        </p:nvSpPr>
        <p:spPr>
          <a:xfrm>
            <a:off x="6214683" y="4612459"/>
            <a:ext cx="2585067" cy="38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</a:rPr>
              <a:t>15146314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SeungHyuck</a:t>
            </a:r>
            <a:r>
              <a:rPr lang="en-US" altLang="ko-KR" dirty="0">
                <a:solidFill>
                  <a:sysClr val="windowText" lastClr="000000"/>
                </a:solidFill>
              </a:rPr>
              <a:t>, Yang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01A7FE-1796-48B5-9F78-6DD7AC12B747}"/>
              </a:ext>
            </a:extLst>
          </p:cNvPr>
          <p:cNvSpPr/>
          <p:nvPr/>
        </p:nvSpPr>
        <p:spPr>
          <a:xfrm>
            <a:off x="97104" y="226576"/>
            <a:ext cx="8949791" cy="79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ysClr val="windowText" lastClr="000000"/>
                </a:solidFill>
              </a:rPr>
              <a:t>Field: The big social service which people usually use for killing their time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F1FB07-B247-4903-B8A8-3BC1EC8D5874}"/>
              </a:ext>
            </a:extLst>
          </p:cNvPr>
          <p:cNvSpPr/>
          <p:nvPr/>
        </p:nvSpPr>
        <p:spPr>
          <a:xfrm>
            <a:off x="97104" y="1213805"/>
            <a:ext cx="8949791" cy="370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Reason: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</a:rPr>
              <a:t>To create positive profit (regardless of form: ex; actual currency, big data, etc.) by utilizing time which people spend on entertainment service such as YOUTUBE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</a:rPr>
              <a:t>To understand the trend of contents people are consuming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22658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화면 슬라이드 쇼(16:9)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Playfair Display</vt:lpstr>
      <vt:lpstr>Oswald</vt:lpstr>
      <vt:lpstr>Montserrat</vt:lpstr>
      <vt:lpstr>Pop</vt:lpstr>
      <vt:lpstr>Assignment 01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01</dc:title>
  <cp:lastModifiedBy>Seunghyuck Yang</cp:lastModifiedBy>
  <cp:revision>1</cp:revision>
  <dcterms:modified xsi:type="dcterms:W3CDTF">2020-09-05T07:21:36Z</dcterms:modified>
</cp:coreProperties>
</file>