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91714-4573-45B1-8077-ED51E1B11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99F20-554C-4DF6-B0B4-10789A74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60DA3-0086-467F-9F2F-D3520C83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93664-EA30-4195-A3E0-C98FA674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D464C-45CD-4B63-BDB4-FACFFF92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E83E-ACCE-4191-B0E6-A2BCC42F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1BE69-0480-40C3-BE4F-6220E12C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E125D-592D-47AA-9680-B43CFEA5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57E25-8686-43D2-BF13-69BD3811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C7A5D-E1FB-4650-9159-4EE0F9A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2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8272F2-9C68-4DA3-A189-E96B834D2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B4C96-D186-45FB-AAC9-0CB5A47C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6372-BACF-421A-B268-3CF37185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AD113-F1CD-4D1A-AB90-FAA63193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6C2D9-A8C9-497F-A77A-1B20CEF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46C8-2A6F-4631-AF01-3E99FE5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1E14-0D17-4B0E-AC86-260D31C7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D0962-22B4-4AC8-8D7A-47040909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8C7C5-74B0-456E-966B-76066B1F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A475E-1ADC-44BE-808C-3DF8E78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8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82D1-14BD-4874-96B6-3056C27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DF467-F17A-40B4-BE74-643694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1C674-91CE-412E-A8F2-0403F9FC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8A0AF-582C-41F4-9635-F4E4C3E9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E7E24-A303-4DED-A438-22B8CF88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E80F2-2DBD-4379-A6D3-7152DF82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73D9F-1A2C-4D9E-BA92-594C3063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48F00-A7C9-49EB-87A7-FFB65A7A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C4932-1A92-408F-BBC8-5F452D68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43C47-9EAA-4E1F-8E00-CCD1C7C4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49910-0D95-4604-BD68-519A8ACE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3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DD6C-1339-4A74-81DF-29D9B6DD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A07F-7B63-4715-AF74-48D27B64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A1308-9FE9-4724-81FE-86D0BD041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9867-3F0A-48AF-BA49-106D0D48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2258C8-8FE4-40AB-A389-AC34EDF55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11FC35-9359-47AA-A606-6C8D94B7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0443A-217C-4098-892C-CF905C1F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DBE32-6D1B-48BF-819C-8D493116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2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14C1-EFDC-4623-930A-023983CE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14F3-BDDC-438E-B1E5-33673BDC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3F61-6CDC-4D03-A5CF-1702D025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1DB4A-CE9C-42EB-9F31-489311D7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C9B15-6231-4704-B5F3-C8D5B47C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A0C86-EEBE-4079-838B-3D8669C3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8B91D-B123-4E03-9D34-BF929C31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61065-BA31-48B3-A447-F3D79C53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15375-779E-4E4A-8B0E-F3D1B890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426A1-C852-4329-95DB-5CC91EBE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613A0-6CA4-45E5-8AD8-E03C867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EC7C0-F5B5-48C4-ABDF-3BB3621C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F937B-A0E7-4F3C-A418-D41474D3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6E2A6-5783-40C1-8873-748D05A9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B50847-97C1-4CF6-8F1F-D933B4587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B6C52-FA6D-46C6-8A57-3A2B34BD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33FCD-D38E-4001-B1A2-92035806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26B15-A610-4E45-B99F-B96153DC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88433-CE0B-4BAD-885B-D987F9BA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B341D4-4C2B-4C75-9C36-72BCEFC6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1ED8B-E946-4CA5-AAEC-E1CC4807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8E13B-D01B-4B51-BB87-6A9D1712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55B9-E456-45D6-A0DD-6F21A1B29BD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8A690-7DFC-4A57-9179-728914580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E1C0B-692A-492B-93C3-EDDD753E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2456-3C13-4D28-8A42-AB9BA531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7EF34F-929D-45A4-9164-8F8DE801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09" y="1636661"/>
            <a:ext cx="8803560" cy="4989984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CFC52CA-7985-46D1-9FE7-178FE27AC2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61805" y="4858339"/>
            <a:ext cx="602502" cy="47009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C52FE2A-487E-492E-893E-12C40C7016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4389" y="3456421"/>
            <a:ext cx="677334" cy="47009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633CC1-8DD0-4BC5-9649-43ABA65CFF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4117" y="2793318"/>
            <a:ext cx="2007968" cy="465662"/>
          </a:xfrm>
          <a:prstGeom prst="bentConnector3">
            <a:avLst>
              <a:gd name="adj1" fmla="val 2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9393C2E-691D-437F-9537-56C48A1B3ADE}"/>
              </a:ext>
            </a:extLst>
          </p:cNvPr>
          <p:cNvSpPr>
            <a:spLocks noChangeAspect="1"/>
          </p:cNvSpPr>
          <p:nvPr/>
        </p:nvSpPr>
        <p:spPr>
          <a:xfrm>
            <a:off x="10122788" y="4792133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7C5CCD05-5380-41A2-8917-DA1B8FCC4150}"/>
              </a:ext>
            </a:extLst>
          </p:cNvPr>
          <p:cNvSpPr>
            <a:spLocks noChangeAspect="1"/>
          </p:cNvSpPr>
          <p:nvPr/>
        </p:nvSpPr>
        <p:spPr>
          <a:xfrm>
            <a:off x="10122788" y="3884423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86E9694A-DFA7-4BD8-BF8A-52739DC1B77C}"/>
              </a:ext>
            </a:extLst>
          </p:cNvPr>
          <p:cNvSpPr>
            <a:spLocks noChangeAspect="1"/>
          </p:cNvSpPr>
          <p:nvPr/>
        </p:nvSpPr>
        <p:spPr>
          <a:xfrm>
            <a:off x="10355619" y="3896441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156DE6-8C2D-473C-B707-5184272E39F1}"/>
              </a:ext>
            </a:extLst>
          </p:cNvPr>
          <p:cNvCxnSpPr>
            <a:cxnSpLocks/>
          </p:cNvCxnSpPr>
          <p:nvPr/>
        </p:nvCxnSpPr>
        <p:spPr>
          <a:xfrm>
            <a:off x="8874775" y="2023937"/>
            <a:ext cx="468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E5CB40-75C6-45B1-9327-32E5B6E2014E}"/>
              </a:ext>
            </a:extLst>
          </p:cNvPr>
          <p:cNvCxnSpPr>
            <a:cxnSpLocks/>
          </p:cNvCxnSpPr>
          <p:nvPr/>
        </p:nvCxnSpPr>
        <p:spPr>
          <a:xfrm>
            <a:off x="9342775" y="4394604"/>
            <a:ext cx="62028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BDA14A-A60D-4697-A1E6-B12476E0DD59}"/>
              </a:ext>
            </a:extLst>
          </p:cNvPr>
          <p:cNvCxnSpPr>
            <a:cxnSpLocks/>
          </p:cNvCxnSpPr>
          <p:nvPr/>
        </p:nvCxnSpPr>
        <p:spPr>
          <a:xfrm flipV="1">
            <a:off x="9342775" y="2023938"/>
            <a:ext cx="1" cy="352172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840980-5194-4CC3-B97B-92180017D4A1}"/>
              </a:ext>
            </a:extLst>
          </p:cNvPr>
          <p:cNvCxnSpPr>
            <a:cxnSpLocks/>
          </p:cNvCxnSpPr>
          <p:nvPr/>
        </p:nvCxnSpPr>
        <p:spPr>
          <a:xfrm>
            <a:off x="8874775" y="5545667"/>
            <a:ext cx="468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40CD3-E6ED-4B70-A968-C492A71DC2DD}"/>
              </a:ext>
            </a:extLst>
          </p:cNvPr>
          <p:cNvCxnSpPr>
            <a:cxnSpLocks/>
          </p:cNvCxnSpPr>
          <p:nvPr/>
        </p:nvCxnSpPr>
        <p:spPr>
          <a:xfrm>
            <a:off x="8941252" y="3429000"/>
            <a:ext cx="39305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5E1D15-0940-4AA9-A5B8-4ADD2AE826B3}"/>
              </a:ext>
            </a:extLst>
          </p:cNvPr>
          <p:cNvCxnSpPr>
            <a:cxnSpLocks/>
          </p:cNvCxnSpPr>
          <p:nvPr/>
        </p:nvCxnSpPr>
        <p:spPr>
          <a:xfrm>
            <a:off x="8282647" y="2252133"/>
            <a:ext cx="0" cy="22013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551E1-A22E-4081-8A60-03E0C22442CE}"/>
              </a:ext>
            </a:extLst>
          </p:cNvPr>
          <p:cNvCxnSpPr>
            <a:cxnSpLocks/>
          </p:cNvCxnSpPr>
          <p:nvPr/>
        </p:nvCxnSpPr>
        <p:spPr>
          <a:xfrm>
            <a:off x="8282647" y="3640669"/>
            <a:ext cx="0" cy="29455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733992-CCEF-43F3-8CD4-99481607BF8C}"/>
              </a:ext>
            </a:extLst>
          </p:cNvPr>
          <p:cNvCxnSpPr>
            <a:cxnSpLocks/>
          </p:cNvCxnSpPr>
          <p:nvPr/>
        </p:nvCxnSpPr>
        <p:spPr>
          <a:xfrm>
            <a:off x="8282647" y="5867403"/>
            <a:ext cx="0" cy="29455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696495F-6937-4BFB-85DE-8DB1A8829D8D}"/>
              </a:ext>
            </a:extLst>
          </p:cNvPr>
          <p:cNvSpPr>
            <a:spLocks noChangeAspect="1"/>
          </p:cNvSpPr>
          <p:nvPr/>
        </p:nvSpPr>
        <p:spPr>
          <a:xfrm flipV="1">
            <a:off x="8220975" y="3841176"/>
            <a:ext cx="123344" cy="1195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005AE4B-BB37-4C73-8BA0-26E408C378B4}"/>
              </a:ext>
            </a:extLst>
          </p:cNvPr>
          <p:cNvSpPr>
            <a:spLocks noChangeAspect="1"/>
          </p:cNvSpPr>
          <p:nvPr/>
        </p:nvSpPr>
        <p:spPr>
          <a:xfrm flipV="1">
            <a:off x="8220975" y="6079559"/>
            <a:ext cx="123344" cy="1195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98DA020-2CE2-4265-8D18-AC21BE0099EF}"/>
              </a:ext>
            </a:extLst>
          </p:cNvPr>
          <p:cNvSpPr>
            <a:spLocks noChangeAspect="1"/>
          </p:cNvSpPr>
          <p:nvPr/>
        </p:nvSpPr>
        <p:spPr>
          <a:xfrm flipV="1">
            <a:off x="8220975" y="2352767"/>
            <a:ext cx="123344" cy="1195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4D23E1-F0B1-49F9-BE61-A6EDA7EF0075}"/>
              </a:ext>
            </a:extLst>
          </p:cNvPr>
          <p:cNvCxnSpPr>
            <a:cxnSpLocks/>
          </p:cNvCxnSpPr>
          <p:nvPr/>
        </p:nvCxnSpPr>
        <p:spPr>
          <a:xfrm>
            <a:off x="9962932" y="1896937"/>
            <a:ext cx="62886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70DC64-B123-4C70-82AD-EBBFF5F6C0FE}"/>
              </a:ext>
            </a:extLst>
          </p:cNvPr>
          <p:cNvCxnSpPr>
            <a:cxnSpLocks/>
          </p:cNvCxnSpPr>
          <p:nvPr/>
        </p:nvCxnSpPr>
        <p:spPr>
          <a:xfrm>
            <a:off x="10041185" y="3183871"/>
            <a:ext cx="55061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A9C17B-481F-4F30-8B03-DD86820E3B7A}"/>
              </a:ext>
            </a:extLst>
          </p:cNvPr>
          <p:cNvCxnSpPr>
            <a:cxnSpLocks/>
          </p:cNvCxnSpPr>
          <p:nvPr/>
        </p:nvCxnSpPr>
        <p:spPr>
          <a:xfrm>
            <a:off x="9962932" y="5613804"/>
            <a:ext cx="55061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752E6B0C-989F-465F-BBED-1F14B7F5F1BB}"/>
              </a:ext>
            </a:extLst>
          </p:cNvPr>
          <p:cNvSpPr>
            <a:spLocks noChangeAspect="1"/>
          </p:cNvSpPr>
          <p:nvPr/>
        </p:nvSpPr>
        <p:spPr>
          <a:xfrm>
            <a:off x="10467019" y="3108558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4F5AB742-EAE4-4F4C-9899-0FE21D574B16}"/>
              </a:ext>
            </a:extLst>
          </p:cNvPr>
          <p:cNvSpPr>
            <a:spLocks noChangeAspect="1"/>
          </p:cNvSpPr>
          <p:nvPr/>
        </p:nvSpPr>
        <p:spPr>
          <a:xfrm>
            <a:off x="10450085" y="1821624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253AB683-1BB4-4AF8-9424-5261EB98B956}"/>
              </a:ext>
            </a:extLst>
          </p:cNvPr>
          <p:cNvSpPr>
            <a:spLocks noChangeAspect="1"/>
          </p:cNvSpPr>
          <p:nvPr/>
        </p:nvSpPr>
        <p:spPr>
          <a:xfrm>
            <a:off x="10413998" y="5538491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FBB4393-A15E-4591-9BA2-F9347C52A5F0}"/>
              </a:ext>
            </a:extLst>
          </p:cNvPr>
          <p:cNvCxnSpPr>
            <a:cxnSpLocks/>
          </p:cNvCxnSpPr>
          <p:nvPr/>
        </p:nvCxnSpPr>
        <p:spPr>
          <a:xfrm rot="10800000">
            <a:off x="6906755" y="1931902"/>
            <a:ext cx="971323" cy="9026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9B6C16-6711-41A4-84B0-C77BB42E81D9}"/>
              </a:ext>
            </a:extLst>
          </p:cNvPr>
          <p:cNvCxnSpPr>
            <a:cxnSpLocks/>
          </p:cNvCxnSpPr>
          <p:nvPr/>
        </p:nvCxnSpPr>
        <p:spPr>
          <a:xfrm rot="10800000">
            <a:off x="6934375" y="5221339"/>
            <a:ext cx="909888" cy="39246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5264FC9-0C4D-459A-A748-C5F06A4CC138}"/>
              </a:ext>
            </a:extLst>
          </p:cNvPr>
          <p:cNvCxnSpPr>
            <a:cxnSpLocks/>
          </p:cNvCxnSpPr>
          <p:nvPr/>
        </p:nvCxnSpPr>
        <p:spPr>
          <a:xfrm>
            <a:off x="7451207" y="3429000"/>
            <a:ext cx="39305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D13975-75C0-4ED5-916F-58B798C91FBA}"/>
              </a:ext>
            </a:extLst>
          </p:cNvPr>
          <p:cNvCxnSpPr>
            <a:cxnSpLocks/>
          </p:cNvCxnSpPr>
          <p:nvPr/>
        </p:nvCxnSpPr>
        <p:spPr>
          <a:xfrm flipV="1">
            <a:off x="7446785" y="2125133"/>
            <a:ext cx="0" cy="19219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30E92A-08EF-44D2-B325-1F78B5DB0998}"/>
              </a:ext>
            </a:extLst>
          </p:cNvPr>
          <p:cNvCxnSpPr>
            <a:cxnSpLocks/>
          </p:cNvCxnSpPr>
          <p:nvPr/>
        </p:nvCxnSpPr>
        <p:spPr>
          <a:xfrm>
            <a:off x="6934374" y="2125133"/>
            <a:ext cx="52934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FBBB5B-4BA2-4F65-B9B1-D5C2C53427F0}"/>
              </a:ext>
            </a:extLst>
          </p:cNvPr>
          <p:cNvCxnSpPr>
            <a:cxnSpLocks/>
          </p:cNvCxnSpPr>
          <p:nvPr/>
        </p:nvCxnSpPr>
        <p:spPr>
          <a:xfrm>
            <a:off x="6858117" y="4047067"/>
            <a:ext cx="59951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54E90D-FFB8-4A91-AB45-71FFFBEFF2AD}"/>
              </a:ext>
            </a:extLst>
          </p:cNvPr>
          <p:cNvCxnSpPr>
            <a:cxnSpLocks/>
          </p:cNvCxnSpPr>
          <p:nvPr/>
        </p:nvCxnSpPr>
        <p:spPr>
          <a:xfrm>
            <a:off x="7052733" y="3086100"/>
            <a:ext cx="39405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15E9481E-06FC-419E-8471-95450E412238}"/>
              </a:ext>
            </a:extLst>
          </p:cNvPr>
          <p:cNvSpPr>
            <a:spLocks noChangeAspect="1"/>
          </p:cNvSpPr>
          <p:nvPr/>
        </p:nvSpPr>
        <p:spPr>
          <a:xfrm>
            <a:off x="6813563" y="3972560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E503656B-271F-470E-93D1-805479412882}"/>
              </a:ext>
            </a:extLst>
          </p:cNvPr>
          <p:cNvSpPr>
            <a:spLocks noChangeAspect="1"/>
          </p:cNvSpPr>
          <p:nvPr/>
        </p:nvSpPr>
        <p:spPr>
          <a:xfrm>
            <a:off x="6944440" y="5150493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1517D45E-A9EA-412C-A271-0F52D782AC3B}"/>
              </a:ext>
            </a:extLst>
          </p:cNvPr>
          <p:cNvSpPr>
            <a:spLocks noChangeAspect="1"/>
          </p:cNvSpPr>
          <p:nvPr/>
        </p:nvSpPr>
        <p:spPr>
          <a:xfrm>
            <a:off x="6906754" y="2049820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2EF52968-2779-4A5A-84AE-A24360F02C13}"/>
              </a:ext>
            </a:extLst>
          </p:cNvPr>
          <p:cNvSpPr>
            <a:spLocks noChangeAspect="1"/>
          </p:cNvSpPr>
          <p:nvPr/>
        </p:nvSpPr>
        <p:spPr>
          <a:xfrm>
            <a:off x="6908973" y="1855304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73A1754E-BC8E-4BD4-8381-C6AB824DB4AC}"/>
              </a:ext>
            </a:extLst>
          </p:cNvPr>
          <p:cNvSpPr>
            <a:spLocks noChangeAspect="1"/>
          </p:cNvSpPr>
          <p:nvPr/>
        </p:nvSpPr>
        <p:spPr>
          <a:xfrm>
            <a:off x="7040446" y="3013012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2D2C94B-4FC9-42F3-ADA0-7C06C8490707}"/>
              </a:ext>
            </a:extLst>
          </p:cNvPr>
          <p:cNvCxnSpPr>
            <a:cxnSpLocks/>
          </p:cNvCxnSpPr>
          <p:nvPr/>
        </p:nvCxnSpPr>
        <p:spPr>
          <a:xfrm>
            <a:off x="5187623" y="2952622"/>
            <a:ext cx="31980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D94DA1-D19D-4049-BF4B-0CAFFDB4E045}"/>
              </a:ext>
            </a:extLst>
          </p:cNvPr>
          <p:cNvCxnSpPr>
            <a:cxnSpLocks/>
          </p:cNvCxnSpPr>
          <p:nvPr/>
        </p:nvCxnSpPr>
        <p:spPr>
          <a:xfrm flipV="1">
            <a:off x="5507429" y="1972253"/>
            <a:ext cx="0" cy="9803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DE844A-53D5-42E9-8633-43324018FC7A}"/>
              </a:ext>
            </a:extLst>
          </p:cNvPr>
          <p:cNvCxnSpPr>
            <a:cxnSpLocks/>
          </p:cNvCxnSpPr>
          <p:nvPr/>
        </p:nvCxnSpPr>
        <p:spPr>
          <a:xfrm>
            <a:off x="5494866" y="1976483"/>
            <a:ext cx="5166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905920-EF1C-4AAB-A9A9-4010527A16ED}"/>
              </a:ext>
            </a:extLst>
          </p:cNvPr>
          <p:cNvCxnSpPr>
            <a:cxnSpLocks/>
          </p:cNvCxnSpPr>
          <p:nvPr/>
        </p:nvCxnSpPr>
        <p:spPr>
          <a:xfrm>
            <a:off x="5193180" y="3183871"/>
            <a:ext cx="52452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24E61BC-2CD6-4299-BCDD-2D8AA6523319}"/>
              </a:ext>
            </a:extLst>
          </p:cNvPr>
          <p:cNvCxnSpPr>
            <a:cxnSpLocks/>
          </p:cNvCxnSpPr>
          <p:nvPr/>
        </p:nvCxnSpPr>
        <p:spPr>
          <a:xfrm>
            <a:off x="5193179" y="3429000"/>
            <a:ext cx="52452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D13395-91B0-4530-A65B-E81AD65F1F68}"/>
              </a:ext>
            </a:extLst>
          </p:cNvPr>
          <p:cNvCxnSpPr>
            <a:cxnSpLocks/>
          </p:cNvCxnSpPr>
          <p:nvPr/>
        </p:nvCxnSpPr>
        <p:spPr>
          <a:xfrm>
            <a:off x="5210113" y="3959270"/>
            <a:ext cx="238863" cy="4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A9A1F5-8011-4B22-A91D-4F1C2F2D1237}"/>
              </a:ext>
            </a:extLst>
          </p:cNvPr>
          <p:cNvCxnSpPr>
            <a:cxnSpLocks/>
          </p:cNvCxnSpPr>
          <p:nvPr/>
        </p:nvCxnSpPr>
        <p:spPr>
          <a:xfrm>
            <a:off x="5193179" y="3691466"/>
            <a:ext cx="39305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4D43212-9C00-4D6A-85E3-B08797C545FE}"/>
              </a:ext>
            </a:extLst>
          </p:cNvPr>
          <p:cNvCxnSpPr>
            <a:cxnSpLocks/>
          </p:cNvCxnSpPr>
          <p:nvPr/>
        </p:nvCxnSpPr>
        <p:spPr>
          <a:xfrm>
            <a:off x="5432042" y="6307667"/>
            <a:ext cx="57132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5493AE-9B2C-4550-A995-36B18A827E1F}"/>
              </a:ext>
            </a:extLst>
          </p:cNvPr>
          <p:cNvCxnSpPr>
            <a:cxnSpLocks/>
          </p:cNvCxnSpPr>
          <p:nvPr/>
        </p:nvCxnSpPr>
        <p:spPr>
          <a:xfrm flipV="1">
            <a:off x="5436138" y="3959271"/>
            <a:ext cx="0" cy="23483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47EF97E-8CAF-4907-8D84-F6DABE82E7CA}"/>
              </a:ext>
            </a:extLst>
          </p:cNvPr>
          <p:cNvCxnSpPr>
            <a:cxnSpLocks/>
          </p:cNvCxnSpPr>
          <p:nvPr/>
        </p:nvCxnSpPr>
        <p:spPr>
          <a:xfrm flipV="1">
            <a:off x="5726173" y="3086100"/>
            <a:ext cx="0" cy="1040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8DC5B7A-5074-4C65-ADBB-1423AA33951E}"/>
              </a:ext>
            </a:extLst>
          </p:cNvPr>
          <p:cNvCxnSpPr>
            <a:cxnSpLocks/>
          </p:cNvCxnSpPr>
          <p:nvPr/>
        </p:nvCxnSpPr>
        <p:spPr>
          <a:xfrm flipV="1">
            <a:off x="5586235" y="3683000"/>
            <a:ext cx="0" cy="15383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356D55C-9341-44D9-8A54-8AE5E891FC2E}"/>
              </a:ext>
            </a:extLst>
          </p:cNvPr>
          <p:cNvCxnSpPr>
            <a:cxnSpLocks/>
          </p:cNvCxnSpPr>
          <p:nvPr/>
        </p:nvCxnSpPr>
        <p:spPr>
          <a:xfrm flipV="1">
            <a:off x="5724408" y="3417404"/>
            <a:ext cx="0" cy="6296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001145D-26BC-4F9E-B295-0F303C1B7901}"/>
              </a:ext>
            </a:extLst>
          </p:cNvPr>
          <p:cNvCxnSpPr>
            <a:cxnSpLocks/>
          </p:cNvCxnSpPr>
          <p:nvPr/>
        </p:nvCxnSpPr>
        <p:spPr>
          <a:xfrm>
            <a:off x="5724408" y="3086100"/>
            <a:ext cx="29970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CF43FCE-0BC0-4421-B62D-9727A54EA7E3}"/>
              </a:ext>
            </a:extLst>
          </p:cNvPr>
          <p:cNvCxnSpPr>
            <a:cxnSpLocks/>
          </p:cNvCxnSpPr>
          <p:nvPr/>
        </p:nvCxnSpPr>
        <p:spPr>
          <a:xfrm>
            <a:off x="5717706" y="4051300"/>
            <a:ext cx="2894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4348872-FCEC-46BD-BBBA-1222BEA672ED}"/>
              </a:ext>
            </a:extLst>
          </p:cNvPr>
          <p:cNvCxnSpPr>
            <a:cxnSpLocks/>
          </p:cNvCxnSpPr>
          <p:nvPr/>
        </p:nvCxnSpPr>
        <p:spPr>
          <a:xfrm>
            <a:off x="5586235" y="5225572"/>
            <a:ext cx="40175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AD04E291-FB9B-4277-A6CD-AFA71CAA48C3}"/>
              </a:ext>
            </a:extLst>
          </p:cNvPr>
          <p:cNvSpPr>
            <a:spLocks noChangeAspect="1"/>
          </p:cNvSpPr>
          <p:nvPr/>
        </p:nvSpPr>
        <p:spPr>
          <a:xfrm>
            <a:off x="5194065" y="2877309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1C691A8F-B661-4C63-B097-4AECFD1108D1}"/>
              </a:ext>
            </a:extLst>
          </p:cNvPr>
          <p:cNvSpPr>
            <a:spLocks noChangeAspect="1"/>
          </p:cNvSpPr>
          <p:nvPr/>
        </p:nvSpPr>
        <p:spPr>
          <a:xfrm>
            <a:off x="5194065" y="3105683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14F77777-B484-485D-AFD6-5F0BC14F76D9}"/>
              </a:ext>
            </a:extLst>
          </p:cNvPr>
          <p:cNvSpPr>
            <a:spLocks noChangeAspect="1"/>
          </p:cNvSpPr>
          <p:nvPr/>
        </p:nvSpPr>
        <p:spPr>
          <a:xfrm>
            <a:off x="5194065" y="3348350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9F2F6AB6-0032-45AD-9461-711EE6283E05}"/>
              </a:ext>
            </a:extLst>
          </p:cNvPr>
          <p:cNvSpPr>
            <a:spLocks noChangeAspect="1"/>
          </p:cNvSpPr>
          <p:nvPr/>
        </p:nvSpPr>
        <p:spPr>
          <a:xfrm>
            <a:off x="5193946" y="3607687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241D243F-42A1-4D09-85F3-A3E475240A19}"/>
              </a:ext>
            </a:extLst>
          </p:cNvPr>
          <p:cNvSpPr>
            <a:spLocks noChangeAspect="1"/>
          </p:cNvSpPr>
          <p:nvPr/>
        </p:nvSpPr>
        <p:spPr>
          <a:xfrm>
            <a:off x="5194311" y="3883957"/>
            <a:ext cx="150626" cy="15062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B52A30-B3DC-4EFD-AE9B-22354F1B22D3}"/>
              </a:ext>
            </a:extLst>
          </p:cNvPr>
          <p:cNvCxnSpPr>
            <a:cxnSpLocks/>
          </p:cNvCxnSpPr>
          <p:nvPr/>
        </p:nvCxnSpPr>
        <p:spPr>
          <a:xfrm>
            <a:off x="7306733" y="4859867"/>
            <a:ext cx="54599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C589F09-EDEF-4E1E-8C97-7F83264998FB}"/>
              </a:ext>
            </a:extLst>
          </p:cNvPr>
          <p:cNvCxnSpPr>
            <a:cxnSpLocks/>
          </p:cNvCxnSpPr>
          <p:nvPr/>
        </p:nvCxnSpPr>
        <p:spPr>
          <a:xfrm flipV="1">
            <a:off x="7306733" y="3607687"/>
            <a:ext cx="0" cy="12581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4B5EE5-CF2E-49D1-85DE-7E88595B7DB0}"/>
              </a:ext>
            </a:extLst>
          </p:cNvPr>
          <p:cNvCxnSpPr>
            <a:cxnSpLocks/>
          </p:cNvCxnSpPr>
          <p:nvPr/>
        </p:nvCxnSpPr>
        <p:spPr>
          <a:xfrm>
            <a:off x="6646333" y="3599221"/>
            <a:ext cx="668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4315F65-DEE0-419D-A437-A4B621FE14F3}"/>
              </a:ext>
            </a:extLst>
          </p:cNvPr>
          <p:cNvCxnSpPr>
            <a:cxnSpLocks/>
          </p:cNvCxnSpPr>
          <p:nvPr/>
        </p:nvCxnSpPr>
        <p:spPr>
          <a:xfrm flipV="1">
            <a:off x="6646333" y="3247842"/>
            <a:ext cx="0" cy="3513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10EDE444-27DB-42A1-8BC3-A2E80AD202F2}"/>
              </a:ext>
            </a:extLst>
          </p:cNvPr>
          <p:cNvSpPr>
            <a:spLocks noChangeAspect="1"/>
          </p:cNvSpPr>
          <p:nvPr/>
        </p:nvSpPr>
        <p:spPr>
          <a:xfrm>
            <a:off x="6571762" y="3247841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0A498C2-0D76-40F8-A425-014F1786CF9A}"/>
              </a:ext>
            </a:extLst>
          </p:cNvPr>
          <p:cNvCxnSpPr>
            <a:cxnSpLocks/>
          </p:cNvCxnSpPr>
          <p:nvPr/>
        </p:nvCxnSpPr>
        <p:spPr>
          <a:xfrm>
            <a:off x="4250441" y="2565400"/>
            <a:ext cx="0" cy="3203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85B0BB7B-EE31-4B3F-9065-416B50AF1510}"/>
              </a:ext>
            </a:extLst>
          </p:cNvPr>
          <p:cNvSpPr>
            <a:spLocks noChangeAspect="1"/>
          </p:cNvSpPr>
          <p:nvPr/>
        </p:nvSpPr>
        <p:spPr>
          <a:xfrm>
            <a:off x="4173375" y="2507021"/>
            <a:ext cx="150626" cy="1506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Seunghyuck</dc:creator>
  <cp:lastModifiedBy>Yang Seunghyuck</cp:lastModifiedBy>
  <cp:revision>1</cp:revision>
  <dcterms:created xsi:type="dcterms:W3CDTF">2020-09-23T08:34:44Z</dcterms:created>
  <dcterms:modified xsi:type="dcterms:W3CDTF">2020-09-23T08:34:52Z</dcterms:modified>
</cp:coreProperties>
</file>