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7" r:id="rId6"/>
    <p:sldId id="258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3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2324C8-BD52-4F54-956D-D427B062B3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6408CD-199C-4018-8DE7-F5A6E04212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6ACB82-E20E-4BE5-AE54-62FF4FE22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614FB-75EA-4142-BE3F-16469A312D65}" type="datetimeFigureOut">
              <a:rPr lang="ko-KR" altLang="en-US" smtClean="0"/>
              <a:t>2020-10-17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7D27AF-9204-49EC-A316-907B1CA4E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49A5B3-64DF-4600-9AD0-58BE0BF07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7A8B-2EE9-4F1B-97E9-3860745B93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754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A62C8-EFFB-43A9-A4BE-881BB705B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748EF0-DA12-47BA-884A-B906187A1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5EF8D6-33A0-4506-B5DC-805BD9EC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614FB-75EA-4142-BE3F-16469A312D65}" type="datetimeFigureOut">
              <a:rPr lang="ko-KR" altLang="en-US" smtClean="0"/>
              <a:t>2020-10-17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4D51C5-405F-4C60-B80B-DBA5A6897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249BDC-5DA4-42A0-ADD5-4AD985D9F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7A8B-2EE9-4F1B-97E9-3860745B93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304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C81837-D6C3-4627-BADB-A7AD76BC33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87FE62-4295-4504-A08C-2873BF62B2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3BC5FA-E16E-4D47-A8D8-1C37B57F6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614FB-75EA-4142-BE3F-16469A312D65}" type="datetimeFigureOut">
              <a:rPr lang="ko-KR" altLang="en-US" smtClean="0"/>
              <a:t>2020-10-17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4D3DD1-49A9-48BB-B488-7ADA968A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A25EC9-B365-40F5-B61E-00E4A7F47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7A8B-2EE9-4F1B-97E9-3860745B93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C48B6-1450-4766-89A1-BE8F8304C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178F28-DE8C-4270-A47A-12124B982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0747E5-A3F1-4F38-A3CD-9C148273E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614FB-75EA-4142-BE3F-16469A312D65}" type="datetimeFigureOut">
              <a:rPr lang="ko-KR" altLang="en-US" smtClean="0"/>
              <a:t>2020-10-17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943105-66D2-4ECD-A3AA-E563AD6AB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C953C9-390D-40CC-B9D7-7FE83C91B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7A8B-2EE9-4F1B-97E9-3860745B93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506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D90C74-23A5-49C6-9C9A-03FD75207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C857F0-B8A8-4FD9-8833-2EDAE9977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E97603-9D06-4581-9851-FB18240D9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614FB-75EA-4142-BE3F-16469A312D65}" type="datetimeFigureOut">
              <a:rPr lang="ko-KR" altLang="en-US" smtClean="0"/>
              <a:t>2020-10-17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8AA718-23CC-46F4-A8AA-6D0823ED7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045768-B61C-4CF2-B588-88D8160A1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7A8B-2EE9-4F1B-97E9-3860745B93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873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AD430F-B55A-4458-9E21-26996586F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683D55-DF76-4807-9A4A-96F3703BC4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090458-A690-4FED-9C5E-3DEAE12FC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89E15A-C0DE-4005-B8EF-9EB4B8134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614FB-75EA-4142-BE3F-16469A312D65}" type="datetimeFigureOut">
              <a:rPr lang="ko-KR" altLang="en-US" smtClean="0"/>
              <a:t>2020-10-17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23D373-DA05-4C19-95F7-F14828A85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B7C6DC-90C5-4436-BC3F-C5FC898C4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7A8B-2EE9-4F1B-97E9-3860745B93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54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E3FB0F-AAB5-477B-B4F7-D5509BF21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E85CC9-9062-49A3-8748-EF9D8B4BD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1E1477-4695-4EA4-B9DB-8F864831C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D600BAB-BB63-4263-B2C2-EF6D257729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5D9A88E-69B9-4151-A5E6-A8147BF281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DA1E9B-03DE-497B-BD97-A04B2C45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614FB-75EA-4142-BE3F-16469A312D65}" type="datetimeFigureOut">
              <a:rPr lang="ko-KR" altLang="en-US" smtClean="0"/>
              <a:t>2020-10-17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C62598F-750D-473B-8805-E98FFD6E7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ECB39DE-174F-486A-AC07-A7AFA2FA9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7A8B-2EE9-4F1B-97E9-3860745B93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6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53538-7B04-445E-902B-56F9AC22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FC4DA5-202F-4720-BC0D-C918E3FDF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614FB-75EA-4142-BE3F-16469A312D65}" type="datetimeFigureOut">
              <a:rPr lang="ko-KR" altLang="en-US" smtClean="0"/>
              <a:t>2020-10-17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B3D5022-8C8D-4A67-B418-48942549C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2FF959D-E911-4243-9D29-EDE1569F3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7A8B-2EE9-4F1B-97E9-3860745B93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069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330EE6-97A0-450E-9C3D-E0018D69F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614FB-75EA-4142-BE3F-16469A312D65}" type="datetimeFigureOut">
              <a:rPr lang="ko-KR" altLang="en-US" smtClean="0"/>
              <a:t>2020-10-17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FEA0A8-977D-4184-8665-7528AC04F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39E8F6-6960-4BD2-8188-77B23DB5E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7A8B-2EE9-4F1B-97E9-3860745B93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698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7A473-E6EB-463D-9C1E-367DE743C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B5447-137A-405B-8BA9-3E34DE8FA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EC9C45-367A-455C-AE0B-1DDD728ED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49BDFE-F2A9-41AE-B5D1-494335AB3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614FB-75EA-4142-BE3F-16469A312D65}" type="datetimeFigureOut">
              <a:rPr lang="ko-KR" altLang="en-US" smtClean="0"/>
              <a:t>2020-10-17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5BFB7B-414F-4CF0-8B92-9B8AFAEB4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AF6243-1C85-409B-B616-422D81075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7A8B-2EE9-4F1B-97E9-3860745B93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405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5EAAB3-05AE-4206-88C5-8E8A33CA4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C71A9B5-88CA-485E-BE61-EC99B92AF4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61E5CC-F992-4C2D-B7B0-063E0DD09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DB0442-0818-4316-B20A-49D981EC7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614FB-75EA-4142-BE3F-16469A312D65}" type="datetimeFigureOut">
              <a:rPr lang="ko-KR" altLang="en-US" smtClean="0"/>
              <a:t>2020-10-17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BAA525-9365-4430-982D-F13D5E237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8E6466-F599-4711-8E4C-BB82E7993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B7A8B-2EE9-4F1B-97E9-3860745B93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58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91F4ED0-5689-48FB-8DB5-1439FADBE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3AC4B4-8AC8-4B01-BBF6-AAC2B2648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CC92F8-1B77-4A69-8576-ACD0FA5BD1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614FB-75EA-4142-BE3F-16469A312D65}" type="datetimeFigureOut">
              <a:rPr lang="ko-KR" altLang="en-US" smtClean="0"/>
              <a:t>2020-10-17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3163F0-C12D-4C39-8778-2B27898865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130EE2-1449-40B1-BD6C-9ECABF7A85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B7A8B-2EE9-4F1B-97E9-3860745B93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942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486000-8DFF-4036-8A3F-CE6E62FCE166}"/>
              </a:ext>
            </a:extLst>
          </p:cNvPr>
          <p:cNvSpPr txBox="1"/>
          <p:nvPr/>
        </p:nvSpPr>
        <p:spPr>
          <a:xfrm>
            <a:off x="-1" y="0"/>
            <a:ext cx="1219200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시놉시스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dirty="0"/>
              <a:t>뭘 보여주고 싶은 것인가</a:t>
            </a:r>
            <a:r>
              <a:rPr lang="en-US" altLang="ko-KR" sz="1200" dirty="0"/>
              <a:t>?</a:t>
            </a:r>
          </a:p>
          <a:p>
            <a:pPr marL="800100" lvl="1" indent="-342900">
              <a:buAutoNum type="arabicPeriod"/>
            </a:pPr>
            <a:r>
              <a:rPr lang="ko-KR" altLang="en-US" sz="1200" dirty="0"/>
              <a:t>지금까지 한 것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dirty="0"/>
              <a:t>서버</a:t>
            </a:r>
            <a:endParaRPr lang="en-US" altLang="ko-KR" sz="1200" dirty="0"/>
          </a:p>
          <a:p>
            <a:pPr marL="800100" lvl="1" indent="-342900">
              <a:buAutoNum type="arabicPeriod"/>
            </a:pPr>
            <a:r>
              <a:rPr lang="en-US" altLang="ko-KR" sz="1200" dirty="0">
                <a:highlight>
                  <a:srgbClr val="00FF00"/>
                </a:highlight>
              </a:rPr>
              <a:t>UML Diagram</a:t>
            </a:r>
          </a:p>
          <a:p>
            <a:pPr marL="800100" lvl="1" indent="-342900">
              <a:buAutoNum type="arabicPeriod"/>
            </a:pPr>
            <a:r>
              <a:rPr lang="en-US" altLang="ko-KR" sz="1200" dirty="0">
                <a:highlight>
                  <a:srgbClr val="00FF00"/>
                </a:highlight>
              </a:rPr>
              <a:t>Table /</a:t>
            </a:r>
            <a:r>
              <a:rPr lang="ko-KR" altLang="en-US" sz="1200" dirty="0">
                <a:highlight>
                  <a:srgbClr val="00FF00"/>
                </a:highlight>
              </a:rPr>
              <a:t> </a:t>
            </a:r>
            <a:r>
              <a:rPr lang="en-US" altLang="ko-KR" sz="1200" dirty="0">
                <a:highlight>
                  <a:srgbClr val="00FF00"/>
                </a:highlight>
              </a:rPr>
              <a:t>Column</a:t>
            </a:r>
            <a:r>
              <a:rPr lang="ko-KR" altLang="en-US" sz="1200" dirty="0">
                <a:highlight>
                  <a:srgbClr val="00FF00"/>
                </a:highlight>
              </a:rPr>
              <a:t> 조직을 어떤 식으로 해서 어떤 식으로 </a:t>
            </a:r>
            <a:r>
              <a:rPr lang="en-US" altLang="ko-KR" sz="1200" dirty="0">
                <a:highlight>
                  <a:srgbClr val="00FF00"/>
                </a:highlight>
              </a:rPr>
              <a:t>key </a:t>
            </a:r>
            <a:r>
              <a:rPr lang="ko-KR" altLang="en-US" sz="1200" dirty="0">
                <a:highlight>
                  <a:srgbClr val="00FF00"/>
                </a:highlight>
              </a:rPr>
              <a:t>연결 해서 어떤 식으로 정보를 가공해서 사용</a:t>
            </a:r>
            <a:endParaRPr lang="en-US" altLang="ko-KR" sz="1200" dirty="0">
              <a:highlight>
                <a:srgbClr val="00FF00"/>
              </a:highlight>
            </a:endParaRPr>
          </a:p>
          <a:p>
            <a:pPr marL="342900" indent="-342900">
              <a:buAutoNum type="arabicPeriod"/>
            </a:pPr>
            <a:r>
              <a:rPr lang="ko-KR" altLang="en-US" sz="1200" dirty="0"/>
              <a:t>개발</a:t>
            </a:r>
            <a:endParaRPr lang="en-US" altLang="ko-KR" sz="1200" dirty="0"/>
          </a:p>
          <a:p>
            <a:pPr marL="800100" lvl="1" indent="-342900">
              <a:buAutoNum type="arabicPeriod"/>
            </a:pPr>
            <a:r>
              <a:rPr lang="ko-KR" altLang="en-US" sz="1200" dirty="0"/>
              <a:t>순차 지향</a:t>
            </a:r>
            <a:endParaRPr lang="en-US" altLang="ko-KR" sz="1200" dirty="0"/>
          </a:p>
          <a:p>
            <a:pPr marL="1257300" lvl="2" indent="-342900">
              <a:buAutoNum type="arabicPeriod"/>
            </a:pPr>
            <a:r>
              <a:rPr lang="ko-KR" altLang="en-US" sz="1200" dirty="0"/>
              <a:t>페이지 별로 이야기</a:t>
            </a:r>
            <a:endParaRPr lang="en-US" altLang="ko-KR" sz="1200" dirty="0"/>
          </a:p>
          <a:p>
            <a:pPr marL="1714500" lvl="3" indent="-342900">
              <a:buAutoNum type="arabicPeriod"/>
            </a:pPr>
            <a:r>
              <a:rPr lang="ko-KR" altLang="en-US" sz="1200" dirty="0"/>
              <a:t>페이지 별 기능 설명</a:t>
            </a:r>
            <a:endParaRPr lang="en-US" altLang="ko-KR" sz="1200" dirty="0"/>
          </a:p>
          <a:p>
            <a:pPr marL="1714500" lvl="3" indent="-342900">
              <a:buAutoNum type="arabicPeriod"/>
            </a:pPr>
            <a:r>
              <a:rPr lang="ko-KR" altLang="en-US" sz="1200" dirty="0"/>
              <a:t>기술 설명</a:t>
            </a:r>
            <a:endParaRPr lang="en-US" altLang="ko-KR" sz="1200" dirty="0"/>
          </a:p>
          <a:p>
            <a:pPr lvl="3"/>
            <a:endParaRPr lang="en-US" altLang="ko-KR" sz="1200" dirty="0"/>
          </a:p>
          <a:p>
            <a:pPr marL="1257300" lvl="2" indent="-342900">
              <a:buAutoNum type="arabicPeriod"/>
            </a:pPr>
            <a:r>
              <a:rPr lang="ko-KR" altLang="en-US" sz="1200" dirty="0"/>
              <a:t>핵심 기능 이야기</a:t>
            </a:r>
            <a:endParaRPr lang="en-US" altLang="ko-KR" sz="1200" dirty="0"/>
          </a:p>
          <a:p>
            <a:pPr lvl="3"/>
            <a:r>
              <a:rPr lang="en-US" altLang="ko-KR" sz="1200" dirty="0"/>
              <a:t># </a:t>
            </a:r>
            <a:r>
              <a:rPr lang="ko-KR" altLang="en-US" sz="1200" dirty="0"/>
              <a:t>기획 </a:t>
            </a:r>
            <a:r>
              <a:rPr lang="en-US" altLang="ko-KR" sz="1200" dirty="0"/>
              <a:t>/ </a:t>
            </a:r>
            <a:r>
              <a:rPr lang="ko-KR" altLang="en-US" sz="1200" dirty="0"/>
              <a:t>디자인 </a:t>
            </a:r>
            <a:r>
              <a:rPr lang="ko-KR" altLang="en-US" sz="1200" dirty="0" err="1"/>
              <a:t>발표쪽에</a:t>
            </a:r>
            <a:r>
              <a:rPr lang="ko-KR" altLang="en-US" sz="1200" dirty="0"/>
              <a:t> 질문</a:t>
            </a:r>
            <a:endParaRPr lang="en-US" altLang="ko-KR" sz="1200" dirty="0"/>
          </a:p>
          <a:p>
            <a:pPr marL="1714500" lvl="3" indent="-342900">
              <a:buAutoNum type="arabicPeriod"/>
            </a:pPr>
            <a:r>
              <a:rPr lang="ko-KR" altLang="en-US" sz="1200" dirty="0"/>
              <a:t>나의 챌린지</a:t>
            </a:r>
            <a:endParaRPr lang="en-US" altLang="ko-KR" sz="1200" dirty="0"/>
          </a:p>
          <a:p>
            <a:pPr marL="2171700" lvl="4" indent="-342900">
              <a:buAutoNum type="arabicPeriod"/>
            </a:pPr>
            <a:r>
              <a:rPr lang="ko-KR" altLang="en-US" sz="1200" dirty="0"/>
              <a:t>원하는 챌린지 등록 </a:t>
            </a:r>
            <a:r>
              <a:rPr lang="en-US" altLang="ko-KR" sz="1200" dirty="0"/>
              <a:t>/ </a:t>
            </a:r>
            <a:r>
              <a:rPr lang="ko-KR" altLang="en-US" sz="1200" dirty="0"/>
              <a:t>열람 가능</a:t>
            </a:r>
            <a:endParaRPr lang="en-US" altLang="ko-KR" sz="1200" dirty="0"/>
          </a:p>
          <a:p>
            <a:pPr marL="1714500" lvl="3" indent="-342900">
              <a:buAutoNum type="arabicPeriod"/>
            </a:pPr>
            <a:r>
              <a:rPr lang="ko-KR" altLang="en-US" sz="1200" dirty="0"/>
              <a:t>남의 챌린지</a:t>
            </a:r>
            <a:endParaRPr lang="en-US" altLang="ko-KR" sz="1200" dirty="0"/>
          </a:p>
          <a:p>
            <a:pPr marL="2171700" lvl="4" indent="-342900">
              <a:buAutoNum type="arabicPeriod"/>
            </a:pPr>
            <a:r>
              <a:rPr lang="ko-KR" altLang="en-US" sz="1200" dirty="0"/>
              <a:t>남이 하는 챌린지 열람 가능</a:t>
            </a:r>
            <a:endParaRPr lang="en-US" altLang="ko-KR" sz="1200" dirty="0"/>
          </a:p>
          <a:p>
            <a:pPr marL="1714500" lvl="3" indent="-342900">
              <a:buAutoNum type="arabicPeriod"/>
            </a:pPr>
            <a:r>
              <a:rPr lang="ko-KR" altLang="en-US" sz="1200" dirty="0"/>
              <a:t>펀딩</a:t>
            </a:r>
            <a:endParaRPr lang="en-US" altLang="ko-KR" sz="1200" dirty="0"/>
          </a:p>
          <a:p>
            <a:pPr marL="2171700" lvl="4" indent="-342900">
              <a:buAutoNum type="arabicPeriod"/>
            </a:pPr>
            <a:r>
              <a:rPr lang="ko-KR" altLang="en-US" sz="1200" dirty="0"/>
              <a:t>내가 원하는 기관에 후원 가능</a:t>
            </a:r>
            <a:endParaRPr lang="en-US" altLang="ko-KR" sz="1200" dirty="0"/>
          </a:p>
          <a:p>
            <a:pPr marL="1714500" lvl="3" indent="-342900">
              <a:buAutoNum type="arabicPeriod"/>
            </a:pPr>
            <a:r>
              <a:rPr lang="ko-KR" altLang="en-US" sz="1200" dirty="0"/>
              <a:t>마이페이지</a:t>
            </a:r>
            <a:endParaRPr lang="en-US" altLang="ko-KR" sz="1200" dirty="0"/>
          </a:p>
          <a:p>
            <a:pPr marL="2171700" lvl="4" indent="-342900">
              <a:buAutoNum type="arabicPeriod"/>
            </a:pPr>
            <a:r>
              <a:rPr lang="ko-KR" altLang="en-US" sz="1200" dirty="0"/>
              <a:t>나의 활동기록</a:t>
            </a:r>
            <a:endParaRPr lang="en-US" altLang="ko-KR" sz="1200" dirty="0"/>
          </a:p>
          <a:p>
            <a:pPr lvl="4"/>
            <a:endParaRPr lang="en-US" altLang="ko-KR" sz="1200" dirty="0"/>
          </a:p>
          <a:p>
            <a:pPr marL="1257300" lvl="2" indent="-342900">
              <a:buAutoNum type="arabicPeriod"/>
            </a:pPr>
            <a:r>
              <a:rPr lang="ko-KR" altLang="en-US" sz="1200" dirty="0"/>
              <a:t>핵심 기술 이야기</a:t>
            </a:r>
            <a:endParaRPr lang="en-US" altLang="ko-KR" sz="1200" dirty="0"/>
          </a:p>
          <a:p>
            <a:pPr marL="1714500" lvl="3" indent="-342900">
              <a:buAutoNum type="arabicPeriod"/>
            </a:pPr>
            <a:r>
              <a:rPr lang="ko-KR" altLang="en-US" sz="1200" dirty="0"/>
              <a:t>지도</a:t>
            </a:r>
            <a:r>
              <a:rPr lang="en-US" altLang="ko-KR" sz="1200" dirty="0"/>
              <a:t>, </a:t>
            </a:r>
            <a:r>
              <a:rPr lang="ko-KR" altLang="en-US" sz="1200" dirty="0"/>
              <a:t>마커</a:t>
            </a:r>
            <a:endParaRPr lang="en-US" altLang="ko-KR" sz="1200" dirty="0"/>
          </a:p>
          <a:p>
            <a:pPr marL="1714500" lvl="3" indent="-342900">
              <a:buAutoNum type="arabicPeriod"/>
            </a:pPr>
            <a:r>
              <a:rPr lang="en-US" altLang="ko-KR" sz="1200" dirty="0"/>
              <a:t>Retrofit API</a:t>
            </a:r>
          </a:p>
        </p:txBody>
      </p:sp>
    </p:spTree>
    <p:extLst>
      <p:ext uri="{BB962C8B-B14F-4D97-AF65-F5344CB8AC3E}">
        <p14:creationId xmlns:p14="http://schemas.microsoft.com/office/powerpoint/2010/main" val="2502085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676564-CDDA-4960-9D77-D42EA25FB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페이지 별로 이야기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8849A5-29A0-40B8-9DA1-C531D8D5CC38}"/>
              </a:ext>
            </a:extLst>
          </p:cNvPr>
          <p:cNvSpPr txBox="1"/>
          <p:nvPr/>
        </p:nvSpPr>
        <p:spPr>
          <a:xfrm flipH="1">
            <a:off x="838199" y="1690688"/>
            <a:ext cx="10583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시연과 동시에 페이지 별 이야기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337A79-D1C9-44EC-BB4D-F6976A471759}"/>
              </a:ext>
            </a:extLst>
          </p:cNvPr>
          <p:cNvSpPr txBox="1"/>
          <p:nvPr/>
        </p:nvSpPr>
        <p:spPr>
          <a:xfrm>
            <a:off x="0" y="2060020"/>
            <a:ext cx="311816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홈</a:t>
            </a:r>
            <a:endParaRPr lang="en-US" altLang="ko-KR" sz="1050" dirty="0"/>
          </a:p>
          <a:p>
            <a:pPr marL="800100" lvl="1" indent="-342900">
              <a:buAutoNum type="arabicPeriod"/>
            </a:pPr>
            <a:r>
              <a:rPr lang="ko-KR" altLang="en-US" sz="1050" dirty="0"/>
              <a:t>분리배출법</a:t>
            </a:r>
            <a:endParaRPr lang="en-US" altLang="ko-KR" sz="1050" dirty="0"/>
          </a:p>
          <a:p>
            <a:pPr marL="800100" lvl="1" indent="-342900">
              <a:buAutoNum type="arabicPeriod"/>
            </a:pPr>
            <a:r>
              <a:rPr lang="ko-KR" altLang="en-US" sz="1050" dirty="0"/>
              <a:t>본인 챌린지 가장 달성율이 높은 순</a:t>
            </a:r>
            <a:endParaRPr lang="en-US" altLang="ko-KR" sz="1050" dirty="0"/>
          </a:p>
          <a:p>
            <a:pPr marL="800100" lvl="1" indent="-342900">
              <a:buAutoNum type="arabicPeriod"/>
            </a:pPr>
            <a:r>
              <a:rPr lang="ko-KR" altLang="en-US" sz="1050" dirty="0"/>
              <a:t>챌린지 하나 눌러서 세부 페이지</a:t>
            </a:r>
            <a:endParaRPr lang="en-US" altLang="ko-KR" sz="1050" dirty="0"/>
          </a:p>
          <a:p>
            <a:pPr marL="800100" lvl="1" indent="-342900">
              <a:buAutoNum type="arabicPeriod"/>
            </a:pPr>
            <a:r>
              <a:rPr lang="ko-KR" altLang="en-US" sz="1050" dirty="0"/>
              <a:t>세부페이지에서 스탬프 하나 누르는 것 까지</a:t>
            </a:r>
            <a:endParaRPr lang="en-US" altLang="ko-KR" sz="10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5310A3-9367-44AA-B159-0193A884B5C3}"/>
              </a:ext>
            </a:extLst>
          </p:cNvPr>
          <p:cNvSpPr txBox="1"/>
          <p:nvPr/>
        </p:nvSpPr>
        <p:spPr>
          <a:xfrm>
            <a:off x="3118161" y="2060020"/>
            <a:ext cx="3118161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챌린지</a:t>
            </a:r>
            <a:endParaRPr lang="en-US" altLang="ko-KR" sz="1050" dirty="0"/>
          </a:p>
          <a:p>
            <a:pPr marL="800100" lvl="1" indent="-342900">
              <a:buAutoNum type="arabicPeriod"/>
            </a:pPr>
            <a:r>
              <a:rPr lang="ko-KR" altLang="en-US" sz="1050" dirty="0"/>
              <a:t>지도에 사용자 별 마커</a:t>
            </a:r>
            <a:endParaRPr lang="en-US" altLang="ko-KR" sz="1050" dirty="0"/>
          </a:p>
          <a:p>
            <a:pPr marL="800100" lvl="1" indent="-342900">
              <a:buAutoNum type="arabicPeriod"/>
            </a:pPr>
            <a:r>
              <a:rPr lang="ko-KR" altLang="en-US" sz="1050" dirty="0"/>
              <a:t>최초의 리스트</a:t>
            </a:r>
            <a:r>
              <a:rPr lang="en-US" altLang="ko-KR" sz="1050" dirty="0"/>
              <a:t>: </a:t>
            </a:r>
            <a:r>
              <a:rPr lang="ko-KR" altLang="en-US" sz="1050" dirty="0"/>
              <a:t>내 챌린지 리스트</a:t>
            </a:r>
            <a:endParaRPr lang="en-US" altLang="ko-KR" sz="1050" dirty="0"/>
          </a:p>
          <a:p>
            <a:pPr marL="800100" lvl="1" indent="-342900">
              <a:buAutoNum type="arabicPeriod"/>
            </a:pPr>
            <a:r>
              <a:rPr lang="ko-KR" altLang="en-US" sz="1050" dirty="0"/>
              <a:t>마커 별로 누르면 해당 사용자 현재 챌린지를 보여줌</a:t>
            </a:r>
            <a:endParaRPr lang="en-US" altLang="ko-KR" sz="10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ED38E5-5169-48E8-B1E0-2613E0DEBFC3}"/>
              </a:ext>
            </a:extLst>
          </p:cNvPr>
          <p:cNvSpPr txBox="1"/>
          <p:nvPr/>
        </p:nvSpPr>
        <p:spPr>
          <a:xfrm>
            <a:off x="6236322" y="2060020"/>
            <a:ext cx="311816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등록</a:t>
            </a:r>
            <a:endParaRPr lang="en-US" altLang="ko-KR" sz="1050" dirty="0"/>
          </a:p>
          <a:p>
            <a:pPr marL="800100" lvl="1" indent="-342900">
              <a:buAutoNum type="arabicPeriod"/>
            </a:pPr>
            <a:r>
              <a:rPr lang="ko-KR" altLang="en-US" sz="1050" dirty="0"/>
              <a:t>등록 가능한 챌린지 목록</a:t>
            </a:r>
            <a:endParaRPr lang="en-US" altLang="ko-KR" sz="1050" dirty="0"/>
          </a:p>
          <a:p>
            <a:pPr marL="800100" lvl="1" indent="-342900">
              <a:buAutoNum type="arabicPeriod"/>
            </a:pPr>
            <a:r>
              <a:rPr lang="ko-KR" altLang="en-US" sz="1050" dirty="0"/>
              <a:t>클릭 시 등록 페이지 모습</a:t>
            </a:r>
            <a:endParaRPr lang="en-US" altLang="ko-KR" sz="1050" dirty="0"/>
          </a:p>
          <a:p>
            <a:pPr marL="800100" lvl="1" indent="-342900">
              <a:buAutoNum type="arabicPeriod"/>
            </a:pPr>
            <a:r>
              <a:rPr lang="ko-KR" altLang="en-US" sz="1050" dirty="0"/>
              <a:t>등록 시 자신의 챌린지 목록으로 이동</a:t>
            </a:r>
            <a:endParaRPr lang="en-US" altLang="ko-KR" sz="1050" dirty="0"/>
          </a:p>
          <a:p>
            <a:pPr marL="800100" lvl="1" indent="-342900">
              <a:buAutoNum type="arabicPeriod"/>
            </a:pPr>
            <a:r>
              <a:rPr lang="ko-KR" altLang="en-US" sz="1050" dirty="0"/>
              <a:t>눌러서 세부페이지 열람까지</a:t>
            </a:r>
            <a:endParaRPr lang="en-US" altLang="ko-KR" sz="10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AAEFFA-4B1C-41F2-B8EF-9E3C6D352CE3}"/>
              </a:ext>
            </a:extLst>
          </p:cNvPr>
          <p:cNvSpPr txBox="1"/>
          <p:nvPr/>
        </p:nvSpPr>
        <p:spPr>
          <a:xfrm>
            <a:off x="0" y="4185153"/>
            <a:ext cx="3118161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펀딩</a:t>
            </a:r>
            <a:endParaRPr lang="en-US" altLang="ko-KR" sz="1050" dirty="0"/>
          </a:p>
          <a:p>
            <a:pPr marL="800100" lvl="1" indent="-342900">
              <a:buAutoNum type="arabicPeriod"/>
            </a:pPr>
            <a:r>
              <a:rPr lang="ko-KR" altLang="en-US" sz="1050" dirty="0"/>
              <a:t>기관 별 펀딩 정보 보여진다</a:t>
            </a:r>
            <a:endParaRPr lang="en-US" altLang="ko-KR" sz="1050" dirty="0"/>
          </a:p>
          <a:p>
            <a:pPr marL="800100" lvl="1" indent="-342900">
              <a:buAutoNum type="arabicPeriod"/>
            </a:pPr>
            <a:r>
              <a:rPr lang="ko-KR" altLang="en-US" sz="1050" dirty="0"/>
              <a:t>펀딩 가능하다</a:t>
            </a:r>
            <a:endParaRPr lang="en-US" altLang="ko-KR" sz="1050" dirty="0"/>
          </a:p>
          <a:p>
            <a:pPr marL="800100" lvl="1" indent="-342900">
              <a:buAutoNum type="arabicPeriod"/>
            </a:pPr>
            <a:r>
              <a:rPr lang="ko-KR" altLang="en-US" sz="1050" dirty="0"/>
              <a:t>펀딩 완료 </a:t>
            </a:r>
            <a:r>
              <a:rPr lang="en-US" altLang="ko-KR" sz="1050" dirty="0"/>
              <a:t>-&gt; </a:t>
            </a:r>
            <a:r>
              <a:rPr lang="ko-KR" altLang="en-US" sz="1050" dirty="0"/>
              <a:t>서버로 펀딩 정보가 넘어간다</a:t>
            </a:r>
            <a:endParaRPr lang="en-US" altLang="ko-KR" sz="10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AAC4D3-AA94-4C43-9EEE-42AF8BE889E6}"/>
              </a:ext>
            </a:extLst>
          </p:cNvPr>
          <p:cNvSpPr txBox="1"/>
          <p:nvPr/>
        </p:nvSpPr>
        <p:spPr>
          <a:xfrm>
            <a:off x="3118161" y="4185153"/>
            <a:ext cx="31181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마이</a:t>
            </a:r>
            <a:endParaRPr lang="en-US" altLang="ko-KR" sz="1050" dirty="0"/>
          </a:p>
          <a:p>
            <a:pPr marL="800100" lvl="1" indent="-342900">
              <a:buAutoNum type="arabicPeriod"/>
            </a:pPr>
            <a:r>
              <a:rPr lang="ko-KR" altLang="en-US" sz="1050" dirty="0"/>
              <a:t>자신의 활동 정보 열람 가능</a:t>
            </a:r>
            <a:endParaRPr lang="en-US" altLang="ko-KR" sz="1050" dirty="0"/>
          </a:p>
          <a:p>
            <a:pPr marL="800100" lvl="1" indent="-342900">
              <a:buAutoNum type="arabicPeriod"/>
            </a:pPr>
            <a:r>
              <a:rPr lang="ko-KR" altLang="en-US" sz="1050" dirty="0"/>
              <a:t>현재 이 부분은 다 구현하지 못하였습니다</a:t>
            </a:r>
            <a:r>
              <a:rPr lang="en-US" altLang="ko-KR" sz="105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5902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F368A68-EA97-4ACC-8024-E7834D39A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핵심기술 </a:t>
            </a:r>
            <a:r>
              <a:rPr lang="en-US" altLang="ko-KR" dirty="0"/>
              <a:t>– Retrofit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83B64F-8CE8-4E45-A34F-24DD3D034AA7}"/>
              </a:ext>
            </a:extLst>
          </p:cNvPr>
          <p:cNvSpPr txBox="1"/>
          <p:nvPr/>
        </p:nvSpPr>
        <p:spPr>
          <a:xfrm>
            <a:off x="1912248" y="3618443"/>
            <a:ext cx="31181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저희는</a:t>
            </a:r>
            <a:r>
              <a:rPr lang="en-US" altLang="ko-KR" sz="1050" dirty="0"/>
              <a:t> </a:t>
            </a:r>
            <a:r>
              <a:rPr lang="ko-KR" altLang="en-US" sz="1050" dirty="0"/>
              <a:t>데이터 구조를 이래이래 </a:t>
            </a:r>
            <a:r>
              <a:rPr lang="ko-KR" altLang="en-US" sz="1050" dirty="0" err="1"/>
              <a:t>했슴다</a:t>
            </a:r>
            <a:endParaRPr lang="en-US" altLang="ko-KR" sz="1050" dirty="0"/>
          </a:p>
          <a:p>
            <a:r>
              <a:rPr lang="ko-KR" altLang="en-US" sz="1050" dirty="0"/>
              <a:t>각 요소 별로 필요하다고 판단되어지는 부분들을 </a:t>
            </a:r>
            <a:r>
              <a:rPr lang="ko-KR" altLang="en-US" sz="1050" dirty="0" err="1"/>
              <a:t>기획하였슴다</a:t>
            </a:r>
            <a:endParaRPr lang="en-US" altLang="ko-KR" sz="1050" dirty="0"/>
          </a:p>
          <a:p>
            <a:endParaRPr lang="en-US" altLang="ko-KR" sz="105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992F333-861B-4C13-A566-E1A1D5185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002" y="3149313"/>
            <a:ext cx="3957415" cy="25693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F7D1FB-8387-4331-B42A-5B851C20CAEE}"/>
              </a:ext>
            </a:extLst>
          </p:cNvPr>
          <p:cNvSpPr txBox="1"/>
          <p:nvPr/>
        </p:nvSpPr>
        <p:spPr>
          <a:xfrm>
            <a:off x="7828872" y="2375907"/>
            <a:ext cx="311816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구축한 서버로부터 이와 같은 </a:t>
            </a:r>
            <a:r>
              <a:rPr lang="en-US" altLang="ko-KR" sz="1050" dirty="0" err="1"/>
              <a:t>api</a:t>
            </a:r>
            <a:r>
              <a:rPr lang="en-US" altLang="ko-KR" sz="1050" dirty="0"/>
              <a:t> mapping</a:t>
            </a:r>
            <a:r>
              <a:rPr lang="ko-KR" altLang="en-US" sz="1050" dirty="0"/>
              <a:t>으로 필요한 정보들을 가져오거나 등록하는 형식으로 </a:t>
            </a:r>
            <a:r>
              <a:rPr lang="ko-KR" altLang="en-US" sz="1050" dirty="0" err="1"/>
              <a:t>사용하였슴다</a:t>
            </a:r>
            <a:endParaRPr lang="en-US" altLang="ko-KR" sz="105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0F1CBD4-0B3E-470D-ABAC-9318BE731507}"/>
              </a:ext>
            </a:extLst>
          </p:cNvPr>
          <p:cNvSpPr/>
          <p:nvPr/>
        </p:nvSpPr>
        <p:spPr>
          <a:xfrm>
            <a:off x="6096000" y="2459046"/>
            <a:ext cx="13998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ko-KR" sz="1200" dirty="0"/>
              <a:t>Restful API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F5B3C51-BB2E-4180-991F-A0A35BB15570}"/>
              </a:ext>
            </a:extLst>
          </p:cNvPr>
          <p:cNvSpPr/>
          <p:nvPr/>
        </p:nvSpPr>
        <p:spPr>
          <a:xfrm>
            <a:off x="717220" y="3910867"/>
            <a:ext cx="107273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/>
              <a:t>UML Diagram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4063378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2CA35AF-39FF-4A47-803C-3B8CC0D83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5066" y="3725333"/>
            <a:ext cx="2837414" cy="2988733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0BAA87BB-E7EB-4DE9-B737-224371064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핵심기술 </a:t>
            </a:r>
            <a:r>
              <a:rPr lang="en-US" altLang="ko-KR" dirty="0"/>
              <a:t>– Retrofit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C6EFF58-86E0-4CA0-8688-A6E5DBE95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520" y="2715894"/>
            <a:ext cx="2837413" cy="309344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7AAF332-07FA-423F-BCE8-1F8F22D26B5E}"/>
              </a:ext>
            </a:extLst>
          </p:cNvPr>
          <p:cNvSpPr/>
          <p:nvPr/>
        </p:nvSpPr>
        <p:spPr>
          <a:xfrm>
            <a:off x="907153" y="2244540"/>
            <a:ext cx="32561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ko-KR" sz="1200" dirty="0"/>
              <a:t>Restful API </a:t>
            </a:r>
            <a:r>
              <a:rPr lang="ko-KR" altLang="en-US" sz="1200" dirty="0"/>
              <a:t>사용하는데 쓴 인터페이스</a:t>
            </a:r>
            <a:endParaRPr lang="en-US" altLang="ko-KR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35D1A0-49AD-4C00-804C-89A69112BFAB}"/>
              </a:ext>
            </a:extLst>
          </p:cNvPr>
          <p:cNvSpPr txBox="1"/>
          <p:nvPr/>
        </p:nvSpPr>
        <p:spPr>
          <a:xfrm>
            <a:off x="7857067" y="1461927"/>
            <a:ext cx="37253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실제 연결한 코드</a:t>
            </a:r>
            <a:endParaRPr lang="en-US" altLang="ko-KR" sz="1050" dirty="0"/>
          </a:p>
          <a:p>
            <a:r>
              <a:rPr lang="ko-KR" altLang="en-US" sz="1050" dirty="0"/>
              <a:t>인터넷 연결</a:t>
            </a:r>
            <a:r>
              <a:rPr lang="en-US" altLang="ko-KR" sz="1050" dirty="0"/>
              <a:t>: </a:t>
            </a:r>
          </a:p>
          <a:p>
            <a:pPr marL="228600" indent="-228600">
              <a:buAutoNum type="arabicPeriod"/>
            </a:pPr>
            <a:r>
              <a:rPr lang="ko-KR" altLang="en-US" sz="1050" dirty="0"/>
              <a:t>비동기화 </a:t>
            </a:r>
            <a:r>
              <a:rPr lang="en-US" altLang="ko-KR" sz="1050" dirty="0"/>
              <a:t>= enqueue(Callback&lt;&gt; parameter);</a:t>
            </a:r>
          </a:p>
          <a:p>
            <a:r>
              <a:rPr lang="en-US" altLang="ko-KR" sz="1050" dirty="0"/>
              <a:t>	-&gt; Callback </a:t>
            </a:r>
            <a:r>
              <a:rPr lang="ko-KR" altLang="en-US" sz="1050" dirty="0"/>
              <a:t>변수를 선언 </a:t>
            </a:r>
            <a:r>
              <a:rPr lang="en-US" altLang="ko-KR" sz="1050" dirty="0"/>
              <a:t>+ </a:t>
            </a:r>
            <a:r>
              <a:rPr lang="ko-KR" altLang="en-US" sz="1050" dirty="0"/>
              <a:t>그 안에서 </a:t>
            </a:r>
            <a:r>
              <a:rPr lang="ko-KR" altLang="en-US" sz="1050" dirty="0" err="1"/>
              <a:t>반환값</a:t>
            </a:r>
            <a:r>
              <a:rPr lang="ko-KR" altLang="en-US" sz="1050" dirty="0"/>
              <a:t> 처리</a:t>
            </a:r>
            <a:endParaRPr lang="en-US" altLang="ko-KR" sz="1050" dirty="0"/>
          </a:p>
          <a:p>
            <a:r>
              <a:rPr lang="ko-KR" altLang="en-US" sz="1050" dirty="0"/>
              <a:t>문제점</a:t>
            </a:r>
            <a:r>
              <a:rPr lang="en-US" altLang="ko-KR" sz="1050" dirty="0"/>
              <a:t>: </a:t>
            </a:r>
            <a:r>
              <a:rPr lang="ko-KR" altLang="en-US" sz="1050" dirty="0"/>
              <a:t>데이터가 밀려서 화면에 </a:t>
            </a:r>
            <a:r>
              <a:rPr lang="ko-KR" altLang="en-US" sz="1050" dirty="0" err="1"/>
              <a:t>안뜸</a:t>
            </a:r>
            <a:endParaRPr lang="en-US" altLang="ko-KR" sz="1050" dirty="0"/>
          </a:p>
          <a:p>
            <a:endParaRPr lang="en-US" altLang="ko-KR" sz="1050" dirty="0"/>
          </a:p>
          <a:p>
            <a:pPr marL="228600" indent="-228600">
              <a:buAutoNum type="arabicPeriod"/>
            </a:pPr>
            <a:r>
              <a:rPr lang="ko-KR" altLang="en-US" sz="1050" dirty="0"/>
              <a:t>동기화 </a:t>
            </a:r>
            <a:r>
              <a:rPr lang="en-US" altLang="ko-KR" sz="1050" dirty="0"/>
              <a:t>= execute()</a:t>
            </a:r>
          </a:p>
          <a:p>
            <a:r>
              <a:rPr lang="en-US" altLang="ko-KR" sz="1050" dirty="0"/>
              <a:t>	-&gt; </a:t>
            </a:r>
            <a:r>
              <a:rPr lang="ko-KR" altLang="en-US" sz="1050" dirty="0" err="1"/>
              <a:t>반환값</a:t>
            </a:r>
            <a:r>
              <a:rPr lang="ko-KR" altLang="en-US" sz="1050" dirty="0"/>
              <a:t> 자체가 그냥 </a:t>
            </a:r>
            <a:r>
              <a:rPr lang="en-US" altLang="ko-KR" sz="1050" dirty="0"/>
              <a:t>response</a:t>
            </a:r>
          </a:p>
          <a:p>
            <a:endParaRPr lang="en-US" altLang="ko-KR" sz="1050" dirty="0"/>
          </a:p>
          <a:p>
            <a:r>
              <a:rPr lang="ko-KR" altLang="en-US" sz="1050" dirty="0">
                <a:highlight>
                  <a:srgbClr val="00FFFF"/>
                </a:highlight>
              </a:rPr>
              <a:t>사용</a:t>
            </a:r>
            <a:r>
              <a:rPr lang="en-US" altLang="ko-KR" sz="1050" dirty="0">
                <a:highlight>
                  <a:srgbClr val="00FFFF"/>
                </a:highlight>
              </a:rPr>
              <a:t>: </a:t>
            </a:r>
            <a:r>
              <a:rPr lang="ko-KR" altLang="en-US" sz="1050" dirty="0">
                <a:highlight>
                  <a:srgbClr val="00FFFF"/>
                </a:highlight>
              </a:rPr>
              <a:t>동기화</a:t>
            </a:r>
            <a:r>
              <a:rPr lang="en-US" altLang="ko-KR" sz="1050" dirty="0">
                <a:highlight>
                  <a:srgbClr val="00FFFF"/>
                </a:highlight>
              </a:rPr>
              <a:t>(execute() + Thread)</a:t>
            </a:r>
          </a:p>
          <a:p>
            <a:r>
              <a:rPr lang="ko-KR" altLang="en-US" sz="1050" dirty="0">
                <a:highlight>
                  <a:srgbClr val="00FFFF"/>
                </a:highlight>
              </a:rPr>
              <a:t>결과</a:t>
            </a:r>
            <a:r>
              <a:rPr lang="en-US" altLang="ko-KR" sz="1050" dirty="0">
                <a:highlight>
                  <a:srgbClr val="00FFFF"/>
                </a:highlight>
              </a:rPr>
              <a:t>: </a:t>
            </a:r>
            <a:r>
              <a:rPr lang="ko-KR" altLang="en-US" sz="1050" dirty="0">
                <a:highlight>
                  <a:srgbClr val="00FFFF"/>
                </a:highlight>
              </a:rPr>
              <a:t>서버에서 불러온 값을 제대로 사용할 수 있게 됨</a:t>
            </a:r>
          </a:p>
        </p:txBody>
      </p:sp>
    </p:spTree>
    <p:extLst>
      <p:ext uri="{BB962C8B-B14F-4D97-AF65-F5344CB8AC3E}">
        <p14:creationId xmlns:p14="http://schemas.microsoft.com/office/powerpoint/2010/main" val="1910884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9C10B0-2EC9-463D-9F74-C03EA7445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핵심기술 </a:t>
            </a:r>
            <a:r>
              <a:rPr lang="en-US" altLang="ko-KR" dirty="0"/>
              <a:t>– </a:t>
            </a:r>
            <a:r>
              <a:rPr lang="ko-KR" altLang="en-US" dirty="0"/>
              <a:t>지도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6E6B71F-E872-4F0A-B97E-4F285E600A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52052" y="1893600"/>
            <a:ext cx="4101748" cy="435133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39E17A5-8782-4705-996B-67C245585A80}"/>
              </a:ext>
            </a:extLst>
          </p:cNvPr>
          <p:cNvSpPr/>
          <p:nvPr/>
        </p:nvSpPr>
        <p:spPr>
          <a:xfrm>
            <a:off x="7252052" y="4069269"/>
            <a:ext cx="4006674" cy="22471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30D5ACB-8005-4FB4-9655-513B531CD6A2}"/>
              </a:ext>
            </a:extLst>
          </p:cNvPr>
          <p:cNvSpPr/>
          <p:nvPr/>
        </p:nvSpPr>
        <p:spPr>
          <a:xfrm>
            <a:off x="7353653" y="2633375"/>
            <a:ext cx="1280407" cy="5672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77CD260-BAE7-4877-913A-428E2C0A9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680" y="2780521"/>
            <a:ext cx="1496132" cy="323772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F2CF4C2-2BDD-4549-804B-7C06160FC3F0}"/>
              </a:ext>
            </a:extLst>
          </p:cNvPr>
          <p:cNvSpPr txBox="1"/>
          <p:nvPr/>
        </p:nvSpPr>
        <p:spPr>
          <a:xfrm flipH="1">
            <a:off x="1315318" y="1925090"/>
            <a:ext cx="343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실제 페이지 화면</a:t>
            </a:r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434F76-9531-41C8-B0D2-A2C781F562F4}"/>
              </a:ext>
            </a:extLst>
          </p:cNvPr>
          <p:cNvSpPr txBox="1"/>
          <p:nvPr/>
        </p:nvSpPr>
        <p:spPr>
          <a:xfrm flipH="1">
            <a:off x="7690718" y="1238146"/>
            <a:ext cx="343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지도 코드 부분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11346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74EFC83-4575-4393-BB37-D881E931A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867" y="2935401"/>
            <a:ext cx="3877733" cy="2588040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ED0E9563-599F-4D33-B098-5E35701CD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핵심기술 </a:t>
            </a:r>
            <a:r>
              <a:rPr lang="en-US" altLang="ko-KR" dirty="0"/>
              <a:t>– </a:t>
            </a:r>
            <a:r>
              <a:rPr lang="ko-KR" altLang="en-US" dirty="0"/>
              <a:t>마커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396D269-5760-494F-841E-C969805C2F89}"/>
              </a:ext>
            </a:extLst>
          </p:cNvPr>
          <p:cNvSpPr/>
          <p:nvPr/>
        </p:nvSpPr>
        <p:spPr>
          <a:xfrm>
            <a:off x="1380066" y="3036337"/>
            <a:ext cx="3031067" cy="22471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262DCBD-E55A-4043-9CC9-E174688F2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1208" y="2248256"/>
            <a:ext cx="3431821" cy="400885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365AE04-2D58-43A8-9D68-1BE42EB3F482}"/>
              </a:ext>
            </a:extLst>
          </p:cNvPr>
          <p:cNvSpPr/>
          <p:nvPr/>
        </p:nvSpPr>
        <p:spPr>
          <a:xfrm>
            <a:off x="8665029" y="2386149"/>
            <a:ext cx="2654705" cy="36488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5AC00A-8D17-4120-8E65-DF3DB16CC6DB}"/>
              </a:ext>
            </a:extLst>
          </p:cNvPr>
          <p:cNvSpPr txBox="1"/>
          <p:nvPr/>
        </p:nvSpPr>
        <p:spPr>
          <a:xfrm flipH="1">
            <a:off x="8227422" y="1027906"/>
            <a:ext cx="34318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마커 클릭 이벤트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서버에서 리스트 불러오기</a:t>
            </a:r>
            <a:endParaRPr lang="en-US" altLang="ko-KR" dirty="0"/>
          </a:p>
          <a:p>
            <a:r>
              <a:rPr lang="en-US" altLang="ko-KR" dirty="0"/>
              <a:t>Retrofit API </a:t>
            </a:r>
            <a:r>
              <a:rPr lang="ko-KR" altLang="en-US" dirty="0"/>
              <a:t>사용했다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DA806D-700E-45DF-92DC-057E864B0208}"/>
              </a:ext>
            </a:extLst>
          </p:cNvPr>
          <p:cNvSpPr txBox="1"/>
          <p:nvPr/>
        </p:nvSpPr>
        <p:spPr>
          <a:xfrm flipH="1">
            <a:off x="1315318" y="1925090"/>
            <a:ext cx="3431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마커 동적 생성</a:t>
            </a:r>
            <a:r>
              <a:rPr lang="en-US" altLang="ko-KR" dirty="0"/>
              <a:t>:</a:t>
            </a:r>
            <a:r>
              <a:rPr lang="ko-KR" altLang="en-US" dirty="0"/>
              <a:t> 왜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마커의 개수 </a:t>
            </a:r>
            <a:r>
              <a:rPr lang="en-US" altLang="ko-KR" dirty="0"/>
              <a:t>= </a:t>
            </a:r>
            <a:r>
              <a:rPr lang="ko-KR" altLang="en-US" dirty="0"/>
              <a:t>사용자 계정 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05434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1E2FDF-0693-4CDE-A877-EDDE6E0C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질문에 대한 답변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F8B5EE-7CB5-47CD-98EE-603D5D0F1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674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313</Words>
  <Application>Microsoft Office PowerPoint</Application>
  <PresentationFormat>와이드스크린</PresentationFormat>
  <Paragraphs>78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페이지 별로 이야기</vt:lpstr>
      <vt:lpstr>핵심기술 – Retrofit API</vt:lpstr>
      <vt:lpstr>핵심기술 – Retrofit API</vt:lpstr>
      <vt:lpstr>핵심기술 – 지도</vt:lpstr>
      <vt:lpstr>핵심기술 – 마커</vt:lpstr>
      <vt:lpstr>질문에 대한 답변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Seunghyuck Yang</dc:creator>
  <cp:lastModifiedBy>Seunghyuck Yang</cp:lastModifiedBy>
  <cp:revision>51</cp:revision>
  <dcterms:created xsi:type="dcterms:W3CDTF">2020-10-16T15:04:28Z</dcterms:created>
  <dcterms:modified xsi:type="dcterms:W3CDTF">2020-10-16T16:42:43Z</dcterms:modified>
</cp:coreProperties>
</file>