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0BCF7-9774-4997-9A90-23A30F2D9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BD6AB-72AD-4304-830D-92337EC65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991CD-7817-48AB-9CA7-A08D70A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99EEB-A2F3-4E5B-9FEA-C437EBB1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83796-6EB5-47A3-A19E-EBFE50DF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DC8A2-86A3-4472-8532-18817DEF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8DAC6-0101-4717-BD97-10598077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835DA-69C5-4C86-B5AB-1EB43D6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DF83E-5F6A-4C60-B639-9451A669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3206B-0BA5-484D-AB1E-8EDB70FB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ED800-6CD8-4B97-95EE-724477BF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27B0-60C0-4ADD-A0B5-3EF02150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518A0-4356-4040-BB06-6CE95DE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9D86E-8614-48EA-9EC0-C2E9828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468BE-FF8E-431F-96B9-3670E571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52695-2D6C-4401-80A2-9A87754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F280E-560D-4181-BBC6-3BEBDDE2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C7CE9-0C35-40DC-8A24-96D3ADB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DD590-19E0-445E-B7E6-1AD9E9F2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0DE37-EC99-4D98-B47E-81F2FE08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BC41-433C-4499-9B06-7211252E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30254-9A93-4A53-9429-6FAB320A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CE440-10A6-49E5-A16B-53DA6A14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D5471-2C24-4E56-AD5D-F860287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21BA4-25E9-41BA-A240-7C03554B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DFD65-D6ED-4ACB-823A-964C55B9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30CCF-2427-4F36-9D54-DB7080686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747B3-B990-469C-BC1D-0FA91AC4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ADF4C-7A2A-4F2C-89E4-9E8A514C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F7558-3A43-4459-B4E9-943DE229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D09FC-2658-494B-8791-F9154FD1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4C28F-CB98-415C-BD1D-39026CC1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1A663-6DC4-4713-833E-DEEE00B3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DF464A-F8EA-49D5-A6C9-B77FC03C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F956C2-0B8F-4AA9-8922-FE5FEC1F5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5B6C5-0DC3-44EA-B5BD-899FE664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409329-31F3-4287-9601-8D8F3FC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5897D-957A-4FBE-A53C-8224005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8CF570-AF6E-447B-9F0D-1ED2E5B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236E3-49EF-4E4A-BDC4-4F6D023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E44AA-1B3C-4FD0-8951-2A0018F7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6A59D-C07D-41C9-BC45-F2D9F295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BB15C-EFD2-4DB4-9156-E17384C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B4DEE3-D8EF-4190-9737-AF409E5C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739AD-D639-4A79-9E2F-0459F467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2CD32-469A-4684-A5A7-3F3CF1F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7C57-A602-4A13-A0C9-DCCE7FF3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1D42D-EDA4-434F-B1B8-0E8897BA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33E8C-91EC-426B-B08F-DB650B12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3FC4C-09FC-476D-827D-3F71742B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F5477-ACD1-4F6A-ADFF-A38DE539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4DD79-846D-4CF7-A0AA-6EA1049D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8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C5A5-A9F7-4DFE-B414-7F702548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0B0555-A386-4277-ADAD-2F8FA356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CB5BA-5D93-47DC-951B-FFEDD425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68366-CB5C-4689-81C5-B4C18CE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5A49D-1C2A-4A2A-9074-6363C3B7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FC58A-B1EA-4668-80F9-A32C5520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7CA604-55DD-4168-8888-6D78ADB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DC25C-B2A6-4574-8289-E354A493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6051D-7DA5-40D2-9775-239013FB9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B364-35DF-4455-8263-A033C0F8557E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C21A-79CA-499A-916F-E812660BD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41E1F-983F-420F-8CCD-768F87CA5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554E-12FF-4DED-BED2-9CC415F1F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7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E3873-38D8-40BD-B3F6-D56D8DC4372B}"/>
              </a:ext>
            </a:extLst>
          </p:cNvPr>
          <p:cNvSpPr txBox="1"/>
          <p:nvPr/>
        </p:nvSpPr>
        <p:spPr>
          <a:xfrm>
            <a:off x="308344" y="446567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환경 </a:t>
            </a:r>
            <a:r>
              <a:rPr lang="ko-KR" altLang="en-US"/>
              <a:t>애플리케이션 시장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1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Seunghyuck Yang</dc:creator>
  <cp:lastModifiedBy>Seunghyuck Yang</cp:lastModifiedBy>
  <cp:revision>2</cp:revision>
  <dcterms:created xsi:type="dcterms:W3CDTF">2020-09-22T11:12:14Z</dcterms:created>
  <dcterms:modified xsi:type="dcterms:W3CDTF">2020-09-22T11:12:46Z</dcterms:modified>
</cp:coreProperties>
</file>