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34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E164EE-73D9-4304-BBA9-48DD8082A1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7609C30-4A6C-4228-93EF-65E1D80546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0F7A85-BF0B-4119-98B5-72217A9F4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354AE-D178-499A-9D39-98E35C092674}" type="datetimeFigureOut">
              <a:rPr lang="ko-KR" altLang="en-US" smtClean="0"/>
              <a:t>2020-09-21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199F36-1A90-4306-A6E4-1D220ECF0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6DD39F-AB01-48F8-9762-B9EDB9070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C39C0-9802-4C21-8FDA-226AC9490B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4265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658675-26F8-4E3E-8850-7080008E9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BC7AC6A-6CB8-4F8D-80AE-FD0BAFEC9D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B517F7-E601-4F2C-AF02-327A59777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354AE-D178-499A-9D39-98E35C092674}" type="datetimeFigureOut">
              <a:rPr lang="ko-KR" altLang="en-US" smtClean="0"/>
              <a:t>2020-09-21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785A3B-C79A-4189-AF67-924EA9AA5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B641E4-A57A-49B6-A735-672847187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C39C0-9802-4C21-8FDA-226AC9490B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6064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3E88F6A-E027-4D36-9011-23C503D0F5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F010F0F-D779-4EBF-B6F0-0953822047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70FE25-2553-4099-B414-2AD2472F6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354AE-D178-499A-9D39-98E35C092674}" type="datetimeFigureOut">
              <a:rPr lang="ko-KR" altLang="en-US" smtClean="0"/>
              <a:t>2020-09-21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1D818C-26F0-46FE-85F3-F0F058D37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234244-BE12-4E88-9171-66F0800AE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C39C0-9802-4C21-8FDA-226AC9490B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7741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CEA365-49D3-4667-9E8A-B5766F4D6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D9C6B4-6026-4A33-8EED-135905628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6AAC88-BE4A-45DE-AAE5-B9FEE063E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354AE-D178-499A-9D39-98E35C092674}" type="datetimeFigureOut">
              <a:rPr lang="ko-KR" altLang="en-US" smtClean="0"/>
              <a:t>2020-09-21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6CB5DF-FE79-45C9-BDCB-09AE4F9A8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DA1A57-712D-4B5B-9BE4-FBC235319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C39C0-9802-4C21-8FDA-226AC9490B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2225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1943B8-5031-4453-8712-E3D16B694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EE0C2C-A1FF-4E75-A7AA-4E34235CF2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E2C076-1E0B-47FE-A448-22AF95693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354AE-D178-499A-9D39-98E35C092674}" type="datetimeFigureOut">
              <a:rPr lang="ko-KR" altLang="en-US" smtClean="0"/>
              <a:t>2020-09-21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4D7734-8F70-438E-8A8E-0457479D1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31D303-B63A-4BE0-8C7C-816EB2B1B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C39C0-9802-4C21-8FDA-226AC9490B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2463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0876FD-E6B4-4900-BEA0-35CC16498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C90A58-FE0B-4B83-BE0E-7A4C91FC6B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6760E0C-5832-4720-9295-0A8797B083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00F15D-4B6C-4EF7-83F1-36582CC01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354AE-D178-499A-9D39-98E35C092674}" type="datetimeFigureOut">
              <a:rPr lang="ko-KR" altLang="en-US" smtClean="0"/>
              <a:t>2020-09-21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22FE30-5D0D-44EF-B521-E53BD7B87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58B4F6-E4C8-45E0-B772-E51447B0D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C39C0-9802-4C21-8FDA-226AC9490B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1051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2194E5-F180-4D26-959C-F07DEF133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43722A3-9964-4F1A-BB5C-7AD4EA1C9E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74EB043-F276-4CB1-AA78-ECB42232D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F786CAC-1A54-4059-84C4-33DB663B9A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B75E7D6-C4E9-4DD4-9D06-B7EE0C060F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BA49D41-E1D1-4E1A-BF35-A4C3C2635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354AE-D178-499A-9D39-98E35C092674}" type="datetimeFigureOut">
              <a:rPr lang="ko-KR" altLang="en-US" smtClean="0"/>
              <a:t>2020-09-21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232B3B1-A545-49F3-8C14-4A7375EC1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D7A12E6-C6E6-492C-B26C-3AB83DC97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C39C0-9802-4C21-8FDA-226AC9490B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8658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809410-015C-4A87-9305-8CA80D026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D6A823D-A38A-4127-929A-E051840D3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354AE-D178-499A-9D39-98E35C092674}" type="datetimeFigureOut">
              <a:rPr lang="ko-KR" altLang="en-US" smtClean="0"/>
              <a:t>2020-09-21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0DC1CFB-05B1-484A-A773-32BEFA7D2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A3B5EEE-D18A-4DB1-A5CC-EDD7B080E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C39C0-9802-4C21-8FDA-226AC9490B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27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07F8C10-B1A1-482E-88BB-5E65C4BD6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354AE-D178-499A-9D39-98E35C092674}" type="datetimeFigureOut">
              <a:rPr lang="ko-KR" altLang="en-US" smtClean="0"/>
              <a:t>2020-09-21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FDF7D04-262A-4E36-A256-783753862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CEB5EF5-B9F4-4622-AA49-351BCD4AA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C39C0-9802-4C21-8FDA-226AC9490B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0477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EB4695-343C-4C04-98B2-53B5FABC1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C60019-9404-453F-B30E-430D931B04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C37C5C9-A1B2-434D-9631-16C582C861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86A1A0-9A21-4E95-9D78-E71497316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354AE-D178-499A-9D39-98E35C092674}" type="datetimeFigureOut">
              <a:rPr lang="ko-KR" altLang="en-US" smtClean="0"/>
              <a:t>2020-09-21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05B1B4F-E7A2-4AE5-877D-F0159D226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3A8DACE-A22D-4B56-80EA-15536AD29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C39C0-9802-4C21-8FDA-226AC9490B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1454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BC51FD-7E2E-405E-A205-0FEEA1935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4643977-E2DE-4442-9157-B34469CCCE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B756E14-4966-4AE9-BC27-89B7133CD2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C95BB67-9959-49DB-B1B4-939FD36AE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354AE-D178-499A-9D39-98E35C092674}" type="datetimeFigureOut">
              <a:rPr lang="ko-KR" altLang="en-US" smtClean="0"/>
              <a:t>2020-09-21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7FBAA1D-320C-4441-B13D-D7B96ACAD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B4DE8A0-D452-44C6-8C49-12ABE5ECB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C39C0-9802-4C21-8FDA-226AC9490B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2208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16D90AF-4171-4162-ABDE-A86DCA5E7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84A3A6-BAE1-4355-8FA6-FF69A713AB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2432A1-6509-46AE-B699-67EA44C8C3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3354AE-D178-499A-9D39-98E35C092674}" type="datetimeFigureOut">
              <a:rPr lang="ko-KR" altLang="en-US" smtClean="0"/>
              <a:t>2020-09-21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3AE9EE-6238-4C8A-9310-D748020085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949F91-2CB3-4467-A073-9A720DF92D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6C39C0-9802-4C21-8FDA-226AC9490B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4195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520318-4749-41EA-AFA2-E759A38903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800" b="1" spc="600" dirty="0"/>
              <a:t>한걸음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034AED1-C4FC-46E7-BBFA-5C1160C956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lang="ko-KR" altLang="en-US" sz="2000" dirty="0"/>
              <a:t>일상 속 발생하는 분리배출 쓰레기를 </a:t>
            </a:r>
            <a:endParaRPr lang="en-US" altLang="ko-KR" sz="2000" dirty="0"/>
          </a:p>
          <a:p>
            <a:r>
              <a:rPr lang="ko-KR" altLang="en-US" sz="2000" dirty="0"/>
              <a:t>쉽게 해결하기 위한 환경 어플리케이션 </a:t>
            </a:r>
          </a:p>
        </p:txBody>
      </p:sp>
      <p:sp>
        <p:nvSpPr>
          <p:cNvPr id="5" name="기획자 : 지유나">
            <a:extLst>
              <a:ext uri="{FF2B5EF4-FFF2-40B4-BE49-F238E27FC236}">
                <a16:creationId xmlns:a16="http://schemas.microsoft.com/office/drawing/2014/main" id="{D9D162AE-97C1-4B4F-A969-CEEB2DF3E981}"/>
              </a:ext>
            </a:extLst>
          </p:cNvPr>
          <p:cNvSpPr txBox="1"/>
          <p:nvPr/>
        </p:nvSpPr>
        <p:spPr>
          <a:xfrm>
            <a:off x="10550012" y="5972310"/>
            <a:ext cx="1530868" cy="7221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t">
            <a:spAutoFit/>
          </a:bodyPr>
          <a:lstStyle>
            <a:lvl1pPr defTabSz="457200">
              <a:lnSpc>
                <a:spcPts val="5900"/>
              </a:lnSpc>
              <a:spcBef>
                <a:spcPts val="1100"/>
              </a:spcBef>
              <a:defRPr sz="3000">
                <a:solidFill>
                  <a:srgbClr val="000000"/>
                </a:solidFill>
                <a:latin typeface="S-Core Dream 3 Light"/>
                <a:ea typeface="S-Core Dream 3 Light"/>
                <a:cs typeface="S-Core Dream 3 Light"/>
                <a:sym typeface="S-Core Dream 3 Light"/>
              </a:defRPr>
            </a:lvl1pPr>
          </a:lstStyle>
          <a:p>
            <a:r>
              <a:rPr lang="en-US" altLang="ko-KR" sz="1600" dirty="0"/>
              <a:t>6</a:t>
            </a:r>
            <a:r>
              <a:rPr lang="ko-KR" altLang="en-US" sz="1600" dirty="0"/>
              <a:t>팀 팀장 </a:t>
            </a:r>
            <a:r>
              <a:rPr lang="ko-KR" altLang="en-US" sz="1600" dirty="0" err="1"/>
              <a:t>양승혁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309769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DDF8217-A08E-4CAC-9B8D-6E1BD6EFC50E}"/>
              </a:ext>
            </a:extLst>
          </p:cNvPr>
          <p:cNvSpPr txBox="1"/>
          <p:nvPr/>
        </p:nvSpPr>
        <p:spPr>
          <a:xfrm>
            <a:off x="231354" y="231354"/>
            <a:ext cx="18679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spc="600" dirty="0"/>
              <a:t>Preview</a:t>
            </a:r>
            <a:endParaRPr lang="ko-KR" altLang="en-US" sz="2400" b="1" spc="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4F696F-1451-47C8-94F0-5FC36DE5D1DE}"/>
              </a:ext>
            </a:extLst>
          </p:cNvPr>
          <p:cNvSpPr txBox="1"/>
          <p:nvPr/>
        </p:nvSpPr>
        <p:spPr>
          <a:xfrm>
            <a:off x="1068635" y="1288595"/>
            <a:ext cx="29823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코로나 관련 환경 폐기물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CD61EE-0D3C-48C3-BCB5-2DE593413BF5}"/>
              </a:ext>
            </a:extLst>
          </p:cNvPr>
          <p:cNvSpPr txBox="1"/>
          <p:nvPr/>
        </p:nvSpPr>
        <p:spPr>
          <a:xfrm>
            <a:off x="1068637" y="3987462"/>
            <a:ext cx="2982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제대로 행해지지 않는 분리수거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421CE4E-30EC-460F-9186-CA9CF8BECC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636" y="1821495"/>
            <a:ext cx="2982369" cy="151577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5D4DB4A-33DD-4873-B891-3D8869D5BC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8636" y="4520363"/>
            <a:ext cx="2982369" cy="1853080"/>
          </a:xfrm>
          <a:prstGeom prst="rect">
            <a:avLst/>
          </a:prstGeom>
        </p:spPr>
      </p:pic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B51CD75E-147F-42A9-B5FC-0F395BAA797E}"/>
              </a:ext>
            </a:extLst>
          </p:cNvPr>
          <p:cNvCxnSpPr>
            <a:cxnSpLocks/>
          </p:cNvCxnSpPr>
          <p:nvPr/>
        </p:nvCxnSpPr>
        <p:spPr>
          <a:xfrm>
            <a:off x="352540" y="3602516"/>
            <a:ext cx="6112055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6D72818-826B-4576-A454-B5326817F68C}"/>
              </a:ext>
            </a:extLst>
          </p:cNvPr>
          <p:cNvSpPr/>
          <p:nvPr/>
        </p:nvSpPr>
        <p:spPr>
          <a:xfrm>
            <a:off x="6464595" y="3167621"/>
            <a:ext cx="5195778" cy="869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dirty="0">
                <a:latin typeface="+mj-lt"/>
              </a:rPr>
              <a:t>일상 속 발생하는 분리배출 쓰레기를 </a:t>
            </a:r>
            <a:endParaRPr lang="en-US" altLang="ko-KR" b="1" dirty="0">
              <a:latin typeface="+mj-lt"/>
            </a:endParaRPr>
          </a:p>
          <a:p>
            <a:pPr algn="ctr">
              <a:lnSpc>
                <a:spcPct val="150000"/>
              </a:lnSpc>
            </a:pPr>
            <a:r>
              <a:rPr lang="ko-KR" altLang="en-US" b="1" dirty="0">
                <a:latin typeface="+mj-lt"/>
              </a:rPr>
              <a:t>쉽게 해결하기 위한 환경 어플리케이션 </a:t>
            </a: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9362607B-CA2A-4236-9BD3-D1A2770DD5A9}"/>
              </a:ext>
            </a:extLst>
          </p:cNvPr>
          <p:cNvCxnSpPr>
            <a:cxnSpLocks/>
          </p:cNvCxnSpPr>
          <p:nvPr/>
        </p:nvCxnSpPr>
        <p:spPr>
          <a:xfrm>
            <a:off x="5586235" y="122850"/>
            <a:ext cx="6475476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C5CE6D39-5D4B-4ABC-8337-59F46C8C3FC1}"/>
              </a:ext>
            </a:extLst>
          </p:cNvPr>
          <p:cNvSpPr txBox="1"/>
          <p:nvPr/>
        </p:nvSpPr>
        <p:spPr>
          <a:xfrm>
            <a:off x="5604443" y="231355"/>
            <a:ext cx="7162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0070C0"/>
                </a:solidFill>
              </a:rPr>
              <a:t>Preview</a:t>
            </a:r>
            <a:endParaRPr lang="ko-KR" altLang="en-US" sz="1200" dirty="0">
              <a:solidFill>
                <a:srgbClr val="0070C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ED65D0E-261C-4EAB-9C2E-49B752C2A49F}"/>
              </a:ext>
            </a:extLst>
          </p:cNvPr>
          <p:cNvSpPr txBox="1"/>
          <p:nvPr/>
        </p:nvSpPr>
        <p:spPr>
          <a:xfrm>
            <a:off x="6320729" y="231355"/>
            <a:ext cx="545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Team</a:t>
            </a:r>
            <a:endParaRPr lang="ko-KR" altLang="en-US" sz="12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7F65565-2B16-4D37-9386-04F1869ABBB5}"/>
              </a:ext>
            </a:extLst>
          </p:cNvPr>
          <p:cNvSpPr txBox="1"/>
          <p:nvPr/>
        </p:nvSpPr>
        <p:spPr>
          <a:xfrm>
            <a:off x="6866584" y="231355"/>
            <a:ext cx="10625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Environment</a:t>
            </a:r>
            <a:endParaRPr lang="ko-KR" altLang="en-US" sz="12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73732FD-DAC6-488B-BD76-613433BB5A75}"/>
              </a:ext>
            </a:extLst>
          </p:cNvPr>
          <p:cNvSpPr txBox="1"/>
          <p:nvPr/>
        </p:nvSpPr>
        <p:spPr>
          <a:xfrm>
            <a:off x="7929119" y="231354"/>
            <a:ext cx="10206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Architecture</a:t>
            </a:r>
            <a:endParaRPr lang="ko-KR" altLang="en-US" sz="12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038811E-7288-4A1B-91A4-8F21CB15F4BA}"/>
              </a:ext>
            </a:extLst>
          </p:cNvPr>
          <p:cNvSpPr txBox="1"/>
          <p:nvPr/>
        </p:nvSpPr>
        <p:spPr>
          <a:xfrm>
            <a:off x="8949719" y="231355"/>
            <a:ext cx="13547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Core Technology</a:t>
            </a:r>
            <a:endParaRPr lang="ko-KR" altLang="en-US" sz="12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C26EBB4-241A-41FA-BA73-66CE82A32876}"/>
              </a:ext>
            </a:extLst>
          </p:cNvPr>
          <p:cNvSpPr txBox="1"/>
          <p:nvPr/>
        </p:nvSpPr>
        <p:spPr>
          <a:xfrm>
            <a:off x="10304513" y="231354"/>
            <a:ext cx="16931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Development Process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457414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65939C4-D575-4568-9F1F-823A532B1F45}"/>
              </a:ext>
            </a:extLst>
          </p:cNvPr>
          <p:cNvSpPr txBox="1"/>
          <p:nvPr/>
        </p:nvSpPr>
        <p:spPr>
          <a:xfrm>
            <a:off x="231354" y="231354"/>
            <a:ext cx="1262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spc="600" dirty="0"/>
              <a:t>Team</a:t>
            </a:r>
            <a:endParaRPr lang="ko-KR" altLang="en-US" sz="2400" b="1" spc="600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FE9EEFE-8BC0-4879-9D12-2A8BC074C22E}"/>
              </a:ext>
            </a:extLst>
          </p:cNvPr>
          <p:cNvCxnSpPr>
            <a:cxnSpLocks/>
          </p:cNvCxnSpPr>
          <p:nvPr/>
        </p:nvCxnSpPr>
        <p:spPr>
          <a:xfrm>
            <a:off x="5586235" y="122850"/>
            <a:ext cx="6475476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DC4FEB6-5B26-4F0F-A146-69E3C363501F}"/>
              </a:ext>
            </a:extLst>
          </p:cNvPr>
          <p:cNvSpPr txBox="1"/>
          <p:nvPr/>
        </p:nvSpPr>
        <p:spPr>
          <a:xfrm>
            <a:off x="5604443" y="231355"/>
            <a:ext cx="7162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Preview</a:t>
            </a:r>
            <a:endParaRPr lang="ko-KR" alt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9DDA0A-F980-4E1D-83FD-D5A5F3D249D0}"/>
              </a:ext>
            </a:extLst>
          </p:cNvPr>
          <p:cNvSpPr txBox="1"/>
          <p:nvPr/>
        </p:nvSpPr>
        <p:spPr>
          <a:xfrm>
            <a:off x="6320729" y="231355"/>
            <a:ext cx="545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0070C0"/>
                </a:solidFill>
              </a:rPr>
              <a:t>Team</a:t>
            </a:r>
            <a:endParaRPr lang="ko-KR" altLang="en-US" sz="1200" dirty="0">
              <a:solidFill>
                <a:srgbClr val="0070C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48F0D6-48B6-41ED-B5FC-479983F1A736}"/>
              </a:ext>
            </a:extLst>
          </p:cNvPr>
          <p:cNvSpPr txBox="1"/>
          <p:nvPr/>
        </p:nvSpPr>
        <p:spPr>
          <a:xfrm>
            <a:off x="6866584" y="231355"/>
            <a:ext cx="10625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Environment</a:t>
            </a:r>
            <a:endParaRPr lang="ko-KR" altLang="en-US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6432E4-6A8D-4C01-BEF5-05843EDD45ED}"/>
              </a:ext>
            </a:extLst>
          </p:cNvPr>
          <p:cNvSpPr txBox="1"/>
          <p:nvPr/>
        </p:nvSpPr>
        <p:spPr>
          <a:xfrm>
            <a:off x="7929119" y="231354"/>
            <a:ext cx="10206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Architecture</a:t>
            </a:r>
            <a:endParaRPr lang="ko-KR" alt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8A85B0-6B93-477A-8083-12355552FD85}"/>
              </a:ext>
            </a:extLst>
          </p:cNvPr>
          <p:cNvSpPr txBox="1"/>
          <p:nvPr/>
        </p:nvSpPr>
        <p:spPr>
          <a:xfrm>
            <a:off x="8949719" y="231355"/>
            <a:ext cx="13547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Core Technology</a:t>
            </a:r>
            <a:endParaRPr lang="ko-KR" altLang="en-US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0386BA-D88E-48CA-A783-34CC75783863}"/>
              </a:ext>
            </a:extLst>
          </p:cNvPr>
          <p:cNvSpPr txBox="1"/>
          <p:nvPr/>
        </p:nvSpPr>
        <p:spPr>
          <a:xfrm>
            <a:off x="10304513" y="231354"/>
            <a:ext cx="16931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Development Process</a:t>
            </a:r>
            <a:endParaRPr lang="ko-KR" altLang="en-US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AFFEE09-7A6B-4464-8BE8-25595C4328C6}"/>
              </a:ext>
            </a:extLst>
          </p:cNvPr>
          <p:cNvSpPr txBox="1"/>
          <p:nvPr/>
        </p:nvSpPr>
        <p:spPr>
          <a:xfrm>
            <a:off x="686478" y="1267329"/>
            <a:ext cx="2982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팀원 구성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ACF4A1D-272B-4F2D-B886-E316502D25DA}"/>
              </a:ext>
            </a:extLst>
          </p:cNvPr>
          <p:cNvSpPr txBox="1"/>
          <p:nvPr/>
        </p:nvSpPr>
        <p:spPr>
          <a:xfrm>
            <a:off x="1493366" y="1979720"/>
            <a:ext cx="29823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기획 파트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23E2268-B297-4B43-9D44-3DEF3FBAB970}"/>
              </a:ext>
            </a:extLst>
          </p:cNvPr>
          <p:cNvSpPr txBox="1"/>
          <p:nvPr/>
        </p:nvSpPr>
        <p:spPr>
          <a:xfrm>
            <a:off x="1656774" y="2661333"/>
            <a:ext cx="28189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팀장</a:t>
            </a:r>
            <a:r>
              <a:rPr lang="en-US" altLang="ko-KR" sz="1400" dirty="0"/>
              <a:t>: </a:t>
            </a:r>
            <a:r>
              <a:rPr lang="ko-KR" altLang="en-US" sz="1400" dirty="0"/>
              <a:t>지유나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DD6B7D7-023F-420D-8C0C-0B20ABB47D2D}"/>
              </a:ext>
            </a:extLst>
          </p:cNvPr>
          <p:cNvSpPr txBox="1"/>
          <p:nvPr/>
        </p:nvSpPr>
        <p:spPr>
          <a:xfrm>
            <a:off x="1908037" y="3312169"/>
            <a:ext cx="25676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팀원</a:t>
            </a:r>
            <a:r>
              <a:rPr lang="en-US" altLang="ko-KR" sz="1400" dirty="0"/>
              <a:t>: </a:t>
            </a:r>
            <a:r>
              <a:rPr lang="ko-KR" altLang="en-US" sz="1400" dirty="0" err="1">
                <a:solidFill>
                  <a:srgbClr val="0070C0"/>
                </a:solidFill>
              </a:rPr>
              <a:t>양승혁</a:t>
            </a:r>
            <a:endParaRPr lang="ko-KR" altLang="en-US" sz="1400" dirty="0">
              <a:solidFill>
                <a:srgbClr val="0070C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5954D4C-92E2-4BA3-9515-4A64167607E3}"/>
              </a:ext>
            </a:extLst>
          </p:cNvPr>
          <p:cNvSpPr txBox="1"/>
          <p:nvPr/>
        </p:nvSpPr>
        <p:spPr>
          <a:xfrm>
            <a:off x="1493366" y="4494634"/>
            <a:ext cx="29823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디자인 파트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D283A26-9444-4165-929C-83A2DF98B4D0}"/>
              </a:ext>
            </a:extLst>
          </p:cNvPr>
          <p:cNvSpPr txBox="1"/>
          <p:nvPr/>
        </p:nvSpPr>
        <p:spPr>
          <a:xfrm>
            <a:off x="1656774" y="5176247"/>
            <a:ext cx="28189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팀장</a:t>
            </a:r>
            <a:r>
              <a:rPr lang="en-US" altLang="ko-KR" sz="1400" dirty="0"/>
              <a:t>: </a:t>
            </a:r>
            <a:r>
              <a:rPr lang="ko-KR" altLang="en-US" sz="1400" dirty="0" err="1"/>
              <a:t>오채은</a:t>
            </a:r>
            <a:endParaRPr lang="ko-KR" altLang="en-US" sz="1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F56A48C-B9F0-4660-9F3F-1FB67182F0F7}"/>
              </a:ext>
            </a:extLst>
          </p:cNvPr>
          <p:cNvSpPr txBox="1"/>
          <p:nvPr/>
        </p:nvSpPr>
        <p:spPr>
          <a:xfrm>
            <a:off x="1908037" y="5827083"/>
            <a:ext cx="25676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팀원</a:t>
            </a:r>
            <a:r>
              <a:rPr lang="en-US" altLang="ko-KR" sz="1400" dirty="0"/>
              <a:t>: </a:t>
            </a:r>
            <a:r>
              <a:rPr lang="ko-KR" altLang="en-US" sz="1400" dirty="0"/>
              <a:t>지유나</a:t>
            </a:r>
            <a:r>
              <a:rPr lang="en-US" altLang="ko-KR" sz="1400" dirty="0"/>
              <a:t>, </a:t>
            </a:r>
            <a:r>
              <a:rPr lang="ko-KR" altLang="en-US" sz="1400" dirty="0">
                <a:solidFill>
                  <a:srgbClr val="0070C0"/>
                </a:solidFill>
              </a:rPr>
              <a:t>김유진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374BDF3-656F-4461-B46C-4D8C41F36659}"/>
              </a:ext>
            </a:extLst>
          </p:cNvPr>
          <p:cNvSpPr txBox="1"/>
          <p:nvPr/>
        </p:nvSpPr>
        <p:spPr>
          <a:xfrm>
            <a:off x="6866584" y="1979720"/>
            <a:ext cx="29823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개발 파트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C8B9973-E5D9-4C34-88C4-D7D93A3BAB58}"/>
              </a:ext>
            </a:extLst>
          </p:cNvPr>
          <p:cNvSpPr txBox="1"/>
          <p:nvPr/>
        </p:nvSpPr>
        <p:spPr>
          <a:xfrm>
            <a:off x="7029992" y="2661333"/>
            <a:ext cx="28189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팀장</a:t>
            </a:r>
            <a:r>
              <a:rPr lang="en-US" altLang="ko-KR" sz="1400" dirty="0"/>
              <a:t>: </a:t>
            </a:r>
            <a:r>
              <a:rPr lang="ko-KR" altLang="en-US" sz="1400" dirty="0" err="1"/>
              <a:t>양승혁</a:t>
            </a:r>
            <a:endParaRPr lang="ko-KR" altLang="en-US" sz="1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B60E99-4511-4A3E-8F28-4964BCE11E37}"/>
              </a:ext>
            </a:extLst>
          </p:cNvPr>
          <p:cNvSpPr txBox="1"/>
          <p:nvPr/>
        </p:nvSpPr>
        <p:spPr>
          <a:xfrm>
            <a:off x="7281255" y="3312169"/>
            <a:ext cx="25676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팀원</a:t>
            </a:r>
            <a:r>
              <a:rPr lang="en-US" altLang="ko-KR" sz="1400" dirty="0"/>
              <a:t>: </a:t>
            </a:r>
            <a:r>
              <a:rPr lang="ko-KR" altLang="en-US" sz="1400" dirty="0"/>
              <a:t>김종규</a:t>
            </a:r>
            <a:r>
              <a:rPr lang="en-US" altLang="ko-KR" sz="1400" dirty="0"/>
              <a:t>, </a:t>
            </a:r>
            <a:r>
              <a:rPr lang="ko-KR" altLang="en-US" sz="1400" dirty="0"/>
              <a:t>김유진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FCB7321-DA97-46D7-9A50-7529C3FD479C}"/>
              </a:ext>
            </a:extLst>
          </p:cNvPr>
          <p:cNvSpPr txBox="1"/>
          <p:nvPr/>
        </p:nvSpPr>
        <p:spPr>
          <a:xfrm>
            <a:off x="6866584" y="4494634"/>
            <a:ext cx="29823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서버 파트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6861D55-118F-44ED-8D36-9D15412C0844}"/>
              </a:ext>
            </a:extLst>
          </p:cNvPr>
          <p:cNvSpPr txBox="1"/>
          <p:nvPr/>
        </p:nvSpPr>
        <p:spPr>
          <a:xfrm>
            <a:off x="7029992" y="5176247"/>
            <a:ext cx="28189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팀장</a:t>
            </a:r>
            <a:r>
              <a:rPr lang="en-US" altLang="ko-KR" sz="1400" dirty="0"/>
              <a:t>: </a:t>
            </a:r>
            <a:r>
              <a:rPr lang="ko-KR" altLang="en-US" sz="1400" dirty="0"/>
              <a:t>송예진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257D496-D8FA-448C-A35A-32BF0B30F555}"/>
              </a:ext>
            </a:extLst>
          </p:cNvPr>
          <p:cNvSpPr txBox="1"/>
          <p:nvPr/>
        </p:nvSpPr>
        <p:spPr>
          <a:xfrm>
            <a:off x="7281255" y="5827083"/>
            <a:ext cx="25676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팀원</a:t>
            </a:r>
            <a:r>
              <a:rPr lang="en-US" altLang="ko-KR" sz="1400" dirty="0"/>
              <a:t>: </a:t>
            </a:r>
            <a:r>
              <a:rPr lang="ko-KR" altLang="en-US" sz="1400" dirty="0" err="1"/>
              <a:t>박선형</a:t>
            </a:r>
            <a:r>
              <a:rPr lang="en-US" altLang="ko-KR" sz="1400" dirty="0"/>
              <a:t>, </a:t>
            </a:r>
            <a:r>
              <a:rPr lang="ko-KR" altLang="en-US" sz="1400" dirty="0">
                <a:solidFill>
                  <a:srgbClr val="0070C0"/>
                </a:solidFill>
              </a:rPr>
              <a:t>김종규</a:t>
            </a: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E8C9E1B4-86AE-42CD-A7EB-5EAA112F67E2}"/>
              </a:ext>
            </a:extLst>
          </p:cNvPr>
          <p:cNvCxnSpPr>
            <a:cxnSpLocks/>
          </p:cNvCxnSpPr>
          <p:nvPr/>
        </p:nvCxnSpPr>
        <p:spPr>
          <a:xfrm>
            <a:off x="6096000" y="1549597"/>
            <a:ext cx="0" cy="516536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C6347D7C-5C33-41E2-9C2A-D9F1346478AF}"/>
              </a:ext>
            </a:extLst>
          </p:cNvPr>
          <p:cNvCxnSpPr>
            <a:cxnSpLocks/>
          </p:cNvCxnSpPr>
          <p:nvPr/>
        </p:nvCxnSpPr>
        <p:spPr>
          <a:xfrm>
            <a:off x="1049446" y="4069706"/>
            <a:ext cx="1009310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2910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65939C4-D575-4568-9F1F-823A532B1F45}"/>
              </a:ext>
            </a:extLst>
          </p:cNvPr>
          <p:cNvSpPr txBox="1"/>
          <p:nvPr/>
        </p:nvSpPr>
        <p:spPr>
          <a:xfrm>
            <a:off x="231354" y="231354"/>
            <a:ext cx="28922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spc="600" dirty="0"/>
              <a:t>Environment</a:t>
            </a:r>
            <a:endParaRPr lang="ko-KR" altLang="en-US" sz="2400" b="1" spc="600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FE9EEFE-8BC0-4879-9D12-2A8BC074C22E}"/>
              </a:ext>
            </a:extLst>
          </p:cNvPr>
          <p:cNvCxnSpPr>
            <a:cxnSpLocks/>
          </p:cNvCxnSpPr>
          <p:nvPr/>
        </p:nvCxnSpPr>
        <p:spPr>
          <a:xfrm>
            <a:off x="5586235" y="122850"/>
            <a:ext cx="6475476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DC4FEB6-5B26-4F0F-A146-69E3C363501F}"/>
              </a:ext>
            </a:extLst>
          </p:cNvPr>
          <p:cNvSpPr txBox="1"/>
          <p:nvPr/>
        </p:nvSpPr>
        <p:spPr>
          <a:xfrm>
            <a:off x="5604443" y="231355"/>
            <a:ext cx="7162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Preview</a:t>
            </a:r>
            <a:endParaRPr lang="ko-KR" alt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9DDA0A-F980-4E1D-83FD-D5A5F3D249D0}"/>
              </a:ext>
            </a:extLst>
          </p:cNvPr>
          <p:cNvSpPr txBox="1"/>
          <p:nvPr/>
        </p:nvSpPr>
        <p:spPr>
          <a:xfrm>
            <a:off x="6320729" y="231355"/>
            <a:ext cx="545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Team</a:t>
            </a:r>
            <a:endParaRPr lang="ko-KR" alt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48F0D6-48B6-41ED-B5FC-479983F1A736}"/>
              </a:ext>
            </a:extLst>
          </p:cNvPr>
          <p:cNvSpPr txBox="1"/>
          <p:nvPr/>
        </p:nvSpPr>
        <p:spPr>
          <a:xfrm>
            <a:off x="6866584" y="231355"/>
            <a:ext cx="10625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0070C0"/>
                </a:solidFill>
              </a:rPr>
              <a:t>Environment</a:t>
            </a:r>
            <a:endParaRPr lang="ko-KR" altLang="en-US" sz="1200" dirty="0">
              <a:solidFill>
                <a:srgbClr val="0070C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6432E4-6A8D-4C01-BEF5-05843EDD45ED}"/>
              </a:ext>
            </a:extLst>
          </p:cNvPr>
          <p:cNvSpPr txBox="1"/>
          <p:nvPr/>
        </p:nvSpPr>
        <p:spPr>
          <a:xfrm>
            <a:off x="7929119" y="231354"/>
            <a:ext cx="10206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Architecture</a:t>
            </a:r>
            <a:endParaRPr lang="ko-KR" alt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8A85B0-6B93-477A-8083-12355552FD85}"/>
              </a:ext>
            </a:extLst>
          </p:cNvPr>
          <p:cNvSpPr txBox="1"/>
          <p:nvPr/>
        </p:nvSpPr>
        <p:spPr>
          <a:xfrm>
            <a:off x="8949719" y="231355"/>
            <a:ext cx="13547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Core Technology</a:t>
            </a:r>
            <a:endParaRPr lang="ko-KR" altLang="en-US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0386BA-D88E-48CA-A783-34CC75783863}"/>
              </a:ext>
            </a:extLst>
          </p:cNvPr>
          <p:cNvSpPr txBox="1"/>
          <p:nvPr/>
        </p:nvSpPr>
        <p:spPr>
          <a:xfrm>
            <a:off x="10304513" y="231354"/>
            <a:ext cx="16931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Development Process</a:t>
            </a:r>
            <a:endParaRPr lang="ko-KR" altLang="en-US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1FA26D1-3594-4854-9FCF-F0BF817809E4}"/>
              </a:ext>
            </a:extLst>
          </p:cNvPr>
          <p:cNvSpPr txBox="1"/>
          <p:nvPr/>
        </p:nvSpPr>
        <p:spPr>
          <a:xfrm>
            <a:off x="686478" y="1267329"/>
            <a:ext cx="2982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모듈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836935-AFD6-437B-BF9B-B240EA9AF939}"/>
              </a:ext>
            </a:extLst>
          </p:cNvPr>
          <p:cNvSpPr txBox="1"/>
          <p:nvPr/>
        </p:nvSpPr>
        <p:spPr>
          <a:xfrm>
            <a:off x="8523155" y="1267329"/>
            <a:ext cx="2982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클라이언트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2EF3842-C26F-4A2A-97BE-B328443951DF}"/>
              </a:ext>
            </a:extLst>
          </p:cNvPr>
          <p:cNvSpPr txBox="1"/>
          <p:nvPr/>
        </p:nvSpPr>
        <p:spPr>
          <a:xfrm>
            <a:off x="4604816" y="1267329"/>
            <a:ext cx="2982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프레임워크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9E95E281-AC1E-47BD-A378-B459D54D6186}"/>
              </a:ext>
            </a:extLst>
          </p:cNvPr>
          <p:cNvCxnSpPr>
            <a:cxnSpLocks/>
          </p:cNvCxnSpPr>
          <p:nvPr/>
        </p:nvCxnSpPr>
        <p:spPr>
          <a:xfrm>
            <a:off x="4097080" y="1267329"/>
            <a:ext cx="0" cy="559067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DFA0B6F9-105E-453A-9186-70EDB954CB8A}"/>
              </a:ext>
            </a:extLst>
          </p:cNvPr>
          <p:cNvCxnSpPr>
            <a:cxnSpLocks/>
          </p:cNvCxnSpPr>
          <p:nvPr/>
        </p:nvCxnSpPr>
        <p:spPr>
          <a:xfrm>
            <a:off x="8109100" y="1267329"/>
            <a:ext cx="0" cy="559067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0098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65939C4-D575-4568-9F1F-823A532B1F45}"/>
              </a:ext>
            </a:extLst>
          </p:cNvPr>
          <p:cNvSpPr txBox="1"/>
          <p:nvPr/>
        </p:nvSpPr>
        <p:spPr>
          <a:xfrm>
            <a:off x="231354" y="231354"/>
            <a:ext cx="2902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spc="600" dirty="0"/>
              <a:t>Architecture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FE9EEFE-8BC0-4879-9D12-2A8BC074C22E}"/>
              </a:ext>
            </a:extLst>
          </p:cNvPr>
          <p:cNvCxnSpPr>
            <a:cxnSpLocks/>
          </p:cNvCxnSpPr>
          <p:nvPr/>
        </p:nvCxnSpPr>
        <p:spPr>
          <a:xfrm>
            <a:off x="5586235" y="122850"/>
            <a:ext cx="6475476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DC4FEB6-5B26-4F0F-A146-69E3C363501F}"/>
              </a:ext>
            </a:extLst>
          </p:cNvPr>
          <p:cNvSpPr txBox="1"/>
          <p:nvPr/>
        </p:nvSpPr>
        <p:spPr>
          <a:xfrm>
            <a:off x="5604443" y="231355"/>
            <a:ext cx="7162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Preview</a:t>
            </a:r>
            <a:endParaRPr lang="ko-KR" alt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9DDA0A-F980-4E1D-83FD-D5A5F3D249D0}"/>
              </a:ext>
            </a:extLst>
          </p:cNvPr>
          <p:cNvSpPr txBox="1"/>
          <p:nvPr/>
        </p:nvSpPr>
        <p:spPr>
          <a:xfrm>
            <a:off x="6320729" y="231355"/>
            <a:ext cx="545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Team</a:t>
            </a:r>
            <a:endParaRPr lang="ko-KR" alt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48F0D6-48B6-41ED-B5FC-479983F1A736}"/>
              </a:ext>
            </a:extLst>
          </p:cNvPr>
          <p:cNvSpPr txBox="1"/>
          <p:nvPr/>
        </p:nvSpPr>
        <p:spPr>
          <a:xfrm>
            <a:off x="6866584" y="231355"/>
            <a:ext cx="10625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Environment</a:t>
            </a:r>
            <a:endParaRPr lang="ko-KR" altLang="en-US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6432E4-6A8D-4C01-BEF5-05843EDD45ED}"/>
              </a:ext>
            </a:extLst>
          </p:cNvPr>
          <p:cNvSpPr txBox="1"/>
          <p:nvPr/>
        </p:nvSpPr>
        <p:spPr>
          <a:xfrm>
            <a:off x="7929119" y="231354"/>
            <a:ext cx="10206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0070C0"/>
                </a:solidFill>
              </a:rPr>
              <a:t>Architecture</a:t>
            </a:r>
            <a:endParaRPr lang="ko-KR" altLang="en-US" sz="1200" dirty="0">
              <a:solidFill>
                <a:srgbClr val="0070C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8A85B0-6B93-477A-8083-12355552FD85}"/>
              </a:ext>
            </a:extLst>
          </p:cNvPr>
          <p:cNvSpPr txBox="1"/>
          <p:nvPr/>
        </p:nvSpPr>
        <p:spPr>
          <a:xfrm>
            <a:off x="8949719" y="231355"/>
            <a:ext cx="13547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Core Technology</a:t>
            </a:r>
            <a:endParaRPr lang="ko-KR" altLang="en-US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0386BA-D88E-48CA-A783-34CC75783863}"/>
              </a:ext>
            </a:extLst>
          </p:cNvPr>
          <p:cNvSpPr txBox="1"/>
          <p:nvPr/>
        </p:nvSpPr>
        <p:spPr>
          <a:xfrm>
            <a:off x="10304513" y="231354"/>
            <a:ext cx="16931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Development Process</a:t>
            </a:r>
            <a:endParaRPr lang="ko-KR" altLang="en-US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07D5641-6895-45D1-A4DE-9DDB93E8E6DA}"/>
              </a:ext>
            </a:extLst>
          </p:cNvPr>
          <p:cNvSpPr txBox="1"/>
          <p:nvPr/>
        </p:nvSpPr>
        <p:spPr>
          <a:xfrm>
            <a:off x="686478" y="1267329"/>
            <a:ext cx="2982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Class Diagram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53542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65939C4-D575-4568-9F1F-823A532B1F45}"/>
              </a:ext>
            </a:extLst>
          </p:cNvPr>
          <p:cNvSpPr txBox="1"/>
          <p:nvPr/>
        </p:nvSpPr>
        <p:spPr>
          <a:xfrm>
            <a:off x="231354" y="231354"/>
            <a:ext cx="2902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spc="600" dirty="0"/>
              <a:t>Architecture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FE9EEFE-8BC0-4879-9D12-2A8BC074C22E}"/>
              </a:ext>
            </a:extLst>
          </p:cNvPr>
          <p:cNvCxnSpPr>
            <a:cxnSpLocks/>
          </p:cNvCxnSpPr>
          <p:nvPr/>
        </p:nvCxnSpPr>
        <p:spPr>
          <a:xfrm>
            <a:off x="5586235" y="122850"/>
            <a:ext cx="6475476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DC4FEB6-5B26-4F0F-A146-69E3C363501F}"/>
              </a:ext>
            </a:extLst>
          </p:cNvPr>
          <p:cNvSpPr txBox="1"/>
          <p:nvPr/>
        </p:nvSpPr>
        <p:spPr>
          <a:xfrm>
            <a:off x="5604443" y="231355"/>
            <a:ext cx="7162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Preview</a:t>
            </a:r>
            <a:endParaRPr lang="ko-KR" alt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9DDA0A-F980-4E1D-83FD-D5A5F3D249D0}"/>
              </a:ext>
            </a:extLst>
          </p:cNvPr>
          <p:cNvSpPr txBox="1"/>
          <p:nvPr/>
        </p:nvSpPr>
        <p:spPr>
          <a:xfrm>
            <a:off x="6320729" y="231355"/>
            <a:ext cx="545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Team</a:t>
            </a:r>
            <a:endParaRPr lang="ko-KR" alt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48F0D6-48B6-41ED-B5FC-479983F1A736}"/>
              </a:ext>
            </a:extLst>
          </p:cNvPr>
          <p:cNvSpPr txBox="1"/>
          <p:nvPr/>
        </p:nvSpPr>
        <p:spPr>
          <a:xfrm>
            <a:off x="6866584" y="231355"/>
            <a:ext cx="10625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Environment</a:t>
            </a:r>
            <a:endParaRPr lang="ko-KR" altLang="en-US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6432E4-6A8D-4C01-BEF5-05843EDD45ED}"/>
              </a:ext>
            </a:extLst>
          </p:cNvPr>
          <p:cNvSpPr txBox="1"/>
          <p:nvPr/>
        </p:nvSpPr>
        <p:spPr>
          <a:xfrm>
            <a:off x="7929119" y="231354"/>
            <a:ext cx="10206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0070C0"/>
                </a:solidFill>
              </a:rPr>
              <a:t>Architecture</a:t>
            </a:r>
            <a:endParaRPr lang="ko-KR" altLang="en-US" sz="1200" dirty="0">
              <a:solidFill>
                <a:srgbClr val="0070C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8A85B0-6B93-477A-8083-12355552FD85}"/>
              </a:ext>
            </a:extLst>
          </p:cNvPr>
          <p:cNvSpPr txBox="1"/>
          <p:nvPr/>
        </p:nvSpPr>
        <p:spPr>
          <a:xfrm>
            <a:off x="8949719" y="231355"/>
            <a:ext cx="13547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Core Technology</a:t>
            </a:r>
            <a:endParaRPr lang="ko-KR" altLang="en-US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0386BA-D88E-48CA-A783-34CC75783863}"/>
              </a:ext>
            </a:extLst>
          </p:cNvPr>
          <p:cNvSpPr txBox="1"/>
          <p:nvPr/>
        </p:nvSpPr>
        <p:spPr>
          <a:xfrm>
            <a:off x="10304513" y="231354"/>
            <a:ext cx="16931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Development Process</a:t>
            </a:r>
            <a:endParaRPr lang="ko-KR" altLang="en-US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07D5641-6895-45D1-A4DE-9DDB93E8E6DA}"/>
              </a:ext>
            </a:extLst>
          </p:cNvPr>
          <p:cNvSpPr txBox="1"/>
          <p:nvPr/>
        </p:nvSpPr>
        <p:spPr>
          <a:xfrm>
            <a:off x="686478" y="1267329"/>
            <a:ext cx="2982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ERD Diagram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606005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65939C4-D575-4568-9F1F-823A532B1F45}"/>
              </a:ext>
            </a:extLst>
          </p:cNvPr>
          <p:cNvSpPr txBox="1"/>
          <p:nvPr/>
        </p:nvSpPr>
        <p:spPr>
          <a:xfrm>
            <a:off x="231354" y="231354"/>
            <a:ext cx="37948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spc="600" dirty="0"/>
              <a:t>Core Technology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FE9EEFE-8BC0-4879-9D12-2A8BC074C22E}"/>
              </a:ext>
            </a:extLst>
          </p:cNvPr>
          <p:cNvCxnSpPr>
            <a:cxnSpLocks/>
          </p:cNvCxnSpPr>
          <p:nvPr/>
        </p:nvCxnSpPr>
        <p:spPr>
          <a:xfrm>
            <a:off x="5586235" y="122850"/>
            <a:ext cx="6475476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DC4FEB6-5B26-4F0F-A146-69E3C363501F}"/>
              </a:ext>
            </a:extLst>
          </p:cNvPr>
          <p:cNvSpPr txBox="1"/>
          <p:nvPr/>
        </p:nvSpPr>
        <p:spPr>
          <a:xfrm>
            <a:off x="5604443" y="231355"/>
            <a:ext cx="7162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Preview</a:t>
            </a:r>
            <a:endParaRPr lang="ko-KR" alt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9DDA0A-F980-4E1D-83FD-D5A5F3D249D0}"/>
              </a:ext>
            </a:extLst>
          </p:cNvPr>
          <p:cNvSpPr txBox="1"/>
          <p:nvPr/>
        </p:nvSpPr>
        <p:spPr>
          <a:xfrm>
            <a:off x="6320729" y="231355"/>
            <a:ext cx="545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Team</a:t>
            </a:r>
            <a:endParaRPr lang="ko-KR" alt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48F0D6-48B6-41ED-B5FC-479983F1A736}"/>
              </a:ext>
            </a:extLst>
          </p:cNvPr>
          <p:cNvSpPr txBox="1"/>
          <p:nvPr/>
        </p:nvSpPr>
        <p:spPr>
          <a:xfrm>
            <a:off x="6866584" y="231355"/>
            <a:ext cx="10625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Environment</a:t>
            </a:r>
            <a:endParaRPr lang="ko-KR" altLang="en-US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6432E4-6A8D-4C01-BEF5-05843EDD45ED}"/>
              </a:ext>
            </a:extLst>
          </p:cNvPr>
          <p:cNvSpPr txBox="1"/>
          <p:nvPr/>
        </p:nvSpPr>
        <p:spPr>
          <a:xfrm>
            <a:off x="7929119" y="231354"/>
            <a:ext cx="10206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Architecture</a:t>
            </a:r>
            <a:endParaRPr lang="ko-KR" alt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8A85B0-6B93-477A-8083-12355552FD85}"/>
              </a:ext>
            </a:extLst>
          </p:cNvPr>
          <p:cNvSpPr txBox="1"/>
          <p:nvPr/>
        </p:nvSpPr>
        <p:spPr>
          <a:xfrm>
            <a:off x="8949719" y="231355"/>
            <a:ext cx="13547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0070C0"/>
                </a:solidFill>
              </a:rPr>
              <a:t>Core Technology</a:t>
            </a:r>
            <a:endParaRPr lang="ko-KR" altLang="en-US" sz="1200" dirty="0">
              <a:solidFill>
                <a:srgbClr val="0070C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0386BA-D88E-48CA-A783-34CC75783863}"/>
              </a:ext>
            </a:extLst>
          </p:cNvPr>
          <p:cNvSpPr txBox="1"/>
          <p:nvPr/>
        </p:nvSpPr>
        <p:spPr>
          <a:xfrm>
            <a:off x="10304513" y="231354"/>
            <a:ext cx="16931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Development Process</a:t>
            </a:r>
            <a:endParaRPr lang="ko-KR" altLang="en-US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56A630-BD2A-49B9-A266-AC70E9614F4F}"/>
              </a:ext>
            </a:extLst>
          </p:cNvPr>
          <p:cNvSpPr txBox="1"/>
          <p:nvPr/>
        </p:nvSpPr>
        <p:spPr>
          <a:xfrm>
            <a:off x="686478" y="1267329"/>
            <a:ext cx="2982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GPS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635800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65939C4-D575-4568-9F1F-823A532B1F45}"/>
              </a:ext>
            </a:extLst>
          </p:cNvPr>
          <p:cNvSpPr txBox="1"/>
          <p:nvPr/>
        </p:nvSpPr>
        <p:spPr>
          <a:xfrm>
            <a:off x="231354" y="231354"/>
            <a:ext cx="33586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Development Process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FE9EEFE-8BC0-4879-9D12-2A8BC074C22E}"/>
              </a:ext>
            </a:extLst>
          </p:cNvPr>
          <p:cNvCxnSpPr>
            <a:cxnSpLocks/>
          </p:cNvCxnSpPr>
          <p:nvPr/>
        </p:nvCxnSpPr>
        <p:spPr>
          <a:xfrm>
            <a:off x="5586235" y="122850"/>
            <a:ext cx="6475476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DC4FEB6-5B26-4F0F-A146-69E3C363501F}"/>
              </a:ext>
            </a:extLst>
          </p:cNvPr>
          <p:cNvSpPr txBox="1"/>
          <p:nvPr/>
        </p:nvSpPr>
        <p:spPr>
          <a:xfrm>
            <a:off x="5604443" y="231355"/>
            <a:ext cx="7162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Preview</a:t>
            </a:r>
            <a:endParaRPr lang="ko-KR" alt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9DDA0A-F980-4E1D-83FD-D5A5F3D249D0}"/>
              </a:ext>
            </a:extLst>
          </p:cNvPr>
          <p:cNvSpPr txBox="1"/>
          <p:nvPr/>
        </p:nvSpPr>
        <p:spPr>
          <a:xfrm>
            <a:off x="6320729" y="231355"/>
            <a:ext cx="545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Team</a:t>
            </a:r>
            <a:endParaRPr lang="ko-KR" alt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48F0D6-48B6-41ED-B5FC-479983F1A736}"/>
              </a:ext>
            </a:extLst>
          </p:cNvPr>
          <p:cNvSpPr txBox="1"/>
          <p:nvPr/>
        </p:nvSpPr>
        <p:spPr>
          <a:xfrm>
            <a:off x="6866584" y="231355"/>
            <a:ext cx="10625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Environment</a:t>
            </a:r>
            <a:endParaRPr lang="ko-KR" altLang="en-US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6432E4-6A8D-4C01-BEF5-05843EDD45ED}"/>
              </a:ext>
            </a:extLst>
          </p:cNvPr>
          <p:cNvSpPr txBox="1"/>
          <p:nvPr/>
        </p:nvSpPr>
        <p:spPr>
          <a:xfrm>
            <a:off x="7929119" y="231354"/>
            <a:ext cx="10206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Architecture</a:t>
            </a:r>
            <a:endParaRPr lang="ko-KR" alt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8A85B0-6B93-477A-8083-12355552FD85}"/>
              </a:ext>
            </a:extLst>
          </p:cNvPr>
          <p:cNvSpPr txBox="1"/>
          <p:nvPr/>
        </p:nvSpPr>
        <p:spPr>
          <a:xfrm>
            <a:off x="8949719" y="231355"/>
            <a:ext cx="13547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Core Technology</a:t>
            </a:r>
            <a:endParaRPr lang="ko-KR" altLang="en-US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0386BA-D88E-48CA-A783-34CC75783863}"/>
              </a:ext>
            </a:extLst>
          </p:cNvPr>
          <p:cNvSpPr txBox="1"/>
          <p:nvPr/>
        </p:nvSpPr>
        <p:spPr>
          <a:xfrm>
            <a:off x="10304513" y="231354"/>
            <a:ext cx="16931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0070C0"/>
                </a:solidFill>
              </a:rPr>
              <a:t>Development Process</a:t>
            </a:r>
            <a:endParaRPr lang="ko-KR" altLang="en-US" sz="1200" dirty="0">
              <a:solidFill>
                <a:srgbClr val="0070C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FCFFFC-96B6-4EBA-84EC-A6CF15AA68B6}"/>
              </a:ext>
            </a:extLst>
          </p:cNvPr>
          <p:cNvSpPr txBox="1"/>
          <p:nvPr/>
        </p:nvSpPr>
        <p:spPr>
          <a:xfrm>
            <a:off x="686478" y="1267329"/>
            <a:ext cx="2982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사고 과정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1CFA767-FC64-4294-8A24-545FD6B3B900}"/>
              </a:ext>
            </a:extLst>
          </p:cNvPr>
          <p:cNvSpPr txBox="1"/>
          <p:nvPr/>
        </p:nvSpPr>
        <p:spPr>
          <a:xfrm>
            <a:off x="1587795" y="1872417"/>
            <a:ext cx="30632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애자일 프로세스</a:t>
            </a:r>
            <a:endParaRPr lang="en-US" altLang="ko-KR" sz="16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FD5CDA9-5982-494D-BA65-66B8379C6D96}"/>
              </a:ext>
            </a:extLst>
          </p:cNvPr>
          <p:cNvSpPr txBox="1"/>
          <p:nvPr/>
        </p:nvSpPr>
        <p:spPr>
          <a:xfrm>
            <a:off x="1587795" y="2210971"/>
            <a:ext cx="30632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Agile Software Development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7784EB9-7799-4504-BED7-E498395D1A69}"/>
              </a:ext>
            </a:extLst>
          </p:cNvPr>
          <p:cNvSpPr txBox="1"/>
          <p:nvPr/>
        </p:nvSpPr>
        <p:spPr>
          <a:xfrm>
            <a:off x="7540935" y="1872417"/>
            <a:ext cx="30632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폭포수 모델</a:t>
            </a:r>
            <a:endParaRPr lang="en-US" altLang="ko-KR" sz="16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9B448D8-B712-47E6-BD6C-AFAC57AE9F47}"/>
              </a:ext>
            </a:extLst>
          </p:cNvPr>
          <p:cNvSpPr txBox="1"/>
          <p:nvPr/>
        </p:nvSpPr>
        <p:spPr>
          <a:xfrm>
            <a:off x="7540935" y="2210971"/>
            <a:ext cx="30632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Waterfall model</a:t>
            </a: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99FC73B8-B95E-4C83-9135-F2EF80C68510}"/>
              </a:ext>
            </a:extLst>
          </p:cNvPr>
          <p:cNvCxnSpPr>
            <a:cxnSpLocks/>
          </p:cNvCxnSpPr>
          <p:nvPr/>
        </p:nvCxnSpPr>
        <p:spPr>
          <a:xfrm>
            <a:off x="6320729" y="2668772"/>
            <a:ext cx="0" cy="41892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F89C88E-2C85-4D26-995D-F14456C5E686}"/>
              </a:ext>
            </a:extLst>
          </p:cNvPr>
          <p:cNvSpPr txBox="1"/>
          <p:nvPr/>
        </p:nvSpPr>
        <p:spPr>
          <a:xfrm>
            <a:off x="5747955" y="2041694"/>
            <a:ext cx="11455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VS</a:t>
            </a:r>
          </a:p>
        </p:txBody>
      </p:sp>
    </p:spTree>
    <p:extLst>
      <p:ext uri="{BB962C8B-B14F-4D97-AF65-F5344CB8AC3E}">
        <p14:creationId xmlns:p14="http://schemas.microsoft.com/office/powerpoint/2010/main" val="5503895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65939C4-D575-4568-9F1F-823A532B1F45}"/>
              </a:ext>
            </a:extLst>
          </p:cNvPr>
          <p:cNvSpPr txBox="1"/>
          <p:nvPr/>
        </p:nvSpPr>
        <p:spPr>
          <a:xfrm>
            <a:off x="231354" y="231354"/>
            <a:ext cx="33586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Development Process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FE9EEFE-8BC0-4879-9D12-2A8BC074C22E}"/>
              </a:ext>
            </a:extLst>
          </p:cNvPr>
          <p:cNvCxnSpPr>
            <a:cxnSpLocks/>
          </p:cNvCxnSpPr>
          <p:nvPr/>
        </p:nvCxnSpPr>
        <p:spPr>
          <a:xfrm>
            <a:off x="5586235" y="122850"/>
            <a:ext cx="6475476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DC4FEB6-5B26-4F0F-A146-69E3C363501F}"/>
              </a:ext>
            </a:extLst>
          </p:cNvPr>
          <p:cNvSpPr txBox="1"/>
          <p:nvPr/>
        </p:nvSpPr>
        <p:spPr>
          <a:xfrm>
            <a:off x="5604443" y="231355"/>
            <a:ext cx="7162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Preview</a:t>
            </a:r>
            <a:endParaRPr lang="ko-KR" alt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9DDA0A-F980-4E1D-83FD-D5A5F3D249D0}"/>
              </a:ext>
            </a:extLst>
          </p:cNvPr>
          <p:cNvSpPr txBox="1"/>
          <p:nvPr/>
        </p:nvSpPr>
        <p:spPr>
          <a:xfrm>
            <a:off x="6320729" y="231355"/>
            <a:ext cx="545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Team</a:t>
            </a:r>
            <a:endParaRPr lang="ko-KR" alt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48F0D6-48B6-41ED-B5FC-479983F1A736}"/>
              </a:ext>
            </a:extLst>
          </p:cNvPr>
          <p:cNvSpPr txBox="1"/>
          <p:nvPr/>
        </p:nvSpPr>
        <p:spPr>
          <a:xfrm>
            <a:off x="6866584" y="231355"/>
            <a:ext cx="10625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Environment</a:t>
            </a:r>
            <a:endParaRPr lang="ko-KR" altLang="en-US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6432E4-6A8D-4C01-BEF5-05843EDD45ED}"/>
              </a:ext>
            </a:extLst>
          </p:cNvPr>
          <p:cNvSpPr txBox="1"/>
          <p:nvPr/>
        </p:nvSpPr>
        <p:spPr>
          <a:xfrm>
            <a:off x="7929119" y="231354"/>
            <a:ext cx="10206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Architecture</a:t>
            </a:r>
            <a:endParaRPr lang="ko-KR" alt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8A85B0-6B93-477A-8083-12355552FD85}"/>
              </a:ext>
            </a:extLst>
          </p:cNvPr>
          <p:cNvSpPr txBox="1"/>
          <p:nvPr/>
        </p:nvSpPr>
        <p:spPr>
          <a:xfrm>
            <a:off x="8949719" y="231355"/>
            <a:ext cx="13547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Core Technology</a:t>
            </a:r>
            <a:endParaRPr lang="ko-KR" altLang="en-US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0386BA-D88E-48CA-A783-34CC75783863}"/>
              </a:ext>
            </a:extLst>
          </p:cNvPr>
          <p:cNvSpPr txBox="1"/>
          <p:nvPr/>
        </p:nvSpPr>
        <p:spPr>
          <a:xfrm>
            <a:off x="10304513" y="231354"/>
            <a:ext cx="16931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0070C0"/>
                </a:solidFill>
              </a:rPr>
              <a:t>Development Process</a:t>
            </a:r>
            <a:endParaRPr lang="ko-KR" altLang="en-US" sz="1200" dirty="0">
              <a:solidFill>
                <a:srgbClr val="0070C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FCFFFC-96B6-4EBA-84EC-A6CF15AA68B6}"/>
              </a:ext>
            </a:extLst>
          </p:cNvPr>
          <p:cNvSpPr txBox="1"/>
          <p:nvPr/>
        </p:nvSpPr>
        <p:spPr>
          <a:xfrm>
            <a:off x="686478" y="1267329"/>
            <a:ext cx="2982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세부 계획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1CFA767-FC64-4294-8A24-545FD6B3B900}"/>
              </a:ext>
            </a:extLst>
          </p:cNvPr>
          <p:cNvSpPr txBox="1"/>
          <p:nvPr/>
        </p:nvSpPr>
        <p:spPr>
          <a:xfrm>
            <a:off x="1587795" y="1872417"/>
            <a:ext cx="30632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애자일 프로세스</a:t>
            </a:r>
            <a:endParaRPr lang="en-US" altLang="ko-KR" sz="16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FD5CDA9-5982-494D-BA65-66B8379C6D96}"/>
              </a:ext>
            </a:extLst>
          </p:cNvPr>
          <p:cNvSpPr txBox="1"/>
          <p:nvPr/>
        </p:nvSpPr>
        <p:spPr>
          <a:xfrm>
            <a:off x="1587795" y="2210971"/>
            <a:ext cx="30632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Agile Software Development</a:t>
            </a:r>
          </a:p>
        </p:txBody>
      </p:sp>
    </p:spTree>
    <p:extLst>
      <p:ext uri="{BB962C8B-B14F-4D97-AF65-F5344CB8AC3E}">
        <p14:creationId xmlns:p14="http://schemas.microsoft.com/office/powerpoint/2010/main" val="34186106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175</Words>
  <Application>Microsoft Office PowerPoint</Application>
  <PresentationFormat>와이드스크린</PresentationFormat>
  <Paragraphs>92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S-Core Dream 3 Light</vt:lpstr>
      <vt:lpstr>맑은 고딕</vt:lpstr>
      <vt:lpstr>Arial</vt:lpstr>
      <vt:lpstr>Office 테마</vt:lpstr>
      <vt:lpstr>한걸음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한걸음</dc:title>
  <dc:creator>Seunghyuck Yang</dc:creator>
  <cp:lastModifiedBy>Seunghyuck Yang</cp:lastModifiedBy>
  <cp:revision>74</cp:revision>
  <dcterms:created xsi:type="dcterms:W3CDTF">2020-09-21T13:22:40Z</dcterms:created>
  <dcterms:modified xsi:type="dcterms:W3CDTF">2020-09-21T14:03:59Z</dcterms:modified>
</cp:coreProperties>
</file>