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27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0340" y="82550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 err="1">
                <a:latin typeface="맑은 고딕" charset="0"/>
                <a:ea typeface="맑은 고딕" charset="0"/>
              </a:rPr>
              <a:t>T</a:t>
            </a:r>
            <a:r>
              <a:rPr lang="ko-KR" sz="1800" dirty="0">
                <a:latin typeface="맑은 고딕" charset="0"/>
                <a:ea typeface="맑은 고딕" charset="0"/>
              </a:rPr>
              <a:t> - XX : XX : XX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807085" y="42716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123440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43383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278765" y="432371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82270" y="446278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962025" y="436689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965200" y="44386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968375" y="449326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>
            <a:off x="971550" y="456501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>
            <a:off x="1628140" y="433260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1797685" y="448754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>
            <a:off x="242379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37236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3004820" y="81978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2993390" y="81724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3008630" y="428307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3640455" y="426593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>
            <a:off x="4956810" y="426847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>
            <a:off x="4267200" y="426212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>
            <a:off x="3112135" y="431800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15640" y="445706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>
            <a:off x="3795395" y="436118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>
            <a:off x="3798570" y="443293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>
            <a:off x="3801745" y="448754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3804920" y="455930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4461510" y="4326890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>
            <a:off x="4631055" y="4481830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5257165" y="429196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05730" y="447357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841365" y="82169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829935" y="8191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5845175" y="428498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>
            <a:off x="647700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>
            <a:off x="7793355" y="427037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>
            <a:off x="7103745" y="426402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>
            <a:off x="5948680" y="431990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6052185" y="445897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>
            <a:off x="6631940" y="436308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>
            <a:off x="6635115" y="443484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>
            <a:off x="6638290" y="44894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>
            <a:off x="6641465" y="456120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46"/>
          <p:cNvSpPr>
            <a:spLocks/>
          </p:cNvSpPr>
          <p:nvPr/>
        </p:nvSpPr>
        <p:spPr>
          <a:xfrm>
            <a:off x="7298055" y="432879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7"/>
          <p:cNvCxnSpPr/>
          <p:nvPr/>
        </p:nvCxnSpPr>
        <p:spPr>
          <a:xfrm>
            <a:off x="7467600" y="448373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도형 48"/>
          <p:cNvSpPr>
            <a:spLocks/>
          </p:cNvSpPr>
          <p:nvPr/>
        </p:nvSpPr>
        <p:spPr>
          <a:xfrm>
            <a:off x="8093710" y="429387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8042275" y="447548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60375" y="146939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572770" y="157353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 dirty="0">
                <a:latin typeface="맑은 고딕" charset="0"/>
                <a:ea typeface="맑은 고딕" charset="0"/>
              </a:rPr>
              <a:t>사진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1637030" y="165989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2045970" y="165354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463550" y="203390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>
            <a:off x="567055" y="213804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665605" y="221551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083435" y="221805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57200" y="260731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560705" y="271145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659255" y="278892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077085" y="279146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225040" y="3822065"/>
            <a:ext cx="381000" cy="32004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3345180" y="218440"/>
            <a:ext cx="194437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화면(이력)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284855" y="2406015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3397250" y="2510155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>
            <a:off x="3973830" y="258508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4556125" y="258762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3278505" y="298831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3390900" y="309245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>
            <a:off x="3967480" y="316738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>
            <a:off x="4549775" y="316992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3281045" y="357886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>
            <a:off x="3393440" y="368300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>
            <a:off x="3970020" y="375793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4552315" y="376047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6264275" y="1346835"/>
            <a:ext cx="1804670" cy="2749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>
            <a:off x="7165975" y="1338580"/>
            <a:ext cx="635" cy="2749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78"/>
          <p:cNvSpPr txBox="1">
            <a:spLocks/>
          </p:cNvSpPr>
          <p:nvPr/>
        </p:nvSpPr>
        <p:spPr>
          <a:xfrm>
            <a:off x="6338570" y="1355090"/>
            <a:ext cx="798830" cy="247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000" dirty="0" err="1">
                <a:latin typeface="맑은 고딕" charset="0"/>
                <a:ea typeface="맑은 고딕" charset="0"/>
              </a:rPr>
              <a:t>내시장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7241540" y="1351915"/>
            <a:ext cx="79883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100" dirty="0">
                <a:latin typeface="맑은 고딕" charset="0"/>
                <a:ea typeface="맑은 고딕" charset="0"/>
              </a:rPr>
              <a:t>근처시장</a:t>
            </a: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6151245" y="233553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>
            <a:off x="6271895" y="244729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>
            <a:off x="7414260" y="252222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>
            <a:off x="6760845" y="2427605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6076950" y="223520"/>
            <a:ext cx="220726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화면(리스트)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6148070" y="294767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>
            <a:off x="6259830" y="305943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>
            <a:off x="7402195" y="313436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6748780" y="3039745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6144260" y="3509645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6264910" y="3621405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7407275" y="369633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6753860" y="3601720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>
            <a:off x="8760460" y="81788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8757920" y="81534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>
                <a:latin typeface="맑은 고딕" charset="0"/>
                <a:ea typeface="맑은 고딕" charset="0"/>
              </a:rPr>
              <a:t>정보수정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95"/>
          <p:cNvCxnSpPr/>
          <p:nvPr/>
        </p:nvCxnSpPr>
        <p:spPr>
          <a:xfrm flipH="1">
            <a:off x="8870315" y="100520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96"/>
          <p:cNvSpPr>
            <a:spLocks/>
          </p:cNvSpPr>
          <p:nvPr/>
        </p:nvSpPr>
        <p:spPr>
          <a:xfrm>
            <a:off x="9549130" y="15309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10913110" y="155765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>
            <a:off x="9123045" y="28194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" name="도형 104"/>
          <p:cNvCxnSpPr/>
          <p:nvPr/>
        </p:nvCxnSpPr>
        <p:spPr>
          <a:xfrm>
            <a:off x="8762365" y="183705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05"/>
          <p:cNvSpPr>
            <a:spLocks/>
          </p:cNvSpPr>
          <p:nvPr/>
        </p:nvSpPr>
        <p:spPr>
          <a:xfrm>
            <a:off x="9637395" y="208534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9833610" y="2372995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>
            <a:off x="8865235" y="271018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도형 108"/>
          <p:cNvCxnSpPr/>
          <p:nvPr/>
        </p:nvCxnSpPr>
        <p:spPr>
          <a:xfrm>
            <a:off x="8759190" y="304800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9426575" y="31635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10923905" y="315595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9431655" y="345948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8853805" y="382079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8759825" y="427355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6" name="도형 115"/>
          <p:cNvCxnSpPr/>
          <p:nvPr/>
        </p:nvCxnSpPr>
        <p:spPr>
          <a:xfrm>
            <a:off x="937514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16"/>
          <p:cNvCxnSpPr/>
          <p:nvPr/>
        </p:nvCxnSpPr>
        <p:spPr>
          <a:xfrm>
            <a:off x="10691495" y="42589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/>
          <p:nvPr/>
        </p:nvCxnSpPr>
        <p:spPr>
          <a:xfrm>
            <a:off x="10001885" y="425259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도형 118"/>
          <p:cNvSpPr>
            <a:spLocks/>
          </p:cNvSpPr>
          <p:nvPr/>
        </p:nvSpPr>
        <p:spPr>
          <a:xfrm>
            <a:off x="8846820" y="430847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도형 119"/>
          <p:cNvSpPr>
            <a:spLocks/>
          </p:cNvSpPr>
          <p:nvPr/>
        </p:nvSpPr>
        <p:spPr>
          <a:xfrm>
            <a:off x="8950325" y="444754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" name="도형 120"/>
          <p:cNvCxnSpPr/>
          <p:nvPr/>
        </p:nvCxnSpPr>
        <p:spPr>
          <a:xfrm>
            <a:off x="9530080" y="435165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21"/>
          <p:cNvCxnSpPr/>
          <p:nvPr/>
        </p:nvCxnSpPr>
        <p:spPr>
          <a:xfrm>
            <a:off x="9533255" y="442341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122"/>
          <p:cNvCxnSpPr/>
          <p:nvPr/>
        </p:nvCxnSpPr>
        <p:spPr>
          <a:xfrm>
            <a:off x="9536430" y="447802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123"/>
          <p:cNvCxnSpPr/>
          <p:nvPr/>
        </p:nvCxnSpPr>
        <p:spPr>
          <a:xfrm>
            <a:off x="9539605" y="454977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도형 124"/>
          <p:cNvSpPr>
            <a:spLocks/>
          </p:cNvSpPr>
          <p:nvPr/>
        </p:nvSpPr>
        <p:spPr>
          <a:xfrm>
            <a:off x="10196195" y="431736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6" name="도형 125"/>
          <p:cNvCxnSpPr/>
          <p:nvPr/>
        </p:nvCxnSpPr>
        <p:spPr>
          <a:xfrm>
            <a:off x="10365740" y="447230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도형 126"/>
          <p:cNvSpPr>
            <a:spLocks/>
          </p:cNvSpPr>
          <p:nvPr/>
        </p:nvSpPr>
        <p:spPr>
          <a:xfrm>
            <a:off x="10991850" y="428244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8" name="도형 127"/>
          <p:cNvSpPr>
            <a:spLocks/>
          </p:cNvSpPr>
          <p:nvPr/>
        </p:nvSpPr>
        <p:spPr>
          <a:xfrm>
            <a:off x="10940415" y="446405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488CD5-B907-4F21-91E4-B208A7595987}"/>
              </a:ext>
            </a:extLst>
          </p:cNvPr>
          <p:cNvSpPr txBox="1"/>
          <p:nvPr/>
        </p:nvSpPr>
        <p:spPr>
          <a:xfrm>
            <a:off x="3230880" y="4964430"/>
            <a:ext cx="23056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Sorted by month; date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ECC779-D724-42B1-8E23-CE687F3C43E6}"/>
              </a:ext>
            </a:extLst>
          </p:cNvPr>
          <p:cNvSpPr/>
          <p:nvPr/>
        </p:nvSpPr>
        <p:spPr>
          <a:xfrm>
            <a:off x="10636250" y="4248785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3BC540A-A6EA-4396-813E-C68DAA22EA69}"/>
              </a:ext>
            </a:extLst>
          </p:cNvPr>
          <p:cNvSpPr/>
          <p:nvPr/>
        </p:nvSpPr>
        <p:spPr>
          <a:xfrm>
            <a:off x="7006590" y="4268470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2A4F245-C7FE-46E9-BDCA-4046674309CE}"/>
              </a:ext>
            </a:extLst>
          </p:cNvPr>
          <p:cNvSpPr/>
          <p:nvPr/>
        </p:nvSpPr>
        <p:spPr>
          <a:xfrm>
            <a:off x="3520440" y="4252595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F42AD4D-FDC9-431F-A321-B6B563385168}"/>
              </a:ext>
            </a:extLst>
          </p:cNvPr>
          <p:cNvSpPr/>
          <p:nvPr/>
        </p:nvSpPr>
        <p:spPr>
          <a:xfrm>
            <a:off x="2053590" y="3765550"/>
            <a:ext cx="67627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텍스트 상자 134"/>
          <p:cNvSpPr txBox="1">
            <a:spLocks/>
          </p:cNvSpPr>
          <p:nvPr/>
        </p:nvSpPr>
        <p:spPr>
          <a:xfrm>
            <a:off x="3362960" y="1255395"/>
            <a:ext cx="69977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카테고리 : 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136"/>
          <p:cNvSpPr txBox="1">
            <a:spLocks/>
          </p:cNvSpPr>
          <p:nvPr/>
        </p:nvSpPr>
        <p:spPr>
          <a:xfrm>
            <a:off x="7282180" y="1622425"/>
            <a:ext cx="84836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정렬 : 등록순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        조회순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137"/>
          <p:cNvSpPr txBox="1">
            <a:spLocks/>
          </p:cNvSpPr>
          <p:nvPr/>
        </p:nvSpPr>
        <p:spPr>
          <a:xfrm>
            <a:off x="4413250" y="1201420"/>
            <a:ext cx="80264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 dirty="0">
                <a:latin typeface="맑은 고딕" charset="0"/>
                <a:ea typeface="맑은 고딕" charset="0"/>
              </a:rPr>
              <a:t>정렬 : </a:t>
            </a:r>
            <a:r>
              <a:rPr lang="ko-KR" sz="800" dirty="0" err="1">
                <a:latin typeface="맑은 고딕" charset="0"/>
                <a:ea typeface="맑은 고딕" charset="0"/>
              </a:rPr>
              <a:t>마감순</a:t>
            </a:r>
            <a:endParaRPr lang="ko-KR" altLang="en-US" sz="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 dirty="0">
                <a:latin typeface="맑은 고딕" charset="0"/>
                <a:ea typeface="맑은 고딕" charset="0"/>
              </a:rPr>
              <a:t>        조회순</a:t>
            </a:r>
            <a:endParaRPr lang="ko-KR" altLang="en-US" sz="800" dirty="0">
              <a:latin typeface="맑은 고딕" charset="0"/>
              <a:ea typeface="맑은 고딕" charset="0"/>
            </a:endParaRPr>
          </a:p>
        </p:txBody>
      </p:sp>
      <p:cxnSp>
        <p:nvCxnSpPr>
          <p:cNvPr id="139" name="도형 138"/>
          <p:cNvCxnSpPr/>
          <p:nvPr/>
        </p:nvCxnSpPr>
        <p:spPr>
          <a:xfrm>
            <a:off x="4020185" y="1297305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텍스트 상자 139"/>
          <p:cNvSpPr txBox="1">
            <a:spLocks/>
          </p:cNvSpPr>
          <p:nvPr/>
        </p:nvSpPr>
        <p:spPr>
          <a:xfrm>
            <a:off x="6315075" y="1647190"/>
            <a:ext cx="69977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카테고리 : 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141" name="도형 140"/>
          <p:cNvCxnSpPr/>
          <p:nvPr/>
        </p:nvCxnSpPr>
        <p:spPr>
          <a:xfrm>
            <a:off x="6972300" y="1689100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0C17E55-4B64-4ECC-8807-2ABE3C740025}"/>
              </a:ext>
            </a:extLst>
          </p:cNvPr>
          <p:cNvSpPr/>
          <p:nvPr/>
        </p:nvSpPr>
        <p:spPr>
          <a:xfrm>
            <a:off x="66040" y="4268470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상자 30"/>
          <p:cNvSpPr txBox="1">
            <a:spLocks/>
          </p:cNvSpPr>
          <p:nvPr/>
        </p:nvSpPr>
        <p:spPr>
          <a:xfrm>
            <a:off x="486498" y="186055"/>
            <a:ext cx="495236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화면(상품 추가)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393700" y="822325"/>
            <a:ext cx="2665095" cy="382397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391160" y="803910"/>
            <a:ext cx="2665095" cy="370840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80365" y="4260850"/>
            <a:ext cx="2665095" cy="3733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/>
          <p:nvPr/>
        </p:nvCxnSpPr>
        <p:spPr>
          <a:xfrm>
            <a:off x="1012190" y="424370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>
            <a:off x="2328545" y="424624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>
            <a:off x="1638935" y="423989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483870" y="4295775"/>
            <a:ext cx="390525" cy="139700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587375" y="4434840"/>
            <a:ext cx="191135" cy="1911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63"/>
          <p:cNvCxnSpPr/>
          <p:nvPr/>
        </p:nvCxnSpPr>
        <p:spPr>
          <a:xfrm>
            <a:off x="1167130" y="433895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>
            <a:off x="1170305" y="441071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>
            <a:off x="1173480" y="446532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>
            <a:off x="1176655" y="453707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67"/>
          <p:cNvSpPr>
            <a:spLocks/>
          </p:cNvSpPr>
          <p:nvPr/>
        </p:nvSpPr>
        <p:spPr>
          <a:xfrm>
            <a:off x="1833245" y="4304665"/>
            <a:ext cx="20002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2002790" y="4459605"/>
            <a:ext cx="151765" cy="12319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2628900" y="4269740"/>
            <a:ext cx="18351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2577465" y="4451350"/>
            <a:ext cx="277495" cy="174625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2358390" y="3180715"/>
            <a:ext cx="581025" cy="6572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>
            <a:off x="655320" y="391223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가격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1419860" y="391477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시간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>
            <a:off x="2317115" y="3959225"/>
            <a:ext cx="63373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4" name="도형 83"/>
          <p:cNvCxnSpPr/>
          <p:nvPr/>
        </p:nvCxnSpPr>
        <p:spPr>
          <a:xfrm>
            <a:off x="384810" y="1972310"/>
            <a:ext cx="2669540" cy="1714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84"/>
          <p:cNvSpPr txBox="1">
            <a:spLocks/>
          </p:cNvSpPr>
          <p:nvPr/>
        </p:nvSpPr>
        <p:spPr>
          <a:xfrm>
            <a:off x="520065" y="2195195"/>
            <a:ext cx="127952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용도 카테고리(국, 찌개, 무침,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519430" y="1280795"/>
            <a:ext cx="127952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 dirty="0">
                <a:latin typeface="맑은 고딕" charset="0"/>
                <a:ea typeface="맑은 고딕" charset="0"/>
              </a:rPr>
              <a:t>종류 , 이름</a:t>
            </a:r>
            <a:endParaRPr lang="ko-KR" altLang="en-US" sz="800" dirty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6539865" y="3514725"/>
            <a:ext cx="139700" cy="14859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974C47-6A6E-4CF3-9527-C1A74330B025}"/>
              </a:ext>
            </a:extLst>
          </p:cNvPr>
          <p:cNvSpPr/>
          <p:nvPr/>
        </p:nvSpPr>
        <p:spPr>
          <a:xfrm>
            <a:off x="6023992" y="1989455"/>
            <a:ext cx="2395537" cy="710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8595" y="83375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1040130" y="42881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1915795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378460" y="431546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481965" y="445452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229933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24790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182880" y="151320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>
            <a:off x="171450" y="183451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4" idx="2"/>
          </p:cNvCxnSpPr>
          <p:nvPr/>
        </p:nvCxnSpPr>
        <p:spPr>
          <a:xfrm>
            <a:off x="1518285" y="1201420"/>
            <a:ext cx="3810" cy="64452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>
            <a:off x="299085" y="1230630"/>
            <a:ext cx="114808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육류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537970" y="1227455"/>
            <a:ext cx="130302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해산물 왁자지껄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204470" y="1543050"/>
            <a:ext cx="133413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채소류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3620770" y="220980"/>
            <a:ext cx="204089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화면(할인)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36595" y="83058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3234055" y="82867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On Sale !!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3223260" y="42856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>
            <a:off x="408813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4963795" y="427101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3426460" y="431228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529965" y="445135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5347335" y="429450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95900" y="447611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3467735" y="167640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3580130" y="178054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4530725" y="186372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4037330" y="191897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5187315" y="195135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3465195" y="223837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3577590" y="234251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4528185" y="2425700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>
            <a:off x="4034790" y="2480945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5184775" y="2513330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464560" y="283718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3585210" y="294132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4535805" y="302450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4042410" y="307975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5192395" y="311213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3464560" y="346075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3585210" y="356489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4535805" y="364807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042410" y="370332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5192395" y="373570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3458210" y="1255395"/>
            <a:ext cx="69913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분류 : 전체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>
            <a:off x="4115435" y="1288415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56"/>
          <p:cNvSpPr txBox="1">
            <a:spLocks/>
          </p:cNvSpPr>
          <p:nvPr/>
        </p:nvSpPr>
        <p:spPr>
          <a:xfrm>
            <a:off x="4493895" y="1269365"/>
            <a:ext cx="80200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정렬 : 마감순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/>
          <p:nvPr/>
        </p:nvCxnSpPr>
        <p:spPr>
          <a:xfrm flipH="1">
            <a:off x="5233670" y="1301750"/>
            <a:ext cx="1270" cy="17780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>
            <a:spLocks/>
          </p:cNvSpPr>
          <p:nvPr/>
        </p:nvSpPr>
        <p:spPr>
          <a:xfrm>
            <a:off x="6391275" y="8267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6388735" y="82423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flipH="1">
            <a:off x="6501130" y="10140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7188835" y="15055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8543925" y="156654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6753860" y="29083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>
            <a:off x="6393180" y="184594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>
            <a:off x="7268210" y="209423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6487160" y="236410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6390005" y="267589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7057390" y="317246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8554720" y="316484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7062470" y="34683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6484620" y="382968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6390640" y="428244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74"/>
          <p:cNvCxnSpPr/>
          <p:nvPr/>
        </p:nvCxnSpPr>
        <p:spPr>
          <a:xfrm>
            <a:off x="735203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/>
          <p:nvPr/>
        </p:nvCxnSpPr>
        <p:spPr>
          <a:xfrm>
            <a:off x="8209915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77"/>
          <p:cNvSpPr>
            <a:spLocks/>
          </p:cNvSpPr>
          <p:nvPr/>
        </p:nvSpPr>
        <p:spPr>
          <a:xfrm>
            <a:off x="6477635" y="431736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6581140" y="445643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8622665" y="429133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8571230" y="447294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9199245" y="85534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9196705" y="85280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89"/>
          <p:cNvCxnSpPr/>
          <p:nvPr/>
        </p:nvCxnSpPr>
        <p:spPr>
          <a:xfrm flipH="1">
            <a:off x="9309100" y="1042670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>
            <a:off x="9198610" y="43110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2" name="도형 101"/>
          <p:cNvCxnSpPr/>
          <p:nvPr/>
        </p:nvCxnSpPr>
        <p:spPr>
          <a:xfrm>
            <a:off x="1016000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/>
          <p:nvPr/>
        </p:nvCxnSpPr>
        <p:spPr>
          <a:xfrm>
            <a:off x="11017885" y="43135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도형 103"/>
          <p:cNvSpPr>
            <a:spLocks/>
          </p:cNvSpPr>
          <p:nvPr/>
        </p:nvSpPr>
        <p:spPr>
          <a:xfrm>
            <a:off x="9432925" y="432879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>
            <a:off x="9536430" y="446786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>
            <a:off x="11352530" y="430276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11301095" y="448437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>
            <a:off x="9596755" y="29337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도형 108"/>
          <p:cNvSpPr>
            <a:spLocks/>
          </p:cNvSpPr>
          <p:nvPr/>
        </p:nvSpPr>
        <p:spPr>
          <a:xfrm>
            <a:off x="9505950" y="156083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>
            <a:off x="9713595" y="1509395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9508490" y="20351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>
            <a:off x="9716135" y="1983740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9502140" y="244475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>
            <a:off x="9709785" y="2401570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10672445" y="15646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텍스트 상자 115"/>
          <p:cNvSpPr txBox="1">
            <a:spLocks/>
          </p:cNvSpPr>
          <p:nvPr/>
        </p:nvSpPr>
        <p:spPr>
          <a:xfrm>
            <a:off x="10880090" y="1513205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7" name="도형 116"/>
          <p:cNvSpPr>
            <a:spLocks/>
          </p:cNvSpPr>
          <p:nvPr/>
        </p:nvSpPr>
        <p:spPr>
          <a:xfrm>
            <a:off x="10683875" y="20345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" name="텍스트 상자 117"/>
          <p:cNvSpPr txBox="1">
            <a:spLocks/>
          </p:cNvSpPr>
          <p:nvPr/>
        </p:nvSpPr>
        <p:spPr>
          <a:xfrm>
            <a:off x="10891520" y="1983105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9" name="도형 118"/>
          <p:cNvSpPr>
            <a:spLocks/>
          </p:cNvSpPr>
          <p:nvPr/>
        </p:nvSpPr>
        <p:spPr>
          <a:xfrm>
            <a:off x="10677525" y="245237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119"/>
          <p:cNvSpPr txBox="1">
            <a:spLocks/>
          </p:cNvSpPr>
          <p:nvPr/>
        </p:nvSpPr>
        <p:spPr>
          <a:xfrm>
            <a:off x="10885170" y="2400935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1" name="도형 120"/>
          <p:cNvSpPr>
            <a:spLocks/>
          </p:cNvSpPr>
          <p:nvPr/>
        </p:nvSpPr>
        <p:spPr>
          <a:xfrm>
            <a:off x="9490710" y="284099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21"/>
          <p:cNvSpPr txBox="1">
            <a:spLocks/>
          </p:cNvSpPr>
          <p:nvPr/>
        </p:nvSpPr>
        <p:spPr>
          <a:xfrm>
            <a:off x="9698355" y="2797810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3" name="도형 122"/>
          <p:cNvSpPr>
            <a:spLocks/>
          </p:cNvSpPr>
          <p:nvPr/>
        </p:nvSpPr>
        <p:spPr>
          <a:xfrm>
            <a:off x="10184765" y="375285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F79343-542E-48E8-A19D-5C8D274AE9E4}"/>
              </a:ext>
            </a:extLst>
          </p:cNvPr>
          <p:cNvSpPr/>
          <p:nvPr/>
        </p:nvSpPr>
        <p:spPr>
          <a:xfrm>
            <a:off x="196850" y="1835150"/>
            <a:ext cx="2656205" cy="26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카테고리 바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A05DE8C-DE23-499D-861F-AAD242C2F85D}"/>
              </a:ext>
            </a:extLst>
          </p:cNvPr>
          <p:cNvSpPr/>
          <p:nvPr/>
        </p:nvSpPr>
        <p:spPr>
          <a:xfrm>
            <a:off x="250825" y="2699385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BEAC782-A250-438D-AC20-E5F42D50ABEC}"/>
              </a:ext>
            </a:extLst>
          </p:cNvPr>
          <p:cNvSpPr/>
          <p:nvPr/>
        </p:nvSpPr>
        <p:spPr>
          <a:xfrm>
            <a:off x="250825" y="3066415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E4020AC-955B-4278-A2DF-234E3402B715}"/>
              </a:ext>
            </a:extLst>
          </p:cNvPr>
          <p:cNvSpPr/>
          <p:nvPr/>
        </p:nvSpPr>
        <p:spPr>
          <a:xfrm>
            <a:off x="144145" y="415988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298B812-413B-4AE7-B4B1-CEFBC537BC13}"/>
              </a:ext>
            </a:extLst>
          </p:cNvPr>
          <p:cNvSpPr/>
          <p:nvPr/>
        </p:nvSpPr>
        <p:spPr>
          <a:xfrm>
            <a:off x="4055110" y="415607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8681A1-545E-4FFD-A227-89BD5A6E258F}"/>
              </a:ext>
            </a:extLst>
          </p:cNvPr>
          <p:cNvSpPr/>
          <p:nvPr/>
        </p:nvSpPr>
        <p:spPr>
          <a:xfrm>
            <a:off x="8144510" y="4164330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355DC0E-EF34-40FC-8686-092BF66F10E0}"/>
              </a:ext>
            </a:extLst>
          </p:cNvPr>
          <p:cNvSpPr/>
          <p:nvPr/>
        </p:nvSpPr>
        <p:spPr>
          <a:xfrm>
            <a:off x="10962640" y="418655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BF450A0-5190-4E36-A38E-59A566B66EE7}"/>
              </a:ext>
            </a:extLst>
          </p:cNvPr>
          <p:cNvSpPr/>
          <p:nvPr/>
        </p:nvSpPr>
        <p:spPr>
          <a:xfrm>
            <a:off x="250825" y="2310130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813031E-A5FD-4803-98F9-E21317E70779}"/>
              </a:ext>
            </a:extLst>
          </p:cNvPr>
          <p:cNvSpPr/>
          <p:nvPr/>
        </p:nvSpPr>
        <p:spPr>
          <a:xfrm>
            <a:off x="144145" y="5404485"/>
            <a:ext cx="11640185" cy="68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커뮤니티</a:t>
            </a:r>
            <a:r>
              <a:rPr lang="en-US" altLang="ko-KR" dirty="0">
                <a:solidFill>
                  <a:schemeClr val="tx1"/>
                </a:solidFill>
              </a:rPr>
              <a:t>; 2. </a:t>
            </a:r>
            <a:r>
              <a:rPr lang="ko-KR" altLang="en-US" dirty="0">
                <a:solidFill>
                  <a:schemeClr val="tx1"/>
                </a:solidFill>
              </a:rPr>
              <a:t>레시피</a:t>
            </a:r>
            <a:r>
              <a:rPr lang="en-US" altLang="ko-KR" dirty="0">
                <a:solidFill>
                  <a:schemeClr val="tx1"/>
                </a:solidFill>
              </a:rPr>
              <a:t>; 3. </a:t>
            </a:r>
            <a:r>
              <a:rPr lang="ko-KR" altLang="en-US" dirty="0">
                <a:solidFill>
                  <a:schemeClr val="tx1"/>
                </a:solidFill>
              </a:rPr>
              <a:t>판매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</a:t>
            </a:r>
            <a:r>
              <a:rPr lang="en-US" altLang="ko-KR" dirty="0">
                <a:solidFill>
                  <a:schemeClr val="tx1"/>
                </a:solidFill>
              </a:rPr>
              <a:t>); 4. </a:t>
            </a:r>
            <a:r>
              <a:rPr lang="ko-KR" altLang="en-US" dirty="0">
                <a:solidFill>
                  <a:schemeClr val="tx1"/>
                </a:solidFill>
              </a:rPr>
              <a:t>구매내역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363220" y="89979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298825" y="89662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855980" y="1851025"/>
            <a:ext cx="1687195" cy="54546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73150" y="2664460"/>
            <a:ext cx="1254760" cy="381000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296285" y="89408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H="1">
            <a:off x="3408680" y="108394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>
            <a:off x="4204335" y="13436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206875" y="188214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00525" y="242062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4479925" y="298513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4750435" y="35153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441825" y="408876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6259195" y="8902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매장명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영업시간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6256655" y="89662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>
            <a:off x="6395085" y="10775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>
            <a:off x="7294245" y="20554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7444105" y="25253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7412355" y="3133090"/>
            <a:ext cx="27813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7994650" y="3135630"/>
            <a:ext cx="2844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7750810" y="3220720"/>
            <a:ext cx="147320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7638415" y="315976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8194675" y="317119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7"/>
          <p:cNvSpPr>
            <a:spLocks/>
          </p:cNvSpPr>
          <p:nvPr/>
        </p:nvSpPr>
        <p:spPr>
          <a:xfrm>
            <a:off x="6539865" y="3514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6534150" y="382841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6528435" y="414210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7534910" y="351345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7527925" y="383603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7522845" y="4149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7122160" y="4347845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484495" y="134556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5487035" y="242062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3924300" y="31115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회원가입(판)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7000240" y="322580"/>
            <a:ext cx="11163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6838950" y="26670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회원가입(판)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582295" y="4996180"/>
            <a:ext cx="2136775" cy="1787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2851785" y="2626995"/>
            <a:ext cx="3300730" cy="2835275"/>
          </a:xfrm>
          <a:custGeom>
            <a:avLst/>
            <a:gdLst>
              <a:gd name="TX0" fmla="*/ 4438 w 5198"/>
              <a:gd name="TY0" fmla="*/ 0 h 4465"/>
              <a:gd name="TX1" fmla="*/ 4438 w 5198"/>
              <a:gd name="TY1" fmla="*/ 0 h 4465"/>
              <a:gd name="TX2" fmla="*/ 4438 w 5198"/>
              <a:gd name="TY2" fmla="*/ 26 h 4465"/>
              <a:gd name="TX3" fmla="*/ 4438 w 5198"/>
              <a:gd name="TY3" fmla="*/ 52 h 4465"/>
              <a:gd name="TX4" fmla="*/ 4451 w 5198"/>
              <a:gd name="TY4" fmla="*/ 78 h 4465"/>
              <a:gd name="TX5" fmla="*/ 4451 w 5198"/>
              <a:gd name="TY5" fmla="*/ 92 h 4465"/>
              <a:gd name="TX6" fmla="*/ 4477 w 5198"/>
              <a:gd name="TY6" fmla="*/ 118 h 4465"/>
              <a:gd name="TX7" fmla="*/ 4490 w 5198"/>
              <a:gd name="TY7" fmla="*/ 144 h 4465"/>
              <a:gd name="TX8" fmla="*/ 4503 w 5198"/>
              <a:gd name="TY8" fmla="*/ 157 h 4465"/>
              <a:gd name="TX9" fmla="*/ 4529 w 5198"/>
              <a:gd name="TY9" fmla="*/ 183 h 4465"/>
              <a:gd name="TX10" fmla="*/ 4555 w 5198"/>
              <a:gd name="TY10" fmla="*/ 209 h 4465"/>
              <a:gd name="TX11" fmla="*/ 4595 w 5198"/>
              <a:gd name="TY11" fmla="*/ 236 h 4465"/>
              <a:gd name="TX12" fmla="*/ 4621 w 5198"/>
              <a:gd name="TY12" fmla="*/ 262 h 4465"/>
              <a:gd name="TX13" fmla="*/ 4647 w 5198"/>
              <a:gd name="TY13" fmla="*/ 275 h 4465"/>
              <a:gd name="TX14" fmla="*/ 4673 w 5198"/>
              <a:gd name="TY14" fmla="*/ 288 h 4465"/>
              <a:gd name="TX15" fmla="*/ 4699 w 5198"/>
              <a:gd name="TY15" fmla="*/ 314 h 4465"/>
              <a:gd name="TX16" fmla="*/ 4726 w 5198"/>
              <a:gd name="TY16" fmla="*/ 340 h 4465"/>
              <a:gd name="TX17" fmla="*/ 4765 w 5198"/>
              <a:gd name="TY17" fmla="*/ 353 h 4465"/>
              <a:gd name="TX18" fmla="*/ 4804 w 5198"/>
              <a:gd name="TY18" fmla="*/ 366 h 4465"/>
              <a:gd name="TX19" fmla="*/ 4830 w 5198"/>
              <a:gd name="TY19" fmla="*/ 393 h 4465"/>
              <a:gd name="TX20" fmla="*/ 4870 w 5198"/>
              <a:gd name="TY20" fmla="*/ 419 h 4465"/>
              <a:gd name="TX21" fmla="*/ 4896 w 5198"/>
              <a:gd name="TY21" fmla="*/ 432 h 4465"/>
              <a:gd name="TX22" fmla="*/ 4909 w 5198"/>
              <a:gd name="TY22" fmla="*/ 445 h 4465"/>
              <a:gd name="TX23" fmla="*/ 4935 w 5198"/>
              <a:gd name="TY23" fmla="*/ 471 h 4465"/>
              <a:gd name="TX24" fmla="*/ 4961 w 5198"/>
              <a:gd name="TY24" fmla="*/ 497 h 4465"/>
              <a:gd name="TX25" fmla="*/ 4974 w 5198"/>
              <a:gd name="TY25" fmla="*/ 524 h 4465"/>
              <a:gd name="TX26" fmla="*/ 5001 w 5198"/>
              <a:gd name="TY26" fmla="*/ 550 h 4465"/>
              <a:gd name="TX27" fmla="*/ 5014 w 5198"/>
              <a:gd name="TY27" fmla="*/ 576 h 4465"/>
              <a:gd name="TX28" fmla="*/ 5027 w 5198"/>
              <a:gd name="TY28" fmla="*/ 615 h 4465"/>
              <a:gd name="TX29" fmla="*/ 5027 w 5198"/>
              <a:gd name="TY29" fmla="*/ 655 h 4465"/>
              <a:gd name="TX30" fmla="*/ 5053 w 5198"/>
              <a:gd name="TY30" fmla="*/ 681 h 4465"/>
              <a:gd name="TX31" fmla="*/ 5066 w 5198"/>
              <a:gd name="TY31" fmla="*/ 720 h 4465"/>
              <a:gd name="TX32" fmla="*/ 5079 w 5198"/>
              <a:gd name="TY32" fmla="*/ 785 h 4465"/>
              <a:gd name="TX33" fmla="*/ 5105 w 5198"/>
              <a:gd name="TY33" fmla="*/ 877 h 4465"/>
              <a:gd name="TX34" fmla="*/ 5118 w 5198"/>
              <a:gd name="TY34" fmla="*/ 956 h 4465"/>
              <a:gd name="TX35" fmla="*/ 5131 w 5198"/>
              <a:gd name="TY35" fmla="*/ 1021 h 4465"/>
              <a:gd name="TX36" fmla="*/ 5145 w 5198"/>
              <a:gd name="TY36" fmla="*/ 1087 h 4465"/>
              <a:gd name="TX37" fmla="*/ 5145 w 5198"/>
              <a:gd name="TY37" fmla="*/ 1165 h 4465"/>
              <a:gd name="TX38" fmla="*/ 5158 w 5198"/>
              <a:gd name="TY38" fmla="*/ 1217 h 4465"/>
              <a:gd name="TX39" fmla="*/ 5158 w 5198"/>
              <a:gd name="TY39" fmla="*/ 1257 h 4465"/>
              <a:gd name="TX40" fmla="*/ 5171 w 5198"/>
              <a:gd name="TY40" fmla="*/ 1309 h 4465"/>
              <a:gd name="TX41" fmla="*/ 5171 w 5198"/>
              <a:gd name="TY41" fmla="*/ 1388 h 4465"/>
              <a:gd name="TX42" fmla="*/ 5184 w 5198"/>
              <a:gd name="TY42" fmla="*/ 1492 h 4465"/>
              <a:gd name="TX43" fmla="*/ 5184 w 5198"/>
              <a:gd name="TY43" fmla="*/ 1597 h 4465"/>
              <a:gd name="TX44" fmla="*/ 5197 w 5198"/>
              <a:gd name="TY44" fmla="*/ 1741 h 4465"/>
              <a:gd name="TX45" fmla="*/ 5197 w 5198"/>
              <a:gd name="TY45" fmla="*/ 1846 h 4465"/>
              <a:gd name="TX46" fmla="*/ 5197 w 5198"/>
              <a:gd name="TY46" fmla="*/ 1924 h 4465"/>
              <a:gd name="TX47" fmla="*/ 5197 w 5198"/>
              <a:gd name="TY47" fmla="*/ 2003 h 4465"/>
              <a:gd name="TX48" fmla="*/ 5197 w 5198"/>
              <a:gd name="TY48" fmla="*/ 2081 h 4465"/>
              <a:gd name="TX49" fmla="*/ 5184 w 5198"/>
              <a:gd name="TY49" fmla="*/ 2212 h 4465"/>
              <a:gd name="TX50" fmla="*/ 5171 w 5198"/>
              <a:gd name="TY50" fmla="*/ 2304 h 4465"/>
              <a:gd name="TX51" fmla="*/ 5171 w 5198"/>
              <a:gd name="TY51" fmla="*/ 2343 h 4465"/>
              <a:gd name="TX52" fmla="*/ 5158 w 5198"/>
              <a:gd name="TY52" fmla="*/ 2396 h 4465"/>
              <a:gd name="TX53" fmla="*/ 5145 w 5198"/>
              <a:gd name="TY53" fmla="*/ 2474 h 4465"/>
              <a:gd name="TX54" fmla="*/ 5131 w 5198"/>
              <a:gd name="TY54" fmla="*/ 2540 h 4465"/>
              <a:gd name="TX55" fmla="*/ 5118 w 5198"/>
              <a:gd name="TY55" fmla="*/ 2605 h 4465"/>
              <a:gd name="TX56" fmla="*/ 5105 w 5198"/>
              <a:gd name="TY56" fmla="*/ 2644 h 4465"/>
              <a:gd name="TX57" fmla="*/ 5092 w 5198"/>
              <a:gd name="TY57" fmla="*/ 2697 h 4465"/>
              <a:gd name="TX58" fmla="*/ 5053 w 5198"/>
              <a:gd name="TY58" fmla="*/ 2815 h 4465"/>
              <a:gd name="TX59" fmla="*/ 5014 w 5198"/>
              <a:gd name="TY59" fmla="*/ 2945 h 4465"/>
              <a:gd name="TX60" fmla="*/ 4987 w 5198"/>
              <a:gd name="TY60" fmla="*/ 3024 h 4465"/>
              <a:gd name="TX61" fmla="*/ 4961 w 5198"/>
              <a:gd name="TY61" fmla="*/ 3076 h 4465"/>
              <a:gd name="TX62" fmla="*/ 4948 w 5198"/>
              <a:gd name="TY62" fmla="*/ 3129 h 4465"/>
              <a:gd name="TX63" fmla="*/ 4935 w 5198"/>
              <a:gd name="TY63" fmla="*/ 3194 h 4465"/>
              <a:gd name="TX64" fmla="*/ 4922 w 5198"/>
              <a:gd name="TY64" fmla="*/ 3233 h 4465"/>
              <a:gd name="TX65" fmla="*/ 4909 w 5198"/>
              <a:gd name="TY65" fmla="*/ 3273 h 4465"/>
              <a:gd name="TX66" fmla="*/ 4896 w 5198"/>
              <a:gd name="TY66" fmla="*/ 3299 h 4465"/>
              <a:gd name="TX67" fmla="*/ 4857 w 5198"/>
              <a:gd name="TY67" fmla="*/ 3351 h 4465"/>
              <a:gd name="TX68" fmla="*/ 4830 w 5198"/>
              <a:gd name="TY68" fmla="*/ 3417 h 4465"/>
              <a:gd name="TX69" fmla="*/ 4804 w 5198"/>
              <a:gd name="TY69" fmla="*/ 3469 h 4465"/>
              <a:gd name="TX70" fmla="*/ 4778 w 5198"/>
              <a:gd name="TY70" fmla="*/ 3508 h 4465"/>
              <a:gd name="TX71" fmla="*/ 4752 w 5198"/>
              <a:gd name="TY71" fmla="*/ 3535 h 4465"/>
              <a:gd name="TX72" fmla="*/ 4739 w 5198"/>
              <a:gd name="TY72" fmla="*/ 3548 h 4465"/>
              <a:gd name="TX73" fmla="*/ 4699 w 5198"/>
              <a:gd name="TY73" fmla="*/ 3587 h 4465"/>
              <a:gd name="TX74" fmla="*/ 4647 w 5198"/>
              <a:gd name="TY74" fmla="*/ 3626 h 4465"/>
              <a:gd name="TX75" fmla="*/ 4582 w 5198"/>
              <a:gd name="TY75" fmla="*/ 3679 h 4465"/>
              <a:gd name="TX76" fmla="*/ 4503 w 5198"/>
              <a:gd name="TY76" fmla="*/ 3731 h 4465"/>
              <a:gd name="TX77" fmla="*/ 4425 w 5198"/>
              <a:gd name="TY77" fmla="*/ 3796 h 4465"/>
              <a:gd name="TX78" fmla="*/ 4385 w 5198"/>
              <a:gd name="TY78" fmla="*/ 3823 h 4465"/>
              <a:gd name="TX79" fmla="*/ 4294 w 5198"/>
              <a:gd name="TY79" fmla="*/ 3875 h 4465"/>
              <a:gd name="TX80" fmla="*/ 4176 w 5198"/>
              <a:gd name="TY80" fmla="*/ 3927 h 4465"/>
              <a:gd name="TX81" fmla="*/ 4058 w 5198"/>
              <a:gd name="TY81" fmla="*/ 3967 h 4465"/>
              <a:gd name="TX82" fmla="*/ 3940 w 5198"/>
              <a:gd name="TY82" fmla="*/ 4006 h 4465"/>
              <a:gd name="TX83" fmla="*/ 3822 w 5198"/>
              <a:gd name="TY83" fmla="*/ 4058 h 4465"/>
              <a:gd name="TX84" fmla="*/ 3718 w 5198"/>
              <a:gd name="TY84" fmla="*/ 4098 h 4465"/>
              <a:gd name="TX85" fmla="*/ 3587 w 5198"/>
              <a:gd name="TY85" fmla="*/ 4124 h 4465"/>
              <a:gd name="TX86" fmla="*/ 3456 w 5198"/>
              <a:gd name="TY86" fmla="*/ 4150 h 4465"/>
              <a:gd name="TX87" fmla="*/ 3351 w 5198"/>
              <a:gd name="TY87" fmla="*/ 4176 h 4465"/>
              <a:gd name="TX88" fmla="*/ 3194 w 5198"/>
              <a:gd name="TY88" fmla="*/ 4202 h 4465"/>
              <a:gd name="TX89" fmla="*/ 3050 w 5198"/>
              <a:gd name="TY89" fmla="*/ 4228 h 4465"/>
              <a:gd name="TX90" fmla="*/ 2893 w 5198"/>
              <a:gd name="TY90" fmla="*/ 4255 h 4465"/>
              <a:gd name="TX91" fmla="*/ 2644 w 5198"/>
              <a:gd name="TY91" fmla="*/ 4281 h 4465"/>
              <a:gd name="TX92" fmla="*/ 2395 w 5198"/>
              <a:gd name="TY92" fmla="*/ 4294 h 4465"/>
              <a:gd name="TX93" fmla="*/ 2199 w 5198"/>
              <a:gd name="TY93" fmla="*/ 4294 h 4465"/>
              <a:gd name="TX94" fmla="*/ 2016 w 5198"/>
              <a:gd name="TY94" fmla="*/ 4294 h 4465"/>
              <a:gd name="TX95" fmla="*/ 1819 w 5198"/>
              <a:gd name="TY95" fmla="*/ 4307 h 4465"/>
              <a:gd name="TX96" fmla="*/ 1649 w 5198"/>
              <a:gd name="TY96" fmla="*/ 4307 h 4465"/>
              <a:gd name="TX97" fmla="*/ 1479 w 5198"/>
              <a:gd name="TY97" fmla="*/ 4307 h 4465"/>
              <a:gd name="TX98" fmla="*/ 1296 w 5198"/>
              <a:gd name="TY98" fmla="*/ 4307 h 4465"/>
              <a:gd name="TX99" fmla="*/ 1126 w 5198"/>
              <a:gd name="TY99" fmla="*/ 4307 h 4465"/>
              <a:gd name="TX100" fmla="*/ 1008 w 5198"/>
              <a:gd name="TY100" fmla="*/ 4307 h 4465"/>
              <a:gd name="TX101" fmla="*/ 890 w 5198"/>
              <a:gd name="TY101" fmla="*/ 4307 h 4465"/>
              <a:gd name="TX102" fmla="*/ 798 w 5198"/>
              <a:gd name="TY102" fmla="*/ 4307 h 4465"/>
              <a:gd name="TX103" fmla="*/ 707 w 5198"/>
              <a:gd name="TY103" fmla="*/ 4307 h 4465"/>
              <a:gd name="TX104" fmla="*/ 602 w 5198"/>
              <a:gd name="TY104" fmla="*/ 4307 h 4465"/>
              <a:gd name="TX105" fmla="*/ 497 w 5198"/>
              <a:gd name="TY105" fmla="*/ 4307 h 4465"/>
              <a:gd name="TX106" fmla="*/ 406 w 5198"/>
              <a:gd name="TY106" fmla="*/ 4307 h 4465"/>
              <a:gd name="TX107" fmla="*/ 327 w 5198"/>
              <a:gd name="TY107" fmla="*/ 4307 h 4465"/>
              <a:gd name="TX108" fmla="*/ 248 w 5198"/>
              <a:gd name="TY108" fmla="*/ 4307 h 4465"/>
              <a:gd name="TX109" fmla="*/ 196 w 5198"/>
              <a:gd name="TY109" fmla="*/ 4307 h 4465"/>
              <a:gd name="TX110" fmla="*/ 144 w 5198"/>
              <a:gd name="TY110" fmla="*/ 4307 h 4465"/>
              <a:gd name="TX111" fmla="*/ 104 w 5198"/>
              <a:gd name="TY111" fmla="*/ 4294 h 4465"/>
              <a:gd name="TX112" fmla="*/ 78 w 5198"/>
              <a:gd name="TY112" fmla="*/ 4294 h 4465"/>
              <a:gd name="TX113" fmla="*/ 52 w 5198"/>
              <a:gd name="TY113" fmla="*/ 4294 h 4465"/>
              <a:gd name="TX114" fmla="*/ 26 w 5198"/>
              <a:gd name="TY114" fmla="*/ 4294 h 4465"/>
              <a:gd name="TX115" fmla="*/ 0 w 5198"/>
              <a:gd name="TY115" fmla="*/ 4294 h 4465"/>
              <a:gd name="TX116" fmla="*/ 0 w 5198"/>
              <a:gd name="TY116" fmla="*/ 4281 h 4465"/>
              <a:gd name="TX117" fmla="*/ 26 w 5198"/>
              <a:gd name="TY117" fmla="*/ 4281 h 4465"/>
              <a:gd name="TX118" fmla="*/ 52 w 5198"/>
              <a:gd name="TY118" fmla="*/ 4268 h 4465"/>
              <a:gd name="TX119" fmla="*/ 78 w 5198"/>
              <a:gd name="TY119" fmla="*/ 4242 h 4465"/>
              <a:gd name="TX120" fmla="*/ 118 w 5198"/>
              <a:gd name="TY120" fmla="*/ 4215 h 4465"/>
              <a:gd name="TX121" fmla="*/ 170 w 5198"/>
              <a:gd name="TY121" fmla="*/ 4189 h 4465"/>
              <a:gd name="TX122" fmla="*/ 209 w 5198"/>
              <a:gd name="TY122" fmla="*/ 4163 h 4465"/>
              <a:gd name="TX123" fmla="*/ 248 w 5198"/>
              <a:gd name="TY123" fmla="*/ 4150 h 4465"/>
              <a:gd name="TX124" fmla="*/ 262 w 5198"/>
              <a:gd name="TY124" fmla="*/ 4150 h 4465"/>
              <a:gd name="TX125" fmla="*/ 248 w 5198"/>
              <a:gd name="TY125" fmla="*/ 4176 h 4465"/>
              <a:gd name="TX126" fmla="*/ 222 w 5198"/>
              <a:gd name="TY126" fmla="*/ 4202 h 4465"/>
              <a:gd name="TX127" fmla="*/ 196 w 5198"/>
              <a:gd name="TY127" fmla="*/ 4242 h 4465"/>
              <a:gd name="TX128" fmla="*/ 170 w 5198"/>
              <a:gd name="TY128" fmla="*/ 4268 h 4465"/>
              <a:gd name="TX129" fmla="*/ 144 w 5198"/>
              <a:gd name="TY129" fmla="*/ 4294 h 4465"/>
              <a:gd name="TX130" fmla="*/ 131 w 5198"/>
              <a:gd name="TY130" fmla="*/ 4307 h 4465"/>
              <a:gd name="TX131" fmla="*/ 104 w 5198"/>
              <a:gd name="TY131" fmla="*/ 4307 h 4465"/>
              <a:gd name="TX132" fmla="*/ 78 w 5198"/>
              <a:gd name="TY132" fmla="*/ 4320 h 4465"/>
              <a:gd name="TX133" fmla="*/ 52 w 5198"/>
              <a:gd name="TY133" fmla="*/ 4333 h 4465"/>
              <a:gd name="TX134" fmla="*/ 26 w 5198"/>
              <a:gd name="TY134" fmla="*/ 4333 h 4465"/>
              <a:gd name="TX135" fmla="*/ 0 w 5198"/>
              <a:gd name="TY135" fmla="*/ 4333 h 4465"/>
              <a:gd name="TX136" fmla="*/ 13 w 5198"/>
              <a:gd name="TY136" fmla="*/ 4333 h 4465"/>
              <a:gd name="TX137" fmla="*/ 39 w 5198"/>
              <a:gd name="TY137" fmla="*/ 4333 h 4465"/>
              <a:gd name="TX138" fmla="*/ 65 w 5198"/>
              <a:gd name="TY138" fmla="*/ 4333 h 4465"/>
              <a:gd name="TX139" fmla="*/ 104 w 5198"/>
              <a:gd name="TY139" fmla="*/ 4359 h 4465"/>
              <a:gd name="TX140" fmla="*/ 144 w 5198"/>
              <a:gd name="TY140" fmla="*/ 4386 h 4465"/>
              <a:gd name="TX141" fmla="*/ 170 w 5198"/>
              <a:gd name="TY141" fmla="*/ 4412 h 4465"/>
              <a:gd name="TX142" fmla="*/ 209 w 5198"/>
              <a:gd name="TY142" fmla="*/ 4425 h 4465"/>
              <a:gd name="TX143" fmla="*/ 235 w 5198"/>
              <a:gd name="TY143" fmla="*/ 4438 h 4465"/>
              <a:gd name="TX144" fmla="*/ 248 w 5198"/>
              <a:gd name="TY144" fmla="*/ 4451 h 4465"/>
              <a:gd name="TX145" fmla="*/ 248 w 5198"/>
              <a:gd name="TY145" fmla="*/ 4464 h 4465"/>
              <a:gd name="TX146" fmla="*/ 222 w 5198"/>
              <a:gd name="TY146" fmla="*/ 4451 h 4465"/>
              <a:gd name="TX147" fmla="*/ 222 w 5198"/>
              <a:gd name="TY147" fmla="*/ 4412 h 4465"/>
              <a:gd name="TX148" fmla="*/ 209 w 5198"/>
              <a:gd name="TY148" fmla="*/ 4359 h 4465"/>
              <a:gd name="TX149" fmla="*/ 209 w 5198"/>
              <a:gd name="TY149" fmla="*/ 4333 h 4465"/>
              <a:gd name="TX150" fmla="*/ 209 w 5198"/>
              <a:gd name="TY150" fmla="*/ 4307 h 4465"/>
              <a:gd name="TX151" fmla="*/ 209 w 5198"/>
              <a:gd name="TY151" fmla="*/ 4281 h 4465"/>
              <a:gd name="TX152" fmla="*/ 209 w 5198"/>
              <a:gd name="TY152" fmla="*/ 4255 h 4465"/>
              <a:gd name="TX153" fmla="*/ 209 w 5198"/>
              <a:gd name="TY153" fmla="*/ 4228 h 4465"/>
              <a:gd name="TX154" fmla="*/ 209 w 5198"/>
              <a:gd name="TY154" fmla="*/ 4228 h 44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</a:cxnLst>
            <a:rect l="l" t="t" r="r" b="b"/>
            <a:pathLst>
              <a:path w="5198" h="4465">
                <a:moveTo>
                  <a:pt x="4438" y="0"/>
                </a:moveTo>
                <a:cubicBezTo>
                  <a:pt x="4438" y="0"/>
                  <a:pt x="4438" y="0"/>
                  <a:pt x="4438" y="0"/>
                </a:cubicBezTo>
                <a:cubicBezTo>
                  <a:pt x="4438" y="0"/>
                  <a:pt x="4438" y="13"/>
                  <a:pt x="4438" y="26"/>
                </a:cubicBezTo>
                <a:cubicBezTo>
                  <a:pt x="4438" y="26"/>
                  <a:pt x="4438" y="39"/>
                  <a:pt x="4438" y="52"/>
                </a:cubicBezTo>
                <a:cubicBezTo>
                  <a:pt x="4438" y="52"/>
                  <a:pt x="4451" y="65"/>
                  <a:pt x="4451" y="78"/>
                </a:cubicBezTo>
                <a:cubicBezTo>
                  <a:pt x="4451" y="78"/>
                  <a:pt x="4451" y="92"/>
                  <a:pt x="4451" y="92"/>
                </a:cubicBezTo>
                <a:cubicBezTo>
                  <a:pt x="4451" y="92"/>
                  <a:pt x="4464" y="105"/>
                  <a:pt x="4477" y="118"/>
                </a:cubicBezTo>
                <a:cubicBezTo>
                  <a:pt x="4477" y="118"/>
                  <a:pt x="4490" y="131"/>
                  <a:pt x="4490" y="144"/>
                </a:cubicBezTo>
                <a:cubicBezTo>
                  <a:pt x="4490" y="144"/>
                  <a:pt x="4503" y="157"/>
                  <a:pt x="4503" y="157"/>
                </a:cubicBezTo>
                <a:cubicBezTo>
                  <a:pt x="4503" y="157"/>
                  <a:pt x="4516" y="170"/>
                  <a:pt x="4529" y="183"/>
                </a:cubicBezTo>
                <a:cubicBezTo>
                  <a:pt x="4529" y="183"/>
                  <a:pt x="4542" y="196"/>
                  <a:pt x="4555" y="209"/>
                </a:cubicBezTo>
                <a:cubicBezTo>
                  <a:pt x="4569" y="209"/>
                  <a:pt x="4582" y="222"/>
                  <a:pt x="4595" y="236"/>
                </a:cubicBezTo>
                <a:cubicBezTo>
                  <a:pt x="4595" y="236"/>
                  <a:pt x="4608" y="249"/>
                  <a:pt x="4621" y="262"/>
                </a:cubicBezTo>
                <a:cubicBezTo>
                  <a:pt x="4634" y="262"/>
                  <a:pt x="4647" y="275"/>
                  <a:pt x="4647" y="275"/>
                </a:cubicBezTo>
                <a:cubicBezTo>
                  <a:pt x="4647" y="275"/>
                  <a:pt x="4660" y="288"/>
                  <a:pt x="4673" y="288"/>
                </a:cubicBezTo>
                <a:cubicBezTo>
                  <a:pt x="4673" y="288"/>
                  <a:pt x="4686" y="301"/>
                  <a:pt x="4699" y="314"/>
                </a:cubicBezTo>
                <a:cubicBezTo>
                  <a:pt x="4699" y="314"/>
                  <a:pt x="4713" y="327"/>
                  <a:pt x="4726" y="340"/>
                </a:cubicBezTo>
                <a:cubicBezTo>
                  <a:pt x="4739" y="340"/>
                  <a:pt x="4752" y="353"/>
                  <a:pt x="4765" y="353"/>
                </a:cubicBezTo>
                <a:cubicBezTo>
                  <a:pt x="4778" y="353"/>
                  <a:pt x="4791" y="366"/>
                  <a:pt x="4804" y="366"/>
                </a:cubicBezTo>
                <a:cubicBezTo>
                  <a:pt x="4804" y="366"/>
                  <a:pt x="4817" y="380"/>
                  <a:pt x="4830" y="393"/>
                </a:cubicBezTo>
                <a:cubicBezTo>
                  <a:pt x="4843" y="393"/>
                  <a:pt x="4857" y="406"/>
                  <a:pt x="4870" y="419"/>
                </a:cubicBezTo>
                <a:cubicBezTo>
                  <a:pt x="4870" y="419"/>
                  <a:pt x="4883" y="432"/>
                  <a:pt x="4896" y="432"/>
                </a:cubicBezTo>
                <a:cubicBezTo>
                  <a:pt x="4896" y="432"/>
                  <a:pt x="4909" y="445"/>
                  <a:pt x="4909" y="445"/>
                </a:cubicBezTo>
                <a:cubicBezTo>
                  <a:pt x="4909" y="445"/>
                  <a:pt x="4922" y="458"/>
                  <a:pt x="4935" y="471"/>
                </a:cubicBezTo>
                <a:cubicBezTo>
                  <a:pt x="4935" y="471"/>
                  <a:pt x="4948" y="484"/>
                  <a:pt x="4961" y="497"/>
                </a:cubicBezTo>
                <a:cubicBezTo>
                  <a:pt x="4961" y="497"/>
                  <a:pt x="4974" y="510"/>
                  <a:pt x="4974" y="524"/>
                </a:cubicBezTo>
                <a:cubicBezTo>
                  <a:pt x="4974" y="524"/>
                  <a:pt x="4987" y="537"/>
                  <a:pt x="5001" y="550"/>
                </a:cubicBezTo>
                <a:cubicBezTo>
                  <a:pt x="5001" y="550"/>
                  <a:pt x="5014" y="563"/>
                  <a:pt x="5014" y="576"/>
                </a:cubicBezTo>
                <a:cubicBezTo>
                  <a:pt x="5014" y="589"/>
                  <a:pt x="5027" y="602"/>
                  <a:pt x="5027" y="615"/>
                </a:cubicBezTo>
                <a:cubicBezTo>
                  <a:pt x="5027" y="615"/>
                  <a:pt x="5027" y="628"/>
                  <a:pt x="5027" y="655"/>
                </a:cubicBezTo>
                <a:cubicBezTo>
                  <a:pt x="5027" y="668"/>
                  <a:pt x="5040" y="681"/>
                  <a:pt x="5053" y="681"/>
                </a:cubicBezTo>
                <a:cubicBezTo>
                  <a:pt x="5053" y="681"/>
                  <a:pt x="5066" y="694"/>
                  <a:pt x="5066" y="720"/>
                </a:cubicBezTo>
                <a:cubicBezTo>
                  <a:pt x="5066" y="733"/>
                  <a:pt x="5079" y="746"/>
                  <a:pt x="5079" y="785"/>
                </a:cubicBezTo>
                <a:cubicBezTo>
                  <a:pt x="5079" y="825"/>
                  <a:pt x="5092" y="838"/>
                  <a:pt x="5105" y="877"/>
                </a:cubicBezTo>
                <a:cubicBezTo>
                  <a:pt x="5105" y="916"/>
                  <a:pt x="5118" y="929"/>
                  <a:pt x="5118" y="956"/>
                </a:cubicBezTo>
                <a:cubicBezTo>
                  <a:pt x="5118" y="969"/>
                  <a:pt x="5131" y="982"/>
                  <a:pt x="5131" y="1021"/>
                </a:cubicBezTo>
                <a:cubicBezTo>
                  <a:pt x="5131" y="1047"/>
                  <a:pt x="5145" y="1060"/>
                  <a:pt x="5145" y="1087"/>
                </a:cubicBezTo>
                <a:cubicBezTo>
                  <a:pt x="5145" y="1113"/>
                  <a:pt x="5145" y="1126"/>
                  <a:pt x="5145" y="1165"/>
                </a:cubicBezTo>
                <a:cubicBezTo>
                  <a:pt x="5145" y="1191"/>
                  <a:pt x="5158" y="1204"/>
                  <a:pt x="5158" y="1217"/>
                </a:cubicBezTo>
                <a:cubicBezTo>
                  <a:pt x="5158" y="1217"/>
                  <a:pt x="5158" y="1231"/>
                  <a:pt x="5158" y="1257"/>
                </a:cubicBezTo>
                <a:cubicBezTo>
                  <a:pt x="5158" y="1270"/>
                  <a:pt x="5171" y="1283"/>
                  <a:pt x="5171" y="1309"/>
                </a:cubicBezTo>
                <a:cubicBezTo>
                  <a:pt x="5171" y="1322"/>
                  <a:pt x="5171" y="1348"/>
                  <a:pt x="5171" y="1388"/>
                </a:cubicBezTo>
                <a:cubicBezTo>
                  <a:pt x="5171" y="1427"/>
                  <a:pt x="5184" y="1453"/>
                  <a:pt x="5184" y="1492"/>
                </a:cubicBezTo>
                <a:cubicBezTo>
                  <a:pt x="5184" y="1519"/>
                  <a:pt x="5184" y="1545"/>
                  <a:pt x="5184" y="1597"/>
                </a:cubicBezTo>
                <a:cubicBezTo>
                  <a:pt x="5184" y="1649"/>
                  <a:pt x="5197" y="1689"/>
                  <a:pt x="5197" y="1741"/>
                </a:cubicBezTo>
                <a:cubicBezTo>
                  <a:pt x="5197" y="1780"/>
                  <a:pt x="5197" y="1807"/>
                  <a:pt x="5197" y="1846"/>
                </a:cubicBezTo>
                <a:cubicBezTo>
                  <a:pt x="5197" y="1872"/>
                  <a:pt x="5197" y="1885"/>
                  <a:pt x="5197" y="1924"/>
                </a:cubicBezTo>
                <a:cubicBezTo>
                  <a:pt x="5197" y="1951"/>
                  <a:pt x="5197" y="1964"/>
                  <a:pt x="5197" y="2003"/>
                </a:cubicBezTo>
                <a:cubicBezTo>
                  <a:pt x="5197" y="2029"/>
                  <a:pt x="5197" y="2042"/>
                  <a:pt x="5197" y="2081"/>
                </a:cubicBezTo>
                <a:cubicBezTo>
                  <a:pt x="5197" y="2121"/>
                  <a:pt x="5184" y="2147"/>
                  <a:pt x="5184" y="2212"/>
                </a:cubicBezTo>
                <a:cubicBezTo>
                  <a:pt x="5184" y="2265"/>
                  <a:pt x="5171" y="2291"/>
                  <a:pt x="5171" y="2304"/>
                </a:cubicBezTo>
                <a:cubicBezTo>
                  <a:pt x="5171" y="2304"/>
                  <a:pt x="5171" y="2317"/>
                  <a:pt x="5171" y="2343"/>
                </a:cubicBezTo>
                <a:cubicBezTo>
                  <a:pt x="5171" y="2356"/>
                  <a:pt x="5158" y="2369"/>
                  <a:pt x="5158" y="2396"/>
                </a:cubicBezTo>
                <a:cubicBezTo>
                  <a:pt x="5158" y="2422"/>
                  <a:pt x="5145" y="2435"/>
                  <a:pt x="5145" y="2474"/>
                </a:cubicBezTo>
                <a:cubicBezTo>
                  <a:pt x="5145" y="2500"/>
                  <a:pt x="5131" y="2513"/>
                  <a:pt x="5131" y="2540"/>
                </a:cubicBezTo>
                <a:cubicBezTo>
                  <a:pt x="5131" y="2566"/>
                  <a:pt x="5118" y="2579"/>
                  <a:pt x="5118" y="2605"/>
                </a:cubicBezTo>
                <a:cubicBezTo>
                  <a:pt x="5118" y="2618"/>
                  <a:pt x="5105" y="2631"/>
                  <a:pt x="5105" y="2644"/>
                </a:cubicBezTo>
                <a:cubicBezTo>
                  <a:pt x="5105" y="2657"/>
                  <a:pt x="5092" y="2671"/>
                  <a:pt x="5092" y="2697"/>
                </a:cubicBezTo>
                <a:cubicBezTo>
                  <a:pt x="5079" y="2723"/>
                  <a:pt x="5066" y="2749"/>
                  <a:pt x="5053" y="2815"/>
                </a:cubicBezTo>
                <a:cubicBezTo>
                  <a:pt x="5027" y="2880"/>
                  <a:pt x="5014" y="2906"/>
                  <a:pt x="5014" y="2945"/>
                </a:cubicBezTo>
                <a:cubicBezTo>
                  <a:pt x="5001" y="2985"/>
                  <a:pt x="4987" y="2998"/>
                  <a:pt x="4987" y="3024"/>
                </a:cubicBezTo>
                <a:cubicBezTo>
                  <a:pt x="4974" y="3050"/>
                  <a:pt x="4961" y="3063"/>
                  <a:pt x="4961" y="3076"/>
                </a:cubicBezTo>
                <a:cubicBezTo>
                  <a:pt x="4961" y="3089"/>
                  <a:pt x="4948" y="3103"/>
                  <a:pt x="4948" y="3129"/>
                </a:cubicBezTo>
                <a:cubicBezTo>
                  <a:pt x="4948" y="3155"/>
                  <a:pt x="4935" y="3168"/>
                  <a:pt x="4935" y="3194"/>
                </a:cubicBezTo>
                <a:cubicBezTo>
                  <a:pt x="4935" y="3207"/>
                  <a:pt x="4922" y="3220"/>
                  <a:pt x="4922" y="3233"/>
                </a:cubicBezTo>
                <a:cubicBezTo>
                  <a:pt x="4922" y="3247"/>
                  <a:pt x="4909" y="3260"/>
                  <a:pt x="4909" y="3273"/>
                </a:cubicBezTo>
                <a:cubicBezTo>
                  <a:pt x="4909" y="3273"/>
                  <a:pt x="4896" y="3286"/>
                  <a:pt x="4896" y="3299"/>
                </a:cubicBezTo>
                <a:cubicBezTo>
                  <a:pt x="4883" y="3312"/>
                  <a:pt x="4870" y="3325"/>
                  <a:pt x="4857" y="3351"/>
                </a:cubicBezTo>
                <a:cubicBezTo>
                  <a:pt x="4843" y="3377"/>
                  <a:pt x="4830" y="3391"/>
                  <a:pt x="4830" y="3417"/>
                </a:cubicBezTo>
                <a:cubicBezTo>
                  <a:pt x="4817" y="3443"/>
                  <a:pt x="4804" y="3456"/>
                  <a:pt x="4804" y="3469"/>
                </a:cubicBezTo>
                <a:cubicBezTo>
                  <a:pt x="4791" y="3482"/>
                  <a:pt x="4778" y="3495"/>
                  <a:pt x="4778" y="3508"/>
                </a:cubicBezTo>
                <a:cubicBezTo>
                  <a:pt x="4765" y="3508"/>
                  <a:pt x="4752" y="3521"/>
                  <a:pt x="4752" y="3535"/>
                </a:cubicBezTo>
                <a:cubicBezTo>
                  <a:pt x="4752" y="3535"/>
                  <a:pt x="4739" y="3548"/>
                  <a:pt x="4739" y="3548"/>
                </a:cubicBezTo>
                <a:cubicBezTo>
                  <a:pt x="4726" y="3548"/>
                  <a:pt x="4713" y="3561"/>
                  <a:pt x="4699" y="3587"/>
                </a:cubicBezTo>
                <a:cubicBezTo>
                  <a:pt x="4673" y="3600"/>
                  <a:pt x="4660" y="3613"/>
                  <a:pt x="4647" y="3626"/>
                </a:cubicBezTo>
                <a:cubicBezTo>
                  <a:pt x="4621" y="3639"/>
                  <a:pt x="4608" y="3652"/>
                  <a:pt x="4582" y="3679"/>
                </a:cubicBezTo>
                <a:cubicBezTo>
                  <a:pt x="4555" y="3692"/>
                  <a:pt x="4542" y="3705"/>
                  <a:pt x="4503" y="3731"/>
                </a:cubicBezTo>
                <a:cubicBezTo>
                  <a:pt x="4464" y="3757"/>
                  <a:pt x="4451" y="3770"/>
                  <a:pt x="4425" y="3796"/>
                </a:cubicBezTo>
                <a:cubicBezTo>
                  <a:pt x="4398" y="3810"/>
                  <a:pt x="4385" y="3823"/>
                  <a:pt x="4385" y="3823"/>
                </a:cubicBezTo>
                <a:cubicBezTo>
                  <a:pt x="4372" y="3823"/>
                  <a:pt x="4346" y="3836"/>
                  <a:pt x="4294" y="3875"/>
                </a:cubicBezTo>
                <a:cubicBezTo>
                  <a:pt x="4228" y="3901"/>
                  <a:pt x="4202" y="3914"/>
                  <a:pt x="4176" y="3927"/>
                </a:cubicBezTo>
                <a:cubicBezTo>
                  <a:pt x="4137" y="3927"/>
                  <a:pt x="4110" y="3940"/>
                  <a:pt x="4058" y="3967"/>
                </a:cubicBezTo>
                <a:cubicBezTo>
                  <a:pt x="4006" y="3980"/>
                  <a:pt x="3979" y="3993"/>
                  <a:pt x="3940" y="4006"/>
                </a:cubicBezTo>
                <a:cubicBezTo>
                  <a:pt x="3901" y="4019"/>
                  <a:pt x="3862" y="4032"/>
                  <a:pt x="3822" y="4058"/>
                </a:cubicBezTo>
                <a:cubicBezTo>
                  <a:pt x="3783" y="4071"/>
                  <a:pt x="3757" y="4084"/>
                  <a:pt x="3718" y="4098"/>
                </a:cubicBezTo>
                <a:cubicBezTo>
                  <a:pt x="3678" y="4098"/>
                  <a:pt x="3639" y="4111"/>
                  <a:pt x="3587" y="4124"/>
                </a:cubicBezTo>
                <a:cubicBezTo>
                  <a:pt x="3521" y="4137"/>
                  <a:pt x="3495" y="4150"/>
                  <a:pt x="3456" y="4150"/>
                </a:cubicBezTo>
                <a:cubicBezTo>
                  <a:pt x="3417" y="4150"/>
                  <a:pt x="3390" y="4163"/>
                  <a:pt x="3351" y="4176"/>
                </a:cubicBezTo>
                <a:cubicBezTo>
                  <a:pt x="3312" y="4176"/>
                  <a:pt x="3273" y="4189"/>
                  <a:pt x="3194" y="4202"/>
                </a:cubicBezTo>
                <a:cubicBezTo>
                  <a:pt x="3115" y="4215"/>
                  <a:pt x="3089" y="4228"/>
                  <a:pt x="3050" y="4228"/>
                </a:cubicBezTo>
                <a:cubicBezTo>
                  <a:pt x="3011" y="4228"/>
                  <a:pt x="2971" y="4242"/>
                  <a:pt x="2893" y="4255"/>
                </a:cubicBezTo>
                <a:cubicBezTo>
                  <a:pt x="2801" y="4255"/>
                  <a:pt x="2736" y="4268"/>
                  <a:pt x="2644" y="4281"/>
                </a:cubicBezTo>
                <a:cubicBezTo>
                  <a:pt x="2539" y="4281"/>
                  <a:pt x="2474" y="4294"/>
                  <a:pt x="2395" y="4294"/>
                </a:cubicBezTo>
                <a:cubicBezTo>
                  <a:pt x="2304" y="4294"/>
                  <a:pt x="2251" y="4294"/>
                  <a:pt x="2199" y="4294"/>
                </a:cubicBezTo>
                <a:cubicBezTo>
                  <a:pt x="2147" y="4294"/>
                  <a:pt x="2094" y="4294"/>
                  <a:pt x="2016" y="4294"/>
                </a:cubicBezTo>
                <a:cubicBezTo>
                  <a:pt x="1924" y="4294"/>
                  <a:pt x="1872" y="4307"/>
                  <a:pt x="1819" y="4307"/>
                </a:cubicBezTo>
                <a:cubicBezTo>
                  <a:pt x="1754" y="4307"/>
                  <a:pt x="1715" y="4307"/>
                  <a:pt x="1649" y="4307"/>
                </a:cubicBezTo>
                <a:cubicBezTo>
                  <a:pt x="1571" y="4307"/>
                  <a:pt x="1531" y="4307"/>
                  <a:pt x="1479" y="4307"/>
                </a:cubicBezTo>
                <a:cubicBezTo>
                  <a:pt x="1414" y="4307"/>
                  <a:pt x="1374" y="4307"/>
                  <a:pt x="1296" y="4307"/>
                </a:cubicBezTo>
                <a:cubicBezTo>
                  <a:pt x="1217" y="4307"/>
                  <a:pt x="1165" y="4307"/>
                  <a:pt x="1126" y="4307"/>
                </a:cubicBezTo>
                <a:cubicBezTo>
                  <a:pt x="1086" y="4307"/>
                  <a:pt x="1047" y="4307"/>
                  <a:pt x="1008" y="4307"/>
                </a:cubicBezTo>
                <a:cubicBezTo>
                  <a:pt x="968" y="4307"/>
                  <a:pt x="929" y="4307"/>
                  <a:pt x="890" y="4307"/>
                </a:cubicBezTo>
                <a:cubicBezTo>
                  <a:pt x="851" y="4307"/>
                  <a:pt x="824" y="4307"/>
                  <a:pt x="798" y="4307"/>
                </a:cubicBezTo>
                <a:cubicBezTo>
                  <a:pt x="759" y="4307"/>
                  <a:pt x="746" y="4307"/>
                  <a:pt x="707" y="4307"/>
                </a:cubicBezTo>
                <a:cubicBezTo>
                  <a:pt x="667" y="4307"/>
                  <a:pt x="641" y="4307"/>
                  <a:pt x="602" y="4307"/>
                </a:cubicBezTo>
                <a:cubicBezTo>
                  <a:pt x="563" y="4307"/>
                  <a:pt x="536" y="4307"/>
                  <a:pt x="497" y="4307"/>
                </a:cubicBezTo>
                <a:cubicBezTo>
                  <a:pt x="458" y="4307"/>
                  <a:pt x="432" y="4307"/>
                  <a:pt x="406" y="4307"/>
                </a:cubicBezTo>
                <a:cubicBezTo>
                  <a:pt x="366" y="4307"/>
                  <a:pt x="353" y="4307"/>
                  <a:pt x="327" y="4307"/>
                </a:cubicBezTo>
                <a:cubicBezTo>
                  <a:pt x="288" y="4307"/>
                  <a:pt x="275" y="4307"/>
                  <a:pt x="248" y="4307"/>
                </a:cubicBezTo>
                <a:cubicBezTo>
                  <a:pt x="222" y="4307"/>
                  <a:pt x="209" y="4307"/>
                  <a:pt x="196" y="4307"/>
                </a:cubicBezTo>
                <a:cubicBezTo>
                  <a:pt x="170" y="4307"/>
                  <a:pt x="157" y="4307"/>
                  <a:pt x="144" y="4307"/>
                </a:cubicBezTo>
                <a:cubicBezTo>
                  <a:pt x="131" y="4307"/>
                  <a:pt x="118" y="4294"/>
                  <a:pt x="104" y="4294"/>
                </a:cubicBezTo>
                <a:cubicBezTo>
                  <a:pt x="91" y="4294"/>
                  <a:pt x="78" y="4294"/>
                  <a:pt x="78" y="4294"/>
                </a:cubicBezTo>
                <a:cubicBezTo>
                  <a:pt x="65" y="4294"/>
                  <a:pt x="52" y="4294"/>
                  <a:pt x="52" y="4294"/>
                </a:cubicBezTo>
                <a:cubicBezTo>
                  <a:pt x="39" y="4294"/>
                  <a:pt x="26" y="4294"/>
                  <a:pt x="26" y="4294"/>
                </a:cubicBezTo>
                <a:cubicBezTo>
                  <a:pt x="13" y="4294"/>
                  <a:pt x="0" y="4294"/>
                  <a:pt x="0" y="4294"/>
                </a:cubicBezTo>
                <a:cubicBezTo>
                  <a:pt x="0" y="4294"/>
                  <a:pt x="0" y="4281"/>
                  <a:pt x="0" y="4281"/>
                </a:cubicBezTo>
                <a:cubicBezTo>
                  <a:pt x="0" y="4281"/>
                  <a:pt x="13" y="4281"/>
                  <a:pt x="26" y="4281"/>
                </a:cubicBezTo>
                <a:cubicBezTo>
                  <a:pt x="26" y="4281"/>
                  <a:pt x="39" y="4268"/>
                  <a:pt x="52" y="4268"/>
                </a:cubicBezTo>
                <a:cubicBezTo>
                  <a:pt x="52" y="4255"/>
                  <a:pt x="65" y="4242"/>
                  <a:pt x="78" y="4242"/>
                </a:cubicBezTo>
                <a:cubicBezTo>
                  <a:pt x="78" y="4228"/>
                  <a:pt x="91" y="4215"/>
                  <a:pt x="118" y="4215"/>
                </a:cubicBezTo>
                <a:cubicBezTo>
                  <a:pt x="131" y="4202"/>
                  <a:pt x="144" y="4189"/>
                  <a:pt x="170" y="4189"/>
                </a:cubicBezTo>
                <a:cubicBezTo>
                  <a:pt x="183" y="4176"/>
                  <a:pt x="196" y="4163"/>
                  <a:pt x="209" y="4163"/>
                </a:cubicBezTo>
                <a:cubicBezTo>
                  <a:pt x="222" y="4150"/>
                  <a:pt x="235" y="4150"/>
                  <a:pt x="248" y="4150"/>
                </a:cubicBezTo>
                <a:cubicBezTo>
                  <a:pt x="248" y="4150"/>
                  <a:pt x="262" y="4150"/>
                  <a:pt x="262" y="4150"/>
                </a:cubicBezTo>
                <a:cubicBezTo>
                  <a:pt x="262" y="4150"/>
                  <a:pt x="248" y="4163"/>
                  <a:pt x="248" y="4176"/>
                </a:cubicBezTo>
                <a:cubicBezTo>
                  <a:pt x="235" y="4176"/>
                  <a:pt x="222" y="4189"/>
                  <a:pt x="222" y="4202"/>
                </a:cubicBezTo>
                <a:cubicBezTo>
                  <a:pt x="209" y="4215"/>
                  <a:pt x="196" y="4228"/>
                  <a:pt x="196" y="4242"/>
                </a:cubicBezTo>
                <a:cubicBezTo>
                  <a:pt x="183" y="4242"/>
                  <a:pt x="170" y="4255"/>
                  <a:pt x="170" y="4268"/>
                </a:cubicBezTo>
                <a:cubicBezTo>
                  <a:pt x="157" y="4281"/>
                  <a:pt x="144" y="4294"/>
                  <a:pt x="144" y="4294"/>
                </a:cubicBezTo>
                <a:cubicBezTo>
                  <a:pt x="144" y="4294"/>
                  <a:pt x="131" y="4307"/>
                  <a:pt x="131" y="4307"/>
                </a:cubicBezTo>
                <a:cubicBezTo>
                  <a:pt x="118" y="4307"/>
                  <a:pt x="104" y="4307"/>
                  <a:pt x="104" y="4307"/>
                </a:cubicBezTo>
                <a:cubicBezTo>
                  <a:pt x="91" y="4307"/>
                  <a:pt x="78" y="4320"/>
                  <a:pt x="78" y="4320"/>
                </a:cubicBezTo>
                <a:cubicBezTo>
                  <a:pt x="65" y="4320"/>
                  <a:pt x="52" y="4333"/>
                  <a:pt x="52" y="4333"/>
                </a:cubicBezTo>
                <a:cubicBezTo>
                  <a:pt x="39" y="4333"/>
                  <a:pt x="26" y="4333"/>
                  <a:pt x="26" y="4333"/>
                </a:cubicBezTo>
                <a:cubicBezTo>
                  <a:pt x="13" y="4333"/>
                  <a:pt x="0" y="4333"/>
                  <a:pt x="0" y="4333"/>
                </a:cubicBezTo>
                <a:cubicBezTo>
                  <a:pt x="0" y="4333"/>
                  <a:pt x="0" y="4333"/>
                  <a:pt x="13" y="4333"/>
                </a:cubicBezTo>
                <a:cubicBezTo>
                  <a:pt x="13" y="4333"/>
                  <a:pt x="26" y="4333"/>
                  <a:pt x="39" y="4333"/>
                </a:cubicBezTo>
                <a:cubicBezTo>
                  <a:pt x="39" y="4333"/>
                  <a:pt x="52" y="4333"/>
                  <a:pt x="65" y="4333"/>
                </a:cubicBezTo>
                <a:cubicBezTo>
                  <a:pt x="78" y="4333"/>
                  <a:pt x="91" y="4346"/>
                  <a:pt x="104" y="4359"/>
                </a:cubicBezTo>
                <a:cubicBezTo>
                  <a:pt x="118" y="4359"/>
                  <a:pt x="131" y="4372"/>
                  <a:pt x="144" y="4386"/>
                </a:cubicBezTo>
                <a:cubicBezTo>
                  <a:pt x="144" y="4386"/>
                  <a:pt x="157" y="4399"/>
                  <a:pt x="170" y="4412"/>
                </a:cubicBezTo>
                <a:cubicBezTo>
                  <a:pt x="183" y="4412"/>
                  <a:pt x="196" y="4425"/>
                  <a:pt x="209" y="4425"/>
                </a:cubicBezTo>
                <a:cubicBezTo>
                  <a:pt x="209" y="4425"/>
                  <a:pt x="222" y="4438"/>
                  <a:pt x="235" y="4438"/>
                </a:cubicBezTo>
                <a:cubicBezTo>
                  <a:pt x="235" y="4438"/>
                  <a:pt x="248" y="4451"/>
                  <a:pt x="248" y="4451"/>
                </a:cubicBezTo>
                <a:cubicBezTo>
                  <a:pt x="248" y="4451"/>
                  <a:pt x="248" y="4464"/>
                  <a:pt x="248" y="4464"/>
                </a:cubicBezTo>
                <a:cubicBezTo>
                  <a:pt x="235" y="4464"/>
                  <a:pt x="222" y="4451"/>
                  <a:pt x="222" y="4451"/>
                </a:cubicBezTo>
                <a:cubicBezTo>
                  <a:pt x="222" y="4438"/>
                  <a:pt x="222" y="4425"/>
                  <a:pt x="222" y="4412"/>
                </a:cubicBezTo>
                <a:cubicBezTo>
                  <a:pt x="222" y="4386"/>
                  <a:pt x="209" y="4372"/>
                  <a:pt x="209" y="4359"/>
                </a:cubicBezTo>
                <a:cubicBezTo>
                  <a:pt x="209" y="4346"/>
                  <a:pt x="209" y="4333"/>
                  <a:pt x="209" y="4333"/>
                </a:cubicBezTo>
                <a:cubicBezTo>
                  <a:pt x="209" y="4320"/>
                  <a:pt x="209" y="4307"/>
                  <a:pt x="209" y="4307"/>
                </a:cubicBezTo>
                <a:cubicBezTo>
                  <a:pt x="209" y="4294"/>
                  <a:pt x="209" y="4281"/>
                  <a:pt x="209" y="4281"/>
                </a:cubicBezTo>
                <a:cubicBezTo>
                  <a:pt x="209" y="4268"/>
                  <a:pt x="209" y="4255"/>
                  <a:pt x="209" y="4255"/>
                </a:cubicBezTo>
                <a:cubicBezTo>
                  <a:pt x="209" y="4242"/>
                  <a:pt x="209" y="4228"/>
                  <a:pt x="209" y="4228"/>
                </a:cubicBezTo>
                <a:cubicBezTo>
                  <a:pt x="209" y="4228"/>
                  <a:pt x="209" y="4228"/>
                  <a:pt x="209" y="4228"/>
                </a:cubicBezTo>
              </a:path>
            </a:pathLst>
          </a:cu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3192145" y="4979670"/>
            <a:ext cx="8820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팝업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574040" y="4996180"/>
            <a:ext cx="2145030" cy="407670"/>
          </a:xfrm>
          <a:prstGeom prst="rect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656590" y="5079365"/>
            <a:ext cx="1330960" cy="241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136775" y="5104130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673735" y="552831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670560" y="588264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659130" y="623697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2141855" y="554164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146935" y="591248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143760" y="628332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6410-F4EB-44BE-B81B-C2BA9D7FA359}"/>
              </a:ext>
            </a:extLst>
          </p:cNvPr>
          <p:cNvSpPr txBox="1"/>
          <p:nvPr/>
        </p:nvSpPr>
        <p:spPr>
          <a:xfrm>
            <a:off x="6838950" y="5229200"/>
            <a:ext cx="4525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Authorization: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Phone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Mail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Synchronization ( </a:t>
            </a:r>
            <a:r>
              <a:rPr lang="en-US" altLang="ko-KR" dirty="0" err="1">
                <a:latin typeface="+mj-lt"/>
              </a:rPr>
              <a:t>Kakao</a:t>
            </a:r>
            <a:r>
              <a:rPr lang="en-US" altLang="ko-KR" dirty="0">
                <a:latin typeface="+mj-lt"/>
              </a:rPr>
              <a:t> account, etc.)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678180" y="58674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75640" y="58420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flipH="1">
            <a:off x="788035" y="77406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4"/>
          <p:cNvSpPr>
            <a:spLocks/>
          </p:cNvSpPr>
          <p:nvPr/>
        </p:nvSpPr>
        <p:spPr>
          <a:xfrm>
            <a:off x="1621155" y="393446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969645" y="125793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177290" y="1206500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2185" y="173228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179830" y="1680845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965835" y="214185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173480" y="2098675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2136140" y="12617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2343785" y="1210310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47570" y="17316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2355215" y="1680210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2141220" y="21494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2348865" y="2098040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4237990" y="60579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4236085" y="60388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 flipV="1">
            <a:off x="4364355" y="798195"/>
            <a:ext cx="278130" cy="444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>
            <a:off x="4500880" y="1560830"/>
            <a:ext cx="4330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4512310" y="2073910"/>
            <a:ext cx="5772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5140960" y="1664970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5135245" y="2108835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5135245" y="2719070"/>
            <a:ext cx="969645" cy="2686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9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1181735" y="118745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4861560" y="115570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로그인(통합)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954405" y="253809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162050" y="2494915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1" name="도형 4"/>
          <p:cNvSpPr>
            <a:spLocks/>
          </p:cNvSpPr>
          <p:nvPr/>
        </p:nvSpPr>
        <p:spPr>
          <a:xfrm>
            <a:off x="7366635" y="637540"/>
            <a:ext cx="2665095" cy="382397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6"/>
          <p:cNvSpPr>
            <a:spLocks/>
          </p:cNvSpPr>
          <p:nvPr/>
        </p:nvSpPr>
        <p:spPr>
          <a:xfrm>
            <a:off x="7364095" y="641985"/>
            <a:ext cx="2665095" cy="382397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7"/>
          <p:cNvSpPr txBox="1">
            <a:spLocks/>
          </p:cNvSpPr>
          <p:nvPr/>
        </p:nvSpPr>
        <p:spPr>
          <a:xfrm>
            <a:off x="7361555" y="639445"/>
            <a:ext cx="2665095" cy="37084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8"/>
          <p:cNvCxnSpPr/>
          <p:nvPr/>
        </p:nvCxnSpPr>
        <p:spPr>
          <a:xfrm flipH="1">
            <a:off x="7473950" y="829310"/>
            <a:ext cx="278130" cy="10160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9"/>
          <p:cNvSpPr>
            <a:spLocks/>
          </p:cNvSpPr>
          <p:nvPr/>
        </p:nvSpPr>
        <p:spPr>
          <a:xfrm>
            <a:off x="8269605" y="108902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40"/>
          <p:cNvSpPr>
            <a:spLocks/>
          </p:cNvSpPr>
          <p:nvPr/>
        </p:nvSpPr>
        <p:spPr>
          <a:xfrm>
            <a:off x="8272145" y="162750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41"/>
          <p:cNvSpPr>
            <a:spLocks/>
          </p:cNvSpPr>
          <p:nvPr/>
        </p:nvSpPr>
        <p:spPr>
          <a:xfrm>
            <a:off x="8265795" y="216598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42"/>
          <p:cNvSpPr>
            <a:spLocks/>
          </p:cNvSpPr>
          <p:nvPr/>
        </p:nvSpPr>
        <p:spPr>
          <a:xfrm>
            <a:off x="8545195" y="2730500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43"/>
          <p:cNvSpPr>
            <a:spLocks/>
          </p:cNvSpPr>
          <p:nvPr/>
        </p:nvSpPr>
        <p:spPr>
          <a:xfrm>
            <a:off x="8815705" y="326072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44"/>
          <p:cNvSpPr>
            <a:spLocks/>
          </p:cNvSpPr>
          <p:nvPr/>
        </p:nvSpPr>
        <p:spPr>
          <a:xfrm>
            <a:off x="8507095" y="3834130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45"/>
          <p:cNvSpPr>
            <a:spLocks/>
          </p:cNvSpPr>
          <p:nvPr/>
        </p:nvSpPr>
        <p:spPr>
          <a:xfrm>
            <a:off x="9549765" y="1090930"/>
            <a:ext cx="40767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6"/>
          <p:cNvSpPr>
            <a:spLocks/>
          </p:cNvSpPr>
          <p:nvPr/>
        </p:nvSpPr>
        <p:spPr>
          <a:xfrm>
            <a:off x="9552305" y="2165985"/>
            <a:ext cx="40767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9"/>
          <p:cNvSpPr txBox="1">
            <a:spLocks/>
          </p:cNvSpPr>
          <p:nvPr/>
        </p:nvSpPr>
        <p:spPr>
          <a:xfrm>
            <a:off x="8030210" y="113030"/>
            <a:ext cx="157924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Pages>5</Pages>
  <Words>348</Words>
  <Characters>0</Characters>
  <Application>Microsoft Office PowerPoint</Application>
  <DocSecurity>0</DocSecurity>
  <PresentationFormat>와이드스크린</PresentationFormat>
  <Lines>0</Lines>
  <Paragraphs>189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±¼¸²</vt:lpstr>
      <vt:lpstr>맑은 고딕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Seunghyuck Yang</cp:lastModifiedBy>
  <cp:revision>5</cp:revision>
  <dcterms:modified xsi:type="dcterms:W3CDTF">2020-07-17T12:59:46Z</dcterms:modified>
  <cp:version>9.101.41.40534</cp:version>
</cp:coreProperties>
</file>