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E9AC9-CA86-463D-BEE9-35CE3AC42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5A34A2-D085-4348-8736-D76E26172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59C1-CF4B-4268-AD0C-C3BC6557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E22-7CC4-4543-A26A-B5F38F34C04F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B6DA8-4FF6-4C4D-8867-D06AE58C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1F5A7-0829-4C49-A209-2AC28ACC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5E4-ACF9-4A08-9147-76196648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2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53144-6490-4A87-BC64-D5422177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85E966-675C-47FA-8DAD-55D5ED383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00141-1B2E-449C-80F9-ECC78F8C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E22-7CC4-4543-A26A-B5F38F34C04F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69772-0591-4BBB-9C67-67C17ABB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E702D-E2D0-4CF1-A111-5E528794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5E4-ACF9-4A08-9147-76196648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54DE4D-06CB-4B24-A08C-F47CA8710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E033ED-DC7D-4C30-ABA5-DFE134A7A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1D878-5E22-465A-A121-53D95E5D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E22-7CC4-4543-A26A-B5F38F34C04F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D9478-F3BA-4810-895F-83E57CBE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2C418-D13D-4841-A088-A1F2F7F1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5E4-ACF9-4A08-9147-76196648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9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DD034-2624-474D-AA0A-552616C4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163AF-959A-4065-822E-40171770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0ACB4-FC77-40D3-AF79-E2760CDC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E22-7CC4-4543-A26A-B5F38F34C04F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CE0DE-1B1B-4863-992B-DFF73931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2409D-7A42-4C97-BBEB-C55B247E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5E4-ACF9-4A08-9147-76196648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4D364-345E-4B67-8CBA-7B3FB2C6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935D8-4F2E-4A85-A778-9746D93CB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CC596-4256-41B7-B278-17DA51E1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E22-7CC4-4543-A26A-B5F38F34C04F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DC705-910B-4995-812D-D7F4695E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9B34B-3C02-424C-874D-66899A70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5E4-ACF9-4A08-9147-76196648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8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C5A49-0C20-49E5-BDAC-A949DC81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AC61F-7FCD-467F-8EC0-B399105DB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2EE0A-6282-4E3A-A420-BFA1F989C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75FED-9027-4138-A4DB-D889AA05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E22-7CC4-4543-A26A-B5F38F34C04F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73A43-6234-46DD-89D6-75EAD4D6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89304-3A6D-4F86-BF7F-11450CC0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5E4-ACF9-4A08-9147-76196648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0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08343-1C7C-43BD-84E2-20C15AA4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2B08B-318C-4DCB-A861-0C9A31A8D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BA6215-6E08-4043-93F7-67D906E79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3B62C6-05F9-4B64-9E7E-EC2FABFAF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3F5AF-5A99-48BF-B07A-85DEBB706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FB49C-CA20-4954-A341-32EBB10C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E22-7CC4-4543-A26A-B5F38F34C04F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002EFC-94FB-4705-9BDD-902D6253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4F7A51-4A1D-44E4-A131-E3F43D11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5E4-ACF9-4A08-9147-76196648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63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D9A22-A99D-4057-93F0-DEC17383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AC504E-9621-491D-8B05-7E06BC38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E22-7CC4-4543-A26A-B5F38F34C04F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769ED6-0D5D-4833-9A65-E8427733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9A22D-8B50-4DE0-BD41-5F75D59D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5E4-ACF9-4A08-9147-76196648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8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AD27B2-5B07-4ABB-B598-74AFEA64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E22-7CC4-4543-A26A-B5F38F34C04F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034A5F-584E-48FE-BD30-3FA2B876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DA60B7-39D2-45D6-8C77-1748B638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5E4-ACF9-4A08-9147-76196648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5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4F7AD-4F27-4495-A148-9E609389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6A049-A05F-48F5-B692-38D6EBB3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162B5-190E-4552-B9AE-D9C38EB67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54A12-F195-4DAA-BC5B-36B47ED4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E22-7CC4-4543-A26A-B5F38F34C04F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EB7F2-B75C-47CB-B648-C5219ED2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14CAF-471F-422B-8875-39BD939C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5E4-ACF9-4A08-9147-76196648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8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9C007-4584-4680-84A8-ED894D01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44C66B-BF6D-4C79-AB22-979D56F41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25AE0-F616-4264-8AF7-0F08BEEB9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6D538-3AB1-4828-B2B7-731FAF46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E22-7CC4-4543-A26A-B5F38F34C04F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90579-E69B-4A95-9A06-1F1AAE84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09BCE-EEEE-4D12-A74A-87EAB265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A5E4-ACF9-4A08-9147-76196648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7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EAE46-D948-4FFF-90D5-08DAE47D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15B54-911A-4D91-A3AB-6EE07CFEA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5C1F9-683C-4F91-8BA8-9BAF7B59F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7E22-7CC4-4543-A26A-B5F38F34C04F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6068D-23E6-4863-95BB-1062FB3F9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D01C1-BEC8-4DC9-998C-6E7C576D4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A5E4-ACF9-4A08-9147-76196648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5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 descr="팔로우 취소">
            <a:extLst>
              <a:ext uri="{FF2B5EF4-FFF2-40B4-BE49-F238E27FC236}">
                <a16:creationId xmlns:a16="http://schemas.microsoft.com/office/drawing/2014/main" id="{71EF96E0-0B2C-40EB-8DB9-103A0B2E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6600" y="1895044"/>
            <a:ext cx="914400" cy="914400"/>
          </a:xfrm>
          <a:prstGeom prst="rect">
            <a:avLst/>
          </a:prstGeom>
        </p:spPr>
      </p:pic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1134D38E-595A-4AA0-9661-12946990C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1533" y="3536088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05A06-7566-47EE-A800-33B16D871A46}"/>
              </a:ext>
            </a:extLst>
          </p:cNvPr>
          <p:cNvSpPr txBox="1"/>
          <p:nvPr/>
        </p:nvSpPr>
        <p:spPr>
          <a:xfrm>
            <a:off x="777733" y="2489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판매자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1F7ED-71D6-402A-AA3E-022C481A2183}"/>
              </a:ext>
            </a:extLst>
          </p:cNvPr>
          <p:cNvSpPr txBox="1"/>
          <p:nvPr/>
        </p:nvSpPr>
        <p:spPr>
          <a:xfrm>
            <a:off x="3631311" y="1587267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60</a:t>
            </a:r>
            <a:r>
              <a:rPr lang="ko-KR" altLang="en-US" sz="1400" dirty="0"/>
              <a:t>분 전</a:t>
            </a:r>
            <a:endParaRPr lang="en-US" altLang="ko-KR" sz="1400" dirty="0"/>
          </a:p>
        </p:txBody>
      </p:sp>
      <p:pic>
        <p:nvPicPr>
          <p:cNvPr id="10" name="그래픽 9" descr="닫기">
            <a:extLst>
              <a:ext uri="{FF2B5EF4-FFF2-40B4-BE49-F238E27FC236}">
                <a16:creationId xmlns:a16="http://schemas.microsoft.com/office/drawing/2014/main" id="{23BD556D-6AA9-44B2-85B7-1A15072FA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5057" y="2015065"/>
            <a:ext cx="606623" cy="6066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6AB47A-602D-468C-89CA-D3815ACF31BE}"/>
              </a:ext>
            </a:extLst>
          </p:cNvPr>
          <p:cNvSpPr txBox="1"/>
          <p:nvPr/>
        </p:nvSpPr>
        <p:spPr>
          <a:xfrm>
            <a:off x="3551160" y="280944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취소 불가</a:t>
            </a:r>
            <a:endParaRPr lang="ko-KR" altLang="en-US" sz="1400" dirty="0"/>
          </a:p>
        </p:txBody>
      </p:sp>
      <p:pic>
        <p:nvPicPr>
          <p:cNvPr id="16" name="그래픽 15" descr="물음표">
            <a:extLst>
              <a:ext uri="{FF2B5EF4-FFF2-40B4-BE49-F238E27FC236}">
                <a16:creationId xmlns:a16="http://schemas.microsoft.com/office/drawing/2014/main" id="{A515BC4C-36AC-4269-949F-121549D511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77380" y="3784877"/>
            <a:ext cx="493487" cy="493487"/>
          </a:xfrm>
          <a:prstGeom prst="rect">
            <a:avLst/>
          </a:prstGeom>
        </p:spPr>
      </p:pic>
      <p:pic>
        <p:nvPicPr>
          <p:cNvPr id="18" name="그래픽 17" descr="날아가는 돈">
            <a:extLst>
              <a:ext uri="{FF2B5EF4-FFF2-40B4-BE49-F238E27FC236}">
                <a16:creationId xmlns:a16="http://schemas.microsoft.com/office/drawing/2014/main" id="{A714A41A-E5E9-4893-87BA-A6710F4260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3028" y="3723844"/>
            <a:ext cx="606624" cy="6066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42184A-91D5-4789-A8E6-42AE5526AE6F}"/>
              </a:ext>
            </a:extLst>
          </p:cNvPr>
          <p:cNvSpPr txBox="1"/>
          <p:nvPr/>
        </p:nvSpPr>
        <p:spPr>
          <a:xfrm>
            <a:off x="3357278" y="445048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노쇼시 페널티</a:t>
            </a:r>
          </a:p>
        </p:txBody>
      </p:sp>
      <p:pic>
        <p:nvPicPr>
          <p:cNvPr id="22" name="그래픽 21" descr="상점">
            <a:extLst>
              <a:ext uri="{FF2B5EF4-FFF2-40B4-BE49-F238E27FC236}">
                <a16:creationId xmlns:a16="http://schemas.microsoft.com/office/drawing/2014/main" id="{37F3B94E-2D6E-4800-A1A9-8C63D081C9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4267" y="1882577"/>
            <a:ext cx="914400" cy="914400"/>
          </a:xfrm>
          <a:prstGeom prst="rect">
            <a:avLst/>
          </a:prstGeom>
        </p:spPr>
      </p:pic>
      <p:pic>
        <p:nvPicPr>
          <p:cNvPr id="24" name="그래픽 23" descr="사용자">
            <a:extLst>
              <a:ext uri="{FF2B5EF4-FFF2-40B4-BE49-F238E27FC236}">
                <a16:creationId xmlns:a16="http://schemas.microsoft.com/office/drawing/2014/main" id="{A3A03124-7AD7-4B6A-8E04-D642A7C2B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4054" y="1882577"/>
            <a:ext cx="914400" cy="914400"/>
          </a:xfrm>
          <a:prstGeom prst="rect">
            <a:avLst/>
          </a:prstGeom>
        </p:spPr>
      </p:pic>
      <p:pic>
        <p:nvPicPr>
          <p:cNvPr id="26" name="그래픽 25" descr="전송">
            <a:extLst>
              <a:ext uri="{FF2B5EF4-FFF2-40B4-BE49-F238E27FC236}">
                <a16:creationId xmlns:a16="http://schemas.microsoft.com/office/drawing/2014/main" id="{98D8366B-8959-480A-8862-1BBA114C6D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24216" y="2070100"/>
            <a:ext cx="564288" cy="56428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21DF86-B2FD-4F56-9EEE-D443762259A2}"/>
              </a:ext>
            </a:extLst>
          </p:cNvPr>
          <p:cNvSpPr txBox="1"/>
          <p:nvPr/>
        </p:nvSpPr>
        <p:spPr>
          <a:xfrm>
            <a:off x="6523695" y="159024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거래 완료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59ECFB-7271-42E1-8807-16D0330A32B4}"/>
              </a:ext>
            </a:extLst>
          </p:cNvPr>
          <p:cNvSpPr txBox="1"/>
          <p:nvPr/>
        </p:nvSpPr>
        <p:spPr>
          <a:xfrm>
            <a:off x="6433926" y="280647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상호 피드백</a:t>
            </a:r>
          </a:p>
        </p:txBody>
      </p:sp>
    </p:spTree>
    <p:extLst>
      <p:ext uri="{BB962C8B-B14F-4D97-AF65-F5344CB8AC3E}">
        <p14:creationId xmlns:p14="http://schemas.microsoft.com/office/powerpoint/2010/main" val="146416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YangSeungHyuck</dc:creator>
  <cp:lastModifiedBy>YangSeungHyuck</cp:lastModifiedBy>
  <cp:revision>8</cp:revision>
  <dcterms:created xsi:type="dcterms:W3CDTF">2020-08-12T15:23:03Z</dcterms:created>
  <dcterms:modified xsi:type="dcterms:W3CDTF">2020-08-12T15:45:52Z</dcterms:modified>
</cp:coreProperties>
</file>