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623F0-D8A3-48BE-9031-23C651633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2592B4-6DF8-403F-999B-0D766F583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DE55F-E6FB-4997-8D79-51162181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E314-9A74-4E67-AD13-40888527D9FE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E180C-735D-4631-BD13-9D438398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9CE86-D2A5-4327-B5F0-967AFB5D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7F5C-EF4C-44A1-B704-14B1D6750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4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AEC8D-6E32-4304-9094-7C479838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CB8AA7-8E57-4F6F-AFBA-F7CFB75AD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79E32-0825-4DD0-816E-A286A4D0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E314-9A74-4E67-AD13-40888527D9FE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61497-29E2-4125-B287-E9E68B32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40058-7CD0-4550-A61F-77BE317A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7F5C-EF4C-44A1-B704-14B1D6750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3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108BA0-108D-42C8-8087-E09DF8A10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EEE1A0-D0AF-42D6-B3D2-41C77F823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2ED7F-6071-46E8-8E8F-73798445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E314-9A74-4E67-AD13-40888527D9FE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4718C-47D4-4B65-BB03-E126764A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0B2AEF-12B4-454E-A479-746E9E32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7F5C-EF4C-44A1-B704-14B1D6750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64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CEF85-0DC9-441A-AEC3-7F0886B1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5BB8A-7B1F-4E0B-A838-E0733C79D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A1271-F3F4-4A6D-AD26-431E8559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E314-9A74-4E67-AD13-40888527D9FE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3A375-0CED-4670-8446-C692191B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5ABF8-D2BE-4F06-83DC-2C3A6E3C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7F5C-EF4C-44A1-B704-14B1D6750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77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804D8-E2C0-4018-AD68-FFD5029DB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26D26B-4F45-4AB8-ACB8-CB97279B2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8FF3D-32F2-4F11-A1DF-E0E652E9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E314-9A74-4E67-AD13-40888527D9FE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34095-8E92-46B5-BB70-B093B9D1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ABD36-24FB-4BE0-907B-2E97D173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7F5C-EF4C-44A1-B704-14B1D6750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3E383-3659-493B-9134-58DD8EE3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E1C01-58ED-42C5-828B-0B4836FD0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E51007-F680-455F-AD1A-945C2B6C8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0748FD-0ACD-4D87-B28F-C6154743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E314-9A74-4E67-AD13-40888527D9FE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85A51B-BFBE-4D3E-979D-0BC2086A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04E42D-E59D-4590-B89A-3854402A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7F5C-EF4C-44A1-B704-14B1D6750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31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615A8-9A6D-4F9F-BAFD-D9753971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C402B8-AC3F-4C4D-9B08-6B6D5AA30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167838-5458-4FF5-8E97-C18DAB734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7C5BEE-EC6D-48D0-8624-DB8C63603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A96B57-4058-4E99-BA8B-09364F4B9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01ECFB-4648-40B7-AB9E-75F9B775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E314-9A74-4E67-AD13-40888527D9FE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83CCCA-3755-415D-9556-DFCAB213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F833AF-7D16-40E1-A462-23F3524F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7F5C-EF4C-44A1-B704-14B1D6750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26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C7DDA-530D-43B6-A817-EE89F681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BA1C79-3114-4B9C-964F-40289884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E314-9A74-4E67-AD13-40888527D9FE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D252B0-FD47-46A4-960C-22194011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927EF6-5E65-41D1-BA63-71021B18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7F5C-EF4C-44A1-B704-14B1D6750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1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11C5C3-0A1D-4F7A-A66C-2D13583B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E314-9A74-4E67-AD13-40888527D9FE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823161-8030-45A4-A3DD-BB937285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81853B-7F1B-4C84-9076-809DFAD6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7F5C-EF4C-44A1-B704-14B1D6750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83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24BA2-FBC8-42D0-AF14-4002CAF8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B5235-1AE7-43EA-9B12-4949CB67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4B06F1-A67C-404D-B6E7-7F7BAAD54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048923-FC0C-4627-B37C-832C1516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E314-9A74-4E67-AD13-40888527D9FE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64345-1BF5-4921-BE60-D61CFF2A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C8D91-837F-45DF-816E-DAE14D56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7F5C-EF4C-44A1-B704-14B1D6750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34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36500-EB4E-413B-A34C-B21320D1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3782EB-E456-4EA6-91A7-844C0DA4D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D1325B-28BB-49BD-9BCC-DDFDE0317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A64E13-3806-47EB-9312-5DE7A9E2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E314-9A74-4E67-AD13-40888527D9FE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443876-F5C9-464B-AA94-C1251646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5DB90A-79C2-4F23-B957-7E2D1796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7F5C-EF4C-44A1-B704-14B1D6750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1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3D8BC9-0378-4E2D-ADD0-E965E60C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3BB0C-B6F4-4F93-BBE4-3B8B709C5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2F6A5-F3D9-4A4C-BECE-1E1E9EC61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6E314-9A74-4E67-AD13-40888527D9FE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608E13-B85B-4E22-B2D9-10BEB7697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3F878-AEEC-462E-B4D6-A16E71912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7F5C-EF4C-44A1-B704-14B1D6750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85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3A34AB-DC98-4038-B748-B0E11E9613C4}"/>
              </a:ext>
            </a:extLst>
          </p:cNvPr>
          <p:cNvSpPr/>
          <p:nvPr/>
        </p:nvSpPr>
        <p:spPr>
          <a:xfrm>
            <a:off x="5342659" y="311728"/>
            <a:ext cx="1506682" cy="384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MainActivity.kt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8A9FCF-E6CB-40F0-BF66-87511310B9A8}"/>
              </a:ext>
            </a:extLst>
          </p:cNvPr>
          <p:cNvSpPr/>
          <p:nvPr/>
        </p:nvSpPr>
        <p:spPr>
          <a:xfrm>
            <a:off x="613064" y="311728"/>
            <a:ext cx="1693718" cy="3844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Activity_main.xml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541785A-F277-4473-8F5B-98CF8B8EE11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306782" y="503960"/>
            <a:ext cx="303587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745E88-2F1D-4681-A464-49EC7A412500}"/>
              </a:ext>
            </a:extLst>
          </p:cNvPr>
          <p:cNvSpPr/>
          <p:nvPr/>
        </p:nvSpPr>
        <p:spPr>
          <a:xfrm>
            <a:off x="3835977" y="1420092"/>
            <a:ext cx="1506682" cy="384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sellerUIMain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93991E-1C7F-4DA1-9815-6D842A06EE87}"/>
              </a:ext>
            </a:extLst>
          </p:cNvPr>
          <p:cNvSpPr/>
          <p:nvPr/>
        </p:nvSpPr>
        <p:spPr>
          <a:xfrm>
            <a:off x="6849341" y="1420092"/>
            <a:ext cx="1506682" cy="384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buyerUIMain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F2F0D8E-0D3D-46B9-8F92-3826374362BE}"/>
              </a:ext>
            </a:extLst>
          </p:cNvPr>
          <p:cNvSpPr/>
          <p:nvPr/>
        </p:nvSpPr>
        <p:spPr>
          <a:xfrm>
            <a:off x="5342659" y="1035629"/>
            <a:ext cx="1506682" cy="38446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ID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검색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2430032-A4DE-4079-8C5A-B6BBED297CBE}"/>
              </a:ext>
            </a:extLst>
          </p:cNvPr>
          <p:cNvCxnSpPr>
            <a:cxnSpLocks/>
            <a:stCxn id="10" idx="0"/>
            <a:endCxn id="13" idx="1"/>
          </p:cNvCxnSpPr>
          <p:nvPr/>
        </p:nvCxnSpPr>
        <p:spPr>
          <a:xfrm flipV="1">
            <a:off x="4589318" y="1227861"/>
            <a:ext cx="753341" cy="19223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95A0F09-15CD-43F2-A469-E82DA1418204}"/>
              </a:ext>
            </a:extLst>
          </p:cNvPr>
          <p:cNvCxnSpPr>
            <a:cxnSpLocks/>
            <a:stCxn id="12" idx="0"/>
            <a:endCxn id="13" idx="3"/>
          </p:cNvCxnSpPr>
          <p:nvPr/>
        </p:nvCxnSpPr>
        <p:spPr>
          <a:xfrm flipH="1" flipV="1">
            <a:off x="6849341" y="1227861"/>
            <a:ext cx="753341" cy="19223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1C7E70D-DA9A-46D7-85D3-0840D2D1F893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V="1">
            <a:off x="6096000" y="696191"/>
            <a:ext cx="0" cy="33943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6CEA5F-EC3E-4F12-89E2-75C340E5C36D}"/>
              </a:ext>
            </a:extLst>
          </p:cNvPr>
          <p:cNvSpPr/>
          <p:nvPr/>
        </p:nvSpPr>
        <p:spPr>
          <a:xfrm>
            <a:off x="635577" y="1420091"/>
            <a:ext cx="1693718" cy="3844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seller_ui_main.xml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CD08E7C-E573-4F9E-B656-481CB6C641EA}"/>
              </a:ext>
            </a:extLst>
          </p:cNvPr>
          <p:cNvCxnSpPr>
            <a:cxnSpLocks/>
            <a:stCxn id="28" idx="3"/>
            <a:endCxn id="10" idx="1"/>
          </p:cNvCxnSpPr>
          <p:nvPr/>
        </p:nvCxnSpPr>
        <p:spPr>
          <a:xfrm>
            <a:off x="2329295" y="1612323"/>
            <a:ext cx="1506682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021ECB1A-4ED0-4280-91FD-4D4B051C3A9D}"/>
              </a:ext>
            </a:extLst>
          </p:cNvPr>
          <p:cNvSpPr/>
          <p:nvPr/>
        </p:nvSpPr>
        <p:spPr>
          <a:xfrm>
            <a:off x="2329295" y="2015839"/>
            <a:ext cx="1506682" cy="38446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97D4676-29D9-4CF4-A9E7-534132C487B3}"/>
              </a:ext>
            </a:extLst>
          </p:cNvPr>
          <p:cNvSpPr/>
          <p:nvPr/>
        </p:nvSpPr>
        <p:spPr>
          <a:xfrm>
            <a:off x="2551080" y="2069570"/>
            <a:ext cx="1063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하단 바 버튼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41D8E8A-E18E-4396-8C29-52B493F553C4}"/>
              </a:ext>
            </a:extLst>
          </p:cNvPr>
          <p:cNvCxnSpPr>
            <a:cxnSpLocks/>
            <a:stCxn id="32" idx="0"/>
            <a:endCxn id="10" idx="2"/>
          </p:cNvCxnSpPr>
          <p:nvPr/>
        </p:nvCxnSpPr>
        <p:spPr>
          <a:xfrm flipV="1">
            <a:off x="3082636" y="1804555"/>
            <a:ext cx="1506682" cy="2112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945336E-A6F0-4820-B109-59A6183AF00C}"/>
              </a:ext>
            </a:extLst>
          </p:cNvPr>
          <p:cNvSpPr/>
          <p:nvPr/>
        </p:nvSpPr>
        <p:spPr>
          <a:xfrm>
            <a:off x="531668" y="2803817"/>
            <a:ext cx="1259032" cy="192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sellerUIHome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B48B139-CC09-48FA-B34E-99BFE0B76B16}"/>
              </a:ext>
            </a:extLst>
          </p:cNvPr>
          <p:cNvSpPr/>
          <p:nvPr/>
        </p:nvSpPr>
        <p:spPr>
          <a:xfrm>
            <a:off x="1817655" y="2799918"/>
            <a:ext cx="1259032" cy="192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sellerUIHistory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FB51022-B2D9-40EF-85F4-AA0D6CC3F3C3}"/>
              </a:ext>
            </a:extLst>
          </p:cNvPr>
          <p:cNvSpPr/>
          <p:nvPr/>
        </p:nvSpPr>
        <p:spPr>
          <a:xfrm>
            <a:off x="4389629" y="2799918"/>
            <a:ext cx="1259032" cy="192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sellerUIInfo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48A2C6D-A3AB-406A-BAE3-823FFAAC6736}"/>
              </a:ext>
            </a:extLst>
          </p:cNvPr>
          <p:cNvSpPr/>
          <p:nvPr/>
        </p:nvSpPr>
        <p:spPr>
          <a:xfrm>
            <a:off x="3103642" y="2799918"/>
            <a:ext cx="1259032" cy="192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sellerUIToday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43C665A-EC4A-490C-A3AF-E7FF68E680DD}"/>
              </a:ext>
            </a:extLst>
          </p:cNvPr>
          <p:cNvCxnSpPr>
            <a:cxnSpLocks/>
            <a:stCxn id="37" idx="0"/>
            <a:endCxn id="32" idx="2"/>
          </p:cNvCxnSpPr>
          <p:nvPr/>
        </p:nvCxnSpPr>
        <p:spPr>
          <a:xfrm flipV="1">
            <a:off x="1161184" y="2400302"/>
            <a:ext cx="1921452" cy="40351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7F0A768-5EF7-493D-A1B5-A7DA9C6309FD}"/>
              </a:ext>
            </a:extLst>
          </p:cNvPr>
          <p:cNvCxnSpPr>
            <a:cxnSpLocks/>
            <a:stCxn id="38" idx="0"/>
            <a:endCxn id="32" idx="2"/>
          </p:cNvCxnSpPr>
          <p:nvPr/>
        </p:nvCxnSpPr>
        <p:spPr>
          <a:xfrm flipV="1">
            <a:off x="2447171" y="2400302"/>
            <a:ext cx="635465" cy="39961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6DD4F51-B80D-4872-856E-18FF4526B545}"/>
              </a:ext>
            </a:extLst>
          </p:cNvPr>
          <p:cNvCxnSpPr>
            <a:cxnSpLocks/>
            <a:stCxn id="40" idx="0"/>
            <a:endCxn id="32" idx="2"/>
          </p:cNvCxnSpPr>
          <p:nvPr/>
        </p:nvCxnSpPr>
        <p:spPr>
          <a:xfrm flipH="1" flipV="1">
            <a:off x="3082636" y="2400302"/>
            <a:ext cx="650522" cy="39961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7337B28-34F4-48FE-9DA2-88682C0275B0}"/>
              </a:ext>
            </a:extLst>
          </p:cNvPr>
          <p:cNvCxnSpPr>
            <a:cxnSpLocks/>
            <a:stCxn id="39" idx="0"/>
            <a:endCxn id="32" idx="2"/>
          </p:cNvCxnSpPr>
          <p:nvPr/>
        </p:nvCxnSpPr>
        <p:spPr>
          <a:xfrm flipH="1" flipV="1">
            <a:off x="3082636" y="2400302"/>
            <a:ext cx="1936509" cy="39961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D6B81A8-EFF5-415D-995F-28ACD8502E5E}"/>
              </a:ext>
            </a:extLst>
          </p:cNvPr>
          <p:cNvSpPr/>
          <p:nvPr/>
        </p:nvSpPr>
        <p:spPr>
          <a:xfrm>
            <a:off x="272328" y="3092164"/>
            <a:ext cx="1389463" cy="1922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</a:rPr>
              <a:t>seller_ui_home.xml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5F9B25A-D3C4-4B7D-B633-D22C24DC5537}"/>
              </a:ext>
            </a:extLst>
          </p:cNvPr>
          <p:cNvSpPr/>
          <p:nvPr/>
        </p:nvSpPr>
        <p:spPr>
          <a:xfrm>
            <a:off x="1692532" y="3088265"/>
            <a:ext cx="1389463" cy="1922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</a:rPr>
              <a:t>seller_ui_history.xml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4213B35-2EA2-422A-B054-771C5B69168B}"/>
              </a:ext>
            </a:extLst>
          </p:cNvPr>
          <p:cNvSpPr/>
          <p:nvPr/>
        </p:nvSpPr>
        <p:spPr>
          <a:xfrm>
            <a:off x="3106897" y="3088265"/>
            <a:ext cx="1389463" cy="1922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</a:rPr>
              <a:t>seller_ui_today.xml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4142D8-C98F-440E-BD0B-BA46F44828B5}"/>
              </a:ext>
            </a:extLst>
          </p:cNvPr>
          <p:cNvSpPr/>
          <p:nvPr/>
        </p:nvSpPr>
        <p:spPr>
          <a:xfrm>
            <a:off x="4521262" y="3088265"/>
            <a:ext cx="1389463" cy="1922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</a:rPr>
              <a:t>seller_ui_info.xml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9DA2DBE-EFA1-459E-90A3-13766AD1D07C}"/>
              </a:ext>
            </a:extLst>
          </p:cNvPr>
          <p:cNvCxnSpPr>
            <a:cxnSpLocks/>
            <a:stCxn id="37" idx="2"/>
            <a:endCxn id="56" idx="0"/>
          </p:cNvCxnSpPr>
          <p:nvPr/>
        </p:nvCxnSpPr>
        <p:spPr>
          <a:xfrm flipH="1">
            <a:off x="967060" y="2996049"/>
            <a:ext cx="194124" cy="961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3EA59B4-A1B4-44A6-9F40-49DBBBB025AF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 flipH="1">
            <a:off x="2387264" y="2992150"/>
            <a:ext cx="59907" cy="961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0AC8858-1D13-40B8-8F89-1D5F036631C3}"/>
              </a:ext>
            </a:extLst>
          </p:cNvPr>
          <p:cNvCxnSpPr>
            <a:cxnSpLocks/>
            <a:stCxn id="40" idx="2"/>
            <a:endCxn id="58" idx="0"/>
          </p:cNvCxnSpPr>
          <p:nvPr/>
        </p:nvCxnSpPr>
        <p:spPr>
          <a:xfrm>
            <a:off x="3733158" y="2992150"/>
            <a:ext cx="68471" cy="961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4FFC9ED-DE30-4D68-969E-C43A0195A422}"/>
              </a:ext>
            </a:extLst>
          </p:cNvPr>
          <p:cNvCxnSpPr>
            <a:cxnSpLocks/>
            <a:stCxn id="39" idx="2"/>
            <a:endCxn id="59" idx="0"/>
          </p:cNvCxnSpPr>
          <p:nvPr/>
        </p:nvCxnSpPr>
        <p:spPr>
          <a:xfrm>
            <a:off x="5019145" y="2992150"/>
            <a:ext cx="196849" cy="961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2A0B4E30-2365-470E-8781-3B56EF41CFDB}"/>
              </a:ext>
            </a:extLst>
          </p:cNvPr>
          <p:cNvSpPr/>
          <p:nvPr/>
        </p:nvSpPr>
        <p:spPr>
          <a:xfrm>
            <a:off x="10072254" y="311728"/>
            <a:ext cx="1506682" cy="384463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productElement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BFBD1A6E-E170-4F96-AEBC-A4CABE43D1C3}"/>
              </a:ext>
            </a:extLst>
          </p:cNvPr>
          <p:cNvSpPr/>
          <p:nvPr/>
        </p:nvSpPr>
        <p:spPr>
          <a:xfrm>
            <a:off x="8332402" y="2015839"/>
            <a:ext cx="1506682" cy="38446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8D4C1A8-4262-4C8C-A2E5-6642C9ACE634}"/>
              </a:ext>
            </a:extLst>
          </p:cNvPr>
          <p:cNvSpPr/>
          <p:nvPr/>
        </p:nvSpPr>
        <p:spPr>
          <a:xfrm>
            <a:off x="8554187" y="2069570"/>
            <a:ext cx="1063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하단 바 버튼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38D7991-DB10-4F35-A5E0-7FEEA1681CD9}"/>
              </a:ext>
            </a:extLst>
          </p:cNvPr>
          <p:cNvCxnSpPr>
            <a:cxnSpLocks/>
            <a:stCxn id="35" idx="0"/>
            <a:endCxn id="12" idx="2"/>
          </p:cNvCxnSpPr>
          <p:nvPr/>
        </p:nvCxnSpPr>
        <p:spPr>
          <a:xfrm flipH="1" flipV="1">
            <a:off x="7602682" y="1804555"/>
            <a:ext cx="1483061" cy="2112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EB4E73-FD55-4872-B34A-57E4A683C2F1}"/>
              </a:ext>
            </a:extLst>
          </p:cNvPr>
          <p:cNvSpPr/>
          <p:nvPr/>
        </p:nvSpPr>
        <p:spPr>
          <a:xfrm>
            <a:off x="6534775" y="2803817"/>
            <a:ext cx="1259032" cy="192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buyerUIHome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3714242-E39B-4DC9-849B-706D6BD352CA}"/>
              </a:ext>
            </a:extLst>
          </p:cNvPr>
          <p:cNvSpPr/>
          <p:nvPr/>
        </p:nvSpPr>
        <p:spPr>
          <a:xfrm>
            <a:off x="7820762" y="2799918"/>
            <a:ext cx="1259032" cy="192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buyerUIHistory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C5CA4F5-0EAA-4104-A1D5-672325658833}"/>
              </a:ext>
            </a:extLst>
          </p:cNvPr>
          <p:cNvSpPr/>
          <p:nvPr/>
        </p:nvSpPr>
        <p:spPr>
          <a:xfrm>
            <a:off x="10392736" y="2799918"/>
            <a:ext cx="1259032" cy="192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buyerUIInfo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5E8ABA1-7E1A-47F2-BFEA-2E47B0D6C05F}"/>
              </a:ext>
            </a:extLst>
          </p:cNvPr>
          <p:cNvSpPr/>
          <p:nvPr/>
        </p:nvSpPr>
        <p:spPr>
          <a:xfrm>
            <a:off x="9106749" y="2799918"/>
            <a:ext cx="1259032" cy="192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buyerUIToday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64B2678-9938-4CEB-842B-DF1744E624FF}"/>
              </a:ext>
            </a:extLst>
          </p:cNvPr>
          <p:cNvCxnSpPr>
            <a:cxnSpLocks/>
            <a:stCxn id="42" idx="0"/>
            <a:endCxn id="35" idx="2"/>
          </p:cNvCxnSpPr>
          <p:nvPr/>
        </p:nvCxnSpPr>
        <p:spPr>
          <a:xfrm flipV="1">
            <a:off x="7164291" y="2400302"/>
            <a:ext cx="1921452" cy="40351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B970ED8-C444-43B1-9C34-440BCD821A04}"/>
              </a:ext>
            </a:extLst>
          </p:cNvPr>
          <p:cNvCxnSpPr>
            <a:cxnSpLocks/>
            <a:stCxn id="43" idx="0"/>
            <a:endCxn id="35" idx="2"/>
          </p:cNvCxnSpPr>
          <p:nvPr/>
        </p:nvCxnSpPr>
        <p:spPr>
          <a:xfrm flipV="1">
            <a:off x="8450278" y="2400302"/>
            <a:ext cx="635465" cy="39961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CB42F7B-00E4-4A92-8600-E9E2F7238254}"/>
              </a:ext>
            </a:extLst>
          </p:cNvPr>
          <p:cNvCxnSpPr>
            <a:cxnSpLocks/>
            <a:stCxn id="46" idx="0"/>
            <a:endCxn id="35" idx="2"/>
          </p:cNvCxnSpPr>
          <p:nvPr/>
        </p:nvCxnSpPr>
        <p:spPr>
          <a:xfrm flipH="1" flipV="1">
            <a:off x="9085743" y="2400302"/>
            <a:ext cx="650522" cy="39961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9550229-B55F-4B4E-8CBE-FC90F3B0A895}"/>
              </a:ext>
            </a:extLst>
          </p:cNvPr>
          <p:cNvCxnSpPr>
            <a:cxnSpLocks/>
            <a:stCxn id="45" idx="0"/>
            <a:endCxn id="35" idx="2"/>
          </p:cNvCxnSpPr>
          <p:nvPr/>
        </p:nvCxnSpPr>
        <p:spPr>
          <a:xfrm flipH="1" flipV="1">
            <a:off x="9085743" y="2400302"/>
            <a:ext cx="1936509" cy="39961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357234F-9942-46A4-B7C5-91A4A1C8E688}"/>
              </a:ext>
            </a:extLst>
          </p:cNvPr>
          <p:cNvSpPr/>
          <p:nvPr/>
        </p:nvSpPr>
        <p:spPr>
          <a:xfrm>
            <a:off x="6275435" y="3092164"/>
            <a:ext cx="1389463" cy="1922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</a:rPr>
              <a:t>buyer_ui_home.xml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3F7D404-3D2A-47B7-A978-AB95F9FD8D8A}"/>
              </a:ext>
            </a:extLst>
          </p:cNvPr>
          <p:cNvSpPr/>
          <p:nvPr/>
        </p:nvSpPr>
        <p:spPr>
          <a:xfrm>
            <a:off x="7695639" y="3088265"/>
            <a:ext cx="1389463" cy="1922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buyer_ui_history.xml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8E4A147-B4CE-440D-8713-4FF672DC5041}"/>
              </a:ext>
            </a:extLst>
          </p:cNvPr>
          <p:cNvSpPr/>
          <p:nvPr/>
        </p:nvSpPr>
        <p:spPr>
          <a:xfrm>
            <a:off x="9110004" y="3088265"/>
            <a:ext cx="1389463" cy="1922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</a:rPr>
              <a:t>buyer_ui_today.xml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B66782B-B09E-4315-9312-C42CFBDF67D8}"/>
              </a:ext>
            </a:extLst>
          </p:cNvPr>
          <p:cNvSpPr/>
          <p:nvPr/>
        </p:nvSpPr>
        <p:spPr>
          <a:xfrm>
            <a:off x="10524369" y="3088265"/>
            <a:ext cx="1389463" cy="1922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</a:rPr>
              <a:t>buyer_ui_info.xml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965F208-6958-4AE6-8B6A-F713BC1EFC9D}"/>
              </a:ext>
            </a:extLst>
          </p:cNvPr>
          <p:cNvCxnSpPr>
            <a:cxnSpLocks/>
            <a:stCxn id="42" idx="2"/>
            <a:endCxn id="54" idx="0"/>
          </p:cNvCxnSpPr>
          <p:nvPr/>
        </p:nvCxnSpPr>
        <p:spPr>
          <a:xfrm flipH="1">
            <a:off x="6970167" y="2996049"/>
            <a:ext cx="194124" cy="961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E10BFDE-5844-4AD9-9628-F16241943175}"/>
              </a:ext>
            </a:extLst>
          </p:cNvPr>
          <p:cNvCxnSpPr>
            <a:cxnSpLocks/>
            <a:stCxn id="43" idx="2"/>
            <a:endCxn id="55" idx="0"/>
          </p:cNvCxnSpPr>
          <p:nvPr/>
        </p:nvCxnSpPr>
        <p:spPr>
          <a:xfrm flipH="1">
            <a:off x="8390371" y="2992150"/>
            <a:ext cx="59907" cy="961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3C34F59-EC79-4083-880E-5E453083D6EC}"/>
              </a:ext>
            </a:extLst>
          </p:cNvPr>
          <p:cNvCxnSpPr>
            <a:cxnSpLocks/>
            <a:stCxn id="46" idx="2"/>
            <a:endCxn id="61" idx="0"/>
          </p:cNvCxnSpPr>
          <p:nvPr/>
        </p:nvCxnSpPr>
        <p:spPr>
          <a:xfrm>
            <a:off x="9736265" y="2992150"/>
            <a:ext cx="68471" cy="961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ED937F4-B37D-4343-973D-DB916817B122}"/>
              </a:ext>
            </a:extLst>
          </p:cNvPr>
          <p:cNvCxnSpPr>
            <a:cxnSpLocks/>
            <a:stCxn id="45" idx="2"/>
            <a:endCxn id="62" idx="0"/>
          </p:cNvCxnSpPr>
          <p:nvPr/>
        </p:nvCxnSpPr>
        <p:spPr>
          <a:xfrm>
            <a:off x="11022252" y="2992150"/>
            <a:ext cx="196849" cy="961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A7CC89D-5829-4445-9E31-CA0F192371CC}"/>
              </a:ext>
            </a:extLst>
          </p:cNvPr>
          <p:cNvSpPr/>
          <p:nvPr/>
        </p:nvSpPr>
        <p:spPr>
          <a:xfrm>
            <a:off x="1817655" y="3468829"/>
            <a:ext cx="1259032" cy="192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buyerUIHistoryDate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A2503B0-2086-460B-A057-8D92A2A96AAA}"/>
              </a:ext>
            </a:extLst>
          </p:cNvPr>
          <p:cNvSpPr/>
          <p:nvPr/>
        </p:nvSpPr>
        <p:spPr>
          <a:xfrm>
            <a:off x="1692532" y="3753277"/>
            <a:ext cx="1389463" cy="1922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</a:rPr>
              <a:t>seller_ui_history_date.xml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35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65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100</Words>
  <Application>Microsoft Office PowerPoint</Application>
  <PresentationFormat>와이드스크린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Seunghyuck Yang</dc:creator>
  <cp:lastModifiedBy>Seunghyuck Yang</cp:lastModifiedBy>
  <cp:revision>17</cp:revision>
  <dcterms:created xsi:type="dcterms:W3CDTF">2020-07-12T14:54:45Z</dcterms:created>
  <dcterms:modified xsi:type="dcterms:W3CDTF">2020-07-20T04:18:52Z</dcterms:modified>
</cp:coreProperties>
</file>