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3" r:id="rId13"/>
  </p:sldMasterIdLst>
  <p:sldIdLst>
    <p:sldId id="256" r:id="rId15"/>
    <p:sldId id="257" r:id="rId16"/>
    <p:sldId id="258" r:id="rId17"/>
    <p:sldId id="260" r:id="rId18"/>
    <p:sldId id="259" r:id="rId19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149" d="100"/>
          <a:sy n="149" d="100"/>
        </p:scale>
        <p:origin x="612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viewProps" Target="viewProps.xml"></Relationship><Relationship Id="rId21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2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4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5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6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7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8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9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4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363220" y="899795"/>
            <a:ext cx="2664460" cy="3823335"/>
          </a:xfrm>
          <a:prstGeom prst="rect"/>
          <a:solidFill>
            <a:schemeClr val="bg1"/>
          </a:solidFill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3298825" y="896620"/>
            <a:ext cx="2664460" cy="3823335"/>
          </a:xfrm>
          <a:prstGeom prst="rect"/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아이디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이름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주소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비밀번호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비밀번호확인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전화번호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9271635" y="892810"/>
            <a:ext cx="2664460" cy="3823335"/>
          </a:xfrm>
          <a:prstGeom prst="rect"/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855980" y="1851025"/>
            <a:ext cx="1687195" cy="545465"/>
          </a:xfrm>
          <a:prstGeom prst="roundRect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1073150" y="2664460"/>
            <a:ext cx="1254760" cy="381000"/>
          </a:xfrm>
          <a:prstGeom prst="flowChartTerminator"/>
          <a:solidFill>
            <a:schemeClr val="bg1"/>
          </a:solidFill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회원가입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3296285" y="894080"/>
            <a:ext cx="2664460" cy="370205"/>
          </a:xfrm>
          <a:prstGeom prst="rect"/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회원가입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 rot="0" flipH="1">
            <a:off x="3408680" y="1083945"/>
            <a:ext cx="277495" cy="9525"/>
          </a:xfrm>
          <a:prstGeom prst="straightConnector1"/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11"/>
          <p:cNvSpPr>
            <a:spLocks/>
          </p:cNvSpPr>
          <p:nvPr/>
        </p:nvSpPr>
        <p:spPr>
          <a:xfrm rot="0">
            <a:off x="4204335" y="1343660"/>
            <a:ext cx="1211580" cy="20828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4206875" y="1882140"/>
            <a:ext cx="1211580" cy="20828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4200525" y="2420620"/>
            <a:ext cx="1211580" cy="20828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4479925" y="2985135"/>
            <a:ext cx="1211580" cy="20828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4750435" y="3515360"/>
            <a:ext cx="1211580" cy="20828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4441825" y="4088765"/>
            <a:ext cx="1211580" cy="20828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6259195" y="890270"/>
            <a:ext cx="2664460" cy="3823335"/>
          </a:xfrm>
          <a:prstGeom prst="rect"/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매장명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매장번호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영업시간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8"/>
          <p:cNvSpPr txBox="1">
            <a:spLocks/>
          </p:cNvSpPr>
          <p:nvPr/>
        </p:nvSpPr>
        <p:spPr>
          <a:xfrm rot="0">
            <a:off x="6256655" y="896620"/>
            <a:ext cx="2664460" cy="370205"/>
          </a:xfrm>
          <a:prstGeom prst="rect"/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회원가입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0" name="도형 19"/>
          <p:cNvCxnSpPr/>
          <p:nvPr/>
        </p:nvCxnSpPr>
        <p:spPr>
          <a:xfrm rot="0" flipH="1">
            <a:off x="6395085" y="1077595"/>
            <a:ext cx="277495" cy="9525"/>
          </a:xfrm>
          <a:prstGeom prst="straightConnector1"/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도형 20"/>
          <p:cNvSpPr>
            <a:spLocks/>
          </p:cNvSpPr>
          <p:nvPr/>
        </p:nvSpPr>
        <p:spPr>
          <a:xfrm rot="0">
            <a:off x="7294245" y="2055495"/>
            <a:ext cx="1211580" cy="20828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7444105" y="2525395"/>
            <a:ext cx="1211580" cy="20828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 rot="0">
            <a:off x="7412355" y="3133090"/>
            <a:ext cx="278130" cy="20828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 rot="0">
            <a:off x="7994650" y="3135630"/>
            <a:ext cx="284480" cy="20828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5" name="도형 24"/>
          <p:cNvCxnSpPr/>
          <p:nvPr/>
        </p:nvCxnSpPr>
        <p:spPr>
          <a:xfrm rot="0">
            <a:off x="7750810" y="3220720"/>
            <a:ext cx="147320" cy="63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25"/>
          <p:cNvCxnSpPr/>
          <p:nvPr/>
        </p:nvCxnSpPr>
        <p:spPr>
          <a:xfrm rot="0">
            <a:off x="7638415" y="3159760"/>
            <a:ext cx="635" cy="14795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26"/>
          <p:cNvCxnSpPr/>
          <p:nvPr/>
        </p:nvCxnSpPr>
        <p:spPr>
          <a:xfrm rot="0">
            <a:off x="8194675" y="3171190"/>
            <a:ext cx="635" cy="14795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도형 27"/>
          <p:cNvSpPr>
            <a:spLocks/>
          </p:cNvSpPr>
          <p:nvPr/>
        </p:nvSpPr>
        <p:spPr>
          <a:xfrm rot="0">
            <a:off x="6539865" y="3514725"/>
            <a:ext cx="139065" cy="147955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6534150" y="3828415"/>
            <a:ext cx="139065" cy="147955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 rot="0">
            <a:off x="6528435" y="4142105"/>
            <a:ext cx="139065" cy="147955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 rot="0">
            <a:off x="7534910" y="3513455"/>
            <a:ext cx="139065" cy="147955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 rot="0">
            <a:off x="7527925" y="3836035"/>
            <a:ext cx="139065" cy="147955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도형 32"/>
          <p:cNvSpPr>
            <a:spLocks/>
          </p:cNvSpPr>
          <p:nvPr/>
        </p:nvSpPr>
        <p:spPr>
          <a:xfrm rot="0">
            <a:off x="7522845" y="4149725"/>
            <a:ext cx="139065" cy="147955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 rot="0">
            <a:off x="7122160" y="4347845"/>
            <a:ext cx="775970" cy="291465"/>
          </a:xfrm>
          <a:prstGeom prst="flowChartTerminator"/>
          <a:solidFill>
            <a:schemeClr val="bg1"/>
          </a:solidFill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완료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 rot="0">
            <a:off x="5484495" y="1345565"/>
            <a:ext cx="407035" cy="20828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확인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 rot="0">
            <a:off x="5487035" y="2420620"/>
            <a:ext cx="407035" cy="20828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36"/>
          <p:cNvSpPr>
            <a:spLocks/>
          </p:cNvSpPr>
          <p:nvPr/>
        </p:nvSpPr>
        <p:spPr>
          <a:xfrm rot="0">
            <a:off x="9269095" y="897255"/>
            <a:ext cx="2664460" cy="3823335"/>
          </a:xfrm>
          <a:prstGeom prst="rect"/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아이디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이름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주소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비밀번호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비밀번호확인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전화번호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37"/>
          <p:cNvSpPr txBox="1">
            <a:spLocks/>
          </p:cNvSpPr>
          <p:nvPr/>
        </p:nvSpPr>
        <p:spPr>
          <a:xfrm rot="0">
            <a:off x="9266555" y="894715"/>
            <a:ext cx="2664460" cy="370205"/>
          </a:xfrm>
          <a:prstGeom prst="rect"/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회원가입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9" name="도형 38"/>
          <p:cNvCxnSpPr/>
          <p:nvPr/>
        </p:nvCxnSpPr>
        <p:spPr>
          <a:xfrm rot="0" flipH="1">
            <a:off x="9378950" y="1084580"/>
            <a:ext cx="277495" cy="9525"/>
          </a:xfrm>
          <a:prstGeom prst="straightConnector1"/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도형 39"/>
          <p:cNvSpPr>
            <a:spLocks/>
          </p:cNvSpPr>
          <p:nvPr/>
        </p:nvSpPr>
        <p:spPr>
          <a:xfrm rot="0">
            <a:off x="10174605" y="1344295"/>
            <a:ext cx="1211580" cy="20828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10177145" y="1882775"/>
            <a:ext cx="1211580" cy="20828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 rot="0">
            <a:off x="10170795" y="2421255"/>
            <a:ext cx="1211580" cy="20828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/>
          </p:cNvSpPr>
          <p:nvPr/>
        </p:nvSpPr>
        <p:spPr>
          <a:xfrm rot="0">
            <a:off x="10450195" y="2985770"/>
            <a:ext cx="1211580" cy="20828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 rot="0">
            <a:off x="10720705" y="3515995"/>
            <a:ext cx="1211580" cy="20828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 rot="0">
            <a:off x="10412095" y="4089400"/>
            <a:ext cx="1211580" cy="20828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 rot="0">
            <a:off x="11454765" y="1346200"/>
            <a:ext cx="407035" cy="20828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확인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46"/>
          <p:cNvSpPr>
            <a:spLocks/>
          </p:cNvSpPr>
          <p:nvPr/>
        </p:nvSpPr>
        <p:spPr>
          <a:xfrm rot="0">
            <a:off x="11457305" y="2421255"/>
            <a:ext cx="407035" cy="20828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47"/>
          <p:cNvSpPr txBox="1">
            <a:spLocks/>
          </p:cNvSpPr>
          <p:nvPr/>
        </p:nvSpPr>
        <p:spPr>
          <a:xfrm rot="0">
            <a:off x="3924300" y="311150"/>
            <a:ext cx="14217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회원가입(판)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48"/>
          <p:cNvSpPr txBox="1">
            <a:spLocks/>
          </p:cNvSpPr>
          <p:nvPr/>
        </p:nvSpPr>
        <p:spPr>
          <a:xfrm rot="0">
            <a:off x="7000240" y="322580"/>
            <a:ext cx="11163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49"/>
          <p:cNvSpPr txBox="1">
            <a:spLocks/>
          </p:cNvSpPr>
          <p:nvPr/>
        </p:nvSpPr>
        <p:spPr>
          <a:xfrm rot="0">
            <a:off x="9935210" y="368300"/>
            <a:ext cx="15786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회원가입(구)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50"/>
          <p:cNvSpPr txBox="1">
            <a:spLocks/>
          </p:cNvSpPr>
          <p:nvPr/>
        </p:nvSpPr>
        <p:spPr>
          <a:xfrm rot="0">
            <a:off x="6838950" y="266700"/>
            <a:ext cx="14217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회원가입(판)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 rot="0">
            <a:off x="582295" y="4996180"/>
            <a:ext cx="2136775" cy="1787525"/>
          </a:xfrm>
          <a:prstGeom prst="rect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 rot="0">
            <a:off x="2851785" y="2626995"/>
            <a:ext cx="3300730" cy="2835275"/>
          </a:xfrm>
          <a:custGeom>
            <a:gdLst>
              <a:gd fmla="*/ 4438 w 5198" name="TX0"/>
              <a:gd fmla="*/ 0 h 4465" name="TY0"/>
              <a:gd fmla="*/ 4438 w 5198" name="TX1"/>
              <a:gd fmla="*/ 0 h 4465" name="TY1"/>
              <a:gd fmla="*/ 4438 w 5198" name="TX2"/>
              <a:gd fmla="*/ 26 h 4465" name="TY2"/>
              <a:gd fmla="*/ 4438 w 5198" name="TX3"/>
              <a:gd fmla="*/ 52 h 4465" name="TY3"/>
              <a:gd fmla="*/ 4451 w 5198" name="TX4"/>
              <a:gd fmla="*/ 78 h 4465" name="TY4"/>
              <a:gd fmla="*/ 4451 w 5198" name="TX5"/>
              <a:gd fmla="*/ 92 h 4465" name="TY5"/>
              <a:gd fmla="*/ 4477 w 5198" name="TX6"/>
              <a:gd fmla="*/ 118 h 4465" name="TY6"/>
              <a:gd fmla="*/ 4490 w 5198" name="TX7"/>
              <a:gd fmla="*/ 144 h 4465" name="TY7"/>
              <a:gd fmla="*/ 4503 w 5198" name="TX8"/>
              <a:gd fmla="*/ 157 h 4465" name="TY8"/>
              <a:gd fmla="*/ 4529 w 5198" name="TX9"/>
              <a:gd fmla="*/ 183 h 4465" name="TY9"/>
              <a:gd fmla="*/ 4555 w 5198" name="TX10"/>
              <a:gd fmla="*/ 209 h 4465" name="TY10"/>
              <a:gd fmla="*/ 4595 w 5198" name="TX11"/>
              <a:gd fmla="*/ 236 h 4465" name="TY11"/>
              <a:gd fmla="*/ 4621 w 5198" name="TX12"/>
              <a:gd fmla="*/ 262 h 4465" name="TY12"/>
              <a:gd fmla="*/ 4647 w 5198" name="TX13"/>
              <a:gd fmla="*/ 275 h 4465" name="TY13"/>
              <a:gd fmla="*/ 4673 w 5198" name="TX14"/>
              <a:gd fmla="*/ 288 h 4465" name="TY14"/>
              <a:gd fmla="*/ 4699 w 5198" name="TX15"/>
              <a:gd fmla="*/ 314 h 4465" name="TY15"/>
              <a:gd fmla="*/ 4726 w 5198" name="TX16"/>
              <a:gd fmla="*/ 340 h 4465" name="TY16"/>
              <a:gd fmla="*/ 4765 w 5198" name="TX17"/>
              <a:gd fmla="*/ 353 h 4465" name="TY17"/>
              <a:gd fmla="*/ 4804 w 5198" name="TX18"/>
              <a:gd fmla="*/ 366 h 4465" name="TY18"/>
              <a:gd fmla="*/ 4830 w 5198" name="TX19"/>
              <a:gd fmla="*/ 393 h 4465" name="TY19"/>
              <a:gd fmla="*/ 4870 w 5198" name="TX20"/>
              <a:gd fmla="*/ 419 h 4465" name="TY20"/>
              <a:gd fmla="*/ 4896 w 5198" name="TX21"/>
              <a:gd fmla="*/ 432 h 4465" name="TY21"/>
              <a:gd fmla="*/ 4909 w 5198" name="TX22"/>
              <a:gd fmla="*/ 445 h 4465" name="TY22"/>
              <a:gd fmla="*/ 4935 w 5198" name="TX23"/>
              <a:gd fmla="*/ 471 h 4465" name="TY23"/>
              <a:gd fmla="*/ 4961 w 5198" name="TX24"/>
              <a:gd fmla="*/ 497 h 4465" name="TY24"/>
              <a:gd fmla="*/ 4974 w 5198" name="TX25"/>
              <a:gd fmla="*/ 524 h 4465" name="TY25"/>
              <a:gd fmla="*/ 5001 w 5198" name="TX26"/>
              <a:gd fmla="*/ 550 h 4465" name="TY26"/>
              <a:gd fmla="*/ 5014 w 5198" name="TX27"/>
              <a:gd fmla="*/ 576 h 4465" name="TY27"/>
              <a:gd fmla="*/ 5027 w 5198" name="TX28"/>
              <a:gd fmla="*/ 615 h 4465" name="TY28"/>
              <a:gd fmla="*/ 5027 w 5198" name="TX29"/>
              <a:gd fmla="*/ 655 h 4465" name="TY29"/>
              <a:gd fmla="*/ 5053 w 5198" name="TX30"/>
              <a:gd fmla="*/ 681 h 4465" name="TY30"/>
              <a:gd fmla="*/ 5066 w 5198" name="TX31"/>
              <a:gd fmla="*/ 720 h 4465" name="TY31"/>
              <a:gd fmla="*/ 5079 w 5198" name="TX32"/>
              <a:gd fmla="*/ 785 h 4465" name="TY32"/>
              <a:gd fmla="*/ 5105 w 5198" name="TX33"/>
              <a:gd fmla="*/ 877 h 4465" name="TY33"/>
              <a:gd fmla="*/ 5118 w 5198" name="TX34"/>
              <a:gd fmla="*/ 956 h 4465" name="TY34"/>
              <a:gd fmla="*/ 5131 w 5198" name="TX35"/>
              <a:gd fmla="*/ 1021 h 4465" name="TY35"/>
              <a:gd fmla="*/ 5145 w 5198" name="TX36"/>
              <a:gd fmla="*/ 1087 h 4465" name="TY36"/>
              <a:gd fmla="*/ 5145 w 5198" name="TX37"/>
              <a:gd fmla="*/ 1165 h 4465" name="TY37"/>
              <a:gd fmla="*/ 5158 w 5198" name="TX38"/>
              <a:gd fmla="*/ 1217 h 4465" name="TY38"/>
              <a:gd fmla="*/ 5158 w 5198" name="TX39"/>
              <a:gd fmla="*/ 1257 h 4465" name="TY39"/>
              <a:gd fmla="*/ 5171 w 5198" name="TX40"/>
              <a:gd fmla="*/ 1309 h 4465" name="TY40"/>
              <a:gd fmla="*/ 5171 w 5198" name="TX41"/>
              <a:gd fmla="*/ 1388 h 4465" name="TY41"/>
              <a:gd fmla="*/ 5184 w 5198" name="TX42"/>
              <a:gd fmla="*/ 1492 h 4465" name="TY42"/>
              <a:gd fmla="*/ 5184 w 5198" name="TX43"/>
              <a:gd fmla="*/ 1597 h 4465" name="TY43"/>
              <a:gd fmla="*/ 5197 w 5198" name="TX44"/>
              <a:gd fmla="*/ 1741 h 4465" name="TY44"/>
              <a:gd fmla="*/ 5197 w 5198" name="TX45"/>
              <a:gd fmla="*/ 1846 h 4465" name="TY45"/>
              <a:gd fmla="*/ 5197 w 5198" name="TX46"/>
              <a:gd fmla="*/ 1924 h 4465" name="TY46"/>
              <a:gd fmla="*/ 5197 w 5198" name="TX47"/>
              <a:gd fmla="*/ 2003 h 4465" name="TY47"/>
              <a:gd fmla="*/ 5197 w 5198" name="TX48"/>
              <a:gd fmla="*/ 2081 h 4465" name="TY48"/>
              <a:gd fmla="*/ 5184 w 5198" name="TX49"/>
              <a:gd fmla="*/ 2212 h 4465" name="TY49"/>
              <a:gd fmla="*/ 5171 w 5198" name="TX50"/>
              <a:gd fmla="*/ 2304 h 4465" name="TY50"/>
              <a:gd fmla="*/ 5171 w 5198" name="TX51"/>
              <a:gd fmla="*/ 2343 h 4465" name="TY51"/>
              <a:gd fmla="*/ 5158 w 5198" name="TX52"/>
              <a:gd fmla="*/ 2396 h 4465" name="TY52"/>
              <a:gd fmla="*/ 5145 w 5198" name="TX53"/>
              <a:gd fmla="*/ 2474 h 4465" name="TY53"/>
              <a:gd fmla="*/ 5131 w 5198" name="TX54"/>
              <a:gd fmla="*/ 2540 h 4465" name="TY54"/>
              <a:gd fmla="*/ 5118 w 5198" name="TX55"/>
              <a:gd fmla="*/ 2605 h 4465" name="TY55"/>
              <a:gd fmla="*/ 5105 w 5198" name="TX56"/>
              <a:gd fmla="*/ 2644 h 4465" name="TY56"/>
              <a:gd fmla="*/ 5092 w 5198" name="TX57"/>
              <a:gd fmla="*/ 2697 h 4465" name="TY57"/>
              <a:gd fmla="*/ 5053 w 5198" name="TX58"/>
              <a:gd fmla="*/ 2815 h 4465" name="TY58"/>
              <a:gd fmla="*/ 5014 w 5198" name="TX59"/>
              <a:gd fmla="*/ 2945 h 4465" name="TY59"/>
              <a:gd fmla="*/ 4987 w 5198" name="TX60"/>
              <a:gd fmla="*/ 3024 h 4465" name="TY60"/>
              <a:gd fmla="*/ 4961 w 5198" name="TX61"/>
              <a:gd fmla="*/ 3076 h 4465" name="TY61"/>
              <a:gd fmla="*/ 4948 w 5198" name="TX62"/>
              <a:gd fmla="*/ 3129 h 4465" name="TY62"/>
              <a:gd fmla="*/ 4935 w 5198" name="TX63"/>
              <a:gd fmla="*/ 3194 h 4465" name="TY63"/>
              <a:gd fmla="*/ 4922 w 5198" name="TX64"/>
              <a:gd fmla="*/ 3233 h 4465" name="TY64"/>
              <a:gd fmla="*/ 4909 w 5198" name="TX65"/>
              <a:gd fmla="*/ 3273 h 4465" name="TY65"/>
              <a:gd fmla="*/ 4896 w 5198" name="TX66"/>
              <a:gd fmla="*/ 3299 h 4465" name="TY66"/>
              <a:gd fmla="*/ 4857 w 5198" name="TX67"/>
              <a:gd fmla="*/ 3351 h 4465" name="TY67"/>
              <a:gd fmla="*/ 4830 w 5198" name="TX68"/>
              <a:gd fmla="*/ 3417 h 4465" name="TY68"/>
              <a:gd fmla="*/ 4804 w 5198" name="TX69"/>
              <a:gd fmla="*/ 3469 h 4465" name="TY69"/>
              <a:gd fmla="*/ 4778 w 5198" name="TX70"/>
              <a:gd fmla="*/ 3508 h 4465" name="TY70"/>
              <a:gd fmla="*/ 4752 w 5198" name="TX71"/>
              <a:gd fmla="*/ 3535 h 4465" name="TY71"/>
              <a:gd fmla="*/ 4739 w 5198" name="TX72"/>
              <a:gd fmla="*/ 3548 h 4465" name="TY72"/>
              <a:gd fmla="*/ 4699 w 5198" name="TX73"/>
              <a:gd fmla="*/ 3587 h 4465" name="TY73"/>
              <a:gd fmla="*/ 4647 w 5198" name="TX74"/>
              <a:gd fmla="*/ 3626 h 4465" name="TY74"/>
              <a:gd fmla="*/ 4582 w 5198" name="TX75"/>
              <a:gd fmla="*/ 3679 h 4465" name="TY75"/>
              <a:gd fmla="*/ 4503 w 5198" name="TX76"/>
              <a:gd fmla="*/ 3731 h 4465" name="TY76"/>
              <a:gd fmla="*/ 4425 w 5198" name="TX77"/>
              <a:gd fmla="*/ 3796 h 4465" name="TY77"/>
              <a:gd fmla="*/ 4385 w 5198" name="TX78"/>
              <a:gd fmla="*/ 3823 h 4465" name="TY78"/>
              <a:gd fmla="*/ 4294 w 5198" name="TX79"/>
              <a:gd fmla="*/ 3875 h 4465" name="TY79"/>
              <a:gd fmla="*/ 4176 w 5198" name="TX80"/>
              <a:gd fmla="*/ 3927 h 4465" name="TY80"/>
              <a:gd fmla="*/ 4058 w 5198" name="TX81"/>
              <a:gd fmla="*/ 3967 h 4465" name="TY81"/>
              <a:gd fmla="*/ 3940 w 5198" name="TX82"/>
              <a:gd fmla="*/ 4006 h 4465" name="TY82"/>
              <a:gd fmla="*/ 3822 w 5198" name="TX83"/>
              <a:gd fmla="*/ 4058 h 4465" name="TY83"/>
              <a:gd fmla="*/ 3718 w 5198" name="TX84"/>
              <a:gd fmla="*/ 4098 h 4465" name="TY84"/>
              <a:gd fmla="*/ 3587 w 5198" name="TX85"/>
              <a:gd fmla="*/ 4124 h 4465" name="TY85"/>
              <a:gd fmla="*/ 3456 w 5198" name="TX86"/>
              <a:gd fmla="*/ 4150 h 4465" name="TY86"/>
              <a:gd fmla="*/ 3351 w 5198" name="TX87"/>
              <a:gd fmla="*/ 4176 h 4465" name="TY87"/>
              <a:gd fmla="*/ 3194 w 5198" name="TX88"/>
              <a:gd fmla="*/ 4202 h 4465" name="TY88"/>
              <a:gd fmla="*/ 3050 w 5198" name="TX89"/>
              <a:gd fmla="*/ 4228 h 4465" name="TY89"/>
              <a:gd fmla="*/ 2893 w 5198" name="TX90"/>
              <a:gd fmla="*/ 4255 h 4465" name="TY90"/>
              <a:gd fmla="*/ 2644 w 5198" name="TX91"/>
              <a:gd fmla="*/ 4281 h 4465" name="TY91"/>
              <a:gd fmla="*/ 2395 w 5198" name="TX92"/>
              <a:gd fmla="*/ 4294 h 4465" name="TY92"/>
              <a:gd fmla="*/ 2199 w 5198" name="TX93"/>
              <a:gd fmla="*/ 4294 h 4465" name="TY93"/>
              <a:gd fmla="*/ 2016 w 5198" name="TX94"/>
              <a:gd fmla="*/ 4294 h 4465" name="TY94"/>
              <a:gd fmla="*/ 1819 w 5198" name="TX95"/>
              <a:gd fmla="*/ 4307 h 4465" name="TY95"/>
              <a:gd fmla="*/ 1649 w 5198" name="TX96"/>
              <a:gd fmla="*/ 4307 h 4465" name="TY96"/>
              <a:gd fmla="*/ 1479 w 5198" name="TX97"/>
              <a:gd fmla="*/ 4307 h 4465" name="TY97"/>
              <a:gd fmla="*/ 1296 w 5198" name="TX98"/>
              <a:gd fmla="*/ 4307 h 4465" name="TY98"/>
              <a:gd fmla="*/ 1126 w 5198" name="TX99"/>
              <a:gd fmla="*/ 4307 h 4465" name="TY99"/>
              <a:gd fmla="*/ 1008 w 5198" name="TX100"/>
              <a:gd fmla="*/ 4307 h 4465" name="TY100"/>
              <a:gd fmla="*/ 890 w 5198" name="TX101"/>
              <a:gd fmla="*/ 4307 h 4465" name="TY101"/>
              <a:gd fmla="*/ 798 w 5198" name="TX102"/>
              <a:gd fmla="*/ 4307 h 4465" name="TY102"/>
              <a:gd fmla="*/ 707 w 5198" name="TX103"/>
              <a:gd fmla="*/ 4307 h 4465" name="TY103"/>
              <a:gd fmla="*/ 602 w 5198" name="TX104"/>
              <a:gd fmla="*/ 4307 h 4465" name="TY104"/>
              <a:gd fmla="*/ 497 w 5198" name="TX105"/>
              <a:gd fmla="*/ 4307 h 4465" name="TY105"/>
              <a:gd fmla="*/ 406 w 5198" name="TX106"/>
              <a:gd fmla="*/ 4307 h 4465" name="TY106"/>
              <a:gd fmla="*/ 327 w 5198" name="TX107"/>
              <a:gd fmla="*/ 4307 h 4465" name="TY107"/>
              <a:gd fmla="*/ 248 w 5198" name="TX108"/>
              <a:gd fmla="*/ 4307 h 4465" name="TY108"/>
              <a:gd fmla="*/ 196 w 5198" name="TX109"/>
              <a:gd fmla="*/ 4307 h 4465" name="TY109"/>
              <a:gd fmla="*/ 144 w 5198" name="TX110"/>
              <a:gd fmla="*/ 4307 h 4465" name="TY110"/>
              <a:gd fmla="*/ 104 w 5198" name="TX111"/>
              <a:gd fmla="*/ 4294 h 4465" name="TY111"/>
              <a:gd fmla="*/ 78 w 5198" name="TX112"/>
              <a:gd fmla="*/ 4294 h 4465" name="TY112"/>
              <a:gd fmla="*/ 52 w 5198" name="TX113"/>
              <a:gd fmla="*/ 4294 h 4465" name="TY113"/>
              <a:gd fmla="*/ 26 w 5198" name="TX114"/>
              <a:gd fmla="*/ 4294 h 4465" name="TY114"/>
              <a:gd fmla="*/ 0 w 5198" name="TX115"/>
              <a:gd fmla="*/ 4294 h 4465" name="TY115"/>
              <a:gd fmla="*/ 0 w 5198" name="TX116"/>
              <a:gd fmla="*/ 4281 h 4465" name="TY116"/>
              <a:gd fmla="*/ 26 w 5198" name="TX117"/>
              <a:gd fmla="*/ 4281 h 4465" name="TY117"/>
              <a:gd fmla="*/ 52 w 5198" name="TX118"/>
              <a:gd fmla="*/ 4268 h 4465" name="TY118"/>
              <a:gd fmla="*/ 78 w 5198" name="TX119"/>
              <a:gd fmla="*/ 4242 h 4465" name="TY119"/>
              <a:gd fmla="*/ 118 w 5198" name="TX120"/>
              <a:gd fmla="*/ 4215 h 4465" name="TY120"/>
              <a:gd fmla="*/ 170 w 5198" name="TX121"/>
              <a:gd fmla="*/ 4189 h 4465" name="TY121"/>
              <a:gd fmla="*/ 209 w 5198" name="TX122"/>
              <a:gd fmla="*/ 4163 h 4465" name="TY122"/>
              <a:gd fmla="*/ 248 w 5198" name="TX123"/>
              <a:gd fmla="*/ 4150 h 4465" name="TY123"/>
              <a:gd fmla="*/ 262 w 5198" name="TX124"/>
              <a:gd fmla="*/ 4150 h 4465" name="TY124"/>
              <a:gd fmla="*/ 248 w 5198" name="TX125"/>
              <a:gd fmla="*/ 4176 h 4465" name="TY125"/>
              <a:gd fmla="*/ 222 w 5198" name="TX126"/>
              <a:gd fmla="*/ 4202 h 4465" name="TY126"/>
              <a:gd fmla="*/ 196 w 5198" name="TX127"/>
              <a:gd fmla="*/ 4242 h 4465" name="TY127"/>
              <a:gd fmla="*/ 170 w 5198" name="TX128"/>
              <a:gd fmla="*/ 4268 h 4465" name="TY128"/>
              <a:gd fmla="*/ 144 w 5198" name="TX129"/>
              <a:gd fmla="*/ 4294 h 4465" name="TY129"/>
              <a:gd fmla="*/ 131 w 5198" name="TX130"/>
              <a:gd fmla="*/ 4307 h 4465" name="TY130"/>
              <a:gd fmla="*/ 104 w 5198" name="TX131"/>
              <a:gd fmla="*/ 4307 h 4465" name="TY131"/>
              <a:gd fmla="*/ 78 w 5198" name="TX132"/>
              <a:gd fmla="*/ 4320 h 4465" name="TY132"/>
              <a:gd fmla="*/ 52 w 5198" name="TX133"/>
              <a:gd fmla="*/ 4333 h 4465" name="TY133"/>
              <a:gd fmla="*/ 26 w 5198" name="TX134"/>
              <a:gd fmla="*/ 4333 h 4465" name="TY134"/>
              <a:gd fmla="*/ 0 w 5198" name="TX135"/>
              <a:gd fmla="*/ 4333 h 4465" name="TY135"/>
              <a:gd fmla="*/ 13 w 5198" name="TX136"/>
              <a:gd fmla="*/ 4333 h 4465" name="TY136"/>
              <a:gd fmla="*/ 39 w 5198" name="TX137"/>
              <a:gd fmla="*/ 4333 h 4465" name="TY137"/>
              <a:gd fmla="*/ 65 w 5198" name="TX138"/>
              <a:gd fmla="*/ 4333 h 4465" name="TY138"/>
              <a:gd fmla="*/ 104 w 5198" name="TX139"/>
              <a:gd fmla="*/ 4359 h 4465" name="TY139"/>
              <a:gd fmla="*/ 144 w 5198" name="TX140"/>
              <a:gd fmla="*/ 4386 h 4465" name="TY140"/>
              <a:gd fmla="*/ 170 w 5198" name="TX141"/>
              <a:gd fmla="*/ 4412 h 4465" name="TY141"/>
              <a:gd fmla="*/ 209 w 5198" name="TX142"/>
              <a:gd fmla="*/ 4425 h 4465" name="TY142"/>
              <a:gd fmla="*/ 235 w 5198" name="TX143"/>
              <a:gd fmla="*/ 4438 h 4465" name="TY143"/>
              <a:gd fmla="*/ 248 w 5198" name="TX144"/>
              <a:gd fmla="*/ 4451 h 4465" name="TY144"/>
              <a:gd fmla="*/ 248 w 5198" name="TX145"/>
              <a:gd fmla="*/ 4464 h 4465" name="TY145"/>
              <a:gd fmla="*/ 222 w 5198" name="TX146"/>
              <a:gd fmla="*/ 4451 h 4465" name="TY146"/>
              <a:gd fmla="*/ 222 w 5198" name="TX147"/>
              <a:gd fmla="*/ 4412 h 4465" name="TY147"/>
              <a:gd fmla="*/ 209 w 5198" name="TX148"/>
              <a:gd fmla="*/ 4359 h 4465" name="TY148"/>
              <a:gd fmla="*/ 209 w 5198" name="TX149"/>
              <a:gd fmla="*/ 4333 h 4465" name="TY149"/>
              <a:gd fmla="*/ 209 w 5198" name="TX150"/>
              <a:gd fmla="*/ 4307 h 4465" name="TY150"/>
              <a:gd fmla="*/ 209 w 5198" name="TX151"/>
              <a:gd fmla="*/ 4281 h 4465" name="TY151"/>
              <a:gd fmla="*/ 209 w 5198" name="TX152"/>
              <a:gd fmla="*/ 4255 h 4465" name="TY152"/>
              <a:gd fmla="*/ 209 w 5198" name="TX153"/>
              <a:gd fmla="*/ 4228 h 4465" name="TY153"/>
              <a:gd fmla="*/ 209 w 5198" name="TX154"/>
              <a:gd fmla="*/ 4228 h 4465" name="TY15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</a:cxnLst>
            <a:rect l="l" t="t" r="r" b="b"/>
            <a:pathLst>
              <a:path w="5198" h="4465">
                <a:moveTo>
                  <a:pt x="4438" y="0"/>
                </a:moveTo>
                <a:cubicBezTo>
                  <a:pt x="4438" y="0"/>
                  <a:pt x="4438" y="0"/>
                  <a:pt x="4438" y="0"/>
                </a:cubicBezTo>
                <a:cubicBezTo>
                  <a:pt x="4438" y="0"/>
                  <a:pt x="4438" y="13"/>
                  <a:pt x="4438" y="26"/>
                </a:cubicBezTo>
                <a:cubicBezTo>
                  <a:pt x="4438" y="26"/>
                  <a:pt x="4438" y="39"/>
                  <a:pt x="4438" y="52"/>
                </a:cubicBezTo>
                <a:cubicBezTo>
                  <a:pt x="4438" y="52"/>
                  <a:pt x="4451" y="65"/>
                  <a:pt x="4451" y="78"/>
                </a:cubicBezTo>
                <a:cubicBezTo>
                  <a:pt x="4451" y="78"/>
                  <a:pt x="4451" y="92"/>
                  <a:pt x="4451" y="92"/>
                </a:cubicBezTo>
                <a:cubicBezTo>
                  <a:pt x="4451" y="92"/>
                  <a:pt x="4464" y="105"/>
                  <a:pt x="4477" y="118"/>
                </a:cubicBezTo>
                <a:cubicBezTo>
                  <a:pt x="4477" y="118"/>
                  <a:pt x="4490" y="131"/>
                  <a:pt x="4490" y="144"/>
                </a:cubicBezTo>
                <a:cubicBezTo>
                  <a:pt x="4490" y="144"/>
                  <a:pt x="4503" y="157"/>
                  <a:pt x="4503" y="157"/>
                </a:cubicBezTo>
                <a:cubicBezTo>
                  <a:pt x="4503" y="157"/>
                  <a:pt x="4516" y="170"/>
                  <a:pt x="4529" y="183"/>
                </a:cubicBezTo>
                <a:cubicBezTo>
                  <a:pt x="4529" y="183"/>
                  <a:pt x="4542" y="196"/>
                  <a:pt x="4555" y="209"/>
                </a:cubicBezTo>
                <a:cubicBezTo>
                  <a:pt x="4569" y="209"/>
                  <a:pt x="4582" y="222"/>
                  <a:pt x="4595" y="236"/>
                </a:cubicBezTo>
                <a:cubicBezTo>
                  <a:pt x="4595" y="236"/>
                  <a:pt x="4608" y="249"/>
                  <a:pt x="4621" y="262"/>
                </a:cubicBezTo>
                <a:cubicBezTo>
                  <a:pt x="4634" y="262"/>
                  <a:pt x="4647" y="275"/>
                  <a:pt x="4647" y="275"/>
                </a:cubicBezTo>
                <a:cubicBezTo>
                  <a:pt x="4647" y="275"/>
                  <a:pt x="4660" y="288"/>
                  <a:pt x="4673" y="288"/>
                </a:cubicBezTo>
                <a:cubicBezTo>
                  <a:pt x="4673" y="288"/>
                  <a:pt x="4686" y="301"/>
                  <a:pt x="4699" y="314"/>
                </a:cubicBezTo>
                <a:cubicBezTo>
                  <a:pt x="4699" y="314"/>
                  <a:pt x="4713" y="327"/>
                  <a:pt x="4726" y="340"/>
                </a:cubicBezTo>
                <a:cubicBezTo>
                  <a:pt x="4739" y="340"/>
                  <a:pt x="4752" y="353"/>
                  <a:pt x="4765" y="353"/>
                </a:cubicBezTo>
                <a:cubicBezTo>
                  <a:pt x="4778" y="353"/>
                  <a:pt x="4791" y="366"/>
                  <a:pt x="4804" y="366"/>
                </a:cubicBezTo>
                <a:cubicBezTo>
                  <a:pt x="4804" y="366"/>
                  <a:pt x="4817" y="380"/>
                  <a:pt x="4830" y="393"/>
                </a:cubicBezTo>
                <a:cubicBezTo>
                  <a:pt x="4843" y="393"/>
                  <a:pt x="4857" y="406"/>
                  <a:pt x="4870" y="419"/>
                </a:cubicBezTo>
                <a:cubicBezTo>
                  <a:pt x="4870" y="419"/>
                  <a:pt x="4883" y="432"/>
                  <a:pt x="4896" y="432"/>
                </a:cubicBezTo>
                <a:cubicBezTo>
                  <a:pt x="4896" y="432"/>
                  <a:pt x="4909" y="445"/>
                  <a:pt x="4909" y="445"/>
                </a:cubicBezTo>
                <a:cubicBezTo>
                  <a:pt x="4909" y="445"/>
                  <a:pt x="4922" y="458"/>
                  <a:pt x="4935" y="471"/>
                </a:cubicBezTo>
                <a:cubicBezTo>
                  <a:pt x="4935" y="471"/>
                  <a:pt x="4948" y="484"/>
                  <a:pt x="4961" y="497"/>
                </a:cubicBezTo>
                <a:cubicBezTo>
                  <a:pt x="4961" y="497"/>
                  <a:pt x="4974" y="510"/>
                  <a:pt x="4974" y="524"/>
                </a:cubicBezTo>
                <a:cubicBezTo>
                  <a:pt x="4974" y="524"/>
                  <a:pt x="4987" y="537"/>
                  <a:pt x="5001" y="550"/>
                </a:cubicBezTo>
                <a:cubicBezTo>
                  <a:pt x="5001" y="550"/>
                  <a:pt x="5014" y="563"/>
                  <a:pt x="5014" y="576"/>
                </a:cubicBezTo>
                <a:cubicBezTo>
                  <a:pt x="5014" y="589"/>
                  <a:pt x="5027" y="602"/>
                  <a:pt x="5027" y="615"/>
                </a:cubicBezTo>
                <a:cubicBezTo>
                  <a:pt x="5027" y="615"/>
                  <a:pt x="5027" y="628"/>
                  <a:pt x="5027" y="655"/>
                </a:cubicBezTo>
                <a:cubicBezTo>
                  <a:pt x="5027" y="668"/>
                  <a:pt x="5040" y="681"/>
                  <a:pt x="5053" y="681"/>
                </a:cubicBezTo>
                <a:cubicBezTo>
                  <a:pt x="5053" y="681"/>
                  <a:pt x="5066" y="694"/>
                  <a:pt x="5066" y="720"/>
                </a:cubicBezTo>
                <a:cubicBezTo>
                  <a:pt x="5066" y="733"/>
                  <a:pt x="5079" y="746"/>
                  <a:pt x="5079" y="785"/>
                </a:cubicBezTo>
                <a:cubicBezTo>
                  <a:pt x="5079" y="825"/>
                  <a:pt x="5092" y="838"/>
                  <a:pt x="5105" y="877"/>
                </a:cubicBezTo>
                <a:cubicBezTo>
                  <a:pt x="5105" y="916"/>
                  <a:pt x="5118" y="929"/>
                  <a:pt x="5118" y="956"/>
                </a:cubicBezTo>
                <a:cubicBezTo>
                  <a:pt x="5118" y="969"/>
                  <a:pt x="5131" y="982"/>
                  <a:pt x="5131" y="1021"/>
                </a:cubicBezTo>
                <a:cubicBezTo>
                  <a:pt x="5131" y="1047"/>
                  <a:pt x="5145" y="1060"/>
                  <a:pt x="5145" y="1087"/>
                </a:cubicBezTo>
                <a:cubicBezTo>
                  <a:pt x="5145" y="1113"/>
                  <a:pt x="5145" y="1126"/>
                  <a:pt x="5145" y="1165"/>
                </a:cubicBezTo>
                <a:cubicBezTo>
                  <a:pt x="5145" y="1191"/>
                  <a:pt x="5158" y="1204"/>
                  <a:pt x="5158" y="1217"/>
                </a:cubicBezTo>
                <a:cubicBezTo>
                  <a:pt x="5158" y="1217"/>
                  <a:pt x="5158" y="1231"/>
                  <a:pt x="5158" y="1257"/>
                </a:cubicBezTo>
                <a:cubicBezTo>
                  <a:pt x="5158" y="1270"/>
                  <a:pt x="5171" y="1283"/>
                  <a:pt x="5171" y="1309"/>
                </a:cubicBezTo>
                <a:cubicBezTo>
                  <a:pt x="5171" y="1322"/>
                  <a:pt x="5171" y="1348"/>
                  <a:pt x="5171" y="1388"/>
                </a:cubicBezTo>
                <a:cubicBezTo>
                  <a:pt x="5171" y="1427"/>
                  <a:pt x="5184" y="1453"/>
                  <a:pt x="5184" y="1492"/>
                </a:cubicBezTo>
                <a:cubicBezTo>
                  <a:pt x="5184" y="1519"/>
                  <a:pt x="5184" y="1545"/>
                  <a:pt x="5184" y="1597"/>
                </a:cubicBezTo>
                <a:cubicBezTo>
                  <a:pt x="5184" y="1649"/>
                  <a:pt x="5197" y="1689"/>
                  <a:pt x="5197" y="1741"/>
                </a:cubicBezTo>
                <a:cubicBezTo>
                  <a:pt x="5197" y="1780"/>
                  <a:pt x="5197" y="1807"/>
                  <a:pt x="5197" y="1846"/>
                </a:cubicBezTo>
                <a:cubicBezTo>
                  <a:pt x="5197" y="1872"/>
                  <a:pt x="5197" y="1885"/>
                  <a:pt x="5197" y="1924"/>
                </a:cubicBezTo>
                <a:cubicBezTo>
                  <a:pt x="5197" y="1951"/>
                  <a:pt x="5197" y="1964"/>
                  <a:pt x="5197" y="2003"/>
                </a:cubicBezTo>
                <a:cubicBezTo>
                  <a:pt x="5197" y="2029"/>
                  <a:pt x="5197" y="2042"/>
                  <a:pt x="5197" y="2081"/>
                </a:cubicBezTo>
                <a:cubicBezTo>
                  <a:pt x="5197" y="2121"/>
                  <a:pt x="5184" y="2147"/>
                  <a:pt x="5184" y="2212"/>
                </a:cubicBezTo>
                <a:cubicBezTo>
                  <a:pt x="5184" y="2265"/>
                  <a:pt x="5171" y="2291"/>
                  <a:pt x="5171" y="2304"/>
                </a:cubicBezTo>
                <a:cubicBezTo>
                  <a:pt x="5171" y="2304"/>
                  <a:pt x="5171" y="2317"/>
                  <a:pt x="5171" y="2343"/>
                </a:cubicBezTo>
                <a:cubicBezTo>
                  <a:pt x="5171" y="2356"/>
                  <a:pt x="5158" y="2369"/>
                  <a:pt x="5158" y="2396"/>
                </a:cubicBezTo>
                <a:cubicBezTo>
                  <a:pt x="5158" y="2422"/>
                  <a:pt x="5145" y="2435"/>
                  <a:pt x="5145" y="2474"/>
                </a:cubicBezTo>
                <a:cubicBezTo>
                  <a:pt x="5145" y="2500"/>
                  <a:pt x="5131" y="2513"/>
                  <a:pt x="5131" y="2540"/>
                </a:cubicBezTo>
                <a:cubicBezTo>
                  <a:pt x="5131" y="2566"/>
                  <a:pt x="5118" y="2579"/>
                  <a:pt x="5118" y="2605"/>
                </a:cubicBezTo>
                <a:cubicBezTo>
                  <a:pt x="5118" y="2618"/>
                  <a:pt x="5105" y="2631"/>
                  <a:pt x="5105" y="2644"/>
                </a:cubicBezTo>
                <a:cubicBezTo>
                  <a:pt x="5105" y="2657"/>
                  <a:pt x="5092" y="2671"/>
                  <a:pt x="5092" y="2697"/>
                </a:cubicBezTo>
                <a:cubicBezTo>
                  <a:pt x="5079" y="2723"/>
                  <a:pt x="5066" y="2749"/>
                  <a:pt x="5053" y="2815"/>
                </a:cubicBezTo>
                <a:cubicBezTo>
                  <a:pt x="5027" y="2880"/>
                  <a:pt x="5014" y="2906"/>
                  <a:pt x="5014" y="2945"/>
                </a:cubicBezTo>
                <a:cubicBezTo>
                  <a:pt x="5001" y="2985"/>
                  <a:pt x="4987" y="2998"/>
                  <a:pt x="4987" y="3024"/>
                </a:cubicBezTo>
                <a:cubicBezTo>
                  <a:pt x="4974" y="3050"/>
                  <a:pt x="4961" y="3063"/>
                  <a:pt x="4961" y="3076"/>
                </a:cubicBezTo>
                <a:cubicBezTo>
                  <a:pt x="4961" y="3089"/>
                  <a:pt x="4948" y="3103"/>
                  <a:pt x="4948" y="3129"/>
                </a:cubicBezTo>
                <a:cubicBezTo>
                  <a:pt x="4948" y="3155"/>
                  <a:pt x="4935" y="3168"/>
                  <a:pt x="4935" y="3194"/>
                </a:cubicBezTo>
                <a:cubicBezTo>
                  <a:pt x="4935" y="3207"/>
                  <a:pt x="4922" y="3220"/>
                  <a:pt x="4922" y="3233"/>
                </a:cubicBezTo>
                <a:cubicBezTo>
                  <a:pt x="4922" y="3247"/>
                  <a:pt x="4909" y="3260"/>
                  <a:pt x="4909" y="3273"/>
                </a:cubicBezTo>
                <a:cubicBezTo>
                  <a:pt x="4909" y="3273"/>
                  <a:pt x="4896" y="3286"/>
                  <a:pt x="4896" y="3299"/>
                </a:cubicBezTo>
                <a:cubicBezTo>
                  <a:pt x="4883" y="3312"/>
                  <a:pt x="4870" y="3325"/>
                  <a:pt x="4857" y="3351"/>
                </a:cubicBezTo>
                <a:cubicBezTo>
                  <a:pt x="4843" y="3377"/>
                  <a:pt x="4830" y="3391"/>
                  <a:pt x="4830" y="3417"/>
                </a:cubicBezTo>
                <a:cubicBezTo>
                  <a:pt x="4817" y="3443"/>
                  <a:pt x="4804" y="3456"/>
                  <a:pt x="4804" y="3469"/>
                </a:cubicBezTo>
                <a:cubicBezTo>
                  <a:pt x="4791" y="3482"/>
                  <a:pt x="4778" y="3495"/>
                  <a:pt x="4778" y="3508"/>
                </a:cubicBezTo>
                <a:cubicBezTo>
                  <a:pt x="4765" y="3508"/>
                  <a:pt x="4752" y="3521"/>
                  <a:pt x="4752" y="3535"/>
                </a:cubicBezTo>
                <a:cubicBezTo>
                  <a:pt x="4752" y="3535"/>
                  <a:pt x="4739" y="3548"/>
                  <a:pt x="4739" y="3548"/>
                </a:cubicBezTo>
                <a:cubicBezTo>
                  <a:pt x="4726" y="3548"/>
                  <a:pt x="4713" y="3561"/>
                  <a:pt x="4699" y="3587"/>
                </a:cubicBezTo>
                <a:cubicBezTo>
                  <a:pt x="4673" y="3600"/>
                  <a:pt x="4660" y="3613"/>
                  <a:pt x="4647" y="3626"/>
                </a:cubicBezTo>
                <a:cubicBezTo>
                  <a:pt x="4621" y="3639"/>
                  <a:pt x="4608" y="3652"/>
                  <a:pt x="4582" y="3679"/>
                </a:cubicBezTo>
                <a:cubicBezTo>
                  <a:pt x="4555" y="3692"/>
                  <a:pt x="4542" y="3705"/>
                  <a:pt x="4503" y="3731"/>
                </a:cubicBezTo>
                <a:cubicBezTo>
                  <a:pt x="4464" y="3757"/>
                  <a:pt x="4451" y="3770"/>
                  <a:pt x="4425" y="3796"/>
                </a:cubicBezTo>
                <a:cubicBezTo>
                  <a:pt x="4398" y="3810"/>
                  <a:pt x="4385" y="3823"/>
                  <a:pt x="4385" y="3823"/>
                </a:cubicBezTo>
                <a:cubicBezTo>
                  <a:pt x="4372" y="3823"/>
                  <a:pt x="4346" y="3836"/>
                  <a:pt x="4294" y="3875"/>
                </a:cubicBezTo>
                <a:cubicBezTo>
                  <a:pt x="4228" y="3901"/>
                  <a:pt x="4202" y="3914"/>
                  <a:pt x="4176" y="3927"/>
                </a:cubicBezTo>
                <a:cubicBezTo>
                  <a:pt x="4137" y="3927"/>
                  <a:pt x="4110" y="3940"/>
                  <a:pt x="4058" y="3967"/>
                </a:cubicBezTo>
                <a:cubicBezTo>
                  <a:pt x="4006" y="3980"/>
                  <a:pt x="3979" y="3993"/>
                  <a:pt x="3940" y="4006"/>
                </a:cubicBezTo>
                <a:cubicBezTo>
                  <a:pt x="3901" y="4019"/>
                  <a:pt x="3862" y="4032"/>
                  <a:pt x="3822" y="4058"/>
                </a:cubicBezTo>
                <a:cubicBezTo>
                  <a:pt x="3783" y="4071"/>
                  <a:pt x="3757" y="4084"/>
                  <a:pt x="3718" y="4098"/>
                </a:cubicBezTo>
                <a:cubicBezTo>
                  <a:pt x="3678" y="4098"/>
                  <a:pt x="3639" y="4111"/>
                  <a:pt x="3587" y="4124"/>
                </a:cubicBezTo>
                <a:cubicBezTo>
                  <a:pt x="3521" y="4137"/>
                  <a:pt x="3495" y="4150"/>
                  <a:pt x="3456" y="4150"/>
                </a:cubicBezTo>
                <a:cubicBezTo>
                  <a:pt x="3417" y="4150"/>
                  <a:pt x="3390" y="4163"/>
                  <a:pt x="3351" y="4176"/>
                </a:cubicBezTo>
                <a:cubicBezTo>
                  <a:pt x="3312" y="4176"/>
                  <a:pt x="3273" y="4189"/>
                  <a:pt x="3194" y="4202"/>
                </a:cubicBezTo>
                <a:cubicBezTo>
                  <a:pt x="3115" y="4215"/>
                  <a:pt x="3089" y="4228"/>
                  <a:pt x="3050" y="4228"/>
                </a:cubicBezTo>
                <a:cubicBezTo>
                  <a:pt x="3011" y="4228"/>
                  <a:pt x="2971" y="4242"/>
                  <a:pt x="2893" y="4255"/>
                </a:cubicBezTo>
                <a:cubicBezTo>
                  <a:pt x="2801" y="4255"/>
                  <a:pt x="2736" y="4268"/>
                  <a:pt x="2644" y="4281"/>
                </a:cubicBezTo>
                <a:cubicBezTo>
                  <a:pt x="2539" y="4281"/>
                  <a:pt x="2474" y="4294"/>
                  <a:pt x="2395" y="4294"/>
                </a:cubicBezTo>
                <a:cubicBezTo>
                  <a:pt x="2304" y="4294"/>
                  <a:pt x="2251" y="4294"/>
                  <a:pt x="2199" y="4294"/>
                </a:cubicBezTo>
                <a:cubicBezTo>
                  <a:pt x="2147" y="4294"/>
                  <a:pt x="2094" y="4294"/>
                  <a:pt x="2016" y="4294"/>
                </a:cubicBezTo>
                <a:cubicBezTo>
                  <a:pt x="1924" y="4294"/>
                  <a:pt x="1872" y="4307"/>
                  <a:pt x="1819" y="4307"/>
                </a:cubicBezTo>
                <a:cubicBezTo>
                  <a:pt x="1754" y="4307"/>
                  <a:pt x="1715" y="4307"/>
                  <a:pt x="1649" y="4307"/>
                </a:cubicBezTo>
                <a:cubicBezTo>
                  <a:pt x="1571" y="4307"/>
                  <a:pt x="1531" y="4307"/>
                  <a:pt x="1479" y="4307"/>
                </a:cubicBezTo>
                <a:cubicBezTo>
                  <a:pt x="1414" y="4307"/>
                  <a:pt x="1374" y="4307"/>
                  <a:pt x="1296" y="4307"/>
                </a:cubicBezTo>
                <a:cubicBezTo>
                  <a:pt x="1217" y="4307"/>
                  <a:pt x="1165" y="4307"/>
                  <a:pt x="1126" y="4307"/>
                </a:cubicBezTo>
                <a:cubicBezTo>
                  <a:pt x="1086" y="4307"/>
                  <a:pt x="1047" y="4307"/>
                  <a:pt x="1008" y="4307"/>
                </a:cubicBezTo>
                <a:cubicBezTo>
                  <a:pt x="968" y="4307"/>
                  <a:pt x="929" y="4307"/>
                  <a:pt x="890" y="4307"/>
                </a:cubicBezTo>
                <a:cubicBezTo>
                  <a:pt x="851" y="4307"/>
                  <a:pt x="824" y="4307"/>
                  <a:pt x="798" y="4307"/>
                </a:cubicBezTo>
                <a:cubicBezTo>
                  <a:pt x="759" y="4307"/>
                  <a:pt x="746" y="4307"/>
                  <a:pt x="707" y="4307"/>
                </a:cubicBezTo>
                <a:cubicBezTo>
                  <a:pt x="667" y="4307"/>
                  <a:pt x="641" y="4307"/>
                  <a:pt x="602" y="4307"/>
                </a:cubicBezTo>
                <a:cubicBezTo>
                  <a:pt x="563" y="4307"/>
                  <a:pt x="536" y="4307"/>
                  <a:pt x="497" y="4307"/>
                </a:cubicBezTo>
                <a:cubicBezTo>
                  <a:pt x="458" y="4307"/>
                  <a:pt x="432" y="4307"/>
                  <a:pt x="406" y="4307"/>
                </a:cubicBezTo>
                <a:cubicBezTo>
                  <a:pt x="366" y="4307"/>
                  <a:pt x="353" y="4307"/>
                  <a:pt x="327" y="4307"/>
                </a:cubicBezTo>
                <a:cubicBezTo>
                  <a:pt x="288" y="4307"/>
                  <a:pt x="275" y="4307"/>
                  <a:pt x="248" y="4307"/>
                </a:cubicBezTo>
                <a:cubicBezTo>
                  <a:pt x="222" y="4307"/>
                  <a:pt x="209" y="4307"/>
                  <a:pt x="196" y="4307"/>
                </a:cubicBezTo>
                <a:cubicBezTo>
                  <a:pt x="170" y="4307"/>
                  <a:pt x="157" y="4307"/>
                  <a:pt x="144" y="4307"/>
                </a:cubicBezTo>
                <a:cubicBezTo>
                  <a:pt x="131" y="4307"/>
                  <a:pt x="118" y="4294"/>
                  <a:pt x="104" y="4294"/>
                </a:cubicBezTo>
                <a:cubicBezTo>
                  <a:pt x="91" y="4294"/>
                  <a:pt x="78" y="4294"/>
                  <a:pt x="78" y="4294"/>
                </a:cubicBezTo>
                <a:cubicBezTo>
                  <a:pt x="65" y="4294"/>
                  <a:pt x="52" y="4294"/>
                  <a:pt x="52" y="4294"/>
                </a:cubicBezTo>
                <a:cubicBezTo>
                  <a:pt x="39" y="4294"/>
                  <a:pt x="26" y="4294"/>
                  <a:pt x="26" y="4294"/>
                </a:cubicBezTo>
                <a:cubicBezTo>
                  <a:pt x="13" y="4294"/>
                  <a:pt x="0" y="4294"/>
                  <a:pt x="0" y="4294"/>
                </a:cubicBezTo>
                <a:cubicBezTo>
                  <a:pt x="0" y="4294"/>
                  <a:pt x="0" y="4281"/>
                  <a:pt x="0" y="4281"/>
                </a:cubicBezTo>
                <a:cubicBezTo>
                  <a:pt x="0" y="4281"/>
                  <a:pt x="13" y="4281"/>
                  <a:pt x="26" y="4281"/>
                </a:cubicBezTo>
                <a:cubicBezTo>
                  <a:pt x="26" y="4281"/>
                  <a:pt x="39" y="4268"/>
                  <a:pt x="52" y="4268"/>
                </a:cubicBezTo>
                <a:cubicBezTo>
                  <a:pt x="52" y="4255"/>
                  <a:pt x="65" y="4242"/>
                  <a:pt x="78" y="4242"/>
                </a:cubicBezTo>
                <a:cubicBezTo>
                  <a:pt x="78" y="4228"/>
                  <a:pt x="91" y="4215"/>
                  <a:pt x="118" y="4215"/>
                </a:cubicBezTo>
                <a:cubicBezTo>
                  <a:pt x="131" y="4202"/>
                  <a:pt x="144" y="4189"/>
                  <a:pt x="170" y="4189"/>
                </a:cubicBezTo>
                <a:cubicBezTo>
                  <a:pt x="183" y="4176"/>
                  <a:pt x="196" y="4163"/>
                  <a:pt x="209" y="4163"/>
                </a:cubicBezTo>
                <a:cubicBezTo>
                  <a:pt x="222" y="4150"/>
                  <a:pt x="235" y="4150"/>
                  <a:pt x="248" y="4150"/>
                </a:cubicBezTo>
                <a:cubicBezTo>
                  <a:pt x="248" y="4150"/>
                  <a:pt x="262" y="4150"/>
                  <a:pt x="262" y="4150"/>
                </a:cubicBezTo>
                <a:cubicBezTo>
                  <a:pt x="262" y="4150"/>
                  <a:pt x="248" y="4163"/>
                  <a:pt x="248" y="4176"/>
                </a:cubicBezTo>
                <a:cubicBezTo>
                  <a:pt x="235" y="4176"/>
                  <a:pt x="222" y="4189"/>
                  <a:pt x="222" y="4202"/>
                </a:cubicBezTo>
                <a:cubicBezTo>
                  <a:pt x="209" y="4215"/>
                  <a:pt x="196" y="4228"/>
                  <a:pt x="196" y="4242"/>
                </a:cubicBezTo>
                <a:cubicBezTo>
                  <a:pt x="183" y="4242"/>
                  <a:pt x="170" y="4255"/>
                  <a:pt x="170" y="4268"/>
                </a:cubicBezTo>
                <a:cubicBezTo>
                  <a:pt x="157" y="4281"/>
                  <a:pt x="144" y="4294"/>
                  <a:pt x="144" y="4294"/>
                </a:cubicBezTo>
                <a:cubicBezTo>
                  <a:pt x="144" y="4294"/>
                  <a:pt x="131" y="4307"/>
                  <a:pt x="131" y="4307"/>
                </a:cubicBezTo>
                <a:cubicBezTo>
                  <a:pt x="118" y="4307"/>
                  <a:pt x="104" y="4307"/>
                  <a:pt x="104" y="4307"/>
                </a:cubicBezTo>
                <a:cubicBezTo>
                  <a:pt x="91" y="4307"/>
                  <a:pt x="78" y="4320"/>
                  <a:pt x="78" y="4320"/>
                </a:cubicBezTo>
                <a:cubicBezTo>
                  <a:pt x="65" y="4320"/>
                  <a:pt x="52" y="4333"/>
                  <a:pt x="52" y="4333"/>
                </a:cubicBezTo>
                <a:cubicBezTo>
                  <a:pt x="39" y="4333"/>
                  <a:pt x="26" y="4333"/>
                  <a:pt x="26" y="4333"/>
                </a:cubicBezTo>
                <a:cubicBezTo>
                  <a:pt x="13" y="4333"/>
                  <a:pt x="0" y="4333"/>
                  <a:pt x="0" y="4333"/>
                </a:cubicBezTo>
                <a:cubicBezTo>
                  <a:pt x="0" y="4333"/>
                  <a:pt x="0" y="4333"/>
                  <a:pt x="13" y="4333"/>
                </a:cubicBezTo>
                <a:cubicBezTo>
                  <a:pt x="13" y="4333"/>
                  <a:pt x="26" y="4333"/>
                  <a:pt x="39" y="4333"/>
                </a:cubicBezTo>
                <a:cubicBezTo>
                  <a:pt x="39" y="4333"/>
                  <a:pt x="52" y="4333"/>
                  <a:pt x="65" y="4333"/>
                </a:cubicBezTo>
                <a:cubicBezTo>
                  <a:pt x="78" y="4333"/>
                  <a:pt x="91" y="4346"/>
                  <a:pt x="104" y="4359"/>
                </a:cubicBezTo>
                <a:cubicBezTo>
                  <a:pt x="118" y="4359"/>
                  <a:pt x="131" y="4372"/>
                  <a:pt x="144" y="4386"/>
                </a:cubicBezTo>
                <a:cubicBezTo>
                  <a:pt x="144" y="4386"/>
                  <a:pt x="157" y="4399"/>
                  <a:pt x="170" y="4412"/>
                </a:cubicBezTo>
                <a:cubicBezTo>
                  <a:pt x="183" y="4412"/>
                  <a:pt x="196" y="4425"/>
                  <a:pt x="209" y="4425"/>
                </a:cubicBezTo>
                <a:cubicBezTo>
                  <a:pt x="209" y="4425"/>
                  <a:pt x="222" y="4438"/>
                  <a:pt x="235" y="4438"/>
                </a:cubicBezTo>
                <a:cubicBezTo>
                  <a:pt x="235" y="4438"/>
                  <a:pt x="248" y="4451"/>
                  <a:pt x="248" y="4451"/>
                </a:cubicBezTo>
                <a:cubicBezTo>
                  <a:pt x="248" y="4451"/>
                  <a:pt x="248" y="4464"/>
                  <a:pt x="248" y="4464"/>
                </a:cubicBezTo>
                <a:cubicBezTo>
                  <a:pt x="235" y="4464"/>
                  <a:pt x="222" y="4451"/>
                  <a:pt x="222" y="4451"/>
                </a:cubicBezTo>
                <a:cubicBezTo>
                  <a:pt x="222" y="4438"/>
                  <a:pt x="222" y="4425"/>
                  <a:pt x="222" y="4412"/>
                </a:cubicBezTo>
                <a:cubicBezTo>
                  <a:pt x="222" y="4386"/>
                  <a:pt x="209" y="4372"/>
                  <a:pt x="209" y="4359"/>
                </a:cubicBezTo>
                <a:cubicBezTo>
                  <a:pt x="209" y="4346"/>
                  <a:pt x="209" y="4333"/>
                  <a:pt x="209" y="4333"/>
                </a:cubicBezTo>
                <a:cubicBezTo>
                  <a:pt x="209" y="4320"/>
                  <a:pt x="209" y="4307"/>
                  <a:pt x="209" y="4307"/>
                </a:cubicBezTo>
                <a:cubicBezTo>
                  <a:pt x="209" y="4294"/>
                  <a:pt x="209" y="4281"/>
                  <a:pt x="209" y="4281"/>
                </a:cubicBezTo>
                <a:cubicBezTo>
                  <a:pt x="209" y="4268"/>
                  <a:pt x="209" y="4255"/>
                  <a:pt x="209" y="4255"/>
                </a:cubicBezTo>
                <a:cubicBezTo>
                  <a:pt x="209" y="4242"/>
                  <a:pt x="209" y="4228"/>
                  <a:pt x="209" y="4228"/>
                </a:cubicBezTo>
                <a:cubicBezTo>
                  <a:pt x="209" y="4228"/>
                  <a:pt x="209" y="4228"/>
                  <a:pt x="209" y="4228"/>
                </a:cubicBezTo>
              </a:path>
            </a:pathLst>
          </a:cu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텍스트 상자 53"/>
          <p:cNvSpPr txBox="1">
            <a:spLocks/>
          </p:cNvSpPr>
          <p:nvPr/>
        </p:nvSpPr>
        <p:spPr>
          <a:xfrm rot="0">
            <a:off x="3192145" y="4979670"/>
            <a:ext cx="88201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팝업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54"/>
          <p:cNvSpPr txBox="1">
            <a:spLocks/>
          </p:cNvSpPr>
          <p:nvPr/>
        </p:nvSpPr>
        <p:spPr>
          <a:xfrm rot="0">
            <a:off x="574040" y="4996180"/>
            <a:ext cx="2145030" cy="407670"/>
          </a:xfrm>
          <a:prstGeom prst="rect"/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 rot="0">
            <a:off x="656590" y="5079365"/>
            <a:ext cx="1330960" cy="24130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 rot="0">
            <a:off x="2136775" y="5104130"/>
            <a:ext cx="399415" cy="20828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 rot="0">
            <a:off x="673735" y="5528310"/>
            <a:ext cx="1330325" cy="249555"/>
          </a:xfrm>
          <a:prstGeom prst="rect"/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주소들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도형 58"/>
          <p:cNvSpPr>
            <a:spLocks/>
          </p:cNvSpPr>
          <p:nvPr/>
        </p:nvSpPr>
        <p:spPr>
          <a:xfrm rot="0">
            <a:off x="670560" y="5882640"/>
            <a:ext cx="1330325" cy="249555"/>
          </a:xfrm>
          <a:prstGeom prst="rect"/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주소들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도형 59"/>
          <p:cNvSpPr>
            <a:spLocks/>
          </p:cNvSpPr>
          <p:nvPr/>
        </p:nvSpPr>
        <p:spPr>
          <a:xfrm rot="0">
            <a:off x="659130" y="6236970"/>
            <a:ext cx="1330325" cy="249555"/>
          </a:xfrm>
          <a:prstGeom prst="rect"/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주소들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 rot="0">
            <a:off x="2141855" y="5541645"/>
            <a:ext cx="399415" cy="20828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도형 61"/>
          <p:cNvSpPr>
            <a:spLocks/>
          </p:cNvSpPr>
          <p:nvPr/>
        </p:nvSpPr>
        <p:spPr>
          <a:xfrm rot="0">
            <a:off x="2146935" y="5912485"/>
            <a:ext cx="399415" cy="20828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3" name="도형 62"/>
          <p:cNvSpPr>
            <a:spLocks/>
          </p:cNvSpPr>
          <p:nvPr/>
        </p:nvSpPr>
        <p:spPr>
          <a:xfrm rot="0">
            <a:off x="2143760" y="6283325"/>
            <a:ext cx="399415" cy="20828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678180" y="586740"/>
            <a:ext cx="2664460" cy="3823335"/>
          </a:xfrm>
          <a:prstGeom prst="rect"/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675640" y="584200"/>
            <a:ext cx="2664460" cy="370205"/>
          </a:xfrm>
          <a:prstGeom prst="rect"/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회원가입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4" name="도형 3"/>
          <p:cNvCxnSpPr/>
          <p:nvPr/>
        </p:nvCxnSpPr>
        <p:spPr>
          <a:xfrm rot="0" flipH="1">
            <a:off x="788035" y="774065"/>
            <a:ext cx="277495" cy="9525"/>
          </a:xfrm>
          <a:prstGeom prst="straightConnector1"/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도형 4"/>
          <p:cNvSpPr>
            <a:spLocks/>
          </p:cNvSpPr>
          <p:nvPr/>
        </p:nvSpPr>
        <p:spPr>
          <a:xfrm rot="0">
            <a:off x="1621155" y="3934460"/>
            <a:ext cx="775970" cy="291465"/>
          </a:xfrm>
          <a:prstGeom prst="flowChartTerminator"/>
          <a:solidFill>
            <a:schemeClr val="bg1"/>
          </a:solidFill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완료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969645" y="1257935"/>
            <a:ext cx="139065" cy="16510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1177290" y="1206500"/>
            <a:ext cx="502285" cy="2165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소고기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972185" y="1732280"/>
            <a:ext cx="139065" cy="16510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1179830" y="1680845"/>
            <a:ext cx="491490" cy="2165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닭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965835" y="2141855"/>
            <a:ext cx="139065" cy="16510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1173480" y="2098675"/>
            <a:ext cx="398145" cy="2165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어류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2136140" y="1261745"/>
            <a:ext cx="139065" cy="16510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 rot="0">
            <a:off x="2343785" y="1210310"/>
            <a:ext cx="589915" cy="2165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돼지고기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2147570" y="1731645"/>
            <a:ext cx="139065" cy="16510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 rot="0">
            <a:off x="2355215" y="1680210"/>
            <a:ext cx="518160" cy="2165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해조류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2141220" y="2149475"/>
            <a:ext cx="139065" cy="16510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 rot="0">
            <a:off x="2348865" y="2098040"/>
            <a:ext cx="524510" cy="2165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갑각류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4237990" y="605790"/>
            <a:ext cx="2664460" cy="3823335"/>
          </a:xfrm>
          <a:prstGeom prst="rect"/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8"/>
          <p:cNvSpPr txBox="1">
            <a:spLocks/>
          </p:cNvSpPr>
          <p:nvPr/>
        </p:nvSpPr>
        <p:spPr>
          <a:xfrm rot="0">
            <a:off x="4236085" y="603885"/>
            <a:ext cx="2664460" cy="370205"/>
          </a:xfrm>
          <a:prstGeom prst="rect"/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로그인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0" name="도형 19"/>
          <p:cNvCxnSpPr/>
          <p:nvPr/>
        </p:nvCxnSpPr>
        <p:spPr>
          <a:xfrm rot="0" flipH="1" flipV="1">
            <a:off x="4364355" y="798195"/>
            <a:ext cx="278130" cy="4445"/>
          </a:xfrm>
          <a:prstGeom prst="straightConnector1"/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상자 20"/>
          <p:cNvSpPr txBox="1">
            <a:spLocks/>
          </p:cNvSpPr>
          <p:nvPr/>
        </p:nvSpPr>
        <p:spPr>
          <a:xfrm rot="0">
            <a:off x="4500880" y="1560830"/>
            <a:ext cx="4330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ID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 rot="0">
            <a:off x="4512310" y="2073910"/>
            <a:ext cx="57721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PW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 rot="0">
            <a:off x="5140960" y="1664970"/>
            <a:ext cx="1211580" cy="233680"/>
          </a:xfrm>
          <a:prstGeom prst="rect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 rot="0">
            <a:off x="5135245" y="2108835"/>
            <a:ext cx="1211580" cy="233680"/>
          </a:xfrm>
          <a:prstGeom prst="rect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 rot="0">
            <a:off x="4448810" y="2754630"/>
            <a:ext cx="969645" cy="268605"/>
          </a:xfrm>
          <a:prstGeom prst="roundRect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900">
                <a:solidFill>
                  <a:schemeClr val="tx1"/>
                </a:solidFill>
                <a:latin typeface="맑은 고딕" charset="0"/>
                <a:ea typeface="맑은 고딕" charset="0"/>
              </a:rPr>
              <a:t>판매자로그인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5739765" y="2748280"/>
            <a:ext cx="969645" cy="268605"/>
          </a:xfrm>
          <a:prstGeom prst="roundRect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900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구매자로그인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26"/>
          <p:cNvSpPr txBox="1">
            <a:spLocks/>
          </p:cNvSpPr>
          <p:nvPr/>
        </p:nvSpPr>
        <p:spPr>
          <a:xfrm rot="0">
            <a:off x="1181735" y="118745"/>
            <a:ext cx="15786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회원가입(구)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27"/>
          <p:cNvSpPr txBox="1">
            <a:spLocks/>
          </p:cNvSpPr>
          <p:nvPr/>
        </p:nvSpPr>
        <p:spPr>
          <a:xfrm rot="0">
            <a:off x="4861560" y="115570"/>
            <a:ext cx="15786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로그인(통합)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954405" y="2538095"/>
            <a:ext cx="139065" cy="16510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29"/>
          <p:cNvSpPr txBox="1">
            <a:spLocks/>
          </p:cNvSpPr>
          <p:nvPr/>
        </p:nvSpPr>
        <p:spPr>
          <a:xfrm rot="0">
            <a:off x="1162050" y="2494915"/>
            <a:ext cx="501015" cy="2165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채소류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572770" y="224155"/>
            <a:ext cx="1747520" cy="370205"/>
          </a:xfrm>
          <a:prstGeom prst="rect"/>
          <a:noFill/>
          <a:ln w="28575" cap="flat" cmpd="sng">
            <a:prstDash val="solid"/>
            <a:round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판매자 화면(홈)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180340" y="825500"/>
            <a:ext cx="2664460" cy="3823335"/>
          </a:xfrm>
          <a:prstGeom prst="rect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186055" y="831850"/>
            <a:ext cx="2664460" cy="370205"/>
          </a:xfrm>
          <a:prstGeom prst="rect"/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T - XX : XX : XX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175260" y="4288790"/>
            <a:ext cx="2664460" cy="372745"/>
          </a:xfrm>
          <a:prstGeom prst="rect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" name="도형 5"/>
          <p:cNvCxnSpPr/>
          <p:nvPr/>
        </p:nvCxnSpPr>
        <p:spPr>
          <a:xfrm rot="0">
            <a:off x="807085" y="4271645"/>
            <a:ext cx="635" cy="398780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6"/>
          <p:cNvCxnSpPr/>
          <p:nvPr/>
        </p:nvCxnSpPr>
        <p:spPr>
          <a:xfrm rot="0">
            <a:off x="2123440" y="4274185"/>
            <a:ext cx="635" cy="398780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7"/>
          <p:cNvCxnSpPr/>
          <p:nvPr/>
        </p:nvCxnSpPr>
        <p:spPr>
          <a:xfrm rot="0">
            <a:off x="1433830" y="4267835"/>
            <a:ext cx="635" cy="398780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278765" y="4323715"/>
            <a:ext cx="389890" cy="139065"/>
          </a:xfrm>
          <a:prstGeom prst="triangle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382270" y="4462780"/>
            <a:ext cx="190500" cy="190500"/>
          </a:xfrm>
          <a:prstGeom prst="rect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 rot="0">
            <a:off x="962025" y="4366895"/>
            <a:ext cx="303530" cy="635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 rot="0">
            <a:off x="965200" y="4438650"/>
            <a:ext cx="303530" cy="635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 rot="0">
            <a:off x="968375" y="4493260"/>
            <a:ext cx="303530" cy="635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3"/>
          <p:cNvCxnSpPr/>
          <p:nvPr/>
        </p:nvCxnSpPr>
        <p:spPr>
          <a:xfrm rot="0">
            <a:off x="971550" y="4565015"/>
            <a:ext cx="303530" cy="635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14"/>
          <p:cNvSpPr>
            <a:spLocks/>
          </p:cNvSpPr>
          <p:nvPr/>
        </p:nvSpPr>
        <p:spPr>
          <a:xfrm rot="0">
            <a:off x="1628140" y="4332605"/>
            <a:ext cx="199390" cy="182245"/>
          </a:xfrm>
          <a:prstGeom prst="ellipse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15"/>
          <p:cNvCxnSpPr/>
          <p:nvPr/>
        </p:nvCxnSpPr>
        <p:spPr>
          <a:xfrm rot="0">
            <a:off x="1797685" y="4487545"/>
            <a:ext cx="151130" cy="122555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도형 16"/>
          <p:cNvSpPr>
            <a:spLocks/>
          </p:cNvSpPr>
          <p:nvPr/>
        </p:nvSpPr>
        <p:spPr>
          <a:xfrm rot="0">
            <a:off x="2423795" y="4297680"/>
            <a:ext cx="182880" cy="182245"/>
          </a:xfrm>
          <a:prstGeom prst="ellipse"/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2372360" y="4479290"/>
            <a:ext cx="276860" cy="173990"/>
          </a:xfrm>
          <a:prstGeom prst="round2SameRect"/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3004820" y="819785"/>
            <a:ext cx="2664460" cy="3823335"/>
          </a:xfrm>
          <a:prstGeom prst="rect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 rot="0">
            <a:off x="2993390" y="817245"/>
            <a:ext cx="2664460" cy="370205"/>
          </a:xfrm>
          <a:prstGeom prst="rect"/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T - XX : XX : XX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 rot="0">
            <a:off x="3008630" y="4283075"/>
            <a:ext cx="2664460" cy="372745"/>
          </a:xfrm>
          <a:prstGeom prst="rect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2" name="도형 21"/>
          <p:cNvCxnSpPr/>
          <p:nvPr/>
        </p:nvCxnSpPr>
        <p:spPr>
          <a:xfrm rot="0">
            <a:off x="3640455" y="4265930"/>
            <a:ext cx="635" cy="398780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22"/>
          <p:cNvCxnSpPr/>
          <p:nvPr/>
        </p:nvCxnSpPr>
        <p:spPr>
          <a:xfrm rot="0">
            <a:off x="4956810" y="4268470"/>
            <a:ext cx="635" cy="398780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23"/>
          <p:cNvCxnSpPr/>
          <p:nvPr/>
        </p:nvCxnSpPr>
        <p:spPr>
          <a:xfrm rot="0">
            <a:off x="4267200" y="4262120"/>
            <a:ext cx="635" cy="398780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24"/>
          <p:cNvSpPr>
            <a:spLocks/>
          </p:cNvSpPr>
          <p:nvPr/>
        </p:nvSpPr>
        <p:spPr>
          <a:xfrm rot="0">
            <a:off x="3112135" y="4318000"/>
            <a:ext cx="389890" cy="139065"/>
          </a:xfrm>
          <a:prstGeom prst="triangle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3215640" y="4457065"/>
            <a:ext cx="190500" cy="190500"/>
          </a:xfrm>
          <a:prstGeom prst="rect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26"/>
          <p:cNvCxnSpPr/>
          <p:nvPr/>
        </p:nvCxnSpPr>
        <p:spPr>
          <a:xfrm rot="0">
            <a:off x="3795395" y="4361180"/>
            <a:ext cx="303530" cy="635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27"/>
          <p:cNvCxnSpPr/>
          <p:nvPr/>
        </p:nvCxnSpPr>
        <p:spPr>
          <a:xfrm rot="0">
            <a:off x="3798570" y="4432935"/>
            <a:ext cx="303530" cy="635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28"/>
          <p:cNvCxnSpPr/>
          <p:nvPr/>
        </p:nvCxnSpPr>
        <p:spPr>
          <a:xfrm rot="0">
            <a:off x="3801745" y="4487545"/>
            <a:ext cx="303530" cy="635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29"/>
          <p:cNvCxnSpPr/>
          <p:nvPr/>
        </p:nvCxnSpPr>
        <p:spPr>
          <a:xfrm rot="0">
            <a:off x="3804920" y="4559300"/>
            <a:ext cx="303530" cy="635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도형 30"/>
          <p:cNvSpPr>
            <a:spLocks/>
          </p:cNvSpPr>
          <p:nvPr/>
        </p:nvSpPr>
        <p:spPr>
          <a:xfrm rot="0">
            <a:off x="4461510" y="4326890"/>
            <a:ext cx="199390" cy="182245"/>
          </a:xfrm>
          <a:prstGeom prst="ellipse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31"/>
          <p:cNvCxnSpPr/>
          <p:nvPr/>
        </p:nvCxnSpPr>
        <p:spPr>
          <a:xfrm rot="0">
            <a:off x="4631055" y="4481830"/>
            <a:ext cx="151130" cy="122555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도형 32"/>
          <p:cNvSpPr>
            <a:spLocks/>
          </p:cNvSpPr>
          <p:nvPr/>
        </p:nvSpPr>
        <p:spPr>
          <a:xfrm rot="0">
            <a:off x="5257165" y="4291965"/>
            <a:ext cx="182880" cy="182245"/>
          </a:xfrm>
          <a:prstGeom prst="ellipse"/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 rot="0">
            <a:off x="5205730" y="4473575"/>
            <a:ext cx="276860" cy="173990"/>
          </a:xfrm>
          <a:prstGeom prst="round2SameRect"/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 rot="0">
            <a:off x="5841365" y="821690"/>
            <a:ext cx="2664460" cy="3823335"/>
          </a:xfrm>
          <a:prstGeom prst="rect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 rot="0">
            <a:off x="5829935" y="819150"/>
            <a:ext cx="2664460" cy="370205"/>
          </a:xfrm>
          <a:prstGeom prst="rect"/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T - XX : XX : XX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도형 36"/>
          <p:cNvSpPr>
            <a:spLocks/>
          </p:cNvSpPr>
          <p:nvPr/>
        </p:nvSpPr>
        <p:spPr>
          <a:xfrm rot="0">
            <a:off x="5845175" y="4284980"/>
            <a:ext cx="2664460" cy="372745"/>
          </a:xfrm>
          <a:prstGeom prst="rect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8" name="도형 37"/>
          <p:cNvCxnSpPr/>
          <p:nvPr/>
        </p:nvCxnSpPr>
        <p:spPr>
          <a:xfrm rot="0">
            <a:off x="6477000" y="4267835"/>
            <a:ext cx="635" cy="398780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도형 38"/>
          <p:cNvCxnSpPr/>
          <p:nvPr/>
        </p:nvCxnSpPr>
        <p:spPr>
          <a:xfrm rot="0">
            <a:off x="7793355" y="4270375"/>
            <a:ext cx="635" cy="398780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도형 39"/>
          <p:cNvCxnSpPr/>
          <p:nvPr/>
        </p:nvCxnSpPr>
        <p:spPr>
          <a:xfrm rot="0">
            <a:off x="7103745" y="4264025"/>
            <a:ext cx="635" cy="398780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도형 40"/>
          <p:cNvSpPr>
            <a:spLocks/>
          </p:cNvSpPr>
          <p:nvPr/>
        </p:nvSpPr>
        <p:spPr>
          <a:xfrm rot="0">
            <a:off x="5948680" y="4319905"/>
            <a:ext cx="389890" cy="139065"/>
          </a:xfrm>
          <a:prstGeom prst="triangle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 rot="0">
            <a:off x="6052185" y="4458970"/>
            <a:ext cx="190500" cy="190500"/>
          </a:xfrm>
          <a:prstGeom prst="rect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43" name="도형 42"/>
          <p:cNvCxnSpPr/>
          <p:nvPr/>
        </p:nvCxnSpPr>
        <p:spPr>
          <a:xfrm rot="0">
            <a:off x="6631940" y="4363085"/>
            <a:ext cx="303530" cy="635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43"/>
          <p:cNvCxnSpPr/>
          <p:nvPr/>
        </p:nvCxnSpPr>
        <p:spPr>
          <a:xfrm rot="0">
            <a:off x="6635115" y="4434840"/>
            <a:ext cx="303530" cy="635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44"/>
          <p:cNvCxnSpPr/>
          <p:nvPr/>
        </p:nvCxnSpPr>
        <p:spPr>
          <a:xfrm rot="0">
            <a:off x="6638290" y="4489450"/>
            <a:ext cx="303530" cy="635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도형 45"/>
          <p:cNvCxnSpPr/>
          <p:nvPr/>
        </p:nvCxnSpPr>
        <p:spPr>
          <a:xfrm rot="0">
            <a:off x="6641465" y="4561205"/>
            <a:ext cx="303530" cy="635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도형 46"/>
          <p:cNvSpPr>
            <a:spLocks/>
          </p:cNvSpPr>
          <p:nvPr/>
        </p:nvSpPr>
        <p:spPr>
          <a:xfrm rot="0">
            <a:off x="7298055" y="4328795"/>
            <a:ext cx="199390" cy="182245"/>
          </a:xfrm>
          <a:prstGeom prst="ellipse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48" name="도형 47"/>
          <p:cNvCxnSpPr/>
          <p:nvPr/>
        </p:nvCxnSpPr>
        <p:spPr>
          <a:xfrm rot="0">
            <a:off x="7467600" y="4483735"/>
            <a:ext cx="151130" cy="122555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도형 48"/>
          <p:cNvSpPr>
            <a:spLocks/>
          </p:cNvSpPr>
          <p:nvPr/>
        </p:nvSpPr>
        <p:spPr>
          <a:xfrm rot="0">
            <a:off x="8093710" y="4293870"/>
            <a:ext cx="182880" cy="182245"/>
          </a:xfrm>
          <a:prstGeom prst="ellipse"/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 rot="0">
            <a:off x="8042275" y="4475480"/>
            <a:ext cx="276860" cy="173990"/>
          </a:xfrm>
          <a:prstGeom prst="round2SameRect"/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 rot="0">
            <a:off x="460375" y="1469390"/>
            <a:ext cx="2110740" cy="433070"/>
          </a:xfrm>
          <a:prstGeom prst="roundRect"/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51"/>
          <p:cNvSpPr txBox="1">
            <a:spLocks/>
          </p:cNvSpPr>
          <p:nvPr/>
        </p:nvSpPr>
        <p:spPr>
          <a:xfrm rot="0">
            <a:off x="572770" y="1573530"/>
            <a:ext cx="415925" cy="23177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 rot="0">
            <a:off x="1637030" y="1659890"/>
            <a:ext cx="381000" cy="200025"/>
          </a:xfrm>
          <a:prstGeom prst="flowChartTerminator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6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2045970" y="1653540"/>
            <a:ext cx="381000" cy="200025"/>
          </a:xfrm>
          <a:prstGeom prst="flowChartTerminator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600">
                <a:solidFill>
                  <a:schemeClr val="tx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 rot="0">
            <a:off x="463550" y="2033905"/>
            <a:ext cx="2110740" cy="433070"/>
          </a:xfrm>
          <a:prstGeom prst="roundRect"/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6" name="텍스트 상자 55"/>
          <p:cNvSpPr txBox="1">
            <a:spLocks/>
          </p:cNvSpPr>
          <p:nvPr/>
        </p:nvSpPr>
        <p:spPr>
          <a:xfrm rot="0">
            <a:off x="567055" y="2138045"/>
            <a:ext cx="415925" cy="23177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 rot="0">
            <a:off x="1665605" y="2215515"/>
            <a:ext cx="381000" cy="200025"/>
          </a:xfrm>
          <a:prstGeom prst="flowChartTerminator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6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 rot="0">
            <a:off x="2083435" y="2218055"/>
            <a:ext cx="381000" cy="200025"/>
          </a:xfrm>
          <a:prstGeom prst="flowChartTerminator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600">
                <a:solidFill>
                  <a:schemeClr val="tx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도형 58"/>
          <p:cNvSpPr>
            <a:spLocks/>
          </p:cNvSpPr>
          <p:nvPr/>
        </p:nvSpPr>
        <p:spPr>
          <a:xfrm rot="0">
            <a:off x="457200" y="2607310"/>
            <a:ext cx="2110740" cy="433070"/>
          </a:xfrm>
          <a:prstGeom prst="roundRect"/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텍스트 상자 59"/>
          <p:cNvSpPr txBox="1">
            <a:spLocks/>
          </p:cNvSpPr>
          <p:nvPr/>
        </p:nvSpPr>
        <p:spPr>
          <a:xfrm rot="0">
            <a:off x="560705" y="2711450"/>
            <a:ext cx="415925" cy="23177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 rot="0">
            <a:off x="1659255" y="2788920"/>
            <a:ext cx="381000" cy="200025"/>
          </a:xfrm>
          <a:prstGeom prst="flowChartTerminator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6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도형 61"/>
          <p:cNvSpPr>
            <a:spLocks/>
          </p:cNvSpPr>
          <p:nvPr/>
        </p:nvSpPr>
        <p:spPr>
          <a:xfrm rot="0">
            <a:off x="2077085" y="2791460"/>
            <a:ext cx="381000" cy="200025"/>
          </a:xfrm>
          <a:prstGeom prst="flowChartTerminator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600">
                <a:solidFill>
                  <a:schemeClr val="tx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3" name="도형 62"/>
          <p:cNvSpPr>
            <a:spLocks/>
          </p:cNvSpPr>
          <p:nvPr/>
        </p:nvSpPr>
        <p:spPr>
          <a:xfrm rot="0">
            <a:off x="2225040" y="3822065"/>
            <a:ext cx="381000" cy="320040"/>
          </a:xfrm>
          <a:prstGeom prst="ellipse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2600">
                <a:solidFill>
                  <a:schemeClr val="tx1"/>
                </a:solidFill>
                <a:latin typeface="맑은 고딕" charset="0"/>
                <a:ea typeface="맑은 고딕" charset="0"/>
              </a:rPr>
              <a:t>+</a:t>
            </a:r>
            <a:endParaRPr lang="ko-KR" altLang="en-US" sz="2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텍스트 상자 63"/>
          <p:cNvSpPr txBox="1">
            <a:spLocks/>
          </p:cNvSpPr>
          <p:nvPr/>
        </p:nvSpPr>
        <p:spPr>
          <a:xfrm rot="0">
            <a:off x="3345180" y="218440"/>
            <a:ext cx="1944370" cy="370205"/>
          </a:xfrm>
          <a:prstGeom prst="rect"/>
          <a:noFill/>
          <a:ln w="28575" cap="flat" cmpd="sng">
            <a:prstDash val="solid"/>
            <a:round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판매자 화면(이력)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5" name="도형 64"/>
          <p:cNvSpPr>
            <a:spLocks/>
          </p:cNvSpPr>
          <p:nvPr/>
        </p:nvSpPr>
        <p:spPr>
          <a:xfrm rot="0">
            <a:off x="3284855" y="1437640"/>
            <a:ext cx="2110740" cy="433070"/>
          </a:xfrm>
          <a:prstGeom prst="roundRect"/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6" name="텍스트 상자 65"/>
          <p:cNvSpPr txBox="1">
            <a:spLocks/>
          </p:cNvSpPr>
          <p:nvPr/>
        </p:nvSpPr>
        <p:spPr>
          <a:xfrm rot="0">
            <a:off x="3397250" y="1541780"/>
            <a:ext cx="415925" cy="23177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67" name="텍스트 상자 66"/>
          <p:cNvSpPr txBox="1">
            <a:spLocks/>
          </p:cNvSpPr>
          <p:nvPr/>
        </p:nvSpPr>
        <p:spPr>
          <a:xfrm rot="0">
            <a:off x="3973830" y="1616710"/>
            <a:ext cx="580390" cy="216535"/>
          </a:xfrm>
          <a:prstGeom prst="rect"/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68" name="텍스트 상자 67"/>
          <p:cNvSpPr txBox="1">
            <a:spLocks/>
          </p:cNvSpPr>
          <p:nvPr/>
        </p:nvSpPr>
        <p:spPr>
          <a:xfrm rot="0">
            <a:off x="4556125" y="1619250"/>
            <a:ext cx="580390" cy="216535"/>
          </a:xfrm>
          <a:prstGeom prst="rect"/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일자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69" name="도형 68"/>
          <p:cNvSpPr>
            <a:spLocks/>
          </p:cNvSpPr>
          <p:nvPr/>
        </p:nvSpPr>
        <p:spPr>
          <a:xfrm rot="0">
            <a:off x="3278505" y="2019935"/>
            <a:ext cx="2110740" cy="433070"/>
          </a:xfrm>
          <a:prstGeom prst="roundRect"/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0" name="텍스트 상자 69"/>
          <p:cNvSpPr txBox="1">
            <a:spLocks/>
          </p:cNvSpPr>
          <p:nvPr/>
        </p:nvSpPr>
        <p:spPr>
          <a:xfrm rot="0">
            <a:off x="3390900" y="2124075"/>
            <a:ext cx="415925" cy="23177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71" name="텍스트 상자 70"/>
          <p:cNvSpPr txBox="1">
            <a:spLocks/>
          </p:cNvSpPr>
          <p:nvPr/>
        </p:nvSpPr>
        <p:spPr>
          <a:xfrm rot="0">
            <a:off x="3967480" y="2199005"/>
            <a:ext cx="580390" cy="216535"/>
          </a:xfrm>
          <a:prstGeom prst="rect"/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72" name="텍스트 상자 71"/>
          <p:cNvSpPr txBox="1">
            <a:spLocks/>
          </p:cNvSpPr>
          <p:nvPr/>
        </p:nvSpPr>
        <p:spPr>
          <a:xfrm rot="0">
            <a:off x="4549775" y="2201545"/>
            <a:ext cx="580390" cy="216535"/>
          </a:xfrm>
          <a:prstGeom prst="rect"/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일자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73" name="도형 72"/>
          <p:cNvSpPr>
            <a:spLocks/>
          </p:cNvSpPr>
          <p:nvPr/>
        </p:nvSpPr>
        <p:spPr>
          <a:xfrm rot="0">
            <a:off x="3281045" y="2610485"/>
            <a:ext cx="2110740" cy="433070"/>
          </a:xfrm>
          <a:prstGeom prst="roundRect"/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4" name="텍스트 상자 73"/>
          <p:cNvSpPr txBox="1">
            <a:spLocks/>
          </p:cNvSpPr>
          <p:nvPr/>
        </p:nvSpPr>
        <p:spPr>
          <a:xfrm rot="0">
            <a:off x="3393440" y="2714625"/>
            <a:ext cx="415925" cy="23177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75" name="텍스트 상자 74"/>
          <p:cNvSpPr txBox="1">
            <a:spLocks/>
          </p:cNvSpPr>
          <p:nvPr/>
        </p:nvSpPr>
        <p:spPr>
          <a:xfrm rot="0">
            <a:off x="3970020" y="2789555"/>
            <a:ext cx="580390" cy="216535"/>
          </a:xfrm>
          <a:prstGeom prst="rect"/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76" name="텍스트 상자 75"/>
          <p:cNvSpPr txBox="1">
            <a:spLocks/>
          </p:cNvSpPr>
          <p:nvPr/>
        </p:nvSpPr>
        <p:spPr>
          <a:xfrm rot="0">
            <a:off x="4552315" y="2792095"/>
            <a:ext cx="580390" cy="216535"/>
          </a:xfrm>
          <a:prstGeom prst="rect"/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일자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77" name="도형 76"/>
          <p:cNvSpPr>
            <a:spLocks/>
          </p:cNvSpPr>
          <p:nvPr/>
        </p:nvSpPr>
        <p:spPr>
          <a:xfrm rot="0">
            <a:off x="6264275" y="1346835"/>
            <a:ext cx="1804670" cy="274955"/>
          </a:xfrm>
          <a:prstGeom prst="rect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78" name="도형 77"/>
          <p:cNvCxnSpPr/>
          <p:nvPr/>
        </p:nvCxnSpPr>
        <p:spPr>
          <a:xfrm rot="0">
            <a:off x="7165975" y="1338580"/>
            <a:ext cx="635" cy="274955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텍스트 상자 78"/>
          <p:cNvSpPr txBox="1">
            <a:spLocks/>
          </p:cNvSpPr>
          <p:nvPr/>
        </p:nvSpPr>
        <p:spPr>
          <a:xfrm rot="0">
            <a:off x="6338570" y="1355090"/>
            <a:ext cx="798830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100">
                <a:latin typeface="맑은 고딕" charset="0"/>
                <a:ea typeface="맑은 고딕" charset="0"/>
              </a:rPr>
              <a:t>현재 지역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  <p:sp>
        <p:nvSpPr>
          <p:cNvPr id="80" name="텍스트 상자 79"/>
          <p:cNvSpPr txBox="1">
            <a:spLocks/>
          </p:cNvSpPr>
          <p:nvPr/>
        </p:nvSpPr>
        <p:spPr>
          <a:xfrm rot="0">
            <a:off x="7241540" y="1351915"/>
            <a:ext cx="798830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100">
                <a:latin typeface="맑은 고딕" charset="0"/>
                <a:ea typeface="맑은 고딕" charset="0"/>
              </a:rPr>
              <a:t>타 지역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  <p:sp>
        <p:nvSpPr>
          <p:cNvPr id="82" name="도형 81"/>
          <p:cNvSpPr>
            <a:spLocks/>
          </p:cNvSpPr>
          <p:nvPr/>
        </p:nvSpPr>
        <p:spPr>
          <a:xfrm rot="0">
            <a:off x="6116320" y="1833880"/>
            <a:ext cx="2110740" cy="433070"/>
          </a:xfrm>
          <a:prstGeom prst="roundRect"/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3" name="텍스트 상자 82"/>
          <p:cNvSpPr txBox="1">
            <a:spLocks/>
          </p:cNvSpPr>
          <p:nvPr/>
        </p:nvSpPr>
        <p:spPr>
          <a:xfrm rot="0">
            <a:off x="6236970" y="1945640"/>
            <a:ext cx="415925" cy="23177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84" name="텍스트 상자 83"/>
          <p:cNvSpPr txBox="1">
            <a:spLocks/>
          </p:cNvSpPr>
          <p:nvPr/>
        </p:nvSpPr>
        <p:spPr>
          <a:xfrm rot="0">
            <a:off x="7379335" y="2020570"/>
            <a:ext cx="580390" cy="216535"/>
          </a:xfrm>
          <a:prstGeom prst="rect"/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81" name="텍스트 상자 80"/>
          <p:cNvSpPr txBox="1">
            <a:spLocks/>
          </p:cNvSpPr>
          <p:nvPr/>
        </p:nvSpPr>
        <p:spPr>
          <a:xfrm rot="0">
            <a:off x="6725920" y="1925955"/>
            <a:ext cx="516255" cy="278130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200">
                <a:latin typeface="맑은 고딕" charset="0"/>
                <a:ea typeface="맑은 고딕" charset="0"/>
              </a:rPr>
              <a:t>설명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85" name="텍스트 상자 84"/>
          <p:cNvSpPr txBox="1">
            <a:spLocks/>
          </p:cNvSpPr>
          <p:nvPr/>
        </p:nvSpPr>
        <p:spPr>
          <a:xfrm rot="0">
            <a:off x="6076950" y="223520"/>
            <a:ext cx="2207260" cy="370205"/>
          </a:xfrm>
          <a:prstGeom prst="rect"/>
          <a:noFill/>
          <a:ln w="28575" cap="flat" cmpd="sng">
            <a:prstDash val="solid"/>
            <a:round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판매자 화면(리스트)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6" name="도형 85"/>
          <p:cNvSpPr>
            <a:spLocks/>
          </p:cNvSpPr>
          <p:nvPr/>
        </p:nvSpPr>
        <p:spPr>
          <a:xfrm rot="0">
            <a:off x="6113145" y="2446020"/>
            <a:ext cx="2110740" cy="433070"/>
          </a:xfrm>
          <a:prstGeom prst="roundRect"/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7" name="텍스트 상자 86"/>
          <p:cNvSpPr txBox="1">
            <a:spLocks/>
          </p:cNvSpPr>
          <p:nvPr/>
        </p:nvSpPr>
        <p:spPr>
          <a:xfrm rot="0">
            <a:off x="6233795" y="2557780"/>
            <a:ext cx="415925" cy="23177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88" name="텍스트 상자 87"/>
          <p:cNvSpPr txBox="1">
            <a:spLocks/>
          </p:cNvSpPr>
          <p:nvPr/>
        </p:nvSpPr>
        <p:spPr>
          <a:xfrm rot="0">
            <a:off x="7376160" y="2632710"/>
            <a:ext cx="580390" cy="216535"/>
          </a:xfrm>
          <a:prstGeom prst="rect"/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89" name="텍스트 상자 88"/>
          <p:cNvSpPr txBox="1">
            <a:spLocks/>
          </p:cNvSpPr>
          <p:nvPr/>
        </p:nvSpPr>
        <p:spPr>
          <a:xfrm rot="0">
            <a:off x="6722745" y="2538095"/>
            <a:ext cx="516255" cy="278130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200">
                <a:latin typeface="맑은 고딕" charset="0"/>
                <a:ea typeface="맑은 고딕" charset="0"/>
              </a:rPr>
              <a:t>설명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90" name="도형 89"/>
          <p:cNvSpPr>
            <a:spLocks/>
          </p:cNvSpPr>
          <p:nvPr/>
        </p:nvSpPr>
        <p:spPr>
          <a:xfrm rot="0">
            <a:off x="6118225" y="3007995"/>
            <a:ext cx="2110740" cy="433070"/>
          </a:xfrm>
          <a:prstGeom prst="roundRect"/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1" name="텍스트 상자 90"/>
          <p:cNvSpPr txBox="1">
            <a:spLocks/>
          </p:cNvSpPr>
          <p:nvPr/>
        </p:nvSpPr>
        <p:spPr>
          <a:xfrm rot="0">
            <a:off x="6238875" y="3119755"/>
            <a:ext cx="415925" cy="23177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92" name="텍스트 상자 91"/>
          <p:cNvSpPr txBox="1">
            <a:spLocks/>
          </p:cNvSpPr>
          <p:nvPr/>
        </p:nvSpPr>
        <p:spPr>
          <a:xfrm rot="0">
            <a:off x="7381240" y="3194685"/>
            <a:ext cx="580390" cy="216535"/>
          </a:xfrm>
          <a:prstGeom prst="rect"/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93" name="텍스트 상자 92"/>
          <p:cNvSpPr txBox="1">
            <a:spLocks/>
          </p:cNvSpPr>
          <p:nvPr/>
        </p:nvSpPr>
        <p:spPr>
          <a:xfrm rot="0">
            <a:off x="6727825" y="3100070"/>
            <a:ext cx="516255" cy="278130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200">
                <a:latin typeface="맑은 고딕" charset="0"/>
                <a:ea typeface="맑은 고딕" charset="0"/>
              </a:rPr>
              <a:t>설명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94" name="도형 93"/>
          <p:cNvSpPr>
            <a:spLocks/>
          </p:cNvSpPr>
          <p:nvPr/>
        </p:nvSpPr>
        <p:spPr>
          <a:xfrm rot="0">
            <a:off x="8760460" y="817880"/>
            <a:ext cx="2664460" cy="3823335"/>
          </a:xfrm>
          <a:prstGeom prst="rect"/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이름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연락처 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매장번호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주소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5" name="텍스트 상자 94"/>
          <p:cNvSpPr txBox="1">
            <a:spLocks/>
          </p:cNvSpPr>
          <p:nvPr/>
        </p:nvSpPr>
        <p:spPr>
          <a:xfrm rot="0">
            <a:off x="8757920" y="815340"/>
            <a:ext cx="2664460" cy="370205"/>
          </a:xfrm>
          <a:prstGeom prst="rect"/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정보수정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96" name="도형 95"/>
          <p:cNvCxnSpPr/>
          <p:nvPr/>
        </p:nvCxnSpPr>
        <p:spPr>
          <a:xfrm rot="0" flipH="1">
            <a:off x="8870315" y="1005205"/>
            <a:ext cx="277495" cy="9525"/>
          </a:xfrm>
          <a:prstGeom prst="straightConnector1"/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도형 96"/>
          <p:cNvSpPr>
            <a:spLocks/>
          </p:cNvSpPr>
          <p:nvPr/>
        </p:nvSpPr>
        <p:spPr>
          <a:xfrm rot="0">
            <a:off x="9549130" y="1530985"/>
            <a:ext cx="1211580" cy="20828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2" name="도형 101"/>
          <p:cNvSpPr>
            <a:spLocks/>
          </p:cNvSpPr>
          <p:nvPr/>
        </p:nvSpPr>
        <p:spPr>
          <a:xfrm rot="0">
            <a:off x="10913110" y="1557655"/>
            <a:ext cx="407035" cy="20828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" name="텍스트 상자 103"/>
          <p:cNvSpPr txBox="1">
            <a:spLocks/>
          </p:cNvSpPr>
          <p:nvPr/>
        </p:nvSpPr>
        <p:spPr>
          <a:xfrm rot="0">
            <a:off x="9123045" y="281940"/>
            <a:ext cx="1958975" cy="370205"/>
          </a:xfrm>
          <a:prstGeom prst="rect"/>
          <a:noFill/>
          <a:ln w="28575" cap="flat" cmpd="sng">
            <a:prstDash val="solid"/>
            <a:round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판매자 화면(수정)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5" name="도형 104"/>
          <p:cNvCxnSpPr/>
          <p:nvPr/>
        </p:nvCxnSpPr>
        <p:spPr>
          <a:xfrm rot="0">
            <a:off x="8762365" y="1837055"/>
            <a:ext cx="2685415" cy="635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도형 105"/>
          <p:cNvSpPr>
            <a:spLocks/>
          </p:cNvSpPr>
          <p:nvPr/>
        </p:nvSpPr>
        <p:spPr>
          <a:xfrm rot="0">
            <a:off x="9637395" y="2085340"/>
            <a:ext cx="1170305" cy="208280"/>
          </a:xfrm>
          <a:prstGeom prst="rect"/>
          <a:solidFill>
            <a:schemeClr val="bg1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sp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" name="도형 106"/>
          <p:cNvSpPr>
            <a:spLocks/>
          </p:cNvSpPr>
          <p:nvPr/>
        </p:nvSpPr>
        <p:spPr>
          <a:xfrm rot="0">
            <a:off x="9833610" y="2372995"/>
            <a:ext cx="1170305" cy="208280"/>
          </a:xfrm>
          <a:prstGeom prst="rect"/>
          <a:solidFill>
            <a:schemeClr val="bg1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sp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8" name="도형 107"/>
          <p:cNvSpPr>
            <a:spLocks/>
          </p:cNvSpPr>
          <p:nvPr/>
        </p:nvSpPr>
        <p:spPr>
          <a:xfrm rot="0">
            <a:off x="8865235" y="2710180"/>
            <a:ext cx="407035" cy="20828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9" name="도형 108"/>
          <p:cNvCxnSpPr/>
          <p:nvPr/>
        </p:nvCxnSpPr>
        <p:spPr>
          <a:xfrm rot="0">
            <a:off x="8759190" y="3048000"/>
            <a:ext cx="2685415" cy="635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도형 109"/>
          <p:cNvSpPr>
            <a:spLocks/>
          </p:cNvSpPr>
          <p:nvPr/>
        </p:nvSpPr>
        <p:spPr>
          <a:xfrm rot="0">
            <a:off x="9426575" y="3163570"/>
            <a:ext cx="1430655" cy="208280"/>
          </a:xfrm>
          <a:prstGeom prst="rect"/>
          <a:solidFill>
            <a:schemeClr val="bg1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sp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" name="도형 110"/>
          <p:cNvSpPr>
            <a:spLocks/>
          </p:cNvSpPr>
          <p:nvPr/>
        </p:nvSpPr>
        <p:spPr>
          <a:xfrm rot="0">
            <a:off x="10923905" y="3155950"/>
            <a:ext cx="407035" cy="20828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2" name="도형 111"/>
          <p:cNvSpPr>
            <a:spLocks/>
          </p:cNvSpPr>
          <p:nvPr/>
        </p:nvSpPr>
        <p:spPr>
          <a:xfrm rot="0">
            <a:off x="9431655" y="3459480"/>
            <a:ext cx="1430655" cy="208280"/>
          </a:xfrm>
          <a:prstGeom prst="rect"/>
          <a:solidFill>
            <a:schemeClr val="bg1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sp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" name="도형 112"/>
          <p:cNvSpPr>
            <a:spLocks/>
          </p:cNvSpPr>
          <p:nvPr/>
        </p:nvSpPr>
        <p:spPr>
          <a:xfrm rot="0">
            <a:off x="8853805" y="3820795"/>
            <a:ext cx="407035" cy="20828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" name="도형 114"/>
          <p:cNvSpPr>
            <a:spLocks/>
          </p:cNvSpPr>
          <p:nvPr/>
        </p:nvSpPr>
        <p:spPr>
          <a:xfrm rot="0">
            <a:off x="8759825" y="4273550"/>
            <a:ext cx="2664460" cy="372745"/>
          </a:xfrm>
          <a:prstGeom prst="rect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6" name="도형 115"/>
          <p:cNvCxnSpPr/>
          <p:nvPr/>
        </p:nvCxnSpPr>
        <p:spPr>
          <a:xfrm rot="0">
            <a:off x="9375140" y="4256405"/>
            <a:ext cx="635" cy="398780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도형 116"/>
          <p:cNvCxnSpPr/>
          <p:nvPr/>
        </p:nvCxnSpPr>
        <p:spPr>
          <a:xfrm rot="0">
            <a:off x="10691495" y="4258945"/>
            <a:ext cx="635" cy="398780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도형 117"/>
          <p:cNvCxnSpPr/>
          <p:nvPr/>
        </p:nvCxnSpPr>
        <p:spPr>
          <a:xfrm rot="0">
            <a:off x="10001885" y="4252595"/>
            <a:ext cx="635" cy="398780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도형 118"/>
          <p:cNvSpPr>
            <a:spLocks/>
          </p:cNvSpPr>
          <p:nvPr/>
        </p:nvSpPr>
        <p:spPr>
          <a:xfrm rot="0">
            <a:off x="8846820" y="4308475"/>
            <a:ext cx="389890" cy="139065"/>
          </a:xfrm>
          <a:prstGeom prst="triangle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" name="도형 119"/>
          <p:cNvSpPr>
            <a:spLocks/>
          </p:cNvSpPr>
          <p:nvPr/>
        </p:nvSpPr>
        <p:spPr>
          <a:xfrm rot="0">
            <a:off x="8950325" y="4447540"/>
            <a:ext cx="190500" cy="190500"/>
          </a:xfrm>
          <a:prstGeom prst="rect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1" name="도형 120"/>
          <p:cNvCxnSpPr/>
          <p:nvPr/>
        </p:nvCxnSpPr>
        <p:spPr>
          <a:xfrm rot="0">
            <a:off x="9530080" y="4351655"/>
            <a:ext cx="303530" cy="635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도형 121"/>
          <p:cNvCxnSpPr/>
          <p:nvPr/>
        </p:nvCxnSpPr>
        <p:spPr>
          <a:xfrm rot="0">
            <a:off x="9533255" y="4423410"/>
            <a:ext cx="303530" cy="635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도형 122"/>
          <p:cNvCxnSpPr/>
          <p:nvPr/>
        </p:nvCxnSpPr>
        <p:spPr>
          <a:xfrm rot="0">
            <a:off x="9536430" y="4478020"/>
            <a:ext cx="303530" cy="635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도형 123"/>
          <p:cNvCxnSpPr/>
          <p:nvPr/>
        </p:nvCxnSpPr>
        <p:spPr>
          <a:xfrm rot="0">
            <a:off x="9539605" y="4549775"/>
            <a:ext cx="303530" cy="635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도형 124"/>
          <p:cNvSpPr>
            <a:spLocks/>
          </p:cNvSpPr>
          <p:nvPr/>
        </p:nvSpPr>
        <p:spPr>
          <a:xfrm rot="0">
            <a:off x="10196195" y="4317365"/>
            <a:ext cx="199390" cy="182245"/>
          </a:xfrm>
          <a:prstGeom prst="ellipse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6" name="도형 125"/>
          <p:cNvCxnSpPr/>
          <p:nvPr/>
        </p:nvCxnSpPr>
        <p:spPr>
          <a:xfrm rot="0">
            <a:off x="10365740" y="4472305"/>
            <a:ext cx="151130" cy="122555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도형 126"/>
          <p:cNvSpPr>
            <a:spLocks/>
          </p:cNvSpPr>
          <p:nvPr/>
        </p:nvSpPr>
        <p:spPr>
          <a:xfrm rot="0">
            <a:off x="10991850" y="4282440"/>
            <a:ext cx="182880" cy="182245"/>
          </a:xfrm>
          <a:prstGeom prst="ellipse"/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8" name="도형 127"/>
          <p:cNvSpPr>
            <a:spLocks/>
          </p:cNvSpPr>
          <p:nvPr/>
        </p:nvSpPr>
        <p:spPr>
          <a:xfrm rot="0">
            <a:off x="10940415" y="4464050"/>
            <a:ext cx="276860" cy="173990"/>
          </a:xfrm>
          <a:prstGeom prst="round2SameRect"/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180340" y="825500"/>
            <a:ext cx="2664460" cy="3823335"/>
          </a:xfrm>
          <a:prstGeom prst="rect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186055" y="831850"/>
            <a:ext cx="2664460" cy="370205"/>
          </a:xfrm>
          <a:prstGeom prst="rect"/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T - XX : XX : XX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175260" y="4288790"/>
            <a:ext cx="2664460" cy="372745"/>
          </a:xfrm>
          <a:prstGeom prst="rect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5" name="도형 4"/>
          <p:cNvCxnSpPr/>
          <p:nvPr/>
        </p:nvCxnSpPr>
        <p:spPr>
          <a:xfrm rot="0">
            <a:off x="807085" y="4271645"/>
            <a:ext cx="635" cy="398780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도형 5"/>
          <p:cNvCxnSpPr/>
          <p:nvPr/>
        </p:nvCxnSpPr>
        <p:spPr>
          <a:xfrm rot="0">
            <a:off x="2123440" y="4274185"/>
            <a:ext cx="635" cy="398780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6"/>
          <p:cNvCxnSpPr/>
          <p:nvPr/>
        </p:nvCxnSpPr>
        <p:spPr>
          <a:xfrm rot="0">
            <a:off x="1433830" y="4267835"/>
            <a:ext cx="635" cy="398780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도형 7"/>
          <p:cNvSpPr>
            <a:spLocks/>
          </p:cNvSpPr>
          <p:nvPr/>
        </p:nvSpPr>
        <p:spPr>
          <a:xfrm rot="0">
            <a:off x="278765" y="4323715"/>
            <a:ext cx="389890" cy="139065"/>
          </a:xfrm>
          <a:prstGeom prst="triangle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382270" y="4462780"/>
            <a:ext cx="190500" cy="190500"/>
          </a:xfrm>
          <a:prstGeom prst="rect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>
            <a:off x="962025" y="4366895"/>
            <a:ext cx="303530" cy="635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10"/>
          <p:cNvCxnSpPr/>
          <p:nvPr/>
        </p:nvCxnSpPr>
        <p:spPr>
          <a:xfrm rot="0">
            <a:off x="965200" y="4438650"/>
            <a:ext cx="303530" cy="635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 rot="0">
            <a:off x="968375" y="4493260"/>
            <a:ext cx="303530" cy="635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 rot="0">
            <a:off x="971550" y="4565015"/>
            <a:ext cx="303530" cy="635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도형 13"/>
          <p:cNvSpPr>
            <a:spLocks/>
          </p:cNvSpPr>
          <p:nvPr/>
        </p:nvSpPr>
        <p:spPr>
          <a:xfrm rot="0">
            <a:off x="1628140" y="4332605"/>
            <a:ext cx="199390" cy="182245"/>
          </a:xfrm>
          <a:prstGeom prst="ellipse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14"/>
          <p:cNvCxnSpPr/>
          <p:nvPr/>
        </p:nvCxnSpPr>
        <p:spPr>
          <a:xfrm rot="0">
            <a:off x="1797685" y="4487545"/>
            <a:ext cx="151130" cy="122555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도형 15"/>
          <p:cNvSpPr>
            <a:spLocks/>
          </p:cNvSpPr>
          <p:nvPr/>
        </p:nvSpPr>
        <p:spPr>
          <a:xfrm rot="0">
            <a:off x="2423795" y="4297680"/>
            <a:ext cx="182880" cy="182245"/>
          </a:xfrm>
          <a:prstGeom prst="ellipse"/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2372360" y="4479290"/>
            <a:ext cx="276860" cy="173990"/>
          </a:xfrm>
          <a:prstGeom prst="round2SameRect"/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30"/>
          <p:cNvSpPr txBox="1">
            <a:spLocks/>
          </p:cNvSpPr>
          <p:nvPr/>
        </p:nvSpPr>
        <p:spPr>
          <a:xfrm rot="0">
            <a:off x="278130" y="207010"/>
            <a:ext cx="4952365" cy="370205"/>
          </a:xfrm>
          <a:prstGeom prst="rect"/>
          <a:noFill/>
          <a:ln w="28575" cap="flat" cmpd="sng">
            <a:prstDash val="solid"/>
            <a:round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판매자 화면(상품 추가)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 rot="0">
            <a:off x="363855" y="1420495"/>
            <a:ext cx="915035" cy="915035"/>
          </a:xfrm>
          <a:prstGeom prst="rect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사진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도형 32"/>
          <p:cNvSpPr>
            <a:spLocks/>
          </p:cNvSpPr>
          <p:nvPr/>
        </p:nvSpPr>
        <p:spPr>
          <a:xfrm rot="0">
            <a:off x="1472565" y="1428750"/>
            <a:ext cx="1134745" cy="901065"/>
          </a:xfrm>
          <a:prstGeom prst="rect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설명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 rot="0">
            <a:off x="484505" y="2418080"/>
            <a:ext cx="139065" cy="16510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34"/>
          <p:cNvSpPr txBox="1">
            <a:spLocks/>
          </p:cNvSpPr>
          <p:nvPr/>
        </p:nvSpPr>
        <p:spPr>
          <a:xfrm rot="0">
            <a:off x="692150" y="2366645"/>
            <a:ext cx="502285" cy="2165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소고기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 rot="0">
            <a:off x="487045" y="2892425"/>
            <a:ext cx="139065" cy="16510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36"/>
          <p:cNvSpPr txBox="1">
            <a:spLocks/>
          </p:cNvSpPr>
          <p:nvPr/>
        </p:nvSpPr>
        <p:spPr>
          <a:xfrm rot="0">
            <a:off x="694690" y="2840990"/>
            <a:ext cx="491490" cy="2165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닭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38" name="도형 37"/>
          <p:cNvSpPr>
            <a:spLocks/>
          </p:cNvSpPr>
          <p:nvPr/>
        </p:nvSpPr>
        <p:spPr>
          <a:xfrm rot="0">
            <a:off x="480695" y="3302000"/>
            <a:ext cx="139065" cy="16510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38"/>
          <p:cNvSpPr txBox="1">
            <a:spLocks/>
          </p:cNvSpPr>
          <p:nvPr/>
        </p:nvSpPr>
        <p:spPr>
          <a:xfrm rot="0">
            <a:off x="688340" y="3258820"/>
            <a:ext cx="398145" cy="2165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어류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 rot="0">
            <a:off x="1651000" y="2421890"/>
            <a:ext cx="139065" cy="16510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40"/>
          <p:cNvSpPr txBox="1">
            <a:spLocks/>
          </p:cNvSpPr>
          <p:nvPr/>
        </p:nvSpPr>
        <p:spPr>
          <a:xfrm rot="0">
            <a:off x="1858645" y="2370455"/>
            <a:ext cx="589915" cy="2165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돼지고기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 rot="0">
            <a:off x="1662430" y="2891790"/>
            <a:ext cx="139065" cy="16510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42"/>
          <p:cNvSpPr txBox="1">
            <a:spLocks/>
          </p:cNvSpPr>
          <p:nvPr/>
        </p:nvSpPr>
        <p:spPr>
          <a:xfrm rot="0">
            <a:off x="1870075" y="2840355"/>
            <a:ext cx="518160" cy="2165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해조류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 rot="0">
            <a:off x="1656080" y="3309620"/>
            <a:ext cx="139065" cy="16510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44"/>
          <p:cNvSpPr txBox="1">
            <a:spLocks/>
          </p:cNvSpPr>
          <p:nvPr/>
        </p:nvSpPr>
        <p:spPr>
          <a:xfrm rot="0">
            <a:off x="1863725" y="3258185"/>
            <a:ext cx="524510" cy="2165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갑각류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 rot="0">
            <a:off x="469265" y="3698240"/>
            <a:ext cx="139065" cy="16510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7" name="텍스트 상자 46"/>
          <p:cNvSpPr txBox="1">
            <a:spLocks/>
          </p:cNvSpPr>
          <p:nvPr/>
        </p:nvSpPr>
        <p:spPr>
          <a:xfrm rot="0">
            <a:off x="676910" y="3655060"/>
            <a:ext cx="501015" cy="2165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채소류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47"/>
          <p:cNvSpPr txBox="1">
            <a:spLocks/>
          </p:cNvSpPr>
          <p:nvPr/>
        </p:nvSpPr>
        <p:spPr>
          <a:xfrm rot="0">
            <a:off x="450215" y="3940175"/>
            <a:ext cx="831850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100">
                <a:latin typeface="맑은 고딕" charset="0"/>
                <a:ea typeface="맑은 고딕" charset="0"/>
              </a:rPr>
              <a:t>가격 : 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48"/>
          <p:cNvSpPr txBox="1">
            <a:spLocks/>
          </p:cNvSpPr>
          <p:nvPr/>
        </p:nvSpPr>
        <p:spPr>
          <a:xfrm rot="0">
            <a:off x="1214755" y="3942715"/>
            <a:ext cx="831850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100">
                <a:latin typeface="맑은 고딕" charset="0"/>
                <a:ea typeface="맑은 고딕" charset="0"/>
              </a:rPr>
              <a:t>시간 : 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 rot="0">
            <a:off x="2103755" y="3978910"/>
            <a:ext cx="633095" cy="20828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추가하기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572770" y="224155"/>
            <a:ext cx="1747520" cy="370205"/>
          </a:xfrm>
          <a:prstGeom prst="rect"/>
          <a:noFill/>
          <a:ln w="28575" cap="flat" cmpd="sng">
            <a:prstDash val="solid"/>
            <a:round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구매자 화면(홈)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188595" y="833755"/>
            <a:ext cx="2664460" cy="3823335"/>
          </a:xfrm>
          <a:prstGeom prst="rect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186055" y="831850"/>
            <a:ext cx="2664460" cy="370205"/>
          </a:xfrm>
          <a:prstGeom prst="rect"/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T - XX : XX : XX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175260" y="4288790"/>
            <a:ext cx="2664460" cy="372745"/>
          </a:xfrm>
          <a:prstGeom prst="rect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Sale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" name="도형 5"/>
          <p:cNvCxnSpPr/>
          <p:nvPr/>
        </p:nvCxnSpPr>
        <p:spPr>
          <a:xfrm rot="0">
            <a:off x="1040130" y="4288155"/>
            <a:ext cx="635" cy="398780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6"/>
          <p:cNvCxnSpPr/>
          <p:nvPr/>
        </p:nvCxnSpPr>
        <p:spPr>
          <a:xfrm rot="0">
            <a:off x="1915795" y="4274185"/>
            <a:ext cx="635" cy="398780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378460" y="4315460"/>
            <a:ext cx="389890" cy="139065"/>
          </a:xfrm>
          <a:prstGeom prst="triangle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481965" y="4454525"/>
            <a:ext cx="190500" cy="190500"/>
          </a:xfrm>
          <a:prstGeom prst="rect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2299335" y="4297680"/>
            <a:ext cx="182880" cy="182245"/>
          </a:xfrm>
          <a:prstGeom prst="ellipse"/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2247900" y="4479290"/>
            <a:ext cx="276860" cy="173990"/>
          </a:xfrm>
          <a:prstGeom prst="round2SameRect"/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18"/>
          <p:cNvCxnSpPr/>
          <p:nvPr/>
        </p:nvCxnSpPr>
        <p:spPr>
          <a:xfrm rot="0">
            <a:off x="182880" y="1513205"/>
            <a:ext cx="2668905" cy="635"/>
          </a:xfrm>
          <a:prstGeom prst="line"/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19"/>
          <p:cNvCxnSpPr/>
          <p:nvPr/>
        </p:nvCxnSpPr>
        <p:spPr>
          <a:xfrm rot="0">
            <a:off x="171450" y="1834515"/>
            <a:ext cx="2668905" cy="635"/>
          </a:xfrm>
          <a:prstGeom prst="line"/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20"/>
          <p:cNvCxnSpPr>
            <a:stCxn id="4" idx="2"/>
          </p:cNvCxnSpPr>
          <p:nvPr/>
        </p:nvCxnSpPr>
        <p:spPr>
          <a:xfrm rot="0">
            <a:off x="1518285" y="1201420"/>
            <a:ext cx="3810" cy="644525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상자 21"/>
          <p:cNvSpPr txBox="1">
            <a:spLocks/>
          </p:cNvSpPr>
          <p:nvPr/>
        </p:nvSpPr>
        <p:spPr>
          <a:xfrm rot="0">
            <a:off x="299085" y="1230630"/>
            <a:ext cx="114808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200">
                <a:latin typeface="맑은 고딕" charset="0"/>
                <a:ea typeface="맑은 고딕" charset="0"/>
              </a:rPr>
              <a:t>육류 왁자지껄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1537970" y="1227455"/>
            <a:ext cx="130302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200">
                <a:latin typeface="맑은 고딕" charset="0"/>
                <a:ea typeface="맑은 고딕" charset="0"/>
              </a:rPr>
              <a:t>해산물 왁자지껄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 rot="0">
            <a:off x="204470" y="1543050"/>
            <a:ext cx="133413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200">
                <a:latin typeface="맑은 고딕" charset="0"/>
                <a:ea typeface="맑은 고딕" charset="0"/>
              </a:rPr>
              <a:t>채소류 왁자지껄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24"/>
          <p:cNvSpPr txBox="1">
            <a:spLocks/>
          </p:cNvSpPr>
          <p:nvPr/>
        </p:nvSpPr>
        <p:spPr>
          <a:xfrm rot="0">
            <a:off x="3620770" y="220980"/>
            <a:ext cx="2040890" cy="370205"/>
          </a:xfrm>
          <a:prstGeom prst="rect"/>
          <a:noFill/>
          <a:ln w="28575" cap="flat" cmpd="sng">
            <a:prstDash val="solid"/>
            <a:round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구매자 화면(할인)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3236595" y="830580"/>
            <a:ext cx="2664460" cy="3823335"/>
          </a:xfrm>
          <a:prstGeom prst="rect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26"/>
          <p:cNvSpPr txBox="1">
            <a:spLocks/>
          </p:cNvSpPr>
          <p:nvPr/>
        </p:nvSpPr>
        <p:spPr>
          <a:xfrm rot="0">
            <a:off x="3234055" y="828675"/>
            <a:ext cx="2664460" cy="370205"/>
          </a:xfrm>
          <a:prstGeom prst="rect"/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On Sale !!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 rot="0">
            <a:off x="3223260" y="4285615"/>
            <a:ext cx="2664460" cy="372745"/>
          </a:xfrm>
          <a:prstGeom prst="rect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Sale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9" name="도형 28"/>
          <p:cNvCxnSpPr/>
          <p:nvPr/>
        </p:nvCxnSpPr>
        <p:spPr>
          <a:xfrm rot="0">
            <a:off x="4088130" y="4284980"/>
            <a:ext cx="635" cy="398780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29"/>
          <p:cNvCxnSpPr/>
          <p:nvPr/>
        </p:nvCxnSpPr>
        <p:spPr>
          <a:xfrm rot="0">
            <a:off x="4963795" y="4271010"/>
            <a:ext cx="635" cy="398780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도형 30"/>
          <p:cNvSpPr>
            <a:spLocks/>
          </p:cNvSpPr>
          <p:nvPr/>
        </p:nvSpPr>
        <p:spPr>
          <a:xfrm rot="0">
            <a:off x="3426460" y="4312285"/>
            <a:ext cx="389890" cy="139065"/>
          </a:xfrm>
          <a:prstGeom prst="triangle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 rot="0">
            <a:off x="3529965" y="4451350"/>
            <a:ext cx="190500" cy="190500"/>
          </a:xfrm>
          <a:prstGeom prst="rect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도형 32"/>
          <p:cNvSpPr>
            <a:spLocks/>
          </p:cNvSpPr>
          <p:nvPr/>
        </p:nvSpPr>
        <p:spPr>
          <a:xfrm rot="0">
            <a:off x="5347335" y="4294505"/>
            <a:ext cx="182880" cy="182245"/>
          </a:xfrm>
          <a:prstGeom prst="ellipse"/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 rot="0">
            <a:off x="5295900" y="4476115"/>
            <a:ext cx="276860" cy="173990"/>
          </a:xfrm>
          <a:prstGeom prst="round2SameRect"/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 rot="0">
            <a:off x="3467735" y="1676400"/>
            <a:ext cx="2110740" cy="433070"/>
          </a:xfrm>
          <a:prstGeom prst="roundRect"/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 rot="0">
            <a:off x="3580130" y="1780540"/>
            <a:ext cx="415925" cy="23177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36"/>
          <p:cNvSpPr txBox="1">
            <a:spLocks/>
          </p:cNvSpPr>
          <p:nvPr/>
        </p:nvSpPr>
        <p:spPr>
          <a:xfrm rot="0">
            <a:off x="4530725" y="1863725"/>
            <a:ext cx="574040" cy="216535"/>
          </a:xfrm>
          <a:prstGeom prst="rect"/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37"/>
          <p:cNvSpPr txBox="1">
            <a:spLocks/>
          </p:cNvSpPr>
          <p:nvPr/>
        </p:nvSpPr>
        <p:spPr>
          <a:xfrm rot="0">
            <a:off x="4037330" y="1918970"/>
            <a:ext cx="574040" cy="154940"/>
          </a:xfrm>
          <a:prstGeom prst="rect"/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400">
                <a:latin typeface="맑은 고딕" charset="0"/>
                <a:ea typeface="맑은 고딕" charset="0"/>
              </a:rPr>
              <a:t>T - XX : XX : XX</a:t>
            </a:r>
            <a:endParaRPr lang="ko-KR" altLang="en-US" sz="400"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 rot="0">
            <a:off x="5187315" y="1951355"/>
            <a:ext cx="299720" cy="11684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400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</a:t>
            </a:r>
            <a:endParaRPr lang="ko-KR" altLang="en-US" sz="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 rot="0">
            <a:off x="3465195" y="2238375"/>
            <a:ext cx="2110740" cy="433070"/>
          </a:xfrm>
          <a:prstGeom prst="roundRect"/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40"/>
          <p:cNvSpPr txBox="1">
            <a:spLocks/>
          </p:cNvSpPr>
          <p:nvPr/>
        </p:nvSpPr>
        <p:spPr>
          <a:xfrm rot="0">
            <a:off x="3577590" y="2342515"/>
            <a:ext cx="415925" cy="23177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41"/>
          <p:cNvSpPr txBox="1">
            <a:spLocks/>
          </p:cNvSpPr>
          <p:nvPr/>
        </p:nvSpPr>
        <p:spPr>
          <a:xfrm rot="0">
            <a:off x="4528185" y="2425700"/>
            <a:ext cx="574040" cy="216535"/>
          </a:xfrm>
          <a:prstGeom prst="rect"/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42"/>
          <p:cNvSpPr txBox="1">
            <a:spLocks/>
          </p:cNvSpPr>
          <p:nvPr/>
        </p:nvSpPr>
        <p:spPr>
          <a:xfrm rot="0">
            <a:off x="4034790" y="2480945"/>
            <a:ext cx="574040" cy="154940"/>
          </a:xfrm>
          <a:prstGeom prst="rect"/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400">
                <a:latin typeface="맑은 고딕" charset="0"/>
                <a:ea typeface="맑은 고딕" charset="0"/>
              </a:rPr>
              <a:t>T - XX : XX : XX</a:t>
            </a:r>
            <a:endParaRPr lang="ko-KR" altLang="en-US" sz="400"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 rot="0">
            <a:off x="5184775" y="2513330"/>
            <a:ext cx="299720" cy="11684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400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</a:t>
            </a:r>
            <a:endParaRPr lang="ko-KR" altLang="en-US" sz="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 rot="0">
            <a:off x="3464560" y="2837180"/>
            <a:ext cx="2110740" cy="433070"/>
          </a:xfrm>
          <a:prstGeom prst="roundRect"/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45"/>
          <p:cNvSpPr txBox="1">
            <a:spLocks/>
          </p:cNvSpPr>
          <p:nvPr/>
        </p:nvSpPr>
        <p:spPr>
          <a:xfrm rot="0">
            <a:off x="3585210" y="2941320"/>
            <a:ext cx="415925" cy="23177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47" name="텍스트 상자 46"/>
          <p:cNvSpPr txBox="1">
            <a:spLocks/>
          </p:cNvSpPr>
          <p:nvPr/>
        </p:nvSpPr>
        <p:spPr>
          <a:xfrm rot="0">
            <a:off x="4535805" y="3024505"/>
            <a:ext cx="574040" cy="216535"/>
          </a:xfrm>
          <a:prstGeom prst="rect"/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47"/>
          <p:cNvSpPr txBox="1">
            <a:spLocks/>
          </p:cNvSpPr>
          <p:nvPr/>
        </p:nvSpPr>
        <p:spPr>
          <a:xfrm rot="0">
            <a:off x="4042410" y="3079750"/>
            <a:ext cx="574040" cy="154940"/>
          </a:xfrm>
          <a:prstGeom prst="rect"/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400">
                <a:latin typeface="맑은 고딕" charset="0"/>
                <a:ea typeface="맑은 고딕" charset="0"/>
              </a:rPr>
              <a:t>T - XX : XX : XX</a:t>
            </a:r>
            <a:endParaRPr lang="ko-KR" altLang="en-US" sz="400">
              <a:latin typeface="맑은 고딕" charset="0"/>
              <a:ea typeface="맑은 고딕" charset="0"/>
            </a:endParaRPr>
          </a:p>
        </p:txBody>
      </p:sp>
      <p:sp>
        <p:nvSpPr>
          <p:cNvPr id="49" name="도형 48"/>
          <p:cNvSpPr>
            <a:spLocks/>
          </p:cNvSpPr>
          <p:nvPr/>
        </p:nvSpPr>
        <p:spPr>
          <a:xfrm rot="0">
            <a:off x="5192395" y="3112135"/>
            <a:ext cx="299720" cy="11684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400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</a:t>
            </a:r>
            <a:endParaRPr lang="ko-KR" altLang="en-US" sz="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 rot="0">
            <a:off x="3464560" y="3460750"/>
            <a:ext cx="2110740" cy="433070"/>
          </a:xfrm>
          <a:prstGeom prst="roundRect"/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50"/>
          <p:cNvSpPr txBox="1">
            <a:spLocks/>
          </p:cNvSpPr>
          <p:nvPr/>
        </p:nvSpPr>
        <p:spPr>
          <a:xfrm rot="0">
            <a:off x="3585210" y="3564890"/>
            <a:ext cx="415925" cy="23177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51"/>
          <p:cNvSpPr txBox="1">
            <a:spLocks/>
          </p:cNvSpPr>
          <p:nvPr/>
        </p:nvSpPr>
        <p:spPr>
          <a:xfrm rot="0">
            <a:off x="4535805" y="3648075"/>
            <a:ext cx="574040" cy="216535"/>
          </a:xfrm>
          <a:prstGeom prst="rect"/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 rot="0">
            <a:off x="4042410" y="3703320"/>
            <a:ext cx="574040" cy="154940"/>
          </a:xfrm>
          <a:prstGeom prst="rect"/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400">
                <a:latin typeface="맑은 고딕" charset="0"/>
                <a:ea typeface="맑은 고딕" charset="0"/>
              </a:rPr>
              <a:t>T - XX : XX : XX</a:t>
            </a:r>
            <a:endParaRPr lang="ko-KR" altLang="en-US" sz="400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5192395" y="3735705"/>
            <a:ext cx="299720" cy="11684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400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</a:t>
            </a:r>
            <a:endParaRPr lang="ko-KR" altLang="en-US" sz="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54"/>
          <p:cNvSpPr txBox="1">
            <a:spLocks/>
          </p:cNvSpPr>
          <p:nvPr/>
        </p:nvSpPr>
        <p:spPr>
          <a:xfrm rot="0">
            <a:off x="3458210" y="1255395"/>
            <a:ext cx="699135" cy="2165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분류 : 전체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cxnSp>
        <p:nvCxnSpPr>
          <p:cNvPr id="56" name="도형 55"/>
          <p:cNvCxnSpPr/>
          <p:nvPr/>
        </p:nvCxnSpPr>
        <p:spPr>
          <a:xfrm rot="0">
            <a:off x="4106545" y="1288415"/>
            <a:ext cx="1905" cy="17018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텍스트 상자 56"/>
          <p:cNvSpPr txBox="1">
            <a:spLocks/>
          </p:cNvSpPr>
          <p:nvPr/>
        </p:nvSpPr>
        <p:spPr>
          <a:xfrm rot="0">
            <a:off x="4493895" y="1269365"/>
            <a:ext cx="802005" cy="2165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정렬 : 마감순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cxnSp>
        <p:nvCxnSpPr>
          <p:cNvPr id="58" name="도형 57"/>
          <p:cNvCxnSpPr/>
          <p:nvPr/>
        </p:nvCxnSpPr>
        <p:spPr>
          <a:xfrm rot="0" flipH="1">
            <a:off x="5233670" y="1301750"/>
            <a:ext cx="1270" cy="17780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도형 58"/>
          <p:cNvSpPr>
            <a:spLocks/>
          </p:cNvSpPr>
          <p:nvPr/>
        </p:nvSpPr>
        <p:spPr>
          <a:xfrm rot="0">
            <a:off x="6391275" y="826770"/>
            <a:ext cx="2664460" cy="3823335"/>
          </a:xfrm>
          <a:prstGeom prst="rect"/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이름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연락처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주소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텍스트 상자 59"/>
          <p:cNvSpPr txBox="1">
            <a:spLocks/>
          </p:cNvSpPr>
          <p:nvPr/>
        </p:nvSpPr>
        <p:spPr>
          <a:xfrm rot="0">
            <a:off x="6388735" y="824230"/>
            <a:ext cx="2664460" cy="370205"/>
          </a:xfrm>
          <a:prstGeom prst="rect"/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정보수정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1" name="도형 60"/>
          <p:cNvCxnSpPr/>
          <p:nvPr/>
        </p:nvCxnSpPr>
        <p:spPr>
          <a:xfrm rot="0" flipH="1">
            <a:off x="6501130" y="1014095"/>
            <a:ext cx="277495" cy="9525"/>
          </a:xfrm>
          <a:prstGeom prst="straightConnector1"/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도형 61"/>
          <p:cNvSpPr>
            <a:spLocks/>
          </p:cNvSpPr>
          <p:nvPr/>
        </p:nvSpPr>
        <p:spPr>
          <a:xfrm rot="0">
            <a:off x="7188835" y="1505585"/>
            <a:ext cx="1211580" cy="20828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도형 62"/>
          <p:cNvSpPr>
            <a:spLocks/>
          </p:cNvSpPr>
          <p:nvPr/>
        </p:nvSpPr>
        <p:spPr>
          <a:xfrm rot="0">
            <a:off x="8543925" y="1566545"/>
            <a:ext cx="407035" cy="20828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텍스트 상자 63"/>
          <p:cNvSpPr txBox="1">
            <a:spLocks/>
          </p:cNvSpPr>
          <p:nvPr/>
        </p:nvSpPr>
        <p:spPr>
          <a:xfrm rot="0">
            <a:off x="6753860" y="290830"/>
            <a:ext cx="1958975" cy="370205"/>
          </a:xfrm>
          <a:prstGeom prst="rect"/>
          <a:noFill/>
          <a:ln w="28575" cap="flat" cmpd="sng">
            <a:prstDash val="solid"/>
            <a:round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구매자 화면(수정)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5" name="도형 64"/>
          <p:cNvCxnSpPr/>
          <p:nvPr/>
        </p:nvCxnSpPr>
        <p:spPr>
          <a:xfrm rot="0">
            <a:off x="6393180" y="1845945"/>
            <a:ext cx="2685415" cy="635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도형 65"/>
          <p:cNvSpPr>
            <a:spLocks/>
          </p:cNvSpPr>
          <p:nvPr/>
        </p:nvSpPr>
        <p:spPr>
          <a:xfrm rot="0">
            <a:off x="7268210" y="2094230"/>
            <a:ext cx="1170305" cy="208280"/>
          </a:xfrm>
          <a:prstGeom prst="rect"/>
          <a:solidFill>
            <a:schemeClr val="bg1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sp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8" name="도형 67"/>
          <p:cNvSpPr>
            <a:spLocks/>
          </p:cNvSpPr>
          <p:nvPr/>
        </p:nvSpPr>
        <p:spPr>
          <a:xfrm rot="0">
            <a:off x="6487160" y="2364105"/>
            <a:ext cx="407035" cy="20828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9" name="도형 68"/>
          <p:cNvCxnSpPr/>
          <p:nvPr/>
        </p:nvCxnSpPr>
        <p:spPr>
          <a:xfrm rot="0">
            <a:off x="6390005" y="2675890"/>
            <a:ext cx="2685415" cy="635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도형 69"/>
          <p:cNvSpPr>
            <a:spLocks/>
          </p:cNvSpPr>
          <p:nvPr/>
        </p:nvSpPr>
        <p:spPr>
          <a:xfrm rot="0">
            <a:off x="7057390" y="3172460"/>
            <a:ext cx="1430655" cy="208280"/>
          </a:xfrm>
          <a:prstGeom prst="rect"/>
          <a:solidFill>
            <a:schemeClr val="bg1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sp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1" name="도형 70"/>
          <p:cNvSpPr>
            <a:spLocks/>
          </p:cNvSpPr>
          <p:nvPr/>
        </p:nvSpPr>
        <p:spPr>
          <a:xfrm rot="0">
            <a:off x="8554720" y="3164840"/>
            <a:ext cx="407035" cy="20828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도형 71"/>
          <p:cNvSpPr>
            <a:spLocks/>
          </p:cNvSpPr>
          <p:nvPr/>
        </p:nvSpPr>
        <p:spPr>
          <a:xfrm rot="0">
            <a:off x="7062470" y="3468370"/>
            <a:ext cx="1430655" cy="208280"/>
          </a:xfrm>
          <a:prstGeom prst="rect"/>
          <a:solidFill>
            <a:schemeClr val="bg1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sp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3" name="도형 72"/>
          <p:cNvSpPr>
            <a:spLocks/>
          </p:cNvSpPr>
          <p:nvPr/>
        </p:nvSpPr>
        <p:spPr>
          <a:xfrm rot="0">
            <a:off x="6484620" y="3829685"/>
            <a:ext cx="407035" cy="20828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도형 73"/>
          <p:cNvSpPr>
            <a:spLocks/>
          </p:cNvSpPr>
          <p:nvPr/>
        </p:nvSpPr>
        <p:spPr>
          <a:xfrm rot="0">
            <a:off x="6390640" y="4282440"/>
            <a:ext cx="2664460" cy="372745"/>
          </a:xfrm>
          <a:prstGeom prst="rect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Sale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75" name="도형 74"/>
          <p:cNvCxnSpPr/>
          <p:nvPr/>
        </p:nvCxnSpPr>
        <p:spPr>
          <a:xfrm rot="0">
            <a:off x="7352030" y="4256405"/>
            <a:ext cx="635" cy="398780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도형 75"/>
          <p:cNvCxnSpPr/>
          <p:nvPr/>
        </p:nvCxnSpPr>
        <p:spPr>
          <a:xfrm rot="0">
            <a:off x="8209915" y="4284980"/>
            <a:ext cx="635" cy="398780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도형 77"/>
          <p:cNvSpPr>
            <a:spLocks/>
          </p:cNvSpPr>
          <p:nvPr/>
        </p:nvSpPr>
        <p:spPr>
          <a:xfrm rot="0">
            <a:off x="6477635" y="4317365"/>
            <a:ext cx="389890" cy="139065"/>
          </a:xfrm>
          <a:prstGeom prst="triangle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9" name="도형 78"/>
          <p:cNvSpPr>
            <a:spLocks/>
          </p:cNvSpPr>
          <p:nvPr/>
        </p:nvSpPr>
        <p:spPr>
          <a:xfrm rot="0">
            <a:off x="6581140" y="4456430"/>
            <a:ext cx="190500" cy="190500"/>
          </a:xfrm>
          <a:prstGeom prst="rect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6" name="도형 85"/>
          <p:cNvSpPr>
            <a:spLocks/>
          </p:cNvSpPr>
          <p:nvPr/>
        </p:nvSpPr>
        <p:spPr>
          <a:xfrm rot="0">
            <a:off x="8622665" y="4291330"/>
            <a:ext cx="182880" cy="182245"/>
          </a:xfrm>
          <a:prstGeom prst="ellipse"/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7" name="도형 86"/>
          <p:cNvSpPr>
            <a:spLocks/>
          </p:cNvSpPr>
          <p:nvPr/>
        </p:nvSpPr>
        <p:spPr>
          <a:xfrm rot="0">
            <a:off x="8571230" y="4472940"/>
            <a:ext cx="276860" cy="173990"/>
          </a:xfrm>
          <a:prstGeom prst="round2SameRect"/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8" name="도형 87"/>
          <p:cNvSpPr>
            <a:spLocks/>
          </p:cNvSpPr>
          <p:nvPr/>
        </p:nvSpPr>
        <p:spPr>
          <a:xfrm rot="0">
            <a:off x="9199245" y="855345"/>
            <a:ext cx="2664460" cy="3823335"/>
          </a:xfrm>
          <a:prstGeom prst="rect"/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텍스트 상자 88"/>
          <p:cNvSpPr txBox="1">
            <a:spLocks/>
          </p:cNvSpPr>
          <p:nvPr/>
        </p:nvSpPr>
        <p:spPr>
          <a:xfrm rot="0">
            <a:off x="9196705" y="852805"/>
            <a:ext cx="2664460" cy="370205"/>
          </a:xfrm>
          <a:prstGeom prst="rect"/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정보수정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90" name="도형 89"/>
          <p:cNvCxnSpPr/>
          <p:nvPr/>
        </p:nvCxnSpPr>
        <p:spPr>
          <a:xfrm rot="0" flipH="1">
            <a:off x="9309100" y="1042670"/>
            <a:ext cx="277495" cy="9525"/>
          </a:xfrm>
          <a:prstGeom prst="straightConnector1"/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도형 100"/>
          <p:cNvSpPr>
            <a:spLocks/>
          </p:cNvSpPr>
          <p:nvPr/>
        </p:nvSpPr>
        <p:spPr>
          <a:xfrm rot="0">
            <a:off x="9198610" y="4311015"/>
            <a:ext cx="2664460" cy="372745"/>
          </a:xfrm>
          <a:prstGeom prst="rect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Sale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2" name="도형 101"/>
          <p:cNvCxnSpPr/>
          <p:nvPr/>
        </p:nvCxnSpPr>
        <p:spPr>
          <a:xfrm rot="0">
            <a:off x="10160000" y="4284980"/>
            <a:ext cx="635" cy="398780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도형 102"/>
          <p:cNvCxnSpPr/>
          <p:nvPr/>
        </p:nvCxnSpPr>
        <p:spPr>
          <a:xfrm rot="0">
            <a:off x="11017885" y="4313555"/>
            <a:ext cx="635" cy="398780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도형 103"/>
          <p:cNvSpPr>
            <a:spLocks/>
          </p:cNvSpPr>
          <p:nvPr/>
        </p:nvSpPr>
        <p:spPr>
          <a:xfrm rot="0">
            <a:off x="9432925" y="4328795"/>
            <a:ext cx="389890" cy="139065"/>
          </a:xfrm>
          <a:prstGeom prst="triangle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5" name="도형 104"/>
          <p:cNvSpPr>
            <a:spLocks/>
          </p:cNvSpPr>
          <p:nvPr/>
        </p:nvSpPr>
        <p:spPr>
          <a:xfrm rot="0">
            <a:off x="9536430" y="4467860"/>
            <a:ext cx="190500" cy="190500"/>
          </a:xfrm>
          <a:prstGeom prst="rect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" name="도형 105"/>
          <p:cNvSpPr>
            <a:spLocks/>
          </p:cNvSpPr>
          <p:nvPr/>
        </p:nvSpPr>
        <p:spPr>
          <a:xfrm rot="0">
            <a:off x="11352530" y="4302760"/>
            <a:ext cx="182880" cy="182245"/>
          </a:xfrm>
          <a:prstGeom prst="ellipse"/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" name="도형 106"/>
          <p:cNvSpPr>
            <a:spLocks/>
          </p:cNvSpPr>
          <p:nvPr/>
        </p:nvSpPr>
        <p:spPr>
          <a:xfrm rot="0">
            <a:off x="11301095" y="4484370"/>
            <a:ext cx="276860" cy="173990"/>
          </a:xfrm>
          <a:prstGeom prst="round2SameRect"/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8" name="텍스트 상자 107"/>
          <p:cNvSpPr txBox="1">
            <a:spLocks/>
          </p:cNvSpPr>
          <p:nvPr/>
        </p:nvSpPr>
        <p:spPr>
          <a:xfrm rot="0">
            <a:off x="9596755" y="293370"/>
            <a:ext cx="1958975" cy="370205"/>
          </a:xfrm>
          <a:prstGeom prst="rect"/>
          <a:noFill/>
          <a:ln w="28575" cap="flat" cmpd="sng">
            <a:prstDash val="solid"/>
            <a:round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구매자 화면(수정)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" name="도형 108"/>
          <p:cNvSpPr>
            <a:spLocks/>
          </p:cNvSpPr>
          <p:nvPr/>
        </p:nvSpPr>
        <p:spPr>
          <a:xfrm rot="0">
            <a:off x="9505950" y="1560830"/>
            <a:ext cx="139065" cy="16510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" name="텍스트 상자 109"/>
          <p:cNvSpPr txBox="1">
            <a:spLocks/>
          </p:cNvSpPr>
          <p:nvPr/>
        </p:nvSpPr>
        <p:spPr>
          <a:xfrm rot="0">
            <a:off x="9713595" y="1509395"/>
            <a:ext cx="502285" cy="2165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소고기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11" name="도형 110"/>
          <p:cNvSpPr>
            <a:spLocks/>
          </p:cNvSpPr>
          <p:nvPr/>
        </p:nvSpPr>
        <p:spPr>
          <a:xfrm rot="0">
            <a:off x="9508490" y="2035175"/>
            <a:ext cx="139065" cy="16510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" name="텍스트 상자 111"/>
          <p:cNvSpPr txBox="1">
            <a:spLocks/>
          </p:cNvSpPr>
          <p:nvPr/>
        </p:nvSpPr>
        <p:spPr>
          <a:xfrm rot="0">
            <a:off x="9716135" y="1983740"/>
            <a:ext cx="491490" cy="2165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닭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13" name="도형 112"/>
          <p:cNvSpPr>
            <a:spLocks/>
          </p:cNvSpPr>
          <p:nvPr/>
        </p:nvSpPr>
        <p:spPr>
          <a:xfrm rot="0">
            <a:off x="9502140" y="2444750"/>
            <a:ext cx="139065" cy="16510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" name="텍스트 상자 113"/>
          <p:cNvSpPr txBox="1">
            <a:spLocks/>
          </p:cNvSpPr>
          <p:nvPr/>
        </p:nvSpPr>
        <p:spPr>
          <a:xfrm rot="0">
            <a:off x="9709785" y="2401570"/>
            <a:ext cx="398145" cy="2165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어류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15" name="도형 114"/>
          <p:cNvSpPr>
            <a:spLocks/>
          </p:cNvSpPr>
          <p:nvPr/>
        </p:nvSpPr>
        <p:spPr>
          <a:xfrm rot="0">
            <a:off x="10672445" y="1564640"/>
            <a:ext cx="139065" cy="16510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" name="텍스트 상자 115"/>
          <p:cNvSpPr txBox="1">
            <a:spLocks/>
          </p:cNvSpPr>
          <p:nvPr/>
        </p:nvSpPr>
        <p:spPr>
          <a:xfrm rot="0">
            <a:off x="10880090" y="1513205"/>
            <a:ext cx="589915" cy="2165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돼지고기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17" name="도형 116"/>
          <p:cNvSpPr>
            <a:spLocks/>
          </p:cNvSpPr>
          <p:nvPr/>
        </p:nvSpPr>
        <p:spPr>
          <a:xfrm rot="0">
            <a:off x="10683875" y="2034540"/>
            <a:ext cx="139065" cy="16510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" name="텍스트 상자 117"/>
          <p:cNvSpPr txBox="1">
            <a:spLocks/>
          </p:cNvSpPr>
          <p:nvPr/>
        </p:nvSpPr>
        <p:spPr>
          <a:xfrm rot="0">
            <a:off x="10891520" y="1983105"/>
            <a:ext cx="518160" cy="2165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해조류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19" name="도형 118"/>
          <p:cNvSpPr>
            <a:spLocks/>
          </p:cNvSpPr>
          <p:nvPr/>
        </p:nvSpPr>
        <p:spPr>
          <a:xfrm rot="0">
            <a:off x="10677525" y="2452370"/>
            <a:ext cx="139065" cy="16510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" name="텍스트 상자 119"/>
          <p:cNvSpPr txBox="1">
            <a:spLocks/>
          </p:cNvSpPr>
          <p:nvPr/>
        </p:nvSpPr>
        <p:spPr>
          <a:xfrm rot="0">
            <a:off x="10885170" y="2400935"/>
            <a:ext cx="524510" cy="2165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갑각류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21" name="도형 120"/>
          <p:cNvSpPr>
            <a:spLocks/>
          </p:cNvSpPr>
          <p:nvPr/>
        </p:nvSpPr>
        <p:spPr>
          <a:xfrm rot="0">
            <a:off x="9490710" y="2840990"/>
            <a:ext cx="139065" cy="16510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" name="텍스트 상자 121"/>
          <p:cNvSpPr txBox="1">
            <a:spLocks/>
          </p:cNvSpPr>
          <p:nvPr/>
        </p:nvSpPr>
        <p:spPr>
          <a:xfrm rot="0">
            <a:off x="9698355" y="2797810"/>
            <a:ext cx="501015" cy="2165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채소류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23" name="도형 122"/>
          <p:cNvSpPr>
            <a:spLocks/>
          </p:cNvSpPr>
          <p:nvPr/>
        </p:nvSpPr>
        <p:spPr>
          <a:xfrm rot="0">
            <a:off x="10184765" y="3752850"/>
            <a:ext cx="775970" cy="291465"/>
          </a:xfrm>
          <a:prstGeom prst="flowChartTerminator"/>
          <a:solidFill>
            <a:schemeClr val="bg1"/>
          </a:solidFill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완료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5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Polaris Office</dc:creator>
  <cp:lastModifiedBy>조 준희</cp:lastModifiedBy>
  <dc:title>PowerPoint 프레젠테이션</dc:title>
  <cp:version>9.101.41.40534</cp:version>
  <dcterms:modified xsi:type="dcterms:W3CDTF">2016-08-19T04:44:35Z</dcterms:modified>
</cp:coreProperties>
</file>