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8" r:id="rId13"/>
  </p:sldMasterIdLst>
  <p:sldIdLst>
    <p:sldId id="258" r:id="rId15"/>
    <p:sldId id="260" r:id="rId16"/>
    <p:sldId id="259" r:id="rId17"/>
    <p:sldId id="261" r:id="rId18"/>
    <p:sldId id="256" r:id="rId19"/>
    <p:sldId id="257" r:id="rId20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>
      <p:cViewPr varScale="1">
        <p:scale>
          <a:sx n="92" d="100"/>
          <a:sy n="92" d="100"/>
        </p:scale>
        <p:origin x="27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4156 0,'0'24,"-24"0,24 24,-24-24,0 24,0 24,-24-24,0 24,48 24,-73 48,25-24,-48 0,-96 289,120-265,-72 120,48-48,-96 145,23-49,1 0,0 1,48-121,-168 288,168-263,-49 47,-47 120,72-143,0-1,48-96,-24 72,24-24,-25 49,25-25,-24-24,48 0,-24 0,0 1,48-1,-24-48,0 0,24-48,24 0,-24 0,24-23,0-1,0-48,24 48,-24 0,24-48,0 0,-24 0,24 0,0 0,0-24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0 288,'24'0,"0"0,0-24,0 24,0-24,-24 0,24 24,-24-24,24 24,-24-24,48-24,-48 24,0 0,24-24,-24 24,0 24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0 408,'0'-24,"24"0,0 0,0 24,0-48,0 48,0-24,24 0,-24 0,24 0,-24 0,0 24,0-24,0 0,0 0,0 0,0 0,0 24,-24-24,0 0,0 24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216 240,'-24'24,"24"0,-24 0,0 0,0-24,24 24,0 0,-24-24,24 24,-24 0,0-24,24 24,-24 0,24 0,-24-24,24-24,24 0,0 0,24-24,-24 24,48-72,-24 72,0-24,0 0,24 0,-24 24,0 0,0 24,-24-24,0 0,0 24,0 0,-24 24,0 24,0-24,0 24,-24-24,0 48,0-24,-48 72,72-96,-24 0,0 48,0-24,-24 0,24-24,0 0,24 0,-24 0,0-24,48-24,-24 0,24 0,0 0,0 0,0 0,0 24,-24-24,24 24,-24 24,0 0,0 0,0 0,0 24,-24-24,24 0,-24 24,0-24,0 0,24 0,-24 0,0 0,0 0,0 0,24 1,-24-25,24-25,0 1,24-24,0 24,0 0,-24 0,24 24,0-24,-24 0,48 0,-24 0,0 0,0 0,0 0,0 24,0 0,-24 24,0 0,0 0,-24 0,0 0,0 24,0-24,24 0,-24-24,24 24,-24 0,0-24,24 24,-24-24,24 24,-24-24,24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120 96,'24'-24,"0"24,-24-24,24 24,-24-24,24 24,0 0,0-24,0 24,0 0,-24 24,0 0,0 0,0 0,0 0,0 0,0 0,-24 0,0 24,0-24,24 0,-48-24,48 24,-24 0,0-24,24 24,-48 0,24-24,24 24,-24 0,0-24,24 24,-24-24,24 24,24-24,0 0,-24 24,24-24,0 0,0 24,0-24,-24 24,24-24,0 24,0-24,0 0,0 0,0 0,0 0,0 0,-24-24,0 0,0 0,0 0,0-24,0 24,0 0,0 0,0 0,0 0,24 24,-24-24,24 0,0 24,0 0,0-24,0 24,0 0,0 0,0 0,0 0,24 0,-24 0,-24-24,24 24,-24 24,0 0,0 0,0 0,0 24,0 24,-24-48,24 0,0 0,0 24,0-24,0-48,0 0,0 0,0 0,24 0,-24-24,24 48,-24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0,'24'24,"-24"24,0-24,24 0,-24 24,0-24,0 24,24-24,-24 24,0-24,24 24,-24-24,0 0,0 0,24 0,-24 24,0-24,24 0,-24 0,0 0,0-48,24 24,-24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264 0,'0'24,"0"0,0 24,0-24,0 0,-24 24,24-24,0 0,0 0,-24-24,0 48,24-24,0 0,-24-24,24 48,-24-24,24 0,-48 24,48-24,-24 0,24 0,-24 0,24 0,-24-24,0 0,24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0,'24'24,"-24"24,24-48,-24 24,24 0,-24 24,24-48,-24 24,24-24,0 0,0 0,-24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0,'24'72,"-24"0,0-24,0-24,0 48,0-24,0 0,0 0,0 24,0-48,0 24,0 0,0-24,0 24,0 0,0 0,0 0,0-24,0 0,0 24,0-24,0 1,0-1,24-24,-24-24,24-1,-24 1,0 0,24 0,-24 0,0 24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96,'24'0,"0"0,-24-24,24 24,24 0,-24 0,0 0,0 0,0 0,0-24,24 24,-24 0,-24-24,24 24,0 0,0 0,-24-24,0 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0,'0'24,"0"0,0 0,-24-24,24 24,0 0,0 0,-24 0,24 0,-24-24,24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408 0,'0'24,"0"0,0 0,0 0,0 0,-48-24,24 24,-24-24,24 24,-48-24,48 24,-48 0,48-24,-24 0,48 24,-24-24,48 0,0 0,0 0,0 0,0 0,0 0,24 0,0 0,0 0,-24 0,0 0,0 0,0 0,48 0,-72-24,24 24,0-24,0 24,0 0,-24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192 0,'24'0,"0"0,-24 24,0 24,0-24,0 24,0 0,0-24,0 0,0 72,-24-48,24 0,0 0,-24 24,24-24,0 0,-24 0,24 0,0 0,-24 0,0 0,24 0,-24 1,24-25,0 0,-24-24,24 24,0 24,0-24,-24-24,24 24,-24 24,24-24,0 0,0 0,0 0,-24-24,24 24,0 0,0 0,0 0,0 0,24-24,-24 24,24-24,0 24,0 0,24-24,-24 0,0-24,24 24,-24-24,0 0,0 24,0-24,-24 0,24 0,0-24,-24 24,0 0,0-24,0 24,0 0,0 0,0 0,0 0,0 0,0 0,-24 24,0 0,0 0,0 0,0 0,0 0,24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0,'24'24,"-24"0,0 0,24 0,-24 0,0 24,0-24,0 0,0 24,0-24,0 0,0 24,24-24,-24 0,0 24,0-24,0 0,0 0,0 0,0 0,0 0,0 0,0 0,0 0,0 0,0 0,-24 0,0 0,24-24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3171 5837,'-144'0,"96"-24,-97 0,49 0,24 24,0-24,0 0,-24 24,48 0,-48-24,48 24,0-24,0 0,-48 24,72-24,-24 24,-25-24,25 24,24-48,-24 48,0-24,24 24,-24-24,24 0,-24 0,0 0,0 0,0 0,0 0,0 0,-24-24,0 0,24 24,-24-24,0 0,-1 0,25 0,-24 0,24 0,-24-25,24 25,-24 0,48-24,-72 0,48 0,0 0,0 0,0 24,0-48,24 48,0-24,0 24,0-24,0 0,0 23,24-47,-24 48,0-24,24-24,0 72,-24-48,24 0,0 0,0 24,0-24,0 0,0 0,0 24,0-24,0 23,0 1,0-24,0 24,0-24,0 24,0 0,0 0,0-48,0 72,0-24,0-24,24 24,0-24,-24 24,24 0,-24-24,24 23,0 1,0 24,0-48,-24 24,24 0,24 0,-24 0,0 0,24 0,-24 0,0 0,24 0,-24 0,24 0,0 0,-24 0,24 0,0 24,0-24,-24 24,48 0,-48-25,48 25,-24-24,1 24,-1-24,0 24,24-24,-24 24,0-24,0 24,24-24,-24 48,0-24,0 0,0 0,0 0,24-24,-24 48,0-24,24 0,0 24,25-48,-49 48,0-24,24 0,0 0,0 24,0-24,0 0,0 0,0 24,-24-24,0 0,48 24,-48-24,25 0,-25 24,24-24,0 0,0 24,-24-24,24 24,0 0,-48-24,48 24,-24-24,0 24,24 0,-24 0,0 0,24 0,-24 0,25 0,-49 0,24 0,0 0,24 0,-48 0,48 0,0 0,-24 0,24 0,-24 24,24 0,-24-24,24 24,0-24,-24 48,49-24,-1 24,0 0,-24-24,0 24,0 0,0 0,0 0,0 0,0 0,-48 0,48 0,-24-24,0 48,25-48,-25 48,24 0,-24-24,0 1,0-1,0 0,-48-24,24 0,24 24,-24 0,0 24,24-24,-24 0,0 24,0 0,0 0,24 0,-48-24,24 0,0 24,0 0,-24 1,0-25,24 0,-24 48,0-48,0 0,0 24,0 0,0 0,0 0,0-48,0 96,0-72,-24 24,24 1,-24 23,0 0,0 0,0 0,0 48,0-48,0 0,-24 0,24 24,0-47,0-25,-24 48,24-48,0 24,-24 0,0 0,24-24,-48 24,48-48,-24 24,0 0,-1-24,-23 24,24 0,-24 0,0-24,0 24,24-48,0 24,-24 25,0-49,24 24,-24-24,48 24,-72-24,24 24,-25 0,25-24,-24 0,24 0,-24 0,0 24,0-24,-24 0,48 0,-48 24,23-24,-23 0,24 24,24 0,0 0,24-24,0 24,-24 0,48 0,-24 0,24 0,0 0,0-24,0 24,0 0,0 0,24-24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1177 0,'-24'0,"0"0,24 24,-24-24,0 0,0 24,0-24,0 0,24 24,-24-24,-1 0,1 24,24 0,-24-24,0 24,0-24,0 24,24 0,-24 0,-24 0,24 24,0 0,-24-24,24 24,0 24,0-24,0 24,-24 0,24-24,0 48,0-48,-24 24,0 25,0 47,24-72,-24 24,48 0,-48 24,24-24,-24 24,24 0,0 1,0 47,-24 72,48-48,0-72,0 24,0 25,0 23,0-24,0-24,24 24,0 49,48 23,0 48,0-96,-24 73,-24-73,0-48,0 24,72 72,-24-72,0 1,24 23,-48-96,0 24,24 24,25-48,-49 0,-24-48,24 1,24-1,-48-24,24 0,-48 0,24-24,0 0,0 0,0 0,-24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0 168,'24'-48,"0"24,24 24,-24-24,0 24,24-24,24 0,-48 24,0 0,24-24,0 24,-24 0,24 0,0 0,0 0,0 0,0 0,-24 0,0 0,48 0,-48 0,24 0,-24 0,-24 24,0 0,0 0,0 24,0-24,-24 24,-24 24,24 0,-24 0,0 0,24-24,-24 24,24-24,-24 0,24-24,0 24,0 0,0-24,0 0,0 0,24 0,-24-24,24-24,0 0,0-24,0 0,0 24,0 0,24-24,-24 24,24 0,0-24,0 0,0 24,0 0,24 0,-48 0,24 0,0 0,0 0,0 24,0 0,0-24,0 24,0 0,0 0,0 0,0 0,0 24,0-24,-24 24,24-24,-24 24,24-24,0 0,1 24,-1-24,0 24,0-24,0 0,0 0,-24 24,24-24,0 0,0 0,0 0,0 0,0 0,0-24,0 0,-24 0,0 0,0 0,24 0,-24 0,0-24,0 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0,'24'0,"-24"48,0-24,0 24,0 0,0 0,0-24,0 48,0-24,0 24,24-24,-24 24,24-24,0 24,-24 24,24-72,-24 72,0-48,48 25,-48-25,0 0,24 24,-24-24,0 0,24 0,-24 24,24-24,-24 24,24-48,-24 48,0-48,24 24,0 0,-24-24,0 0,0 0,0 0,24 0,-24 0,0 0,0-48,0 0,0 0,0-24,0 0,0 0,0 24,0 0,0 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144 0,'0'24,"0"0,0 0,0 24,0-24,0 0,0 24,0-24,0 24,0 0,0-24,0 0,0 24,-24-24,0 0,0 24,24-24,-24 0,0 24,0 0,24-24,0 0,24-24,0 0,0 0,24-24,0 0,0 0,24-24,0 24,0-24,0 0,48 0,-48 0,24 24,24-24,-23 24,-25-24,0 48,24-24,-24 24,0-24,0 24,-48 0,48 0,-48 0,0 0,24 0,-24 0,-48 0,0 0,-24 24,24 0,-24 0,24 0,-72 24,24 0,24-24,-24 24,0 24,-24-48,-1 48,25-24,24 0,0-24,0 24,-24-48,48 24,-24 0,24 0,0-24,0 0,24-24,24 0,-24 0,24 0,24-24,0 0,0 24,-24 0,48-24,-24 24,0 0,-24 0,0 24,0 0,1 0,-1 0,0 0,-24 24,0 24,0-24,0 48,0-48,-24-24,24 24,-24 24,-1-24,1 0,0 24,-24-24,24 0,0-24,0 48,0-23,-24-1,0-24,48 48,-24-48,0 0,0 24,0-24,0 0,0 0,24-24,0 0,0 0,0 0,24-1,-24 1,48 0,-24 0,-24 0,24 0,0 24,-24-24,0 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0,'24'0,"0"24,0 0,0 24,0-24,0 48,0-24,24 0,-24 24,48 72,-48-72,24 0,-24 48,0-72,24 48,-24-23,0 71,24-72,24 24,-48 0,24-24,24 48,-48-48,48 48,-48-24,49 25,-49-49,48 48,-48-96,0 24,24 0,-48-24,48-24,-48 24,24-24,0 0,0 24,0-24,0 0,-24 24,24-24,0 0,0 0,0 0,0 24,0-24,0 0,-24 24,24-24,-24 24,0 0,24-24,-24 24,0-48,0 48,0-24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0,'24'0,"24"0,-24 0,0 0,0 0,0 0,0 0,24 0,-48 24,24-24,0 0,0 0,-24 24,24-24,0 24,0 0,-24 0,24-24,-24 24,0 0,0 0,0 0,24-24,-24 24,0 0,0 0,0 0,0 0,0 0,-24 0,24 0,-48 24,48 0,-24-24,24 0,-24 24,24-24,0 0,0 0,0 0,0 0,24-24,0 0,0 0,0 0,0 0,-24-24,24 0,0 24,-24-24,0 0,0 0,0 0,0 0,0 0,0 0,0 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0,'0'24,"24"24,-24-24,0 0,0 0,0 0,24 24,-24-24,0 0,0 0,24 0,-24 0,24-24,-24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0,'24'0,"-24"24,0 0,0 24,0-24,0 0,0 0,24 24,-24-24,0 0,0 0,0 0,0 24,0-24,0 0,24-24,-24 24,0 24,0-24,24 24,-24 0,0 0,0-24,0 0,0 0,0 24,0-24,24 0,-24 0,0 0,0 0,24-24,-24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528 0,'0'24,"0"0,0 0,-24 0,0 0,0 24,0-24,24 0,-24 24,-24-24,24 24,0-24,-24 0,24 24,-24-24,24 0,0 0,-24-24,24 24,0 0,-24-24,48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0 120,'24'0,"0"0,0 0,0 0,0 0,0 0,0 0,24-24,-24 24,0 0,0-24,0 24,0 0,24-24,0 24,-48-24,24 24,0 0,0 0,0-24,-24 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216 0,'0'24,"0"0,0 0,0 0,0 0,0 0,0 0,-24 0,24 24,0-24,-24 0,0 24,0-24,0 0,0 24,0 0,0-48,24 24,-24-24,24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0,-24 24,24-24,-24 24,24-24,-24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0,'48'0,"-48"24,0 0,24 24,-24-24,0 24,0 0,24 0,-24 24,24-48,-24 24,0 0,24 24,-24-48,0 24,0-24,24 0,-24 24,24-24,0 24,-24-24,0 0,24 0,-24 0,0 0,0 0,0-24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0,'48'0,"-24"0,24 0,-24 0,0 0,0 0,0 0,0 0,0 0,0 0,0 0,0 24,0-24,0 24,0-24,-24 24,0 0,0-24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 0,'0'24,"0"0,-24-24,24 24,0-48,0 0,24 0,-24 24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432 0,'0'72,"0"-48,0 0,0 0,0 24,0 0,0-24,0 0,0 0,-24 0,0 0,0 0,0 0,0-24,0 24,0 0,-24 0,0-24,24 24,-24-24,24 24,0-24,0 24,0-24,48 0,0 0,0-24,24 24,-24 0,-24-24,24 24,24 0,-24 0,0-24,24 24,-24 0,0-24,0 0,0 24,0 0,0 0,-24-24,24 24,-24-24,24 24,-24-24,0 0,0 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0,'24'48,"0"-24,-24 24,0-24,0 0,0 24,0 0,24 0,-24 24,0-24,0-24,0 24,0 0,0 48,0-48,0-24,0 24,0 0,0 0,0-24,0 0,0 24,0-23,0-1,0 0,0 0,0 0,0 24,0-24,0 0,0 0,24-24,-24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0,0 0,0 0,0 0,0 0,0 0,0 0,0 0,0 0,0 0,-24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0,'0'48,"0"-24,0 0,0 0,0 0,0-48,0 0,0 0,24-24,-24 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456 0,'-24'0,"0"0,0 24,0 0,0 0,0 24,24-24,-48 0,48 0,-24 0,24 0,-24 0,24 0,-24 0,0 24,0-24,0 24,0-24,0 24,0-24,24 0,-24 0,24 0,-24 0,24-24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384 0,'0'48,"0"-24,0 0,0 0,0 0,-24 0,0 0,0-24,0 0,-24 24,24-24,0 0,-24 0,24 0,0 24,0-24,0 0,0 0,0 24,24 0,24-24,0 0,24 0,-24 0,0 0,0 0,0 0,0 0,0 0,0 0,0 0,48 0,-48 0,0 0,24 0,0 0,-48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0,'0'24,"0"0,-24 0,24 0,-24-24,24 24,0-24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360 0,'0'24,"0"0,0 0,0 0,0 0,-24-24,24 24,-24-24,0 0,0 24,0-24,-24 0,24 0,-24 0,24 0,0 0,0 0,0 0,0 0,48 0,0 0,0 0,0 0,0 0,0 0,0 0,24 0,-24 0,0 0,24 0,-24 0,24 0,0 0,-24 0,48-24,-48 0,0 24,-24-24,24 0,0 0,-24 0,0 24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264 0,'0'24,"0"0,-24-24,24 24,-24 0,0-24,24 24,-24-24,24 24,-24-24,24 24,-24-24,0 24,0 0,24 0,-24-24,0 24,0-24,24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0,'0'24,"24"0,-24 0,24 24,-24 0,0-24,0 24,24-24,-24 24,0 0,0 0,0-24,24 24,-24 24,0-48,0 24,24-48,-24 72,0-24,0-24,0 0,0 24,0-24,0 0,0 0,0 0,0 25,0-25,0 0,0 0,0 0,0 0,0 0,-24-24,24 24,0-24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24,0 0,-24 0,24-24,0 24,0 0,-24 0,24-24,-24 24,24 0,0-24,-24 24,0 0,0 0,24-24,-24 24,0 0,0 0,0-24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0,'-144'288,"120"-240,24 0,-24-24,0 24,24-24,-24-24,24 48,-24-48,24 24,0 0,-24-24,24 24,0 0,-24 0,24-24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2594 2210,'-24'0,"0"0,0-24,0 24,0-24,0 24,0 0,0 0,0 0,0 0,0 0,0-24,0 24,-24 0,24-24,0 24,-24 0,24 0,0 0,0 0,-24-24,24 24,-73 0,49 0,24 0,-24 0,0-24,-24 24,48 0,-24 0,-48-24,72 0,-48 24,48 0,-48 0,24-24,0 24,0-24,0 24,0 0,-24-49,23 49,1 0,24-24,-24 24,24 0,0-24,-24 24,24-24,0 24,-48-24,48 24,-24-24,24 24,-24-24,0 0,0 0,24 24,0-24,0 24,0-24,0 24,24-24,0 0,-24 24,0-24,0 0,0 0,24 0,-24 24,24-24,-24 0,0-24,24 24,0 0,-24 24,24-48,0 24,0 0,-24 0,24-24,0 0,0 24,-24 0,24 0,0-24,0 24,0-24,0-1,0 1,0 0,0 24,0 0,0 0,0-24,0 24,0-24,0 0,24 0,-24 0,0 24,0 0,24 0,-24 0,24 0,-24 0,0 0,24 0,-24 0,0 0,24 0,-24 0,24 24,-24-24,24 24,-24-24,24 0,0 24,-24-24,24 24,0-24,0 24,0-24,24 0,-24 24,0 0,24-24,0 24,-24 0,24 0,-24 0,24 0,-24 0,48 0,-24-24,0 24,-24 0,24 0,0 0,1 0,-1 0,0 0,-24 0,48 0,-48 0,24 0,0 0,0 0,0 0,0 0,0 24,0-24,0 0,0 24,-24-24,48 0,-24 24,0-24,0 0,0 24,1 0,-1-24,0 24,0-24,0 24,0 0,-24 0,48-24,-48 24,24 0,0-24,-24 24,24 0,0 0,0-24,-24 24,24-24,-48 24,24 0,0-24,-24 24,24-24,0 0,-24 24,24-24,-24 24,0 0,0 0,24-24,-24 24,0 24,0-24,24 0,-24 0,0 0,24 0,-24 0,0 24,0-24,0 0,0 24,0 0,0-24,0 1,0 23,0 24,0-48,0 0,0 24,0 0,0 0,0-24,-24 24,24-24,0 0,0 0,-24 24,24-24,0 0,-24 24,24-24,-24 0,0 0,24 24,-24-24,24 0,-24-24,24 48,-24-24,0-24,0 24,24 0,-24 0,0 0,0 0,24 1,-24-1,24 0,-24-24,24 24,-48 0,48 0,-24 0,24 0,-24-24,24 24,-24 0,0-24,24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1489 0,'0'24,"-24"0,-24 0,24-24,0 24,0-24,0 0,0 24,0 0,-24-24,48 24,-24-24,0 24,0-24,-24 24,24 0,-48 0,48 0,-25 0,25 0,-24 0,0 0,0 24,0-24,24 0,0-24,0 24,0 0,0-24,24 24,-24-24,24 24,-48-24,24 24,-24 0,24-24,0 24,0-24,24 24,-72-24,48 24,0 0,0-24,-24 24,48 0,-48-24,24 24,0 0,0-24,24 24,-24-24,0 0,24 24,0 0,-24-24,24 24,0-24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0,'0'24,"24"24,0-24,-24 0,0 0,24 24,-24-24,24 0,24 24,-48-24,24 0,0-24,-24 24,24-24,0 24,0-24,-24 24,24-24,0 0,0 0,-24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24,0-24,24 48,-24-48,48 96,-24-72,48 48,-48 0,48 0,-24-24,48 48,-48-24,48 24,-23-24,47 48,-96-72,0 1,48-1,-48 0,0 0,0-48,-24 24,0 24,0-24,24 0,-48 0,24 0,-24 0,0-24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1225 0,'24'0,"-24"24,0 0,0 0,0 0,-24 0,0 24,0 0,0-48,-24 48,24 0,-24 0,24 0,0 24,-25-48,25 24,-24 0,0 24,0-24,-24 24,24-24,0 0,-24 24,0-23,0-1,24 0,0-24,24 0,-24 24,24-24,0 0,-24 0,48 0,-24 0,0-24,24 24,-24-24,24 24,-24-24,0 0,24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0,'24'0,"0"0,24 0,-24 24,24-24,-24 24,0 0,24 0,0 0,-24 0,24 0,0 0,0 24,-24-24,48 24,-24 0,0 0,0 0,24 0,-24 0,-24-24,24 24,0 0,1 0,-25-24,24 24,-24-24,0 0,-24 0,24-24,0 48,0-24,0 0,-24 1,0-1,0-24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3507 1129,'-24'0,"0"0,-24 24,-96 0,96-24,0 24,0-24,0 0,0 0,24 0,0 0,-24 24,-1-24,25 0,-24 0,0 0,0 0,24 0,-24 0,0 0,0 0,0 0,0 0,0 0,0 0,24 0,-48 0,24 0,0 0,0 0,0 0,0 0,-25 0,49 0,-24 0,0 0,0 0,0 0,24 0,-24 0,0 0,24 0,-24 0,24 0,-24 0,24 0,0 0,-24 0,24 0,0 0,-24 0,0 0,0 0,24-24,0 24,0 0,0-24,-24 24,24 0,0-24,-1 24,1 0,0-24,-24 24,24 0,0-24,0 24,0-24,0 24,0 0,-24-24,24 24,0-24,-24 48,0-48,0 0,24 24,0 0,-24-24,24 24,0-25,-24 25,0-24,24 0,0 24,0 0,24-24,-24 24,0 0,0-24,0 24,0 0,24-24,0 0,-24 24,24-24,0 0,-24 0,24 0,0 0,0 0,0 0,0-24,0 24,0 0,24 0,-24 0,24 0,0 24,-24-24,24 24,0 0,0 0,-24-24,24 24,0 0,0-24,0 24,0 0,0 0,0 0,0-24,0 24,0 0,0 0,0 0,0-24,24 24,0 0,-24-24,24 24,-24-24,24 24,-24 0,0-24,24 24,-24 0,24-24,-24 24,24-24,1 0,-25 24,0 0,24-24,0 24,0 0,-24-24,0 24,24 0,0 0,0-24,-24 24,0 0,24-24,0 24,0 0,0 0,0 0,24 0,-24 0,-24 0,24 0,0 0,-24 0,25 0,-25 0,24 0,-24 0,0-24,24 24,0 0,0 0,-24 0,24 0,0-24,0 24,-24 0,24 0,-24 0,24-24,0 24,0 0,0-24,-24 24,48 0,-48 0,24-24,-24 24,25 0,-1 0,0 0,-24 0,24 0,-24 0,24 0,0 0,-24 0,24 0,-24 0,24 0,-24 0,24 0,24 0,-48 0,0 0,0 0,0 0,0 0,0 0,24 0,-24 0,0 0,0 0,24 0,-48 24,24-24,0 0,25 0,-49 24,24-24,0 24,0-24,0 0,-24 24,24-24,0 24,-24 0,24-24,0 0,-24 24,24 0,0-24,-24 24,24 0,0-24,-24 24,24-24,-24 24,24-24,-24 24,24 0,0-24,-24 24,24 0,-24 0,0 0,24-24,-24 24,0 0,24-24,-24 24,0 0,0 0,0 0,0 0,0 0,-24 0,24 0,-24 0,24 0,-24 0,0 0,0 24,0-24,24 0,-24-24,0 0,24 24,-24-24,24 24,-24-24,24 24,-48-24,48 24,-24-24,0 0,0 25,0-25,0 0,0 24,-25 0,25-24,0 0,0 24,0-24,0 0,0 0,-24 24,24-24,0 0,0 0,-24 0,24 0,0 0,-24 0,24 24,0-24,0 0,0 0,0 0,0 0,-24 0,24 0,0 0,0 0,0 0,0 0,0 0,-24 0,24 0,24 24,-24-24,24 24,-24-24,0 0,24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3843 1153,'0'24,"-24"-24,0 24,0-24,0 0,24 24,-24-24,0 0,-24 0,0 24,0-24,24 0,-24 24,24-24,-48 0,48 0,0 0,0 0,-24 0,24 24,-24-24,0 0,24 0,-48 0,24 0,24 0,-24 0,-1 0,1 24,0-24,0 0,24 0,-24 0,24 0,-24 0,0 0,24 0,0 0,-72 0,72 0,-24 0,0 0,24 0,-24 0,0 0,0 0,-24 0,48 0,-49 0,49 0,-24 0,-24 0,48 0,-24 0,24 0,-24 0,0 0,24 0,0 0,-24 0,24 0,-48 0,24 0,24 0,0 0,0 0,0 0,0 0,0 0,0 0,0 0,-24 0,24 0,0 0,-24 0,0-24,-1 24,25 0,0 0,-24 0,0-24,0 24,24 0,-48 0,48 0,-24-24,0 24,24 0,-24 0,24-24,0 24,24-24,-24 24,-24 0,48-24,-24 24,0 0,24-24,-24 24,0 0,0-24,24 0,-24 24,0 0,0-24,0 24,24-24,-24 24,0 0,24-24,-24 24,24-24,-24 24,24-24,-24 24,24-25,0 1,0 0,0 0,0-24,0 24,0 0,24-24,-24 24,0 0,0 0,24 0,-24 0,24 24,-24-24,0 0,24-24,-24 24,24 24,-24-24,48 0,-48 0,24 0,-24 0,24 24,0-24,0 0,0 0,0 0,0 0,0 24,0-24,0 0,0 0,0 24,0 0,-24-24,24 24,0-24,0 24,0-24,0 24,0-24,0 24,0 0,0-24,0 24,24 0,-24 0,48-24,-48 0,0 24,24 0,1 0,-1 0,-24 0,0 0,0 0,0 0,0-24,0 24,24 0,0 0,-24 0,0 0,0 0,0 0,0 0,24 0,-24 0,0 0,24 0,-24 0,0 0,0 0,0 0,0 0,0 0,48 0,-24 0,-24 0,0 24,0-24,24 0,-23 0,-1 0,0 24,24-24,0 0,-24 0,0 0,0 0,24 0,-24 0,24 0,0 0,-24 0,24 0,-24 0,0 0,24 0,-24 0,0 0,0 0,24 0,-24 0,0 0,24 0,-24 0,0 0,24 0,-24 0,0 0,0 0,1 0,-1 24,0-24,0 0,0 0,0 0,0 0,24 0,-24 0,0 0,0 0,0 0,24 0,-24 0,0 0,0 0,0 0,24 0,0 0,-24 0,0 0,0 0,0 0,0 0,0 0,0 0,0 0,0 0,0 0,0 24,0-24,0 0,0 0,0 0,0 24,0-24,-24 24,24-24,1 0,-25 24,24-24,-24 24,24-24,0 0,0 24,-24 0,24-24,0 24,0-24,24 24,-24 0,0 0,0-24,0 24,0-24,-24 24,24-24,-24 24,24-24,0 24,-24 0,24-24,-24 24,0 0,0 0,24 0,-24 0,0 0,0 0,0 0,0 0,0 0,0 0,0 0,0 0,0 0,0 0,0 0,0 0,0 0,-24-24,24 24,0 0,0 0,-24-24,24 25,-24-25,24 48,-24-24,0 0,24 0,0 0,-24-24,0 24,0 0,0 0,24 0,-24-24,0 24,0 0,0 0,0 0,0 0,0-24,0 24,0-24,0 0,-1 24,1-24,0 0,-24 24,24-24,0 24,-24-24,24 0,0 0,0 0,0 0,0 0,0 0,0 0,24-24,0 24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2690 1465,'-24'24,"24"0,-24-24,0 0,24 24,-24-24,24 24,-24-24,24 24,-24-24,24 24,-24-24,0 0,0 24,0-24,-24 24,24-24,0 24,-24-24,0 0,0 0,24 24,0-24,-24 24,24-24,0 0,-24 0,24 0,0 0,-25 0,25 0,0 0,0 0,0 0,0 0,0 0,-24 0,24 0,0 0,-24 0,24 0,0 0,-24 0,24 0,0 0,0 0,0 0,0 0,-24 0,-24-24,48 24,-24 0,24 0,0 0,-24-24,24 24,-24 0,24 0,-24 0,23 0,1 0,-24-24,24 24,0 0,0 0,0 0,-24 0,24-24,0 24,-24 0,24-24,0 24,-24-24,24 24,0-24,0 24,0 0,0 0,0-24,-24 0,24 0,0 24,0-24,0 24,0 0,24-24,-24 24,24-24,-24 24,24-24,-24 24,0-24,0 0,0 24,24-24,0 0,-24 24,0 0,24-24,-24 0,24-24,0 24,-24 0,24-24,0 24,0 0,0 0,0 0,0-25,0 25,0-24,0 24,0-24,0 24,0 0,0 0,24 24,-24-24,0 0,24 0,0 0,0 0,-24 0,24 0,0 0,0 24,0-24,-24 0,24 24,0-24,0 24,0-24,0 0,0 0,24 0,-24 24,0-24,0 0,0 0,0 24,0-24,24 24,-48-24,24 24,0-24,24 0,-24 24,0-24,24 0,0 0,0 24,-24-24,0 0,0 24,-48 0,72 0,-48-24,25 24,23 0,-24 0,0 0,0 0,0-24,0 24,0 0,0 0,24 0,-24 0,24 0,0 0,0 0,-24 0,0 0,24 0,-24 0,0 0,24 0,0 0,0-24,-24 24,0 0,0-24,0 24,0 0,0 0,0 0,24 0,-24 0,1 0,23 0,-24 0,0 0,24 0,-24 24,0-24,24 24,0-24,-24 24,0-24,0 0,0 24,-24 0,48-24,-24 0,0 24,0-24,24 24,-24-24,0 24,0-24,0 0,0 24,-24 0,24-24,-24 24,24-24,-24 24,24-24,-24 24,24 0,-24 0,24-24,-24 24,24-24,-24 24,24 0,-24 0,24 0,-24 0,0 0,24 0,-24 0,0 0,0 0,24 0,-24 0,0 0,0 0,0 0,0 0,0 0,0 0,0 0,0 0,0 0,0 0,0 0,-24-24,24 24,0 1,-24-25,24 48,-24-24,0 0,24 24,-24-48,24 24,-24 0,0 0,24 0,-24-24,0 0,24 24,-24-24,0 0,24 24,-24-24,0 0,24 24,-24 0,0 0,0-24,0 0,24 24,-24-24,24 24,-24-24,24 24,-24-24,0 0,24 24,-24-24,0 0,24 24,-24-24,0 24,24-24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360 985,'0'-25,"0"1,0 0,0 0,0 0,0 0,-24 0,24 0,-24 24,24-24,0 0,-24 0,0 24,24-24,-24-24,0 0,0 24,24 0,-24-24,0 0,24 24,0 0,-24-24,24 24,-24 0,24 0,0 0,-24 0,0 0,24 0,0 0,-24 0,24 0,0 0,-24 24,24-24,0 0,0 0,24 24,-24-24,24 24,-24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1297 0,'-24'0,"24"24,-24-24,0 24,0 0,-24 0,24 0,0-24,0 48,-48 0,-1 0,25-24,-24 48,24-48,-24 48,-24 0,24-24,24 24,-24 0,-24 24,24-24,48-48,24 24,-48 1,24-25,0 72,0-48,24 0,-24 0,24-24,-24 48,24-24,0 0,0 0,0 72,0-48,0-48,0 48,0 24,0-48,0-23,0 47,0 24,0-24,0-24,-24-24,24 48,0-24,0 0,0 72,0-72,0 0,0 0,0 24,0-48,0 24,0 73,0-73,-24 24,24-24,0 24,0 24,0-24,0-24,0 0,0 0,0 96,0-72,0-48,0 24,0 0,0 25,0-49,0 24,0 24,0-24,0-24,0 24,0 0,0 0,0-24,0 24,0 48,0-72,24 48,-24 0,24-24,-24-24,0 24,0 0,0 0,0 1,24-1,-24 0,0 0,24 0,0 0,-24 24,24-24,-24-24,0 48,24-48,-24 24,0 0,0 0,24 24,-24-48,0 24,0 0,0 0,24-24,0 49,-24-25,0 0,0 0,24-24,-24 24,24 0,0 0,0 24,-24-24,24 0,-24 24,24-24,0 0,-24 0,0 0,24-24,-24 48,0-48,24 24,-24-24,24 25,0-1,-24 0,24-24,-24 0,0 24,24 0,-24-24,24 0,-24 0,24 24,0-24,0 48,0-48,0 48,0 0,-24-48,24 24,0 0,-24 0,24-24,-24 24,24-24,0 24,0 1,-24-1,24 0,-24-24,24 0,-24 24,24-24,0 48,-24-48,25 24,-25-24,24 0,24 48,0 0,-24-24,0-24,-24 24,0 0,24-24,-24 24,24 0,0 0,0-24,0 49,0-1,24-24,0 0,-24 24,24 0,0 0,-24 0,0-48,0 24,0 0,0 0,0 24,0-48,24 0,-24 48,0 0,24-48,-24 49,24-25,25 24,-25-24,24 24,-24 0,0-24,0 24,0 0,0 0,0-24,0 24,24-24,-24 0,24 48,0-23,-48-49,48 48,24 24,49 0,-73-24,24 24,0-24,-24 24,0-48,-24 24,24 24,24-24,-24 1,24-1,1 0,-25 0,48 0,-48 0,48 24,-24-48,72 72,-24 0,-24-72,-23 24,71 49,-96-49,24-24,0 24,24-24,0 24,-24-24,-24 0,25 24,23 0,-24-24,24 24,-24-24,24 0,24 24,0-24,-72 1,49-1,-25 0,-24-24,48 24,-24 0,24 0,-48-24,24 24,0 0,0 0,-23-24,47 24,-48-24,0 0,0 24,0 0,24 0,-24-24,24 24,-48 0,24-24,0 24,0-24,1 49,23-25,-24 0,0-24,0 24,24-24,-48 0,24 0,0 0,0 24,0-48,-24 24,0-24,0 24,25-24,-25 24,-24-24,24 24,-24-24,24 0,-24 0,0 0,0 0,0 0,0 24,0-24,0 0,-24-24,0 0,0 0,24 24,-24-24,0 0,0 0,0 0,0 0,0 0,0 0,0 0,0 0,0-24,0 0,0 24,0-24,0 23,0 1,0 0,0 0,0 0,0-24,0 24,0 0,0 0,0-24,0 24,0 0,0 0,0 0,0 0,0 0,0 0,24 24,-24-24,0 0,24 24,-24-24,0 0,0 0,0 0,0 0,0 0,0 0,0 0,0 0,0 0,0 0,0 0,0 0,0 0,24-24,-24 24,0 0,0 0,0-1,24 1,-24 0,0 0,0 0,0 0,0 0,0 0,24 24,0 0,0 0,0 0,0 0,0 0,0 0,0 0,0 0,0 0,0 0,0 0,24 0,-24 0,24 0,-24 24,1-24,-1 0,24 24,-24-24,24 24,-24 0,24-24,-24 24,0-24,0 0,0 24,0-24,24 24,-24 1,0-25,0 0,-48 0,0 0,0 0,0 0,24-25,0 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0,'24'24,"-24"0,0 0,0 24,24-48,-24 48,0 0,0-24,24 0,-24 24,0-24,0 0,0 24,0-24,0 0,0 0,0 0,0 0,0 0,0-24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24,'24'0,"-24"-24,24 24,0 0,0 0,0 0,0 0,0 0,24 0,-24 0,0 0,0 0,0 0,0 0,0 0,0 0,0 0,0 0,-24 24,24 0,-24 0,0 0,0 0,0 24,-24-24,0 24,0-24,0 0,0 0,0 0,0-24,24 24,-24 0,0 0,-24 0,48 0,-24-24,24 24,0 0,-24-24,24 24,24-24,0 0,-24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0 264,'24'0,"-24"-24,24 24,0 0,0 0,0 0,0 0,0 0,0 0,0 0,0 0,24 0,-24 0,0 0,24 0,-24 0,24 0,0 0,-24 0,48 0,-24 0,0 0,-24 0,24 0,0 0,-24 0,24 24,0-24,1 0,-25 0,0 0,24 0,-24 24,0-24,-48 0,0 0,0 0,0 0,0 0,0 0,-1 0,1 0,0 0,-24-24,24 24,0 0,0 0,0 0,0 0,0 0,0 0,0 24,24 0,-24 0,24 0,-24-24,24 24,0 0,24-24,0-24,0 24,0 0,0-24,0 24,0 0,0 0,0 0,0 0,0 0,0 0,0 0,-24 24,0 0,0 0,0 0,0 0,0 0,0 0,-24 0,-24-24,48 48,-24-48,0 0,0 24,0-24,0 0,0 24,-24-24,24 0,0 0,0 0,0 0,0 0,48 0,0 0,-24-24,24 24,0 0,-24-24,48 24,-24 0,0 0,24 0,-24 0,0 0,0 0,-24 24,0 0,-24-24,0 24,24 0,-24-24,0 0,24 24,-24-24,0 0,24 24,-48-24,24 24,0-24,-24 24,24 0,0-24,24 24,-24-24,24 24,-24-24,48 0,0 0,0 0,24 0,-24 0,0 0,0 0,0 0,0 0,0 0,24 0,-24 0,24 0,0 0,25 0,-49 0,0 0,24 0,-24 0,-24-24,24 48,0-24,0 0,0 0,0 0,-24-24,24 24,0-24,-24 0,24 24,-24-24,0 0,0 0,0 0,0 0,0 0,0-24,-24 24,24 0,-24 24,24-24,0 0,0 0,0-24,0 24,-24 0,24 0,0 0,0 0,0 0,0-24,0 24,-24 0,24 0,0 0,0 0,0 0,0 0,24 24,0 0,0 0,0 0,0-24,24 24,0 0,-24 0,0 0,0 0,24-24,-24 24,24 0,0 0,-24 0,0 0,24 0,-24 0,-24 24,0 0,0 0,-24-24,0 24,24 0,-24 0,24 0,-24-24,24 48,-24-24,0 0,24 0,-24 0,0 0,24 0,0 0,0 0,0 0,24-24,0 0,0 0,0 0,0 0,0 24,0-24,0 0,0 0,-24 24,0 0,0 0,-24-24,24 24,-24-24,0 0,0 24,24 0,-24-24,24 24,-24-24,0 0,0 24,24 0,0 0,-24-24,24 24,0 0,0 0,24-24,0-24,0 24,0 0,48-24,-48 24,0 0,0 0,0 0,0 0,0-24,0 24,25-24,-25 24,0 0,-24-24,24 24,0 0,-24-24,24 0,-24 0,0 0,0 0,0 0,0 0,0 0,0 0,0 0,0 0,0 0,0 0,0 0,0 0,0-24,0 0,0 0,0 24,0 0,0 0,0 0,0 0,24 24,-24-24,0 0,0 48,0 24,0 48,0-24,0-48,0 48,0-24,0-24,0 72,0-72,0 48,0-48,0 0,0 24,0 0,0 0,0 0,0-24,0 0,0 0,0 0,0-48,0 0,0 0,0-48,0 48,0 0,0 0,0-24,0 24,0-24,0 0,0 24,0-24,0 24,0 0,0-24,0 24,0 0,0 0,0 0,24 24,0 0,0 0,0 0,0-24,0 24,0 0,0 0,-24-24,24 24,0-24,-24 0,24 24,-24-24,0 0,0 0,24 0,-24 0,0 0,0 0,0 48,24 0,-24 24,0-24,24 0,-24 72,0-72,0 0,0 24,0 0,0 0,0-24,0 24,0-24,0 0,0 24,0 0,0 0,0-24,0 0,0 0,0 0,0 0,0 0,0 0,24-24,-24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96,'0'-24,"24"24,0-24,0 24,0 0,-24-24,24 24,0 0,0 0,-24-24,24 24,0 0,0 0,0 0,0 0,-24 24,24-24,-24 24,0 0,24 0,0 0,-24 0,0 0,0 0,0 48,0-48,0 0,0 0,0 0,0 0,0 0,0 0,0 0,0 0,0 0,-24 0,24 0,0 0,-24 0,0 24,24-24,-24 0,0-24,24 24,-24-24,24 24,-24-24,24 24,-24-24,0 0,24 24,-24-24,0 0,24 24,-24 0,0-24,48 0,0 0,0 0,0 0,0 0,0 0,0 0,0 0,0 0,0 0,0 0,24 0,-24 0,0 0,0 0,24 0,-24 0,24 0,-24 0,0 0,0 0,-24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24 168,'0'24,"0"0,0 0,0 0,0 0,-24-24,24-24,0-24,0 24,0 0,0 0,24 0,-24 0,48-24,-48 24,24 24,-24-24,24 24,0 0,0 0,0 0,0 48,-24-24,24-24,-24 24,0 0,0 0,24 0,-24 24,0-24,24 0,-24 24,0-24,0 0,-24-24,0 24,0 0,0 0,-24-24,24 24,0-24,48 0,0 0,0 0,0 0,0 0,24 0,-24 0,0 0,0 0,0 0,0 0,0 0,0 0,0 0,0 0,-24-24,0 0,0 0,0 0,0 0,0 0,24-24,-24 0,0 0,0 24,24 0,-24 0,0 0,0 0,24 24,0 0,0 0,-24 24,0 24,0 0,0-24,0 0,0 0,0 0,0 24,0-24,0 24,0 0,0 0,0-24,0 0,-24-24,0 0,0 0,0 0,0 0,0 0,24 24,-24 0,0 24,24-24,-24 0,24 0,-24 0,0 0,24 0,0 24,0-24,0 0,0 0,0 0,0 0,24-24,-24 24,24-24,0 0,0 0,24 0,-24 0,0 0,24 0,0 0,0 0,-24 0,0 0,24 0,-24 0,48 0,-48 0,0 0,24 0,1 0,-25 0,24 0,0 0,-24 0,-24-24,0 0,-24 0,24 0,-24 0,24-24,-24 48,24-24,-24 0,0-24,0 24,0 0,24 0,-25 24,25-24,-24 24,24-24,-24 24,24-24,0 0,-24 0,24 0,-24 0,0 0,24 0,0 0,-24 0,24 0,0 0,24 0,0 24,0-24,0 24,0-24,0 24,1 0,-1 0,24-24,-24 0,0 24,24 0,0 0,-24 0,0-24,0 24,0 0,24 0,-24 0,0 0,24 0,-24 0,0 0,24 0,-24 0,0 0,0 0,0 0,0 0,-24-24,-24 24,0 0,0 0,24-24,-24 24,0 0,0 0,0-24,0 24,0 0,0 0,0 0,0 24,0-24,0 24,0 0,0 0,24 24,-24 24,0-48,24 24,0-24,0 0,0 24,24-24,-24 24,24-48,-24 24,24 24,0-24,0 0,0 24,0-48,-24 24,24 0,0-24,0 24,-24 0,24-24,0 24,0-24,0 0,0 24,0-24,0 0,0 0,0 0,0 0,0 0,-24-24,0 0,0 0,0 0,0 0,0 0,0 0,0 0,0 0,-24-24,24 24,-24 24,0-24,0 24,24-24,-24 24,0 0,0 0,0 0,0 0,0 0,0 0,24 24,0 0,24-24,24 0,-24 0,0 0,24 0,-24 0,0 0,0 0,0 0,0 0,0 0,0 0,0 0,0 0,0 0,-24 24,0 0,-48 0,48 0,-24 0,0 24,-24-24,24 24,0-24,0 0,0 0,0 0,-24 0,48 0,-48 1,24-1,0 24,0-24,0 0,0 0,0 0,24 24,-24-24,0-24,24 24,0 0,-24-24,24 24,24-24,0 0,0 0,24 0,-24 0,0 0,0 0,0 0,0 0,24 0,-24 0,24 0,0-24,0 24,-24 0,0 0,0 0,0 0,0 0,24 0,-24 0,25 0,-25 0,24 0,-24 0,24 24,-48-24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0,'24'0,"0"0,24 0,0 0,0 0,-24 0,24 0,0 0,-24 0,24 0,24 0,-24 0,72 0,-72 0,0 0,0 0,0 0,-24 0,48 0,1 0,-49 0,72 0,-24 0,-48 0,24 0,0 0,-24 0,0 0,0 0,0 0,0 0,0 24,0-24,0 0,0 24,24-24,-24 0,0 24,24-24,-24 0,0 0,0 0,24 0,-24 0,0 0,-24 24,24-24,-24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1537 144,'0'-24,"-24"24,0 0,0 0,0 0,-24 0,0 0,24 0,-24 0,24 0,-24 0,24 0,-24 0,0 0,24 0,-24 0,-1 0,25 0,-24 24,-24-24,48 24,-24-24,0 0,0 0,0 24,0-24,24 0,-24 0,48 24,-24-24,-24 0,24 0,-24 0,24 24,-24-24,-24 24,48-24,0 0,-24 0,0 0,24 24,0-24,48 0,24-24,0 0,-24 24,24 0,24 0,-24 0,24 0,-24 0,24 0,0 0,0 0,0 0,0 0,0 0,0 0,1 24,-1-24,-24 0,24 0,-24 0,-24 0,24 0,-24 24,0-24,0 0,0 0,-48 0,-24 0,24 0,-24 0,0-24,24 24,-24 0,0 0,0 0,24-24,-49 24,1 0,24 0,0-24,-24 24,0 0,0-24,24 24,0 0,0 0,24 0,-48 0,24 0,24 0,0 0,0 0,0 0,24-24,0 0,24 0,0 24,-24-24,24 24,0 0,0-24,0 24,24-24,-24 0,0 24,0-24,0 24,0 0,0 0,0 0,0 0,0 0,0 0,-24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672 48,'-48'0,"24"0,0 0,24 24,-24-24,48 0,0 0,0 0,0 0,24 0,-24 0,24 0,0 0,24 0,-48 0,49 0,-1 0,-24 0,72 0,0 0,-72 0,24 0,24 0,72 0,-72 0,0 0,1 0,-1 0,-48 0,0 0,0 0,-24 0,24 0,-24 0,-48 0,0 0,0 0,-24 0,24 24,-24-24,0 0,-121 0,121 0,-24 0,24 24,-24-24,24 0,0 24,24-24,0 0,-24 0,24 24,48-24,0 0,24 0,-24-24,24 24,0-24,0 24,-24 0,0 0,24 0,-24 0,24 0,1-24,-1 24,-24 0,0 0,0 0,0 0,-48 0,0 0,0 0,-24 0,-1 24,-23 0,0-24,-24 24,0-24,24 0,24 0,-48 24,0 0,0-24,24 0,24 0,-24 0,-1 0,1 0,24 0,0 0,0 0,0 0,24 0,0 0,0 0,48 0,0 0,24 0,-24 0,24 0,0 0,0-24,24 24,-23-24,23 24,24 0,-24 0,0-24,24 24,0-24,0 24,0 0,-48 0,24 0,0 0,-48 0,49 0,-25 0,-24 0,24 0,-24 0,-48 0,0 0,0 0,-24 0,24 0,-25 24,1-24,0 0,-24 0,24 0,-24 0,48 0,-48 0,0 24,-24-24,0 0,0 0,24 0,-48 0,23 0,1 0,24 0,0 0,24 0,0 0,0 0,0 0,0 0,72-24,24 24,-24 0,0-24,24 24,-24-24,0 24,48-24,-48 24,48 0,-48-24,24 24,0 0,0 0,1-24,23 24,-48 0,24-24,-24 24,24 0,-24 0,0 0,0 0,0 0,-48 0,0 0,0 0,0 0,0 24,0 0,-24-24,24 0,-24 0,24 24,-24-24,23 0,1 0,0 24,0-24,0 0,0 0,0 0,24 24,24-24,24 0,-24 0,0 0,0-24,25 24,-25 0,0 0,24 0,-24 0,24 0,-24 0,24 0,0-24,-24 24,24 0,-24 0,0 0,24 0,-24 0,0 0,0 0,-48 0,0 0,0 0,0 0,0 0,-24 0,0 0,0 0,0 0,-48 0,48 0,-24 0,-1 0,-47 0,48 0,0 0,0 0,0 0,-48 0,48 0,0 0,24 0,0 0,-24 0,48 0,-24 0,24 0,48 0,0 0,0-24,24 24,-24 0,24 0,0 0,-24 0,48 0,-48 0,48 0,-24 0,0 0,24 0,-24 0,0 0,24 0,-24 0,0 0,0 0,0 0,1 0,23 0,-48 0,24 0,0 0,-24 0,24 0,0 0,0 0,-48 24,24-24,-24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576 0,'24'0,"0"0,24 0,-24 0,0 0,24 0,-24 0,0 0,0 24,24-24,0 0,1 0,-25 24,48-24,0 24,-48-24,48 0,-24 0,0 0,0 0,48 0,-48 0,48 0,-24 0,-24 0,48 0,49 24,-73-24,0 0,24 0,-24 0,48 0,-48 0,0 0,0 0,48 0,-72 0,24 0,-23 0,23 0,0 0,0 0,-24 0,0 0,24 0,-24 0,0 0,24 0,-48 0,24 0,0 0,0 0,0 0,0 0,-24 0,48 0,-48 0,49 0,-49 0,48 0,-24 0,-24 0,24 0,0 0,-24 0,24 0,0 0,0 0,0 0,-24 0,24 0,0 0,0 0,-24 0,48 0,-48 0,48 0,-24 0,1 0,-1 0,0 0,0 0,0 24,0-24,0 0,0 24,0-24,0 0,0 0,-24 0,0 0,0 0,24 0,-24 0,0 0,0 0,0 0,0 0,0 0,0 0,0 0,0 0,0 0,24 0,-24 0,0 0,0 0,1 0,-1 0,0-24,0 24,0 0,0 0,0 0,0 0,0-24,0 24,0 0,24 0,-24 0,0 0,0 0,24 0,-24 0,0 0,0 0,0 0,0 0,0 0,0 0,0 0,0 0,0 24,0 0,0-24,0 24,0 0,24 24,-24 0,0-24,-24 0,24 0,0 24,-24-24,24 0,-24 24,0-24,24 0,-24 0,0 0,24 24,1-24,-25 0,24 24,-24-24,0 24,0-24,24 0,-24 0,0 24,0-24,24 1,-24 23,24-24,-24 0,0 24,0-24,0 0,0 0,0 24,0-24,0 0,0 24,0-24,0 24,0-24,0 48,0-48,0 24,0 0,0 0,0 0,0 24,0-24,0-24,0 0,0 24,0 1,0-25,0 24,0-24,0 0,0 24,0 0,0-24,0 24,0-24,0 24,0-24,0 24,0 0,0-24,0 0,0 24,0 0,0-24,0 24,0 0,0-24,24 24,-24 24,0-23,0-1,0-24,0 24,0-24,0 0,24 24,-24-24,0 24,0-24,0 0,24 24,-24 0,0 0,0-24,0 0,24 24,-24-24,24 24,-24 0,0 0,24-24,-24 24,0-24,0 24,0 0,0 1,24-25,-24 48,0-48,0 24,0-24,24 48,-24-24,24 0,-24 48,0-48,0-24,24 24,-24 0,0 0,0-24,0 24,24-24,0 48,-24-48,0 0,0 49,0-49,24 24,-24-24,0 24,0-24,0 0,0 0,0 24,0-24,24 24,-24-24,0 0,0 24,0-24,0 24,0-24,0 24,0-24,0 24,0-24,0 24,0-24,0 48,0-48,0 0,0 24,0-24,0 25,0-1,0-24,0 0,0 0,0 0,0 0,0 24,0-24,0 0,0 0,0 0,0 0,0 0,0 0,0 0,0 0,0 0,0 0,0 0,0 24,0 0,0-24,-24 0,24 0,0 0,0 0,0 0,0 0,0 0,0 0,-24 24,24-24,-24 0,24 0,0 0,0 1,0-1,0 0,0 0,0 0,-24-48,24 48,0 0,0 0,0 0,0 0,0 0,0 24,-24-24,24 0,0 24,0-24,0 0,-24 0,24 0,0 0,-24-24,0 24,24 0,0 0,-24-24,24 24,-24 0,24 0,-24 0,24 0,-24-24,24 24,-24 0,24 0,-24 0,0 0,0-24,24 24,-24-24,24 24,-24-24,-1 0,25 24,-24-24,0 0,0 0,0 24,0-24,0 0,0 0,-24 0,24 0,-24 0,24 24,0-24,0 0,0 0,0 0,0 0,-24 0,24 0,0 0,-24 24,-24-24,24 0,0 25,0-25,-24 0,24 0,-25 0,-23 24,24-24,0 0,0 0,0 0,0 0,-48 0,48 0,0 0,0 0,-24 0,-25 0,25 0,24 0,-24 0,24 0,-24 0,24 0,0 0,0 0,0 0,24 0,24-24,-48 24,24 0,-1-25,1 25,0 0,0 0,24 0,-24-24,0 24,24 0,0 0,-24 0,24 0,0 0,-24 0,0-24,0 24,24 0,-24 0,0-24,0 24,-24 0,24 0,-48 0,71 0,-47-24,0 24,24 0,0 0,-24 0,48 0,-24 0,0-24,0 24,0 0,24 0,-24 0,24 0,-24 0,-24 0,48 0,0 0,-24 0,24 0,0 0,-24 0,23 0,-23 0,0 0,24 0,-24-24,0 24,24 0,-24 0,24 0,-24 0,0 0,24 0,-24 0,0 0,0 0,0-24,24 24,-24-24,0 24,0 0,24 0,0 0,-24 0,0-24,24 24,-25 0,1 0,24 0,0 0,0 0,0 0,0 0,0 0,0 0,24-24,0 0,0 0,0-24,0 24,0 0,0 0,0 0,0-24,0 0,0 0,0 24,0 0,0-48,0 48,0-24,0-24,0 24,0-25,0 1,0 0,0 24,0-24,0 0,0 0,0 24,-24-24,0-24,24 0,0 48,-24-24,0 0,24-1,-24 25,24-24,-24 24,24 24,-24-24,24 0,-24 0,24 0,0 24,0 0,-24-24,24 0,0 0,-24 0,0-48,24 48,-24 0,24-24,-24-25,0 25,0-24,0-24,0-48,-24 48,24-72,0 72,24 47,-24-47,0 24,24-72,-24 120,0-48,24 0,0 24,0 0,-24-24,24 0,0 23,0-71,-24 72,24 24,-24-48,24 24,0 24,0 0,-24 0,24-72,0 48,0 48,-24-48,24-1,0 1,0 24,0 24,0-24,0 0,0 0,0 24,0-24,0 24,0 0,0-48,0 48,0-24,0 24,0 0,0-24,0 24,0 0,0-48,0 48,0-24,0 0,0 24,0 0,0-1,0 1,0 0,0 0,0 0,0 0,0 0,0 0,0 0,24-24,-24 24,0 0,0 0,0 0,0-24,24 48,-24-24,24 0,-24 0,0 0,24 0,0 0,-24-24,0 24,24 24,-24-24,24 24,-24-24,0 0,24 0,-24 0,0 0,24 0,-24 0,24 24,0-24,0 0,-24 0,24 24,0 0,0-24,-48 24,48 0,-24-24,24 24,0 0,0 0,0 0,-24-24,24 24,0 0,0 0,0 0,0 0,0 0,24 0,-24 0,0 0,0 0,0 24,0-24,-24 24,0 0,0 0,0 0,0-24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0,-24 24,24-24,0 0,24 24,-24-24,48 24,-24 24,24-24,72 24,0 24,0-24,97 24,-73-24,96 24,72 24,145 24,-313-72,96 0,121 24,-49-24,96 25,1-25,264 48,-217-48,-264 0,265 0,23 0,-47 0,-217-24,193 24,-121-24,0 0,-72 0,25 0,-25-24,-120 0,0 0,24 0,-96 0,48 0,-23 0,-1 0,-24 0,0 0,-24 0,0 0,-24-24,24 24,0 0,24 0,-24 0,24 0,-24 24,24-24,0 24,24 0,-24 0,0 0,0-24,0 48,-24-48,0 24,24-24,-24 0,0 24,1 0,-1-24,0 0,-24 24,24-24,0 0,0 24,0-24,0 0,-24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336 1081,'0'-24,"0"0,-24 24,24-48,-24 23,0 1,-24-24,24 48,24-24,-24 0,-24-48,24 48,0-24,24 24,-24 0,0 24,24-48,-24 48,24-24,0 0,0 0,0 0,0 0,0 0,0 0,0 0,24 0,0 0,-24 0,24 24,-24-24,0 0,24 24,-24-24,0 0,24 24,-24-24,24 0,-24 0,24 24,-24-24,24 24,-24-24,24 0,0 24,0 0,0-24,0 24,0-24,0 24,0 0,0-24,0 0,0 24,0 0,0 0,0 0,0 0,0 0,0 0,24 24,-24-24,-24 24,24-24,-24 24,48-24,-48 24,0 0,24-24,-24 24,24-24,-24 24,24-24,-24 48,24-48,-24 24,24-24,-24 24,24 0,-24 0,0 0,0 0,0 0,24-24,-24 24,24 0,-24 0,0 0,0 0,0 0,0 0,0 0,0 0,-24-24,24 24,0 0,-24-24,24 24,0 0,-24-24,24 24,0 0,-24 0,24 0,-24 0,24 0,-24 0,24 0,-24 0,0 0,0 0,24 1,-24-25,24 24,-24-24,0 24,0 24,0-48,24 24,-24-24,24 24,-24-24,0 24,24 0,-24-24,0 0,0 0,0-24,24 0,0 24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0,'0'24,"24"-24,-24 24,24-24,0 24,0-24,0 24,0-24,0 24,0-24,-24 24,24-24,-24 24,-24-24,24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168 528,'0'-24,"0"0,0 0,-24 0,0 0,24 0,-24 0,24 0,-24 0,24 0,-24 0,24 0,-24 24,24-24,0 0,-24 0,24 0,0 0,0 0,0 0,0 0,0 0,24 24,0 0,0-24,0 24,0 0,0 0,0 0,0 0,0 0,0 0,0 0,0 0,0 0,0 24,0-24,-24 24,24-24,-24 24,24-24,-24 24,24 0,-24 0,0 0,0 0,0 0,0 0,0 0,0 0,0 0,0 0,-24 0,24 0,-24-24,24 24,-24-24,24 24,-24-24,0 0,0 0,0 0,0 0,0 0,0 0,0 0,24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0 912,'24'0,"0"0,-24-24,24 0,0 0,24 0,0-24,48 0,24-24,48 24,-24 0,48 0,73-48,95 48,-96-24,1 48,191-48,25 24,-265 24,144 0,121 0,-145 0,24 0,145 0,-169 24,25 0,-1 0,-24 0,-168 0,49 0,95 0,-192 0,120 0,-119 0,47 24,-96-24,24 24,-24-24,-48 0,48 24,-48-24,0 0,-24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24,'24'-24,"0"24,0 0,24 0,-24 0,24 0,-24 0,24 0,-24 0,48 24,0 0,24-24,-24 24,48 24,-48-24,-24-24,0 24,24 0,-47 0,23 0,-24 0,0-24,-24 24,0 0,0 0,0 0,0 0,0 0,0 24,0-24,0 0,-24 0,0 24,0 0,-49 0,49-24,-24 48,0-48,-24 24,24 0,0 0,24-24,0 1,-24-1,48 0,-24-24,0 0,24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48,'24'0,"0"0,0 0,0 0,0 0,0 24,0-24,0 0,0 0,-24-24,0 0,0 0,0 24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0,'24'48,"-24"0,24 24,0 0,0 0,-24-24,24 48,-24-24,48 72,-48-72,0 0,24-48,-24 72,0-47,24-1,0 0,-24 0,0 0,0-24,0 0,0 0,-24-48,24 0,0 0,-24 0,24-24,0 48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0,'48'0,"-24"0,0 0,24 0,-24 0,-24 24,24-24,-24 24,24-24,24 0,-24 0,-24 24,24-24,0 0,0 0,0 0,0 0,-24 24,0-24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0,'24'0,"0"0,24 0,-24 24,-24 0,24 0,0-24,0 24,0 0,0 24,0-24,0-24,-24 24,24 24,0-48,-24 24,24 0,-24 0,24-24,0 24,-24 0,24-24,-24 24,24-24,0 0,0 0,0 0,0-24,-24 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24,'0'-24,"24"24,0 0,0 0,0 0,24 0,-24 0,0 0,0 0,0 0,0 0,0 0,0 0,0 0,0 0,0 0,0 0,-24 24,0-24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0,'24'0,"24"0,-24 0,48 24,-48 0,24 0,-24 0,24-24,-24 24,0-24,0 24,-24 0,24-24,-24 24,24 0,0-24,-24 48,0-24,0 24,0-24,-24 0,0 0,0 24,-24 0,24 0,-24-24,24 0,-24 24,0 0,24-24,0 24,-24-24,24 0,0 0,24 0,0-48,0 0,0 24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0,'24'48,"0"0,-24 0,24-24,0 24,-24 0,24 0,-24-24,0 0,0 24,24-24,-24 0,0 24,0-24,0 0,0 24,0 0,24-24,-24 24,0 0,0 0,24 0,-24 0,24-24,-24 0,0 25,0-25,24-24,0 24,0-24,0 0,24 0,-24 0,24 0,-24 0,0 0,-24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120 0,'-24'0,"24"48,-24-48,0 24,24 0,-24-24,24 48,0-24,-24 0,24 24,0-24,0 0,0 0,0 0,0 24,0 0,0-24,24 0,0-24,0 24,0 0,24-24,-24 0,24 0,-24 0,0 0,24-24,-24 0,24 0,-24-24,-24 24,24 0,-24-24,0 0,0 0,0 0,-24 24,0 0,0 24,0 0,0 0,0 0,-24 24,24 0,0 0,-24 24,24 0,0 0,24-24,-24 0,24-24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0,'72'24,"-24"-24,-24 0,24 24,-24-24,0 0,0 0,0 0,0 0,0 0,-24 24,24-24,0 0,-24 24,0 0,0 0,0 0,-24 0,0 24,0-24,0 0,0 0,24 24,-24-48,0 24,0 0,24 0,-24 0,0 24,0-24,24-48,0 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0,'24'120,"-24"-96,0 48,24-48,0 72,-24 0,0-48,0 24,24-24,-24 24,0-24,24 24,-24-24,24 0,-24 24,0-47,0 23,0-24,0 0,0 0,0 0,0 0,0 0,0 0,0 0,0-48,24 24,-24-24,0 24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0,48 0,-48 24,24-24,-24 0,48 48,0-48,0 24,-24 0,0-24,24 0,-48 24,24 0,-24-24,0 0,-24 24,24-24,-24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192 0,'24'0,"-24"24,0 0,0 0,0 24,0-24,-24-24,24 24,-48 0,48 0,-24 0,0 0,0 0,0 0,24 0,-24-24,24 24,-24-24,48 0,-24-24,24 0,24 24,-48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96,'24'0,"0"0,0 0,0 0,0 0,0 0,0 0,0 0,-24-24,24-24,-24 24,0 24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0,'0'24,"24"-24,-24 24,0 0,0 24,0-24,0 48,0-48,0 24,0 0,0-24,0 24,24 0,-24 0,0-24,24 24,-24-24,0 0,0 24,0-24,24 0,-24 24,0-24,0 0,0 0,0 0,24 0,-24 0,24 0,24 25,-24-25,24 48,-24-48,0 24,0-24,0 0,0 0,0 0,-24-24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0 192,'24'0,"0"0,0 0,0 0,0 0,24 0,-24-24,24 24,0-24,-24 24,48-24,-48 0,48 24,-24-24,-24 0,0 24,0-24,0 24,0-24,-24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96,'0'-24,"24"24,0 0,0-24,0 24,0 0,0 0,24-24,-24 24,48 0,-48 0,0 0,24 0,0-24,0 24,-24 0,24 0,-24 0,24 0,-24 0,0 0,0 0,24 0,-24 0,0 24,24 0,-48 0,24 0,-24 0,24-24,-24 24,0 0,0 0,24 0,-24 0,0 24,24-24,-24 0,0 0,0 0,0 0,0 0,0 0,0 24,0-24,0 0,0 24,0-24,0 0,0-24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840 0,'-24'0,"0"24,0 24,0 0,-24 0,24-24,-72 96,48-96,-24 72,24-72,-48 96,48-72,-24 24,48 0,-24-24,0 0,24 0,0-24,0 0,48-48,0-24,0 0,24 0,-24 0,0 0,-24 48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0,'24'48,"0"24,-24-48,24 0,24 96,-48-48,48-24,-24 24,0 24,0-48,0 0,0 0,0 0,-24 0,24 0,0 24,-24-48,0 1,0 23,0 0,0-24,-24-24,0 0,0 0,0 0,0 0,0-24,24 24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24,'48'0,"-24"0,24 0,0 0,-24 0,0 0,24 0,-24 0,24 0,0 0,-24 0,24 0,0 0,0 0,-24 0,0 0,24-24,-24 24,0 0,-24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0 312,'0'24,"24"24,-24 0,0 0,24-24,-24 24,0 0,0 0,0 0,0 0,0-24,0 0,0 24,0-24,0 0,0 24,0-24,0 1,0 23,0-24,0-48,0 0,0 0,0-1,0-23,0 24,0 0,0-48,0 48,0-24,0 0,0 0,0 0,0-24,0 24,0 0,0 24,0-24,0-24,0 48,24-24,0 0,0 24,-24 0,24 0,0-24,0 48,0-24,0 24,24 0,-24 0,0 0,24 0,-24 0,0 48,-24-24,24-24,0 24,-24 24,24-24,-24 0,0 0,0 0,24 0,-24 0,0 0,0 0,0 0,0 0,0 0,0 0,-24 0,24 0,-48-24,24 24,-24 0,24-24,0 0,0 0,0 24,0-24,0 0,48 0,0 0,0 0,0 0,0 0,0 0,0 0,0 0,0 0,0 0,0 0,0 0,24 24,-48 0,24 0,-24 0,0 0,0 0,0 24,-24-24,0 0,0 0,0 0,0-24,0 24,0 0,-24-24,24 24,0-24,0 24,0-24,0 0,24 24,-24-24,0 0,0 0,0 0,0 0,0 0,0 0,0 0,24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1009 0,'-24'0,"-1"0,-23 0,24 0,-48 0,48 0,-24 0,0 0,24 0,-24 24,0 0,0-24,0 24,24 0,-48 24,48-24,-24 0,0 24,24-24,-24 0,24 48,0-48,-24 24,24 0,0 0,0 0,0-24,24 0,0 0,0 0,0 0,0 0,0 0,0 0,24-24,-24 24,24-24,0 24,0 0,24-24,-24 24,48-24,-24 0,0 0,0 0,0 0,0 0,24 0,24 0,-48 0,0 0,-24 0,0 0,0 0,0 0,24 0,-24-24,-24 0,0 24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240 1009,'24'0,"0"0,-24-24,0-1,0 1,0 0,24 24,-24-24,0 0,0 0,0 0,0 0,-24 24,0 0,0 0,0 0,24-24,-24 0,0 24,24-24,-24 24,24-24,-24 24,24-24,0 0,-24 24,24-24,-24 0,24 0,-24 0,24 0,-24 24,24-24,0 0,0 0,-24 0,24 0,0 0,0 0,0 0,0 0,0 0,0 0,0 0,0 0,24 0,0 0,-24 0,24 24,-24-24,24 24,-24-24,24 24,-24-24,24 0,0 24,0-24,0 24,0 0,0-24,0 24,0 0,24 0,-24 0,0 0,0 0,0 0,-24 24,24-24,0 0,-24 24,24-24,0 24,0-24,0 24,0-24,0 0,-24 24,24-24,0 0,0 24,0 0,0-24,-24 24,24-24,-24 24,0 0,24 0,-24 0,0 0,0 0,0 0,0 0,0 0,0 24,0-24,0 0,0 0,0 0,0 0,0 0,0 0,-24 0,24 0,0 0,-24-24,0 0,24 24,-24-24,0 0,0 0,24 24,-24-24,0 24,0-24,0 0,24 24,-24-24,0 0,0 0,0 0,24 24,-24-24,0 0,24 24,-24-24,0 0,24 24,0 0,0 0,-24 24,0-23,0-1,24 0,0 0,-24-24,0 48,0-48,24 48,-24-24,0-24,0 0,24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432 1033,'-24'0,"24"-24,-24 24,0 0,0-24,0 24,0-25,24 1,-24 24,0-24,0 24,24-24,-24 24,24-48,-24 24,24 0,-24 24,0-48,24 24,-24 0,24 0,0 0,-24 0,24 0,0 0,-24-24,0 24,24 0,0 0,0 0,0 0,-24 24,24-24,0 0,0 0,0 0,0 0,0 0,0 0,0 0,24 0,0 0,-24 0,24 0,0 0,0 0,0 0,0 24,0-24,24 24,-24 0,0 0,0-24,0 24,0 0,0 0,0 0,0 0,0 0,0 24,0-24,0 24,-24 0,24-24,-24 24,24 0,-24 0,0 0,0 0,0 0,24-24,-24 24,0 0,0 0,0 0,0 0,0 0,0 0,0 0,0 24,0-24,-24-24,24 24,-24-24,24 24,-24 0,0-24,0 0,24 24,-24-24,0 0,24 24,-24-24,0 24,0 0,0-24,24 24,-24-24,0 0,24 24,24-24,-24 24,0 0,0 0,24 0,-24 0,0 0,0 0,24 0,-24 0,0 0,0 0,0 1,24-1,-24 0,0 0,0 0,24 0,-24 0,-24-24,0 0,0 0,24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648 864,'24'24,"0"-24,0 0,0 24,24-24,-24 24,24-24,-24 24,0-24,0 0,0 25,1-25,-1 0,-24 24,-24-24,24-24,-25 24,25-25,0 1,-24 0,24 0,0 0,0 0,0 0,0 0,0 0,0 0,0 0,0 0,24 24,1-24,-1 0,-24 0,24 24,0-24,-24 0,24 24,-24-24,0 0,24 24,-24-24,0 0,0 0,0 0,0 0,0 0,0 0,0 0,0 0,0 0,0 0,0 0,0 0,0 0,0 0,0 0,-24 0,0 24,24-24,0 0,0 0,-24 24,48 0,-48-24,0 24,0 0,-1 0,50-24,-50 24,1 0,0 0,0 0,0 0,0 0,0 0,0 0,0 0,0 0,0 0,0 0,0 0,0 0,0 0,0 0,0 0,0 0,0 0,-24 24,0-24,0 24,24-24,0 24,-24-24,0 24,24-24,0 24,-24 0,48 0,-24-24,0 24,0 0,0 0,24 0,-24 0,0 0,24 24,0-24,0 0,0 24,0 0,0-24,24 0,-24 0,24 0,0 0,-24 0,24 0,0-24,-24 24,24 0,0 0,0 0,0-24,0 24,0-24,-24 24,24-24,0 24,24 0,-24 0,0-24,0 24,0-24,24 24,-24 0,0-24,0 0,0 0,24 0,-24 0,0 0,0 0,0 0,0 0,-24-24,24 24,-24-24,24 24,-24-24,-24 24,24-24,-24 0,24 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4372 0,'-24'0,"0"0,-24 0,24 0,-48 0,48 0,-48 0,48 0,-72 0,-49 0,49 0,0 0,-24 0,24 0,-24 0,-96 0,96 0,23 0,-71 0,48 0,-120 0,72 0,48 0,-73 0,-23 0,72 0,-72 0,24 0,120 24,-97 0,25-24,0 48,-24-24,72 24,48-48,-24 24,24 24,0-48,24 24,24 0,-24-24,24 24,-24 0,24 0,0 0,0-24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24,24 0,-24 0,0 0,24-24,-24 24,0 0,0 0,24 0,-24 0,24 24,-24 0,24-48,-24 48,0-24,24-24,-24 24,0 0,24-24,0 0,0 24,0 0,24-24,-24 0,0 0,0 0,24 0,-24 0,0 0,24 0,0 0,0 0,24 0,-24 0,0 0,24 0,-24-24,1 24,-1 0,24 0,-24-24,-24 24,-48 0,0 0,24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0,'24'0,"-24"24,24-24,0 24,0 0,24 0,-24-24,24 24,0 0,-24 0,24 0,-24 0,24 0,-24 0,24 0,0 0,-24 0,0 0,-24 0,24 0,0 0,-24 0,0 24,0-24,0 0,0 0,0 48,0-48,-24 0,0 24,-24 0,24-24,-24 24,0 0,24-24,-48 49,48-49,-24 24,0 0,0-24,0 48,24-48,-24 0,24 0,0 0,0-24,24 24,-24-24,24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72,'48'0,"0"0,-24 0,24 0,48 0,-24 0,0 0,0 0,0 0,48-24,-24 24,24-24,-23 24,23-24,-24 24,-24 0,-24 0,24 0,-48 0,24 0,-24 0,0 0,0 0,-24 24,0 0,0 0,0 0,0 24,0-24,0 0,0 0,0 24,0-24,0 24,0-24,0 0,0 24,0 0,0-24,-24 0,24 0,-24 0,0-24,0 24,24 0,-24-24,0 24,0-24,0 0,-24 24,24-24,-24 0,0 0,24 0,24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0 120,'168'-24,"-96"0,72 24,-24-24,-48 0,48 24,-24 0,-24 0,73-24,-73 24,-48 0,0 0,0 0,-24 24,-24-24,24 24,-48 0,0 24,0-24,23 0,25-24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0 168,'48'0,"-24"0,0 0,0-24,24 0,0 24,0-24,24 24,-24-24,48 0,0 24,-24-24,0 0,0 24,-24 0,-24 0,0 0,0 0,-24 24,-24-24,0 0,-24 24,24 24,-24-24,24-24,0 24,0 0,0 0,-24-24,48 24,-24-24,0 0,48 0,0 0,24 0,-24 0,0 0,0 0,24 0,0 0,-24 0,-24 24,24-24,-24 24,0 0,24-24,0 0,-24 24,24-24,0-24,-24 0,25 24,-1-24,0 24,-24-24,24 0,0 0,0 0,0-24,-24 24,0 24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0 264,'48'0,"-24"0,0-24,0 0,24 24,-24 0,24 0,-24 0,0 0,0 0,0-24,-24 48,0 0,-24 24,0-24,0 0,-24 0,48 0,-48 0,48 24,-24-24,0 0,24 0,0 0,-24 0,24 0,0 0,0 0,24-24,0 0,24 0,0-24,0 0,-24-24,24 0,-24 24,24-24,-48 0,48-24,-48 24,24 0,-24 0,24 0,-24 24,0-24,0 24,0 0,0 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360 0,'0'48,"0"-24,0 0,0 48,0-48,0 24,0 0,0 24,0-48,0 0,0 0,0 0,0 0,0 24,0-24,-24 0,24 0,-24 0,24 0,-48 24,24-24,0 0,0 0,-24 0,24 24,0-24,0 0,-24-24,24 48,24-48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48,'24'0,"0"0,0-24,-24 0,24 24,0 0,0 0,24 0,-24 0,0 0,0 0,0 0,-24 24,24 0,-24 0,0 0,24 0,-24 0,0 0,0 0,0 0,0 0,-24-24,0 0,24-24,-24-24,24 0,0 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168 0,'-96'288,"96"-264,-24 0,24 0,-24-24,24 24,0 0,-24-24,24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24,0-24,0 0,-24 24,24-24,0 0,0 24,0-24,0 24,0-24,-24-24,24 0,-24 0,0 24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0,'24'0,"-24"24,24 24,-24 0,24 24,0 0,-24-24,24 0,-24 0,24 0,24 24,-48-48,24 24,-24-24,0 0,24-24,-24 24,0 0,0 0,0 0,0-24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0,'24'24,"0"0,0-24,0 24,72 0,-72 0,48 0,0-24,0 24,0 0,0-24,24 24,24-24,193 24,-121-24,0 24,0-24,-24 0,49 24,-97-24,48 0,288 0,-360 0,1 0,95 0,-96 0,48 0,-72 0,48 0,48 0,-47 0,23 0,0 0,0 0,-48 0,0 0,48 0,-96 0,-24-24,48 24,-48 0,1 0,23 0,-24 0,0 0,0 0,0 0,0 0,0 0,0 0,0 24,0-24,-24 24,24-24,-24 24,24-24,0 0,-24 24,24-24,-24 24,0 0,0 0,24 24,-24-24,0 24,0 24,24-48,-24 24,0-24,0 48,0-48,24 24,-24 24,0-23,0 23,0 0,0 24,0-48,0 24,0 0,0 48,0-24,0 0,0 0,0-24,0 25,0 23,0-48,0 48,0 48,0-48,0 0,0-24,0 25,0 23,0 24,0-72,0 24,0 72,0-120,0 145,0-49,0-96,0 96,0-48,0 24,0 0,0-23,0 23,0-48,0 24,0 72,0-96,0 96,0-144,48 121,-24 23,24 48,-48-24,24-48,-24-23,0 23,0-72,24 48,-24 96,24-48,-24-23,0-49,0-24,0 72,0-24,0-96,0 72,0-48,0 0,-24 25,24-25,0 0,0-48,-24 48,0 0,24-48,0 24,0-24,-24 0,24 24,0 0,-24-24,24 24,-24-24,0 24,24-24,-24 48,0-48,24 24,-24-24,0 0,24 25,-24-1,24-24,-24 0,24 24,0-24,0 0,0 0,-24 0,24 24,0-24,0 0,-24 0,24 0,0 24,0-24,0 0,0 24,0-24,0 24,0-24,0 0,0 0,0 0,0 0,0 0,0 0,-24-24,0 0,0-24,24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0,24 0,-24 48,24-48,-24 24,24 0,24 24,-24 0,0 0,24 72,-48-120,48 72,24 48,-48-23,48 23,-24 0,24 24,0-24,-24 24,24-24,0 73,0-49,0 72,25-24,-25-23,0 23,0 24,24 0,-24-48,24 73,-24-73,0 48,0-96,48 145,-72-121,73 96,-73-144,96 241,-72-217,72 144,-96-168,48 120,0 25,48-25,-72-72,25 96,-25-71,0-1,-24-48,48 48,-48-48,24 24,-48-47,48-1,-24 0,-24 0,24-24,0 48,0-96,0 96,0-24,0 1,-48-49,24 24,1 0,-1 0,0-24,0 24,-24 0,48-24,-48-24,24 0,-24 24,24-23,-24-1,24-24,-24 0,0 0,0 0,24 0,-24 0,0 0,0 0,0 0,24-24,-24 24,0 0,0 0,0 0,0 0,0 0,24-24,-24 24,0 0,24-24,-24 24,0 0,0 0,0 0,24 24,-24 0,24-24,-24 0,0 24,24-48,-24 24,24-24,-24 24,0 0,0 0,0 0,24-24,-24 24,0 0,24 0,-24 0,0 1,24-1,0 0,-24 0,0 0,24 0,-24 0,0 0,0 0,24-24,-24 24,0 0,0 0,0 0,24-24,-24 24,0 0,0-24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24,24-24,-24 48,24-48,-24 24,24 0,0 24,0-48,0 24,0-24,0 24,0 0,0 0,-48-24,24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336 0,'0'24,"24"24,-24-24,0 24,0-24,0 0,0 24,0 0,24 0,-24 24,0-24,0 24,0-24,0 48,0-24,0 0,0 24,0 1,0-1,0 0,0 24,0-24,0 0,0 48,0-72,0 24,0 0,0 49,0-1,0-48,0 0,0 48,0-48,0 24,0 24,0-71,0 95,0-24,0-24,0 0,0 72,0-48,0-23,0-1,0 48,0-72,0 24,24 48,-24-48,0 1,0-25,0 48,0-48,0 0,0 0,0 0,0 0,0 72,0-23,0-49,0 0,0 0,0 96,0-96,0 24,0 72,0-23,0-121,0 96,0-24,0-24,0 0,0 0,-24 0,0 49,24-49,0 0,0-24,-24 24,0 0,24 0,0-24,-24 0,24 24,-24-24,0 25,24 47,-48-72,48 24,0-24,-24-24,0 72,24-24,-24 0,24-24,-24 0,24 1,0-1,-24 0,24-48,0 24,0-24,-24 0,24 0,0 0,-24 0,24 0,0 0,-24 0,24 0,0 0,0 0,0 0,0 0,0 0,0 0,0 0,0 0,0 0,0 0,0 0,0 0,0 0,0 0,24 0,-24 0,0 0,24 0,-24 0,0 0,0 0,0 0,24 25,-24-25,0 0,0 0,24 0,-24 0,0 0,24 0,0 0,-24 0,24-24,0 24,0-24,0 0,0 0,-24 24,24-24,24 24,0-24,0 0,-24 0,24 0,0 24,24-24,0 0,24 0,0 0,25 0,-49 0,24 0,24 0,72 0,-24 0,-24 0,0 0,97 0,-97 0,48 0,48-24,-71 24,-1-24,72 24,-96-24,0 0,72 0,-119 24,23 0,0 0,-24-24,-24 24,24 0,-24 0,24-24,-24 24,-24 0,0 0,24 0,-23 0,-1 0,24 0,-24 0,0 0,0 0,0 0,0 0,24 0,-24 0,-24 0,48 0,-24 0,0 0,0 0,-24 0,24 0,0 0,-24 0,24 0,-24 0,1 0,-1 0,0 0,0 0,24 0,-24 0,0 0,-48 0,0 0,0 0,0 0,0-24,0 0,24 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0 120,'0'24,"0"0,0 48,0-48,0 48,0-48,0 0,24 24,-24-24,0 24,0 0,0-24,24 0,-24 24,24-24,-24 24,0-24,0 24,24-24,-24 0,0 0,24 24,-24-24,24-24,0 24,0-24,0 0,24 0,-24 0,0 0,0 0,0 0,0 0,0 0,24 0,0 0,-24 0,0 0,0 0,24 0,0 0,24 0,-48 0,48 0,-24 0,0 0,25 0,-49 0,48 0,0 0,-48 0,24 0,0 0,-24 0,0 0,0 0,0 0,24 0,-24 0,-24-24,24 24,-24-24,0 0,0 48,0-48,0 0,0-24,0 24,0-24,0 24,0 0,0 0,0 0,0-24,0 24,0-24,0 0,0 0,0 24,0 0,0 0,-24 0,24 0,0 0,0 0,0 0,-24 0,24 0,0 0,0 0,0 0,-24 24,24-24,0 0,0 0,-24 24,0-24,0 24,0 0,0 0,0 0,-24-24,24 24,-24 0,24 0,-24 0,0 0,0 0,-1 0,1 0,0 0,0 0,0 0,-24 0,24 0,0 24,0-24,0 24,0-24,24 0,-24 0,24 0,0 0,0 0,24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 0,'-24'336,"24"-312,0 0,0 0,24 0,-24 0,24 24,0 0,-24 0,24-48,-24 24,0 0,0 0,24 0,0 0,-24 0,24 0,-24 0,0 0,24-24,0 24,0-24,0 0,0 0,24 24,-24-24,0 0,24 0,-24 0,0 24,24-24,-24 0,0 0,0 24,24-24,-24 0,0 0,24 0,-24 0,48 24,-24-24,0 0,1 0,-1 0,-24 24,24-24,0 25,0-25,0 0,-24 0,0 0,24 0,0 0,-24 0,0 0,0 24,0-24,0 0,0 0,0 0,0 0,0 0,0 0,0 0,0-24,-24-1,24 25,-24-24,0 0,0-24,24 24,-24 0,0 0,0 0,0-24,0 0,0 24,0 0,0 0,0 0,0 0,0 0,0 0,0 0,0 0,0 0,0 0,0 0,0 0,0 0,0 0,0 0,0 0,0 0,0 0,0 0,-24 24,24-24,-24 24,0 0,24-24,-24 24,0 0,0 0,0-24,0 24,0 0,0 0,0-24,-24 24,24 0,0 0,0 0,-24 0,24 0,-24 0,0 0,24 0,0 0,0 0,0 0,-24 0,-25-24,49 24,-24 0,0 0,24 0,-24 0,0 0,0 0,0 0,0 0,-24 0,48 0,-24 0,24 0,-48 0,48 0,-24 0,24 0,0 0,0 0,0 0,0-24,0 24,0 0,0 0,24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0 120,'0'24,"24"-24,0 24,-24 0,24-24,-24 24,0 0,24-24,0 24,0-24,0 0,0 0,0 0,0 0,0-24,0 0,0 0,-24 0,0 0,0 0,0 0,0 0,0 0,-24 24,24-24,-24 24,0-24,0 24,0 0,0 0,0 0,0 0,0 0,0 0,0 0,0 0,24 24,24 0,0 0,-24 0,24-24,24 48,-48-24,24 0,0-24,-24 24,0 0,24-24,0 24,-24 0,24 0,-24 0,0 0,0 0,-48-24,24 0,0 24,-24-24,24 0,24 24,-24-24,0 0,0 0,0 0,48 0,0 0,0 0,0 0,0 0,0 0,0 0,24 0,-24 0,0 0,0 0,24-24,-24 24,0 0,0 0,0 0,0-24,0 24,-24-24,0 0,0 0,0 0,0 24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24,0 0,0 24,24-24,-24 24,0-24,24 0,-24 0,-24-24,24-24,0 0,24 24,0 0,0 0,0-24,0 24,0 0,-48 0,-24 0,24 0,0 0,24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 0,'0'24,"-24"0,24 0,0 0,0 0,24-24,-24 24,24-24,-24 24,24-24,0 0,0 0,0 0,0 0,24 0,-24 0,0 0,24 0,-24-24,0 24,24 0,-48-24,24 24,0 0,-24-24,24 24,0 0,-24-24,24 24,-24-24,24 0,-24 24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24,'24'0,"0"0,0 0,0 0,24 0,-24 0,0-24,0 24,0 0,0 0,0 0,0 0,-24 24,0 0,-24 0,0 0,0 0,0 0,24 0,-24 0,0 0,-24-24,24 24,0 0,0 0,0-24,0 24,0-24,24 24,-24-24,48 0,0 0,24-24,-24 24,0 0,0-24,0 24,0 0,0 0,0 0,0 0,0 0,0 0,-24 24,24-24,-24-24,0 0,24 0,-24 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96,'24'0,"0"0,-24 24,0 24,0-24,0 0,0 0,0-48,0 0,0 0,0 0,0 0,24 24,0 0,-24-24,24 24,0 0,-24-24,24 24,-24-24,24 24,-24-24,0 0,24 24,-24 24,0 0,0 0,0 0,0 0,0 24,0-24,0 0,0 0,0 0,0 0,0 0,0 0,0 0,-24-24,24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3603,'0'-24,"24"0,24-48,0 0,96-168,-72 168,24-48,0-1,-24 25,0 0,0 72,72-120,-96 72,73-24,-1 0,-24 24,48-24,24 0,0 23,24-47,-47 48,71-24,72 0,-72 0,-95 48,95-24,144-48,-120 24,-23 24,71-25,0 1,-96 48,73-24,-121 48,192-72,-96 48,121-24,-145 48,120-48,-144 72,73-48,-73 24,144-24,-168 48,25 0,95-24,-96 0,145 0,-97 0,72 24,-72 0,1-24,-1 0,72 0,-72 24,1 0,-25 0,24-24,96 24,-95-24,-73 24,96 0,-72-24,49 24,-49 0,72 0,-72 0,-96 0,217 0,-121 0,-24 0,48 0,-96 0,25 0,95 0,-96 0,72 0,-48 0,-48 0,73 0,-49 0,-24 0,72 0,-72 0,-24 0,48 0,-23 0,47 0,-48 0,24 0,0 0,0 0,-24 0,1 0,71 0,-48 0,-24 0,48 0,-120 0,193 0,-97 0,24 0,-48 0,48 24,24-24,-23 0,-25 0,0 0,-24 0,48 24,0-24,-24 0,25 24,-49-24,24 0,-48 0,0 0,72 0,-72 24,24-24,25 0,-49 0,48 0,-48 0,-48 0,48 0,-24 0,24 0,-48 0,0 0,24 0,-48 0,25 0,-25 0,0 0,0 0,-24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240 0,'0'48,"0"0,0-24,0 24,0-24,0 24,0-24,0 48,0-48,0 24,0-24,0 0,0 24,0 0,0-24,0 24,0 0,0-24,0 48,0-48,0 48,0-24,0 0,0 1,0-1,0-24,-24 24,24 0,0-24,0 24,-24-24,24 0,0 0,0 0,-24-24,24-24,0 0,-24-24,24 0,-24 24,0-72,24 72,-24-48,24-1,-24 25,24 0,-24-24,24 0,0 0,0 24,-24 0,24-24,0 24,0 24,0 0,0-24,24 24,-24 0,24 24,-24-24,24 24,0 0,0-24,0 24,24 0,-24 0,0 0,0 0,0 0,0 0,0 0,0 0,0 0,0 0,24 0,-48 24,24-24,0 0,-24 24,24-24,0 0,0 24,0 0,0 0,0-24,-24 24,24-24,-24 24,24-24,-24 24,0 0,24-24,-24 24,24 0,-24 0,0 0,0 0,-24 0,24 0,-24 0,0 0,0 0,0-24,0 24,0 0,0 0,0-24,0 0,24 24,-24-24,0 24,0-24,24-24,0 0,0 0,0 0,24 24,0 0,0 0,0 0,0-24,0 24,0 0,-24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0 264,'24'0,"0"-24,0 24,0-24,0 24,24-24,0 0,-24 24,0-24,0 24,-24-24,24 24,-24-24,24 0,0 0,-24 0,24 24,-24-24,24 24,-24 24,24 0,0 0,-24 0,0 0,24-24,-24 24,0 0,0 0,24-24,-24 24,0 0,0 0,0 0,0 0,0-24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24,'0'-24,"24"24,0 0,0 0,0 0,24 0,-24 0,24 0,-24 0,24 0,0 0,-24 0,0 0,24 0,-24 0,0 0,0 0,0 0,0 24,0-24,-24 24,24 0,0-24,-24 24,24-24,-24 24,0 0,0 0,0 0,0 0,0 0,-24 0,0 0,0 0,-48 48,0-24,-48 0,72-24,0 0,0 0,-24 0,24 0,0-24,24 0,0 24,0-24,48 0,0 0,0 0,0 0,24 0,-24 0,0 0,0 0,24 0,-24 0,0 0,24 0,-24 0,0 0,0 0,0 24,0-24,-24 24,24-24,-24 24,24 0,-24 0,0 0,0 0,0 0,0 0,-24 0,24 0,-24-24,0 48,0-48,0 24,0-24,-24 25,24-25,0 0,-24 0,24 0,0 0,0 0,0 0,0 0,0 0,24-25,-24 25,24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0,'24'0,"24"0,-24 24,0-24,0 24,0-24,0 24,0 0,0 0,0-24,0 24,0 0,-24 0,24-24,-24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120 48,'-24'0,"0"0,24-24,-24 24,24-24,24 24,-24 24,0 0,0 0,-24-24,0 24,24 0,-24-24,24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24,0-24,-24 24,48-24,0 0,-24 0,72 24,-48-24,0 0,0 0,-24 0,24 24,-24-24,0 0,48 0,-48 0,0 0,0 0,-24 24,0 0,24 0,-24 0,0 0,0 0,0 0,0 24,-24-24,24 0,0 0,-24 0,24 0,0 0,0 0,-24-24,24 48,0-24,-24-24,24 24,-24-24,24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0,'24'0,"24"0,-24 0,0 0,0 0,24 0,-24 0,0 0,24 0,0 0,0 0,-24 0,0 0,24 0,-24 0,0 0,24 0,-48 24,24-24,-24 24,0 0,0 0,0 24,0-24,0 0,-48 24,48-24,-24 0,0 24,0 0,0-24,0 24,24 0,-24-24,24 0,-24 0,0 0,24 0,0 0,0 0,24-24,0-24,0 0,24 0,-24 0,0 0,24-24,-24 24,-24 24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24 192,'0'24,"0"0,0 24,0-24,0 0,0 0,-24-24,24 24,0-48,0 0,24-24,0 24,-24-24,24 48,0-48,0 48,-24-24,24 0,0 0,0 0,0 0,0 0,0 24,0 0,0-24,0 24,0 0,24 0,-24 0,0 0,-24 24,0 0,24-24,-24 48,0-24,0 0,0 0,0 0,0 0,-24 0,24 24,-24-48,-24 24,24 0,0-24,-24 24,24-24,0 0,0 24,0 0,0-24,0 0,0 0,0 0,48 0,0 0,0 0,0 0,0-24,0 24,0 0,0 0,0-24,0 24,0 0,24-24,-24 24,0-24,0 24,0 0,0-24,0 0,0 24,-48 0,48-24,-24 0,24 24,-24-48,0 24,0 0,0 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0,0 24,0-24,0 24,0 0,0-24,0 24,0 0,0 0,24-48,-24 48,0 0,0-24,0 0,24-24,-24 24,0 0,0-48,0 0,0 0,0-24,0 24,0 0,24 0,-24 0,0 0,0 0,24 0,-24 0,0 0,24 24,0 0,0 0,0 0,0 0,0 0,0 0,0 0,0 0,-24-24,24 24,-24-24,24 0,-24 0,24 0,-24 0,0 0,24 0,-24 0,0 0,0 0,24 24,-24 24,24 0,-24 0,0 0,0 0,0 0,0 0,24 24,-24-24,0 0,0 0,0 0,0 0,0 0,0 0,0 0,0 0,0 0,0 24,0-24,0 0,0 24,0-24,0 0,24-24,-24-24,0-24,24 48,-24-24,0 0,0 0,0 0,0 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0,'24'0,"0"0,0 0,0 0,0 0,24 0,-24 0,-24 24,0 0,0 0,0 0,0 0,0 24,0-24,0 0,-24 24,0-24,0 0,0 24,-24-24,24 0,-48 0,72-48,24 24,-24-24,24 24,0 0,0 0,0 0,0 0,0 0,0 0,0 0,0 0,0 0,0 0,0 0,0 0,0 0,0 0,0 0,0 0,0-24,-24 0,24 24,-24-24,0 0,24-24,-24 24,0 0,0-24,24 24,-24 24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0,'0'24,"0"0,0 0,0 0,0 0,0 24,0-24,0 24,0-24,0 24,0 0,0-24,0 0,0 24,0-24,0 24,0-24,0 0,0 0,0 0,0 0,0 0,0 0,0 0,0 0,-24-24,0 0,24-48,0 24,0 0,0 0,0 0,0 0,0 0,0-24,0 24,24 0,0 24,24 0,0 0,-24 0,0 0,0 0,0 0,24 0,-24 0,0 0,24 0,-24 0,24 0,-24 0,24 0,-24 0,24 0,-24 0,0 0,0 0,0 0,-24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0,'0'48,"0"-24,24 0,-24 24,24-24,-24 24,0-24,0 24,24 0,-24 0,0-24,0 24,0 0,0-24,0 0,0 24,0-24,0 24,0 0,0 0,0-24,0 24,0-24,0 0,0 24,0-24,0 1,0-1,0 24,0-24,0-24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408 0,'-24'24,"-24"48,0-24,0 24,24-48,0 48,0 0,-24 24,24-24,-24 0,24 0,24-24,-24 48,24-48,0-24,0 24,0-23,0-1,0 0,0 0,24 0,0-24,0 0,0 0,0 0,-24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24,24-24,-24 24,24-24,0 0,0 0,0 24,-24 0,0 0,-24-24,24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0,'48'0,"-24"0,0 0,0 24,0-24,-24 24,-24 0,24 0,-24-24,24 24,-24 0,24 0,-24 24,24-24,0 0,0 0,0 0,24-24,-24 24,24-24,-24 24,24-24,0 0,0 24,0-24,0 0,0 0,0 0,-24-24,0 0,-24 24,0 0,0 0,24-24,-24 24,0 0,0 0,0 0,0 0,0 0,48 0,0 0,-24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24,0-24,0 24,0-24,0 24,0-24,0 0,0 24,0-24,0 0,0 0,0 0,0 0,0 0,0 24,0-24,0-48,0 0,0 0,0 0,0 0,0 0,0 0,24 24,0 0,0 0,0 0,0 24,0 0,0-24,-24 24,0 0,0 0,0 0,0 0,0-24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0,24 24,-24-24,0 0,0 24,0-24,0 24,-24 0,0 0,0 0,0 0,0 0,0 0,0 0,0 0,0 0,24-24,-24 24,24-24,24 0,-24 0,0 0,24 0,-24 0,0 0,24 0,-24 0,24 0,-24 0,0 0,0-24,24 24,-24-24,0 0,0 24,0-24,-24 0,24 0,-24 0,0 24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48 264,'-24'0,"24"48,-24-24,24 0,0 0,0 0,0 0,0 0,0 0,24-24,0 0,24 0,0 0,-24-24,0 24,0-24,0-24,24 24,-48 0,24-24,-24 24,0 0,24-24,-24 24,0 0,0 0,0-24,-24 24,0 0,0 24,0-24,0 24,0 0,0 0,0 0,0 0,0 0,0 0,24 24,-24-24,24 24,0-24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0,'0'24,"0"0,0 0,0 0,24 24,-24-24,0 0,0 0,0 0,0 0,24-24,-24 24,0 0,0 0,0 0,0 0,0 0,0 0,0 0,-24 0,24 0,-24 0,0 0,24 0,-48 24,48-48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0 336,'0'48,"24"-24,0 0,-24 0,24 0,0-24,0 0,-24 24,24-24,0 0,24 0,-24-48,0 24,0 0,0 0,24-24,-24 0,0 0,48 0,-48 24,0 0,0-24,0 0,-24 24,24 0,-24 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240 0,'48'24,"-24"0,-24 0,24 0,-24 0,24 0,0-24,-24 48,0-24,24 0,-24 24,0-24,0 0,24 24,-24-24,0 0,0 0,0 24,-24-48,24 24,-48-24,48 24,-24-24,0 24,-24 0,0 0,0 0,0 24,24-24,-24 24,24 0,0-24,24-24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0,-24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672 0,'24'0,"-24"24,0 0,0 24,0-24,0 0,-24 0,0 24,0 0,0-24,-24 24,24-24,0 24,-48 48,24-48,-24 24,24-48,-48 48,48-48,0 24,24-24,-24 0,48-24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0,'48'0,"-24"0,0 0,0 0,0 0,0 0,0 0,0 0,0 0,24 0,-24 0,0 0,0 0,0 0,0 0,-24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0,24 0,-24 0,0 0,0 0,0 0,0 0,0 0,0 0,24 0,-24 0,0 0,24 0,-48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0,'48'0,"-24"0,0 0,0 0,24 0,-24 0,0 0,0 0,0 0,0 0,24 0,-24 0,0 0,0 24,24-24,0 0,0 0,-24 0,48 0,-24 0,-48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0,24 0,-24 0,0 0,0 0,0 0,-24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0,'24'0,"-24"24,0 0,0 0,24 0,-24 0,0 24,0-24,0 24,0-24,0 0,0 0,0 24,0-24,24-24,-24 24,24-24,-24 24,24-24,0 0,-24 24,48-24,-24 0,24 0,0 0,-24 0,0 0,0 0,0 0,48 0,-48 0,0 0,0 0,0 0,0 0,0 0,0-24,0 24,-24-24,0 0,0 0,0 0,-24 0,24 0,-24 0,24 0,-24 0,24 0,-24 24,0 0,24-24,0 0,-24 24,24-24,-24 24,0 0,0-24,0 24,0 0,24-24,-24 24,0-24,0 24,0 0,0-24,0 24,0 0,0 0,0 0,0 0,0 0,0 0,0 0,0 0,0 0,24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72,'24'0,"0"0,-24 24,24-24,0 0,0 24,0-24,0 0,0 0,24 0,-24 0,0 0,0 0,-24-24,0 0,0 0,-24 24,24-24,-24 24,0 0,0-24,0 24,0 0,-24 0,24 0,0 0,0 0,0 0,0 0,24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0,'72'24,"-24"-24,0 0,24 0,24 0,-24 0,-48 0,24 0,0 0,0 0,-24 0,0 0,0 0,0 0,0 0,-48 0,0 0,24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0,'-24'24,"0"24,24-24,0-48,24 0,0 0,0 0,0 24,-24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288 0,'0'24,"24"-24,-24 24,0 0,0 0,-24 0,0-24,0 24,0 0,0-24,-24 24,0-24,24 24,0-24,0 0,0 24,24-24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0,'24'24,"24"0,0 24,0 0,0 0,24 24,0 0,24 0,-48-24,48 0,24 24,-72-24,72 24,-23-24,-25 0,0-24,24 48,-24-48,-48 0,24-24,-48 24,24 1,0-25,-24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0,'0'24,"0"0,0 0,0 0,0 0,-24-24,24 24,-24-24,0 0,24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96,'24'0,"-24"24,0 0,0 24,0-24,0 0,24 0,-24 0,0 0,0 0,0 0,24-24,0 0,0 0,0 0,0 0,0 0,0 0,0-24,0 24,0 0,0 0,-24-24,0 0,24 24,-24-24,0 0,0 0,24 0,-24 0,24-24,-24 24,24 0,-24 0,0 0,0 0,-24 24,0 0,0 0,0 0,0 0,0 0,0 0,0 0,-24 0,24 0,0 0,0 0,0 0,0 0,24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0,'48'0,"-24"24,-24-24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96 0,'24'0,"-24"24,-24-24,24 24,-24 0,0-24,24 24,-24 0,0 0,24 0,24-24,24 0,-24 0,0 0,24 0,-24 0,0 0,-48 0,24-24,-24 24,0 0,0 0,0 0,0 0,24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24,24-24,-24 24,0 0,-24-24,24-24,0 24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0,0 0,0 0,0 24,0-24,0 0,0 0,0 0,0 0,0 0,0 0,0 0,0 0,0 0,0 0,0 0,0 0,0 0,0 0,0-24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48,'-24'0,"24"24,-24-24,24 48,0-24,0 0,-24 24,24-24,0 0,0 0,0 24,0-24,0 24,24-24,0 24,-24-24,24 0,-24 0,24 0,-24 0,24-24,0 0,-24 24,24-24,0 0,24 0,0-24,-48 0,48 24,-48-24,24 24,0-24,0 24,0-24,0 24,0-24,0 24,0 0,-24-24,24 24,-24-24,24 24,-24-24,24 0,-24 0,0 0,0 0,0 0,0 0,0 0,0-24,0 24,0 0,-24 0,24 0,-24 24,0-24,0 24,24-24,-24 24,0 0,0-24,0 24,0-24,0 24,0 0,0 0,0 0,0 0,0 0,0 0,0 0,0 0,24 24,-24-24,0 0,24 24,-24-24,24 24,-24-24,24 24,0 0,24-24,0 0,-24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72 24,'48'0,"-24"0,0 0,0-24,0 24,0 0,24 0,-24 0,0 0,0 0,0 0,0 0,0 0,-24 24,0-48,0 48,0 0,0 0,0 0,0 0,0 0,0 0,-24-24,24 24,0 0,-24 0,0 0,0 0,0 0,0 0,0 0,0-24,0 24,0-24,0 0,24 24,-24-24,0 24,0-24,0 0,0 0,24-24,24 24,-24 24,24-24,-24 24,0 0,0 0,0 0,-24-24,0 0,24 24,-24-24,0 0,48 0,0 0,0 0,0 0,0 0,0 0,-24 24,0 0,0 0,-24-24,24 24,-24 0,0 0,24 0,0 0,-24-24,24 24,0 0,0 0,0 0,24-24,0 0,0 0,0 0,0 0,0 0,-24-24,0 0,24 24,-24-24,0 0,0 0,0 0,-24 24,0 0,0 0,0 0,0 0,24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0 120,'48'0,"-24"0,72 0,168 0,120-24,97 24,-217 0,145 0,-121 0,192-24,241-24,-505 48,-192 0,24 0,24-24,-24 24,-24 0,25 0,23 0,-24 0,0 0,0 0,-24 0,48 0,-48 0,48 0,-24 0,0 0,0 24,-24-24,24 0,0 24,-24-24,24 0,-24 0,0 0,24 0,-48 24,24-24,0 0,0 0,1 0,-1 0,0 0,0 0,-24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0 144,'24'0,"24"0,-24 0,0 0,24 0,0-24,24 24,0 0,96-24,-72 0,144 24,-23-24,-97 0,336 0,-168 24,121 0,-217 0,120 0,-47 0,-73 0,0 0,168 0,-263 0,71 0,-72 0,120 0,-168 0,24 0,0 0,-24 0,0 0,-24 0,-48 0,24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0,'24'24,"-24"48,24-48,0 72,-24-24,24 48,-24-72,24 0,0 144,-24-96,24-24,0 24,-24 25,48 23,-48-48,24 0,0 0,0 0,-24-24,48 24,-48-48,24 0,24 73,-24-73,-24-24,24 0,-24 0,24 0,-24-48,0 24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0 168,'48'0,"-24"0,0 0,0 0,24 0,0 0,24 0,-48 0,24 0,-24 0,24 0,24 0,-24-24,72 24,-48 0,24-24,0 0,73 24,-25 0,0-24,144 0,-120 0,97 24,-73 0,72-24,0 24,-95 0,119 0,-96 0,0 0,-48 0,169 0,-241 0,168 0,-96 0,24 0,-47 0,-1 0,-48 0,24 0,-24 0,24 0,-48 0,24 0,-48 0,0 0,-24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0,'96'0,"-24"0,-48 0,24 0,0 24,-24 0,0-24,0 0,0 0,-24 24,0 0,-24-24,24 24,-48 0,24-24,0 24,-24-24,24 24,0-24,0 0,0 24,0-24,0 24,0 0,0-24,24 24,0 0,24-24,0 0,0 0,24 0,-24 0,0 0,24 24,0-24,-24 0,0 0,0 0,0 0,0 0,0 0,0 0,0 0,-24-24,48 24,-24-24,0 0,0 0,0 0,0 0,-24 0,0 24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0,'24'24,"-24"0,0 0,0 24,24-24,-24 0,0 0,0 0,0 0,0 0,0 0,0 0,0 0,0 0,0 0,0 24,0-24,0 0,-24-24,24 24,0 0,-24 0,24-24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0,'72'0,"24"0,-48 0,0 0,24 0,-48 0,0 0,0 0,0 24,-24 0,-24 0,24 0,-24 0,0-24,0 24,0 0,24 0,-24-24,24 24,-24 0,48-24,48 0,-24 0,-24 0,48 0,-24 0,0 0,-24 0,48 0,-48 0,24 0,24-24,-24 0,0 24,-24 0,-24-24,25 24,-1 0,0-24,0 0,-24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0,'24'24,"-24"0,0 0,0 24,0-24,0 24,24 0,-24-24,0 0,0 24,24-24,-24 24,0-24,0 0,0 24,0-24,0 0,0 24,0-24,-24 0,24 0,-48 24,48-24,0-24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0,'24'0,"0"24,0-24,0 0,0 0,48 0,-24 0,24 0,0 0,0 0,24 0,72 0,-24 0,-23 0,119 0,-168 0,144 0,-96 0,96 0,-71 0,-49 0,96 0,-24 0,-24 0,-24 0,0 24,-23-24,-1 24,48-24,-72 0,0 0,24 0,-48 0,24 0,-48 0,24 0,-24 0,0 0,-24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0,'120'0,"-48"0,-24 0,48 0,-24 0,0 0,0 0,0 0,-24 0,0 0,-24 0,0 0,0 24,0-24,-24 24,24-24,-24 24,0 0,-24 0,-24 0,24 0,-24 0,24 0,0 0,-24 0,24 0,0-24,24 24,-24-24,24 24,24-24,0 0,0 0,24 0,-24-24,24 24,-24 0,24-24,0 24,0-24,0 24,-24-24,25 0,-1 24,-48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0,'0'24,"24"-24,-24 24,0 0,24 0,-24 24,24-24,0 0,-24 0,24-24,-24 24,24 0,-24 0,24-24,-24 24,24 0,-24 24,24-48,-24 24,0 24,0-48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8480,'24'0,"0"0,0 0,0 24,24 0,0-24,-24 24,24 0,0 0,48 0,-24 0,24 24,48 0,-24-24,49 25,23-1,24 0,-72-24,144 24,-47 0,23-24,144 48,-191-72,143 48,96 0,-119-24,119 24,-71-24,143-24,49 24,47 0,-263 0,239-24,-191 0,-49 24,193-24,-193 0,193 0,-313 0,96 0,49 0,-193 0,264 0,-215-24,119-24,-144 24,241-72,-241 72,48-48,-24 0,97-48,-169 48,72-49,-96 73,24-48,25-24,-25 24,-48 0,48-48,-48 72,0-24,73-97,-97 97,24 0,24-72,-48 48,0 24,72-96,-24 24,-72 71,73-95,-1 48,-24-48,-24 48,48-72,-24 47,-48 1,0 24,25-72,-1-72,-48 95,24-71,-72 144,24-72,24 24,-24-49,0 49,24-72,0 72,0 24,0-49,0 73,0 24,0-48,24 0,-24 24,0 48,0-24,25-25,-25 73,0 0,0 0,0-24,0 48,0-24,-24 24,48-24,-24 0,24 24,-24 0,48-24,-24 24,0-24,0 48,-48-24,24 24,1-24,-25 24,0 0,0 0,-24-24,24 24,-24 24,0 0,24 24,-24-24,0 0,0 24,24-24,-24 0,0 24,0-24,0 24,0 0,0-24,0 24,0 0,0 0,0 24,0 1,0-1,0 24,-24-24,0 0,24 24,-24 0,0 0,0-24,0 48,24 24,-24-23,-1-25,25 24,0 24,-24-48,24 48,0-24,0-48,0 0,0 25,0-25,0-24,0 0,0 24,24-48,-24 0,25 24,-25-24,24-24,0 24,0 0,0 0,24-24,-24 24,0-24,24 0,-24 0,24 0,0 24,0-24,0 0,24 0,0 24,0 0,24-24,-24 24,0 0,73 0,-25 0,48 24,-24 0,-24-24,48 24,-48 0,25-24,-1 25,0-25,-48 0,72 0,-48 0,-24 0,49 0,-49-24,0 24,-24-24,24 0,-24 0,-24 0,24 0,-24 0,-24 0,24 0,-24 0,0 0,0 0,0-24,-24 0,24 24,-24-24,24 0,-24-24,0 24,0-25,24 25,0 0,-24-24,24 0,-24 24,24-48,0 24,1-24,-1 0,24-120,0 96,-24 0,24-73,0 73,-24-48,-24 72,24-48,-24-48,0 72,0 48,0-24,0 24,0-24,0-1,0 25,0 24,0-96,0 96,-24-48,24 0,-24 0,0 48,24-48,-24 24,24-24,-24 24,0-24,0 0,24 24,-24-1,0-23,24 24,-24 24,24-48,-24 48,24-24,0 24,-24-24,24 24,0 0,0-24,0 24,0 0,0-24,0 0,-25 24,25-48,0 24,0 0,0 24,0-24,0 0,0 24,0-49,0 25,0 24,0-24,0 0,0 24,0-24,0 24,0 0,0 0,0 0,0 0,0-24,0 24,0 0,0 0,0 0,25 0,-25 0,24 0,-24 0,24 0,-24 0,24-24,0 24,-24-24,24 0,0 24,-24 0,0-24,-24 48,0 0,0 24,-24 0,24 0,-49 24,25-24,-24 24,0 0,0 0,0 0,24-24,0 0,-24 24,48-24,0 0,0 0,0-24,48 0,0-24,0 0,0 0,24 0,-24 0,0-24,48 24,-48 0,0-24,24 24,0 0,-24-24,0 48,24-24,-48 0,48 24,-24-24,0 0,0 24,-24-24,24 24,1 0,-1 0,0 0,0 48,-24-24,24 0,0 24,-24 0,48 24,-24 0,24 0,0 0,0-24,-24 24,24-24,0 24,-24-48,24 24,0 0,0 0,-24-24,0 0,24 1,-24-1,0 0,0-24,-24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3339 0,'-144'72,"96"-24,-24 0,48-24,-48 48,-1-24,25 0,-72 48,-48 24,72 0,-48 0,48-72,-96 97,71-25,-47 0,24 0,24-24,-48 24,24 0,24-48,-25 48,25-23,-24-1,72-72,0 48,-24 0,24-24,24 0,-24-24,24 24,24-24,-24 0,24 24,0-48,0 24,0-24,24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4901 13285,'24'-24,"-577"-24,457 24,-24 0,0 24,24-24,-1 0,25 0,-48 0,24 0,24 0,-96-24,72 0,0 24,-24-24,23 24,-47-24,48 0,-24-25,-24 25,-24-24,96 0,-24 24,0 0,-49-24,25-24,48 48,-48-48,48 48,0 0,-96-72,96 48,0-1,-49-47,49 24,0 24,-24-24,48 0,-24-24,24 24,-24-48,24 48,-24-49,24 1,24 24,-24 24,24-24,0 0,0 24,0-24,24 23,0 1,-24 0,24 0,0 0,-24 24,24-24,0 0,0 0,0 24,0-49,0 25,0-48,0 120,0-96,0 24,0-24,0 0,0 48,0 0,-24-49,24 1,-24 24,24 24,-24 0,24-24,0 0,0 24,0-24,0 24,0 0,0 0,0-49,0 49,0 24,0-48,24-24,0 0,-24 0,24 24,0-24,0-49,0 97,-24-24,48-48,-24 24,0 48,-24-24,48 0,-24-24,0 48,0-25,0-23,0 48,0 0,0-48,0 48,0-24,24 0,-24-24,24-25,0 49,-24 0,0 0,24-48,-24 48,24-48,0 48,0-24,-24 23,49-23,-49 24,24 0,0 0,0 0,0 0,-24 24,24-48,0 48,-24-25,0 25,24 0,-24-24,24-24,-24 96,0-48,0 0,0 72,0-72,0 24,0 0,48-72,-24 48,0-1,-24 25,24-24,-23 24,23 0,0 0,-24 0,24 0,-24 24,48-48,-48 48,24-24,0 0,24 0,-48 24,24 0,-24 0,24 0,0 0,24 0,-48 0,24 0,24 24,-24-48,1 48,-1 0,0-24,0 24,0 0,0-24,24 0,-24 24,48 0,0 0,-24-24,24 24,-24 0,24 0,49 0,-49 0,0 0,0 0,24 0,-24 0,48 0,-48 0,24 0,-23 24,47-24,-24 0,0 24,0-24,48 24,-48-24,0 24,1-24,23 24,0-24,0 24,24 24,-24-48,-48 24,25 0,71 0,-120 0,96 0,-96 0,96 0,-96 0,73 0,-25 0,0 0,-24 24,72-24,-72 24,0-24,48 0,-48 24,1-24,-25 0,24 0,0 24,0 0,48 0,-48-24,-24 24,0 1,48-25,-71 0,47 24,-24-24,24 48,0-24,24 24,-48-48,-24 48,24-24,0 0,0 0,0 0,-24 24,25-24,-25 0,0 24,24-24,-24 0,0 25,24-1,0 24,-24-24,24 0,-24 24,0-24,0 24,24-24,0 24,-24-24,0-24,25 49,-25-49,24 48,-24-48,0 0,0 24,0-24,0 0,-24 24,0-48,24 48,-24-24,0 24,24-24,-48 0,24 0,0 0,0 25,0-1,-24-24,0 0,0-24,24 48,0 72,-24-24,24-48,0 48,-24-24,24 0,0 25,-24-25,0 24,24 0,0-24,-24 0,24-24,0 72,-24-72,0 25,0-49,24 48,-24-24,0-24,25 24,-25 24,0-24,0 24,0 0,0-72,0 72,0-24,0 1,0 23,0-48,-25 48,25 0,0-24,-24-24,24 24,-24 24,0 24,0-24,0-24,24 1,-48-1,48 24,-24-48,0 48,0 24,0-72,0 24,0 24,0-24,0 24,0-24,0 25,0-1,-24 0,48-24,-24 0,24 0,-24 24,0-24,0 24,0-24,0 48,0-23,0-1,0-24,0-48,0 72,0-48,-24 72,0-48,24 0,0 0,-25 0,1 0,0 48,24-47,-24 23,0 24,0-24,0 24,0-72,-24 48,0 24,48-48,-24 0,0 0,0 1,24 23,-24-48,24 24,-24-24,24 0,-24 0,0 24,-1-24,25 0,0 0,-24-24,24 24,0 0,-24 0,24-24,-24 24,0 24,0-47,0 47,24-24,-48-24,48 24,-24-24,-24 24,48-24,-24 0,24 0,-24 0,0 24,0-24,0 0,-1 0,1 0,0 0,-24 0,0 24,0-24,0-24,24 24,0 0,-48-24,24 24,0-24,0 24,0 0,0-24,-1 0,25 24,-24-24,0 0,-24 0,72 0,-72 24,48-24,-24 24,-24-24,48 0,-24 0,0 0,0 0,48 0,-49 0,1 24,0-24,24 0,-24 0,0 0,24 0,0 0,-24 24,-24-24,24 0,24 0,-24 0,0 0,-1 0,25 0,0 0,0 0,-48 0,24 0,24 0,0 0,-24 0,24 0,0 0,0-24,-48 24,72 0,-24 0,0 0,0 0,0-24,-1 24,1 0,0 0,0 0,0 0,0 0,24 0,-24-24,0 24,0 0,24 0,-24 0,24 0,-24-24,24 24,-48 0,48 0,0 0,-24-24,24 24,0 0,-24 0,0 0,24-24,0 24,-1 0,1 0,0 0,0 0,0 0,24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24,24-24,0 0,0 24,0-24,48 24,-24-24,0 0,24 0,0 0,-48 0,48 24,-24-24,-24 0,25 24,-25-24,-24 0,24 0,0 0,-24 0,24 0,-24 0,-24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0,0 0,0 0,0 0,0 0,0 0,0 0,0 24,0-24,0 0,24-24,0 0,0-24,0 24,-24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1369 0,'0'24,"24"-24,-24 24,0 24,0-24,0 0,0 0,0 0,0 24,0 24,0-48,-24 24,0-24,24 0,-48-24,24 48,0-48,-48 24,24 0,0 0,-48 0,-25 24,25-48,0 0,0 24,0 0,0-24,0 0,48 0,0 0,0 0,0 0,24 0,-24 0,24 0,24-24,24 24,0 0,0 0,0-24,48 0,-48 24,48-24,-48 0,24 24,-24 0,24-24,-24 24,24 0,-24-24,24 24,0 0,0-24,0 24,0 0,0-24,0 24,0 0,-24 0,49 0,-49 0,24 0,0 0,24 0,-48 0,0 0,0 0,-24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5501 0,'-24'24,"0"0,24 0,-48 0,24 0,0 24,-24 0,24 0,0-24,24 0,-48 48,24-48,0 48,0-48,-48 96,48-72,-48 0,72 0,-48 0,24 0,0 0,-1 0,-47 25,24-25,0 24,24 0,-24 0,0-24,0 24,0 24,24-48,-48 72,48-72,-48 48,24 0,0-23,0-1,24 0,-48 24,24-24,0 0,-1 0,-23 48,24-72,0 24,24-24,-24 24,0 0,-24 1,24 23,0-24,0 0,24 0,-24 0,0 24,0-48,0 72,0-24,0-24,0 0,24-24,-24 25,-1 23,1 0,0-24,0 24,24-24,-24 0,24 0,-24-24,0 48,0-24,24 0,-24 1,24-25,-24 48,24 0,-24-24,0 72,24-72,0 0,-48 48,48-48,-24 48,0-71,0 71,23-48,1 0,-24-24,24 48,-24-24,24 0,-24 0,24 0,-24-24,24 48,-24-24,24 25,-24-25,24 48,-24-72,24 48,-24-24,24 24,-24 0,24-48,0 48,0-48,-24 48,24-23,0 23,0-48,0 24,-24 0,48 0,-24-24,0 24,-1-24,1 48,0-48,0 24,0 0,0-48,24 48,-24-23,0 23,0-24,24 48,-24-48,0 24,0 0,0 0,0-24,0 48,0 0,0-48,24 24,-24-24,0 25,0 47,0-48,0-24,24 0,-24 24,0 0,24-48,-24 48,0-24,0 24,24-48,0 24,-24 0,0-24,24 48,-24-48,24 0,0 24,-24-23,24 47,-24-48,0 24,24 0,0-24,-24 24,24 0,-24 0,24-24,-24 24,24-24,0 0,0 0,-24 0,0 24,24-24,-24 24,24-24,0 0,-24 0,24 0,0 0,0 0,-24-24,24 24,0-24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0,'24'0,"-24"24,0 24,0-24,24 0,-24 0,0 0,24 24,-24-24,0 0,0 0,0 0,0 24,0-24,0 0,0 24,0-24,-24 48,24-24,-24 0,24 0,0-24,-24 48,24-48,0 0,0 0,0-24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96,'24'0,"24"0,-48-24,24 24,0 0,0-24,0 24,0 0,48-24,-48 24,0 0,-24-24,48 24,-24 0,0 0,-24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0,'0'24,"0"24,0 0,0-24,0 48,0-48,0 24,0 0,0 0,0-24,0 0,-24 48,24-24,0 0,0-24,0 24,0 0,0-24,-24 24,24 0,0-24,0 0,0 0,0 24,0-23,0 23,0-24,24 0,0-24,-24 24,24-24,0 0,0 0,0 0,0 0,0 0,0 0,24 0,-24 0,0 0,0-24,24 0,0-24,-24 24,24-1,-24-23,0 0,0-24,0 48,-24-24,0 24,0-24,24 24,-24-48,0 48,24 0,-24-48,0 48,0 0,0-24,0 0,-24 24,24 0,-24 24,0-24,24 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0 120,'24'0,"0"24,0-24,0 0,0 0,24 24,-24-24,24 0,0 0,0 0,0 0,-24 0,72 0,-48 0,48 0,-24 0,48 0,-24 0,-23 0,-25 0,48 0,-24 0,24 0,-24-24,-24 24,0 0,24-24,-48 24,24-24,0 24,-24-24,24 0,-24 24,24-24,0 0,-48 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264 0,'-24'0,"0"0,0 24,0 48,0-48,0 24,0 0,0 0,24 0,-24-24,24 48,-24-48,24 24,0-24,-24 0,24 24,0-24,0 0,24 0,-24 0,24-24,0 0,0 0,24 0,-24 0,48 0,-24 0,0-24,-24 0,0 0,0 24,-24-24,24 0,-24 0,24 24,-24-24,0 0,0 0,0 0,0 0,0-24,0 24,0 0,0 0,0 0,24 24,0 0,0 0,0 0,24 0,0 0,-24 0,24 0,-24 0,24 0,0 0,0 0,0 0,-24-24,25 24,-25 0,0 0,0-24,0 24,-24-24,0 0,0 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312 0,'0'24,"0"0,0 24,0-24,0 0,0 24,0-24,0 24,0-24,0 24,0-24,0 0,0 0,0 0,0 24,0-24,0 0,0 0,0 0,0 0,0 0,0 0,0 0,0 0,0 0,0 0,0 0,0 0,-24 0,24 0,-24-24,24 24,-24 0,0-24,24 24,-24-24,0 0,24 24,-24-24,-24 24,24 1,0-25,-24 24,48-24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0 216,'0'72,"0"0,0-48,0 0,0 24,0 24,0-48,0 0,0 24,0 0,0-24,0 0,0 0,0 0,0 0,24-24,0 24,0 0,-24 0,24-24,24 24,-24-24,0 0,0 0,0 0,24 0,-24 0,24 0,24-24,-24 0,24 0,0 0,0-24,-24 24,0-24,0 24,0-24,0 24,-24 0,1-24,-1 0,24 0,-48 0,24 24,-24-48,0 24,24 24,-24-24,0 24,0 0,0 0,-24 0,0 0,0 24,0 0,0 0,24-24,-25 24,1 0,0 0,24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96,'24'0,"0"0,-24 24,24-24,0 0,0 0,0 0,0 24,48-24,-24 0,-24 0,24 0,0 0,0 0,0 0,24 0,-48 0,24 0,0 0,0 0,24-24,-24 24,0-24,25 24,-49-24,96 0,-72 24,-24-24,24 24,-24 0,0-24,-24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0,'24'0,"-24"24,24-24,0 24,24 0,0 0,0 24,-24-48,24 48,0-24,0 24,0-24,0 24,24 0,24 24,-48 0,72 24,-72-48,48 72,25 0,-49-72,48 121,-24-73,-24 0,48 72,-24-48,24 24,-48-48,49 97,-49-121,24 48,24 72,-24-72,-24 0,24 0,0 0,-48-23,24-1,0 24,-24-24,49 24,-49-48,0 24,24 0,-24 24,0-72,0 73,0-25,48 72,-24-72,-48 0,24 24,0-24,0 24,-24-72,24 49,-48-49,24 0,0-24,0 24,0 0,-24-24,24 24,-24-24,0 0,24-24,-24 24,24 0,-24 0,0 0,25 0,-25 0,0 0,0 0,24-24,-24 24,0 0,0 0,24-24,-24 24,0 0,0-24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48,'24'0,"0"0,0 0,0 0,24 0,0 0,0 0,0 0,0 0,24 0,-24 0,24-24,72 0,-72 24,0 0,0 0,-24 0,49 0,-25 0,0 0,-24 0,-24 0,24 0,48 0,-72 0,0 0,0 0,0 0,-48 0,0 0,24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0,'24'0,"0"24,0-24,24 24,0 24,0 0,48 24,0-24,24 48,0 24,-24-48,24 24,49 48,-73-48,96 73,24 47,-48-48,0 0,49 72,-25-47,-24-1,-24-48,72 144,-95-144,-25-23,96 119,-96-168,-48 0,72 24,-72-48,-24-24,0 0,0-24,-24-24,-24 24,24-24,0 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0,'24'0,"-24"24,24 24,-24-24,24 24,-24 0,0-24,0 48,24 48,-24-96,0 24,0-24,0 48,0-48,0 0,0 24,0 0,0-24,0 0,0 24,0-24,0 0,0 0,0 0,0-24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960 1681,'-48'0,"24"0,0 0,0 0,-24 0,24 0,0 0,0 0,0 0,0 0,0 0,-24 0,24 0,0 0,0 0,24-24,-48 24,48-24,-24 24,0-24,0 24,0-24,0 0,0 24,24-48,-48 48,48-24,-24 0,0-24,-24 24,24 0,0-24,0 24,0 0,24-24,-24 24,0 0,24-24,0 24,-24 0,0 0,24-24,0 24,0-25,0 25,0 0,0-24,0 24,0-48,0 48,0 0,0-24,0 24,24-24,-24 0,24 24,0-24,0 0,0 0,0 24,0 0,24-24,-24 24,24 0,-24 0,0 0,24 0,0 0,-24 24,24-24,-24 0,24 0,0 24,-24 0,0-24,24 24,-24 0,0 0,0 0,0 0,0-24,24 24,-24 0,0 0,49 0,-49 0,0 0,0 0,0 0,0 0,0 0,24 0,-24 24,0-24,0 0,0 24,0 0,0-24,0 24,24-24,-24 24,0-24,0 24,0-24,0 24,0 0,24 0,-24-24,-24 24,24 0,0 0,0 0,0-24,0 24,-24 0,24 0,0 0,0 0,0 24,0-24,0 0,-24 0,24 0,0 0,-24 24,25-24,-1 0,-24 0,24 24,-24-24,0 0,24-24,-24 24,0 24,0 0,0 1,0-25,0 0,0 24,0-24,0 0,0 24,0-24,0 0,0-48,0 72,-24-48,24 24,-24 0,0 0,-1 0,1 0,-24 0,48 0,-24 0,0-24,24 24,-24-24,0 0,0 24,0-24,0 24,0 0,-24-24,0 24,24-24,0 0,-24 24,24-24,0 24,-24-24,24 0,0 24,-24 0,24-24,0 0,0 24,0-24,0 0,0 0,-24 24,24-24,0 0,0 0,0 24,24 0,0-24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480 0,'-24'0,"0"0,0 24,0-24,24 24,-24 0,0-24,24 24,-24-24,0 24,-24 0,24 0,-24-24,24 0,0 24,0-24,0 0,0 0,0 24,0-24,24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0 360,'0'-24,"24"24,0 0,-24-24,24 24,0-24,-24 0,24 24,0-24,24 0,-24 0,-24 0,72-24,-48 24,24 0,-48 0,24 0,0 24,-24-24,24 24,-24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24,0 0,24 0,-24 0,0 0,24 0,-24 0,0 24,24-24,-48 0,24 24,0-24,24 0,-24 24,24 0,-24-48,0 48,0-24,-24-24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240 0,'0'24,"0"0,0 0,0 24,0-24,0 24,0-24,0 0,-24 0,24 24,-24-24,0 0,0 24,24-24,-24 0,24 0,-24-24,24 24,-24-24,24 24,-24-24,24 24,-24-24,0 24,24-48,0 0,0 0,0 0,0 0,0 0,0-24,0 24,0 0,0 0,0 0,0 0,0 0,0 0,0 0,0 0,24 24,-24-24,0 0,24 0,-24 0,24 24,0 0,0 0,0 0,0 0,0 24,-24 24,24-24,-24 0,0 0,0 0,0 0,0 0,0 48,0-48,0 0,0 0,0 0,0 0,0 24,-24-24,0 0,0 0,24 0,-24-24,0 0,0 0,24-24,-24 24,24-24,-24 0,24 0,0 0,0 0,0 0,0 0,0 0,0 0,0 0,0 0,0 0,24 0,0 0,0 24,0-24,-24 0,24 24,0 0,-24-24,24 24,0 0,0 0,-24 24,0 0,0 0,0 0,0 0,0 0,0 0,-24 0,0 0,0 0,0-24,0 0,0 0,0 0,24-24,-24 0,24 0,-24 24,24-24,0 0,0 0,0 0,0 0,0 0,0 0,0 0,0 0,0 0,0 0,24 24,0 0,-24 24,24 0,-24 0,0 0,0-24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0 120,'0'24,"24"-24,-24 24,0 0,0 0,24-24,-24 24,0 0,0 0,0 0,24-24,-24 24,24-24,0 0,0 0,0 0,24 0,0-24,0 24,0-24,-24 0,24 0,-24 0,24 0,0 0,-24-24,24 48,-48-24,24 24,-24-24,24 24,-24-24,0 0,0 0,0 24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0,'0'24,"0"0,0 0,0 0,0 0,24-24,-24 24,0 0,24 0,-24 0,0 0,0 0,24-24,-24-24,24 24,0 0,0 0,0 0,0 0,-24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0,'24'0,"0"24,0-24,0 24,0 0,-24 0,0 0,0 0,0 0,0 0,0 0,-24 0,-24 0,24-24,24 24,-24-24,24 24,0 0,24-24,0 0,0 0,0 0,0 0,24 24,-24-24,0 0,0 0,0 0,0 0,0 0,0 0,-24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0,'24'0,"0"0,0 0,0 0,0 0,0 0,0 0,0 24,-24 0,24-24,-24 24,0 0,0 0,0 0,0 0,0 24,-24-48,0 24,24 0,-24 24,0-48,24 24,-24 0,0 0,0 0,0 0,24 0,-24-24,0 24,24 0,-24-24,24-24,0 0,48 0,-24-24,0 48,0-24,0 24,0 0,0-24,24 24,-24 0,0 0,0 0,0 0,0 0,0 0,-24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1489 0,'-432'432,"335"-384,25 0,-24 24,0-48,24 24,-48 24,0-48,48 24,24-48,-24 24,48 0,-48-24,48 0,0 0,0 0,0 0,24-24,0-24,0 24,24 0,24-24,-48 24,0 24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24,'0'-24,"24"24,0 0,0 0,0 0,0 0,0 0,0 0,-24 24,0 0,-24 24,0-24,24 0,-24 0,0 0,24 0,-48 0,48 0,-24-24,0 24,24 0,-24-24,24-24,0 0,24 0,-24 0,24 0,24 0,-24 24,0 0,0 0,0 0,0 0,0 0,0 0,0 0,0 0,0 0,0 0,0 0,-24-24,24 24,-24-24,24 0,-24 0,0 24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48 0,'0'48,"0"24,0-48,0 24,0 0,0 0,0-24,0 48,0-48,0 24,0-24,0 0,0 48,0-48,0 0,-24 24,24-24,0 24,0-24,0 0,-24 24,24-24,0 0,0-48,0 0,0 0,0 0,0 0,0-48,0 48,0-24,0 24,0 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336 0,'24'0,"-24"24,0 0,0 0,-24-24,24 24,-24 0,-24 0,24-24,0 24,0 0,0 0,0-24,0 0,0 24,0-24,24 24,-24-24,0 24,24 0,-24-24,24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24,'24'-24,"0"24,0 0,0 0,0 0,24 0,-24 0,-24 24,-24-24,0 24,0-24,24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0,'24'24,"0"-24,0 0,0 0,-24 24,48-24,-24 0,0 0,0 0,0 0,0 0,0 0,24 0,-24 0,0 0,0 0,0 0,-24-24,24 24,0 0,-24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168 0,'0'24,"-24"-24,0 0,24 24,-24 0,0 0,24 0,-24-24,0 0,24 24,0 0,0 0,0 0,0 0,0 0,0 0,0 0,-24-24,24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0,'48'0,"-24"0,-24 24,24-24,-24 24,0 0,24-24,0 0,-24 24,24-24,0 0,24 24,-24-24,0 0,24 0,-24 0,0 0,24 0,-24 0,0 0,0 0,0 0,0 0,0 0,-24-24,0 48,24-24,-24-24,24 0,-24 0,-24 24,24-24,0 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48,'24'0,"0"0,0 0,0 0,0-24,0 24,0 0,0 0,0-24,0 24,-24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0,'24'0,"0"0,24 0,-48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24,24 0,-24 0,0-24,24 24,-24-24,0 24,0-24,0 0,0 0,0 24,0-24,24 24,-24-24,0 0,0 0,-24 24,24-24,-24 24,0-24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24,'24'-24,"0"24,0 0,24 0,-24 0,-24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0,-24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0,24 24,-48-24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24,-24-24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0,-24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0,-24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0,-24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24,24-24,-24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72,'48'0,"0"0,0 0,24 0,24 0,-24 0,-24-24,72 24,-48 0,0-24,24 0,-24 24,49 0,-25 0,0 0,24 0,-48 0,0 0,24 0,0 0,48 0,-72 0,0 0,1 0,-25 0,24 24,-24 0,24 0,-24 0,0 0,0 0,0 0,-24-24,-24 48,24-24,-24 0,0 0,0 0,0 0,0 0,0 24,0-24,0 0,0 0,-24 0,24 0,-24 0,0 24,24-24,-24 24,24-24,-24 0,24 0,-24 0,0 24,24-24,-24 0,24 0,-24 0,24-24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0,-24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0,-24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0,-24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0,'48'0,"-24"0,24 0,-24 0,0 24,0-24,0 0,0 0,0 24,0-24,0 0,0 0,0 0,24 0,-48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24,0-24,0 0,-24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0,0 0,0 0,0 0,0 0,0 0,0 0,0 0,0 0,-24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0,48 0,-48 0,0 0,0 0,24 24,-24-24,0 24,0-24,0 0,0 24,-24 0,48-24,-48 24,24-24,0 24,24 24,-24-24,0 0,-24 0,0 0,-240 360,192-336,0 0,24-24,0 0,0 24,0-24,0 0,24 24,-24-23,24-1,24-24,0 0,-24-24,24 24,0-25,0 1,0 0,0 24,-24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24,'24'0,"0"0,0 0,-24-24,0 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0,0 0,-24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0,'24'0,"0"0,-24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0,24 0,0 0,-24 0,-24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24,0 0,0-24,-24 24,24-24,-24 24,24-24,0 0,-24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0,-24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0,-24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336 0,'-24'0,"0"24,-24 0,24 0,0 0,-24 0,24 24,-24 0,24-24,0 24,24-24,-24 24,24-24,0 0,0 0,0 0,0-24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936 0,'-48'24,"24"0,-48 0,48 0,-24 0,0 24,0-24,24 0,-24 24,-24-24,48 0,-24 24,0-24,0 0,24 24,0-24,-24-24,24 24,0 0,24 0,-48-24,48 24,-24 0,0-24,24 24,-24-24,0 24,24 0,-24-24,24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624 0,'0'24,"-24"0,-24 0,24 0,0 24,-24-24,24 0,0 0,-24 0,0 0,24 0,0 0,0 0,-24 24,24-48,0 24,0 0,0 0,0 0,0-24,24 24,-24-24,0 0,24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2498,'24'0,"-24"-24,24 24,0 0,-24-24,24 24,0-24,-24 0,24 0,24-24,0-72,0 48,24 0,-24-24,0 23,0 1,24-48,0 48,-24 0,48-24,-24 0,0 24,1 0,-1 0,48-48,-48 47,0 25,-24 0,0-24,0 48,0 0,24-48,-24 48,0-24,24 24,0-24,-48 0,0 24,24 24,-23-24,-1-24,0 24,-24 0,24 24,-24-24,24 0,-24 0,24 24,-24-24,24 24,-24-24,0 0,48 0,-24 0,-24 0,24 0,-24 0,24 24,-24-24,24 24,-24-24,0 0,0 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0,'24'0,"0"0,0 0,0 0,0 0,0 0,0 0,0 0,0 0,0 0,0 0,0 0,0 24,-24 0,24 0,-24 0,0 0,0 24,0 0,0-24,0 24,0-24,0 0,0 0,0 0,0 24,0-24,0 0,0 0,0 24,-24-24,24 24,-24-24,0 24,24-24,-24-24,24 48,0-24,0 0,0-48,24 24,-24-24,0 0,24 0,0 0,-24 0,0 0,0 0,0 0,24-24,-24 24,0-24,0 0,0 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96,'48'0,"-24"0,0 0,0 0,0-24,0 24,0 0,-24-24,24 24,0 0,0-24,0 24,-24-24,24 24,0 0,-24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</inkml:traceFormat>
        <inkml:channelProperties>
          <inkml:channelProperty channel="X" name="resolution" value="66.666656" units="1/cm"/>
          <inkml:channelProperty channel="Y" name="resolution" value="40.000000" units="1/cm"/>
        </inkml:channelProperties>
      </inkml:inkSource>
    </inkml:context>
    <inkml:brush xml:id="br0">
      <inkml:brushProperty name="width" value="0.035278" units="cm"/>
      <inkml:brushProperty name="height" value="0.035278" units="cm"/>
      <inkml:brushProperty name="color" value="#ff0000"/>
      <inkml:brushProperty name="fitToCurve" value="1"/>
    </inkml:brush>
  </inkml:definitions>
  <inkml:trace contextRef="#ctx0" brushRef="#br0">0 0,'24'0,"-24"48,0-24,0 24,0-24,24 0,-24 0,0 24,24-48,-24 48,0 0,0-24,0 0,0 0,0 24,0-24,0 0,0 24,24-24,-24 0,0 0,0 0,0 0,0-48,24 0,-24 0,0-24,24 24,-24 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2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3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4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5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6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7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8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9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3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4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7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7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4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5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6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7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9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9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5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2020-07-17</a:t>
            </a:fld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6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customXml" Target="../ink/ink1.xml"></Relationship><Relationship Id="rId2" Type="http://schemas.openxmlformats.org/officeDocument/2006/relationships/customXml" Target="../ink/ink2.xml"></Relationship><Relationship Id="rId3" Type="http://schemas.openxmlformats.org/officeDocument/2006/relationships/customXml" Target="../ink/ink3.xml"></Relationship><Relationship Id="rId4" Type="http://schemas.openxmlformats.org/officeDocument/2006/relationships/customXml" Target="../ink/ink4.xml"></Relationship><Relationship Id="rId5" Type="http://schemas.openxmlformats.org/officeDocument/2006/relationships/customXml" Target="../ink/ink5.xml"></Relationship><Relationship Id="rId6" Type="http://schemas.openxmlformats.org/officeDocument/2006/relationships/customXml" Target="../ink/ink6.xml"></Relationship><Relationship Id="rId7" Type="http://schemas.openxmlformats.org/officeDocument/2006/relationships/customXml" Target="../ink/ink7.xml"></Relationship><Relationship Id="rId8" Type="http://schemas.openxmlformats.org/officeDocument/2006/relationships/customXml" Target="../ink/ink8.xml"></Relationship><Relationship Id="rId9" Type="http://schemas.openxmlformats.org/officeDocument/2006/relationships/customXml" Target="../ink/ink9.xml"></Relationship><Relationship Id="rId10" Type="http://schemas.openxmlformats.org/officeDocument/2006/relationships/customXml" Target="../ink/ink10.xml"></Relationship><Relationship Id="rId11" Type="http://schemas.openxmlformats.org/officeDocument/2006/relationships/customXml" Target="../ink/ink11.xml"></Relationship><Relationship Id="rId12" Type="http://schemas.openxmlformats.org/officeDocument/2006/relationships/customXml" Target="../ink/ink12.xml"></Relationship><Relationship Id="rId13" Type="http://schemas.openxmlformats.org/officeDocument/2006/relationships/customXml" Target="../ink/ink13.xml"></Relationship><Relationship Id="rId14" Type="http://schemas.openxmlformats.org/officeDocument/2006/relationships/customXml" Target="../ink/ink14.xml"></Relationship><Relationship Id="rId15" Type="http://schemas.openxmlformats.org/officeDocument/2006/relationships/customXml" Target="../ink/ink15.xml"></Relationship><Relationship Id="rId16" Type="http://schemas.openxmlformats.org/officeDocument/2006/relationships/customXml" Target="../ink/ink16.xml"></Relationship><Relationship Id="rId17" Type="http://schemas.openxmlformats.org/officeDocument/2006/relationships/customXml" Target="../ink/ink17.xml"></Relationship><Relationship Id="rId18" Type="http://schemas.openxmlformats.org/officeDocument/2006/relationships/customXml" Target="../ink/ink18.xml"></Relationship><Relationship Id="rId19" Type="http://schemas.openxmlformats.org/officeDocument/2006/relationships/customXml" Target="../ink/ink19.xml"></Relationship><Relationship Id="rId20" Type="http://schemas.openxmlformats.org/officeDocument/2006/relationships/customXml" Target="../ink/ink20.xml"></Relationship><Relationship Id="rId21" Type="http://schemas.openxmlformats.org/officeDocument/2006/relationships/customXml" Target="../ink/ink21.xml"></Relationship><Relationship Id="rId22" Type="http://schemas.openxmlformats.org/officeDocument/2006/relationships/customXml" Target="../ink/ink22.xml"></Relationship><Relationship Id="rId23" Type="http://schemas.openxmlformats.org/officeDocument/2006/relationships/customXml" Target="../ink/ink23.xml"></Relationship><Relationship Id="rId24" Type="http://schemas.openxmlformats.org/officeDocument/2006/relationships/customXml" Target="../ink/ink24.xml"></Relationship><Relationship Id="rId25" Type="http://schemas.openxmlformats.org/officeDocument/2006/relationships/customXml" Target="../ink/ink25.xml"></Relationship><Relationship Id="rId26" Type="http://schemas.openxmlformats.org/officeDocument/2006/relationships/customXml" Target="../ink/ink26.xml"></Relationship><Relationship Id="rId27" Type="http://schemas.openxmlformats.org/officeDocument/2006/relationships/customXml" Target="../ink/ink27.xml"></Relationship><Relationship Id="rId28" Type="http://schemas.openxmlformats.org/officeDocument/2006/relationships/customXml" Target="../ink/ink28.xml"></Relationship><Relationship Id="rId29" Type="http://schemas.openxmlformats.org/officeDocument/2006/relationships/customXml" Target="../ink/ink29.xml"></Relationship><Relationship Id="rId30" Type="http://schemas.openxmlformats.org/officeDocument/2006/relationships/customXml" Target="../ink/ink30.xml"></Relationship><Relationship Id="rId31" Type="http://schemas.openxmlformats.org/officeDocument/2006/relationships/customXml" Target="../ink/ink31.xml"></Relationship><Relationship Id="rId32" Type="http://schemas.openxmlformats.org/officeDocument/2006/relationships/customXml" Target="../ink/ink32.xml"></Relationship><Relationship Id="rId33" Type="http://schemas.openxmlformats.org/officeDocument/2006/relationships/customXml" Target="../ink/ink33.xml"></Relationship><Relationship Id="rId34" Type="http://schemas.openxmlformats.org/officeDocument/2006/relationships/customXml" Target="../ink/ink34.xml"></Relationship><Relationship Id="rId35" Type="http://schemas.openxmlformats.org/officeDocument/2006/relationships/customXml" Target="../ink/ink35.xml"></Relationship><Relationship Id="rId36" Type="http://schemas.openxmlformats.org/officeDocument/2006/relationships/customXml" Target="../ink/ink36.xml"></Relationship><Relationship Id="rId37" Type="http://schemas.openxmlformats.org/officeDocument/2006/relationships/customXml" Target="../ink/ink37.xml"></Relationship><Relationship Id="rId38" Type="http://schemas.openxmlformats.org/officeDocument/2006/relationships/customXml" Target="../ink/ink38.xml"></Relationship><Relationship Id="rId39" Type="http://schemas.openxmlformats.org/officeDocument/2006/relationships/customXml" Target="../ink/ink39.xml"></Relationship><Relationship Id="rId40" Type="http://schemas.openxmlformats.org/officeDocument/2006/relationships/customXml" Target="../ink/ink40.xml"></Relationship><Relationship Id="rId41" Type="http://schemas.openxmlformats.org/officeDocument/2006/relationships/customXml" Target="../ink/ink41.xml"></Relationship><Relationship Id="rId42" Type="http://schemas.openxmlformats.org/officeDocument/2006/relationships/customXml" Target="../ink/ink42.xml"></Relationship><Relationship Id="rId43" Type="http://schemas.openxmlformats.org/officeDocument/2006/relationships/customXml" Target="../ink/ink43.xml"></Relationship><Relationship Id="rId44" Type="http://schemas.openxmlformats.org/officeDocument/2006/relationships/customXml" Target="../ink/ink44.xml"></Relationship><Relationship Id="rId45" Type="http://schemas.openxmlformats.org/officeDocument/2006/relationships/customXml" Target="../ink/ink45.xml"></Relationship><Relationship Id="rId46" Type="http://schemas.openxmlformats.org/officeDocument/2006/relationships/customXml" Target="../ink/ink46.xml"></Relationship><Relationship Id="rId47" Type="http://schemas.openxmlformats.org/officeDocument/2006/relationships/customXml" Target="../ink/ink47.xml"></Relationship><Relationship Id="rId48" Type="http://schemas.openxmlformats.org/officeDocument/2006/relationships/customXml" Target="../ink/ink48.xml"></Relationship><Relationship Id="rId49" Type="http://schemas.openxmlformats.org/officeDocument/2006/relationships/customXml" Target="../ink/ink49.xml"></Relationship><Relationship Id="rId50" Type="http://schemas.openxmlformats.org/officeDocument/2006/relationships/customXml" Target="../ink/ink50.xml"></Relationship><Relationship Id="rId51" Type="http://schemas.openxmlformats.org/officeDocument/2006/relationships/customXml" Target="../ink/ink51.xml"></Relationship><Relationship Id="rId52" Type="http://schemas.openxmlformats.org/officeDocument/2006/relationships/customXml" Target="../ink/ink52.xml"></Relationship><Relationship Id="rId53" Type="http://schemas.openxmlformats.org/officeDocument/2006/relationships/customXml" Target="../ink/ink53.xml"></Relationship><Relationship Id="rId54" Type="http://schemas.openxmlformats.org/officeDocument/2006/relationships/customXml" Target="../ink/ink54.xml"></Relationship><Relationship Id="rId55" Type="http://schemas.openxmlformats.org/officeDocument/2006/relationships/customXml" Target="../ink/ink55.xml"></Relationship><Relationship Id="rId56" Type="http://schemas.openxmlformats.org/officeDocument/2006/relationships/customXml" Target="../ink/ink56.xml"></Relationship><Relationship Id="rId57" Type="http://schemas.openxmlformats.org/officeDocument/2006/relationships/customXml" Target="../ink/ink57.xml"></Relationship><Relationship Id="rId58" Type="http://schemas.openxmlformats.org/officeDocument/2006/relationships/customXml" Target="../ink/ink58.xml"></Relationship><Relationship Id="rId59" Type="http://schemas.openxmlformats.org/officeDocument/2006/relationships/customXml" Target="../ink/ink59.xml"></Relationship><Relationship Id="rId60" Type="http://schemas.openxmlformats.org/officeDocument/2006/relationships/customXml" Target="../ink/ink60.xml"></Relationship><Relationship Id="rId61" Type="http://schemas.openxmlformats.org/officeDocument/2006/relationships/customXml" Target="../ink/ink61.xml"></Relationship><Relationship Id="rId62" Type="http://schemas.openxmlformats.org/officeDocument/2006/relationships/customXml" Target="../ink/ink62.xml"></Relationship><Relationship Id="rId63" Type="http://schemas.openxmlformats.org/officeDocument/2006/relationships/customXml" Target="../ink/ink63.xml"></Relationship><Relationship Id="rId64" Type="http://schemas.openxmlformats.org/officeDocument/2006/relationships/customXml" Target="../ink/ink64.xml"></Relationship><Relationship Id="rId65" Type="http://schemas.openxmlformats.org/officeDocument/2006/relationships/customXml" Target="../ink/ink65.xml"></Relationship><Relationship Id="rId66" Type="http://schemas.openxmlformats.org/officeDocument/2006/relationships/customXml" Target="../ink/ink66.xml"></Relationship><Relationship Id="rId67" Type="http://schemas.openxmlformats.org/officeDocument/2006/relationships/customXml" Target="../ink/ink67.xml"></Relationship><Relationship Id="rId68" Type="http://schemas.openxmlformats.org/officeDocument/2006/relationships/customXml" Target="../ink/ink68.xml"></Relationship><Relationship Id="rId69" Type="http://schemas.openxmlformats.org/officeDocument/2006/relationships/customXml" Target="../ink/ink69.xml"></Relationship><Relationship Id="rId70" Type="http://schemas.openxmlformats.org/officeDocument/2006/relationships/customXml" Target="../ink/ink70.xml"></Relationship><Relationship Id="rId71" Type="http://schemas.openxmlformats.org/officeDocument/2006/relationships/customXml" Target="../ink/ink71.xml"></Relationship><Relationship Id="rId72" Type="http://schemas.openxmlformats.org/officeDocument/2006/relationships/customXml" Target="../ink/ink72.xml"></Relationship><Relationship Id="rId73" Type="http://schemas.openxmlformats.org/officeDocument/2006/relationships/customXml" Target="../ink/ink73.xml"></Relationship><Relationship Id="rId74" Type="http://schemas.openxmlformats.org/officeDocument/2006/relationships/customXml" Target="../ink/ink74.xml"></Relationship><Relationship Id="rId75" Type="http://schemas.openxmlformats.org/officeDocument/2006/relationships/customXml" Target="../ink/ink75.xml"></Relationship><Relationship Id="rId76" Type="http://schemas.openxmlformats.org/officeDocument/2006/relationships/customXml" Target="../ink/ink76.xml"></Relationship><Relationship Id="rId77" Type="http://schemas.openxmlformats.org/officeDocument/2006/relationships/customXml" Target="../ink/ink77.xml"></Relationship><Relationship Id="rId78" Type="http://schemas.openxmlformats.org/officeDocument/2006/relationships/customXml" Target="../ink/ink78.xml"></Relationship><Relationship Id="rId79" Type="http://schemas.openxmlformats.org/officeDocument/2006/relationships/customXml" Target="../ink/ink79.xml"></Relationship><Relationship Id="rId80" Type="http://schemas.openxmlformats.org/officeDocument/2006/relationships/customXml" Target="../ink/ink80.xml"></Relationship><Relationship Id="rId81" Type="http://schemas.openxmlformats.org/officeDocument/2006/relationships/customXml" Target="../ink/ink81.xml"></Relationship><Relationship Id="rId82" Type="http://schemas.openxmlformats.org/officeDocument/2006/relationships/customXml" Target="../ink/ink82.xml"></Relationship><Relationship Id="rId83" Type="http://schemas.openxmlformats.org/officeDocument/2006/relationships/customXml" Target="../ink/ink83.xml"></Relationship><Relationship Id="rId84" Type="http://schemas.openxmlformats.org/officeDocument/2006/relationships/customXml" Target="../ink/ink84.xml"></Relationship><Relationship Id="rId85" Type="http://schemas.openxmlformats.org/officeDocument/2006/relationships/customXml" Target="../ink/ink85.xml"></Relationship><Relationship Id="rId86" Type="http://schemas.openxmlformats.org/officeDocument/2006/relationships/customXml" Target="../ink/ink86.xml"></Relationship><Relationship Id="rId87" Type="http://schemas.openxmlformats.org/officeDocument/2006/relationships/customXml" Target="../ink/ink87.xml"></Relationship><Relationship Id="rId88" Type="http://schemas.openxmlformats.org/officeDocument/2006/relationships/customXml" Target="../ink/ink88.xml"></Relationship><Relationship Id="rId89" Type="http://schemas.openxmlformats.org/officeDocument/2006/relationships/customXml" Target="../ink/ink89.xml"></Relationship><Relationship Id="rId90" Type="http://schemas.openxmlformats.org/officeDocument/2006/relationships/customXml" Target="../ink/ink90.xml"></Relationship><Relationship Id="rId91" Type="http://schemas.openxmlformats.org/officeDocument/2006/relationships/customXml" Target="../ink/ink91.xml"></Relationship><Relationship Id="rId92" Type="http://schemas.openxmlformats.org/officeDocument/2006/relationships/customXml" Target="../ink/ink92.xml"></Relationship><Relationship Id="rId93" Type="http://schemas.openxmlformats.org/officeDocument/2006/relationships/slideLayout" Target="../slideLayouts/slideLayout7.xml"></Relationship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customXml" Target="../ink/ink93.xml"></Relationship><Relationship Id="rId2" Type="http://schemas.openxmlformats.org/officeDocument/2006/relationships/customXml" Target="../ink/ink94.xml"></Relationship><Relationship Id="rId3" Type="http://schemas.openxmlformats.org/officeDocument/2006/relationships/customXml" Target="../ink/ink95.xml"></Relationship><Relationship Id="rId4" Type="http://schemas.openxmlformats.org/officeDocument/2006/relationships/customXml" Target="../ink/ink96.xml"></Relationship><Relationship Id="rId5" Type="http://schemas.openxmlformats.org/officeDocument/2006/relationships/customXml" Target="../ink/ink97.xml"></Relationship><Relationship Id="rId6" Type="http://schemas.openxmlformats.org/officeDocument/2006/relationships/customXml" Target="../ink/ink98.xml"></Relationship><Relationship Id="rId7" Type="http://schemas.openxmlformats.org/officeDocument/2006/relationships/customXml" Target="../ink/ink99.xml"></Relationship><Relationship Id="rId8" Type="http://schemas.openxmlformats.org/officeDocument/2006/relationships/customXml" Target="../ink/ink100.xml"></Relationship><Relationship Id="rId9" Type="http://schemas.openxmlformats.org/officeDocument/2006/relationships/customXml" Target="../ink/ink101.xml"></Relationship><Relationship Id="rId10" Type="http://schemas.openxmlformats.org/officeDocument/2006/relationships/customXml" Target="../ink/ink102.xml"></Relationship><Relationship Id="rId11" Type="http://schemas.openxmlformats.org/officeDocument/2006/relationships/customXml" Target="../ink/ink103.xml"></Relationship><Relationship Id="rId12" Type="http://schemas.openxmlformats.org/officeDocument/2006/relationships/customXml" Target="../ink/ink104.xml"></Relationship><Relationship Id="rId13" Type="http://schemas.openxmlformats.org/officeDocument/2006/relationships/customXml" Target="../ink/ink105.xml"></Relationship><Relationship Id="rId14" Type="http://schemas.openxmlformats.org/officeDocument/2006/relationships/customXml" Target="../ink/ink106.xml"></Relationship><Relationship Id="rId15" Type="http://schemas.openxmlformats.org/officeDocument/2006/relationships/customXml" Target="../ink/ink107.xml"></Relationship><Relationship Id="rId16" Type="http://schemas.openxmlformats.org/officeDocument/2006/relationships/customXml" Target="../ink/ink108.xml"></Relationship><Relationship Id="rId17" Type="http://schemas.openxmlformats.org/officeDocument/2006/relationships/customXml" Target="../ink/ink109.xml"></Relationship><Relationship Id="rId18" Type="http://schemas.openxmlformats.org/officeDocument/2006/relationships/customXml" Target="../ink/ink110.xml"></Relationship><Relationship Id="rId19" Type="http://schemas.openxmlformats.org/officeDocument/2006/relationships/customXml" Target="../ink/ink111.xml"></Relationship><Relationship Id="rId20" Type="http://schemas.openxmlformats.org/officeDocument/2006/relationships/customXml" Target="../ink/ink112.xml"></Relationship><Relationship Id="rId21" Type="http://schemas.openxmlformats.org/officeDocument/2006/relationships/customXml" Target="../ink/ink113.xml"></Relationship><Relationship Id="rId22" Type="http://schemas.openxmlformats.org/officeDocument/2006/relationships/customXml" Target="../ink/ink114.xml"></Relationship><Relationship Id="rId23" Type="http://schemas.openxmlformats.org/officeDocument/2006/relationships/customXml" Target="../ink/ink115.xml"></Relationship><Relationship Id="rId24" Type="http://schemas.openxmlformats.org/officeDocument/2006/relationships/customXml" Target="../ink/ink116.xml"></Relationship><Relationship Id="rId25" Type="http://schemas.openxmlformats.org/officeDocument/2006/relationships/customXml" Target="../ink/ink117.xml"></Relationship><Relationship Id="rId26" Type="http://schemas.openxmlformats.org/officeDocument/2006/relationships/customXml" Target="../ink/ink118.xml"></Relationship><Relationship Id="rId27" Type="http://schemas.openxmlformats.org/officeDocument/2006/relationships/customXml" Target="../ink/ink119.xml"></Relationship><Relationship Id="rId28" Type="http://schemas.openxmlformats.org/officeDocument/2006/relationships/customXml" Target="../ink/ink120.xml"></Relationship><Relationship Id="rId29" Type="http://schemas.openxmlformats.org/officeDocument/2006/relationships/customXml" Target="../ink/ink121.xml"></Relationship><Relationship Id="rId30" Type="http://schemas.openxmlformats.org/officeDocument/2006/relationships/customXml" Target="../ink/ink122.xml"></Relationship><Relationship Id="rId31" Type="http://schemas.openxmlformats.org/officeDocument/2006/relationships/customXml" Target="../ink/ink123.xml"></Relationship><Relationship Id="rId32" Type="http://schemas.openxmlformats.org/officeDocument/2006/relationships/customXml" Target="../ink/ink124.xml"></Relationship><Relationship Id="rId33" Type="http://schemas.openxmlformats.org/officeDocument/2006/relationships/customXml" Target="../ink/ink125.xml"></Relationship><Relationship Id="rId34" Type="http://schemas.openxmlformats.org/officeDocument/2006/relationships/customXml" Target="../ink/ink126.xml"></Relationship><Relationship Id="rId35" Type="http://schemas.openxmlformats.org/officeDocument/2006/relationships/customXml" Target="../ink/ink127.xml"></Relationship><Relationship Id="rId36" Type="http://schemas.openxmlformats.org/officeDocument/2006/relationships/customXml" Target="../ink/ink128.xml"></Relationship><Relationship Id="rId37" Type="http://schemas.openxmlformats.org/officeDocument/2006/relationships/customXml" Target="../ink/ink129.xml"></Relationship><Relationship Id="rId38" Type="http://schemas.openxmlformats.org/officeDocument/2006/relationships/customXml" Target="../ink/ink130.xml"></Relationship><Relationship Id="rId39" Type="http://schemas.openxmlformats.org/officeDocument/2006/relationships/customXml" Target="../ink/ink131.xml"></Relationship><Relationship Id="rId40" Type="http://schemas.openxmlformats.org/officeDocument/2006/relationships/customXml" Target="../ink/ink132.xml"></Relationship><Relationship Id="rId41" Type="http://schemas.openxmlformats.org/officeDocument/2006/relationships/customXml" Target="../ink/ink133.xml"></Relationship><Relationship Id="rId42" Type="http://schemas.openxmlformats.org/officeDocument/2006/relationships/customXml" Target="../ink/ink134.xml"></Relationship><Relationship Id="rId43" Type="http://schemas.openxmlformats.org/officeDocument/2006/relationships/customXml" Target="../ink/ink135.xml"></Relationship><Relationship Id="rId44" Type="http://schemas.openxmlformats.org/officeDocument/2006/relationships/customXml" Target="../ink/ink136.xml"></Relationship><Relationship Id="rId45" Type="http://schemas.openxmlformats.org/officeDocument/2006/relationships/customXml" Target="../ink/ink137.xml"></Relationship><Relationship Id="rId46" Type="http://schemas.openxmlformats.org/officeDocument/2006/relationships/customXml" Target="../ink/ink138.xml"></Relationship><Relationship Id="rId47" Type="http://schemas.openxmlformats.org/officeDocument/2006/relationships/customXml" Target="../ink/ink139.xml"></Relationship><Relationship Id="rId48" Type="http://schemas.openxmlformats.org/officeDocument/2006/relationships/customXml" Target="../ink/ink140.xml"></Relationship><Relationship Id="rId49" Type="http://schemas.openxmlformats.org/officeDocument/2006/relationships/customXml" Target="../ink/ink141.xml"></Relationship><Relationship Id="rId50" Type="http://schemas.openxmlformats.org/officeDocument/2006/relationships/customXml" Target="../ink/ink142.xml"></Relationship><Relationship Id="rId51" Type="http://schemas.openxmlformats.org/officeDocument/2006/relationships/customXml" Target="../ink/ink143.xml"></Relationship><Relationship Id="rId52" Type="http://schemas.openxmlformats.org/officeDocument/2006/relationships/customXml" Target="../ink/ink144.xml"></Relationship><Relationship Id="rId53" Type="http://schemas.openxmlformats.org/officeDocument/2006/relationships/customXml" Target="../ink/ink145.xml"></Relationship><Relationship Id="rId54" Type="http://schemas.openxmlformats.org/officeDocument/2006/relationships/customXml" Target="../ink/ink146.xml"></Relationship><Relationship Id="rId55" Type="http://schemas.openxmlformats.org/officeDocument/2006/relationships/customXml" Target="../ink/ink147.xml"></Relationship><Relationship Id="rId56" Type="http://schemas.openxmlformats.org/officeDocument/2006/relationships/customXml" Target="../ink/ink148.xml"></Relationship><Relationship Id="rId57" Type="http://schemas.openxmlformats.org/officeDocument/2006/relationships/customXml" Target="../ink/ink149.xml"></Relationship><Relationship Id="rId58" Type="http://schemas.openxmlformats.org/officeDocument/2006/relationships/customXml" Target="../ink/ink150.xml"></Relationship><Relationship Id="rId59" Type="http://schemas.openxmlformats.org/officeDocument/2006/relationships/customXml" Target="../ink/ink151.xml"></Relationship><Relationship Id="rId60" Type="http://schemas.openxmlformats.org/officeDocument/2006/relationships/customXml" Target="../ink/ink152.xml"></Relationship><Relationship Id="rId61" Type="http://schemas.openxmlformats.org/officeDocument/2006/relationships/customXml" Target="../ink/ink153.xml"></Relationship><Relationship Id="rId62" Type="http://schemas.openxmlformats.org/officeDocument/2006/relationships/customXml" Target="../ink/ink154.xml"></Relationship><Relationship Id="rId63" Type="http://schemas.openxmlformats.org/officeDocument/2006/relationships/customXml" Target="../ink/ink155.xml"></Relationship><Relationship Id="rId64" Type="http://schemas.openxmlformats.org/officeDocument/2006/relationships/customXml" Target="../ink/ink156.xml"></Relationship><Relationship Id="rId65" Type="http://schemas.openxmlformats.org/officeDocument/2006/relationships/customXml" Target="../ink/ink157.xml"></Relationship><Relationship Id="rId66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customXml" Target="../ink/ink158.xml"></Relationship><Relationship Id="rId3" Type="http://schemas.openxmlformats.org/officeDocument/2006/relationships/customXml" Target="../ink/ink159.xml"></Relationship><Relationship Id="rId4" Type="http://schemas.openxmlformats.org/officeDocument/2006/relationships/customXml" Target="../ink/ink160.xml"></Relationship><Relationship Id="rId5" Type="http://schemas.openxmlformats.org/officeDocument/2006/relationships/customXml" Target="../ink/ink161.xml"></Relationship><Relationship Id="rId6" Type="http://schemas.openxmlformats.org/officeDocument/2006/relationships/customXml" Target="../ink/ink162.xml"></Relationship><Relationship Id="rId7" Type="http://schemas.openxmlformats.org/officeDocument/2006/relationships/customXml" Target="../ink/ink163.xml"></Relationship><Relationship Id="rId8" Type="http://schemas.openxmlformats.org/officeDocument/2006/relationships/customXml" Target="../ink/ink164.xml"></Relationship><Relationship Id="rId9" Type="http://schemas.openxmlformats.org/officeDocument/2006/relationships/customXml" Target="../ink/ink165.xml"></Relationship><Relationship Id="rId10" Type="http://schemas.openxmlformats.org/officeDocument/2006/relationships/customXml" Target="../ink/ink166.xml"></Relationship><Relationship Id="rId11" Type="http://schemas.openxmlformats.org/officeDocument/2006/relationships/customXml" Target="../ink/ink167.xml"></Relationship><Relationship Id="rId12" Type="http://schemas.openxmlformats.org/officeDocument/2006/relationships/customXml" Target="../ink/ink168.xml"></Relationship><Relationship Id="rId13" Type="http://schemas.openxmlformats.org/officeDocument/2006/relationships/customXml" Target="../ink/ink169.xml"></Relationship><Relationship Id="rId14" Type="http://schemas.openxmlformats.org/officeDocument/2006/relationships/customXml" Target="../ink/ink170.xml"></Relationship><Relationship Id="rId15" Type="http://schemas.openxmlformats.org/officeDocument/2006/relationships/customXml" Target="../ink/ink171.xml"></Relationship><Relationship Id="rId16" Type="http://schemas.openxmlformats.org/officeDocument/2006/relationships/customXml" Target="../ink/ink172.xml"></Relationship><Relationship Id="rId17" Type="http://schemas.openxmlformats.org/officeDocument/2006/relationships/customXml" Target="../ink/ink173.xml"></Relationship><Relationship Id="rId18" Type="http://schemas.openxmlformats.org/officeDocument/2006/relationships/customXml" Target="../ink/ink174.xml"></Relationship><Relationship Id="rId19" Type="http://schemas.openxmlformats.org/officeDocument/2006/relationships/customXml" Target="../ink/ink175.xml"></Relationship><Relationship Id="rId20" Type="http://schemas.openxmlformats.org/officeDocument/2006/relationships/customXml" Target="../ink/ink176.xml"></Relationship><Relationship Id="rId21" Type="http://schemas.openxmlformats.org/officeDocument/2006/relationships/customXml" Target="../ink/ink177.xml"></Relationship><Relationship Id="rId22" Type="http://schemas.openxmlformats.org/officeDocument/2006/relationships/customXml" Target="../ink/ink178.xml"></Relationship><Relationship Id="rId23" Type="http://schemas.openxmlformats.org/officeDocument/2006/relationships/customXml" Target="../ink/ink179.xml"></Relationship><Relationship Id="rId24" Type="http://schemas.openxmlformats.org/officeDocument/2006/relationships/customXml" Target="../ink/ink180.xml"></Relationship><Relationship Id="rId25" Type="http://schemas.openxmlformats.org/officeDocument/2006/relationships/customXml" Target="../ink/ink181.xml"></Relationship><Relationship Id="rId26" Type="http://schemas.openxmlformats.org/officeDocument/2006/relationships/customXml" Target="../ink/ink182.xml"></Relationship><Relationship Id="rId27" Type="http://schemas.openxmlformats.org/officeDocument/2006/relationships/customXml" Target="../ink/ink183.xml"></Relationship><Relationship Id="rId28" Type="http://schemas.openxmlformats.org/officeDocument/2006/relationships/customXml" Target="../ink/ink184.xml"></Relationship><Relationship Id="rId29" Type="http://schemas.openxmlformats.org/officeDocument/2006/relationships/customXml" Target="../ink/ink185.xml"></Relationship><Relationship Id="rId30" Type="http://schemas.openxmlformats.org/officeDocument/2006/relationships/customXml" Target="../ink/ink186.xml"></Relationship><Relationship Id="rId31" Type="http://schemas.openxmlformats.org/officeDocument/2006/relationships/customXml" Target="../ink/ink187.xml"></Relationship><Relationship Id="rId32" Type="http://schemas.openxmlformats.org/officeDocument/2006/relationships/customXml" Target="../ink/ink188.xml"></Relationship><Relationship Id="rId33" Type="http://schemas.openxmlformats.org/officeDocument/2006/relationships/customXml" Target="../ink/ink189.xml"></Relationship><Relationship Id="rId34" Type="http://schemas.openxmlformats.org/officeDocument/2006/relationships/customXml" Target="../ink/ink190.xml"></Relationship><Relationship Id="rId35" Type="http://schemas.openxmlformats.org/officeDocument/2006/relationships/customXml" Target="../ink/ink191.xml"></Relationship><Relationship Id="rId36" Type="http://schemas.openxmlformats.org/officeDocument/2006/relationships/customXml" Target="../ink/ink192.xml"></Relationship><Relationship Id="rId37" Type="http://schemas.openxmlformats.org/officeDocument/2006/relationships/customXml" Target="../ink/ink193.xml"></Relationship><Relationship Id="rId38" Type="http://schemas.openxmlformats.org/officeDocument/2006/relationships/customXml" Target="../ink/ink194.xml"></Relationship><Relationship Id="rId39" Type="http://schemas.openxmlformats.org/officeDocument/2006/relationships/customXml" Target="../ink/ink195.xml"></Relationship><Relationship Id="rId40" Type="http://schemas.openxmlformats.org/officeDocument/2006/relationships/customXml" Target="../ink/ink196.xml"></Relationship><Relationship Id="rId41" Type="http://schemas.openxmlformats.org/officeDocument/2006/relationships/customXml" Target="../ink/ink197.xml"></Relationship><Relationship Id="rId42" Type="http://schemas.openxmlformats.org/officeDocument/2006/relationships/customXml" Target="../ink/ink198.xml"></Relationship><Relationship Id="rId43" Type="http://schemas.openxmlformats.org/officeDocument/2006/relationships/customXml" Target="../ink/ink199.xml"></Relationship><Relationship Id="rId44" Type="http://schemas.openxmlformats.org/officeDocument/2006/relationships/customXml" Target="../ink/ink200.xml"></Relationship><Relationship Id="rId45" Type="http://schemas.openxmlformats.org/officeDocument/2006/relationships/customXml" Target="../ink/ink201.xml"></Relationship><Relationship Id="rId46" Type="http://schemas.openxmlformats.org/officeDocument/2006/relationships/customXml" Target="../ink/ink202.xml"></Relationship><Relationship Id="rId47" Type="http://schemas.openxmlformats.org/officeDocument/2006/relationships/customXml" Target="../ink/ink203.xml"></Relationship><Relationship Id="rId48" Type="http://schemas.openxmlformats.org/officeDocument/2006/relationships/customXml" Target="../ink/ink204.xml"></Relationship><Relationship Id="rId49" Type="http://schemas.openxmlformats.org/officeDocument/2006/relationships/customXml" Target="../ink/ink205.xml"></Relationship><Relationship Id="rId50" Type="http://schemas.openxmlformats.org/officeDocument/2006/relationships/customXml" Target="../ink/ink206.xml"></Relationship><Relationship Id="rId51" Type="http://schemas.openxmlformats.org/officeDocument/2006/relationships/customXml" Target="../ink/ink207.xml"></Relationship><Relationship Id="rId52" Type="http://schemas.openxmlformats.org/officeDocument/2006/relationships/customXml" Target="../ink/ink208.xml"></Relationship><Relationship Id="rId53" Type="http://schemas.openxmlformats.org/officeDocument/2006/relationships/customXml" Target="../ink/ink209.xml"></Relationship><Relationship Id="rId54" Type="http://schemas.openxmlformats.org/officeDocument/2006/relationships/customXml" Target="../ink/ink210.xml"></Relationship><Relationship Id="rId55" Type="http://schemas.openxmlformats.org/officeDocument/2006/relationships/customXml" Target="../ink/ink211.xml"></Relationship><Relationship Id="rId56" Type="http://schemas.openxmlformats.org/officeDocument/2006/relationships/customXml" Target="../ink/ink212.xml"></Relationship><Relationship Id="rId57" Type="http://schemas.openxmlformats.org/officeDocument/2006/relationships/customXml" Target="../ink/ink213.xml"></Relationship><Relationship Id="rId58" Type="http://schemas.openxmlformats.org/officeDocument/2006/relationships/customXml" Target="../ink/ink214.xml"></Relationship><Relationship Id="rId59" Type="http://schemas.openxmlformats.org/officeDocument/2006/relationships/customXml" Target="../ink/ink215.xml"></Relationship><Relationship Id="rId60" Type="http://schemas.openxmlformats.org/officeDocument/2006/relationships/customXml" Target="../ink/ink216.xml"></Relationship><Relationship Id="rId61" Type="http://schemas.openxmlformats.org/officeDocument/2006/relationships/customXml" Target="../ink/ink217.xml"></Relationship><Relationship Id="rId62" Type="http://schemas.openxmlformats.org/officeDocument/2006/relationships/customXml" Target="../ink/ink218.xml"></Relationship><Relationship Id="rId63" Type="http://schemas.openxmlformats.org/officeDocument/2006/relationships/customXml" Target="../ink/ink219.xml"></Relationship><Relationship Id="rId64" Type="http://schemas.openxmlformats.org/officeDocument/2006/relationships/customXml" Target="../ink/ink220.xml"></Relationship><Relationship Id="rId65" Type="http://schemas.openxmlformats.org/officeDocument/2006/relationships/customXml" Target="../ink/ink221.xml"></Relationship><Relationship Id="rId66" Type="http://schemas.openxmlformats.org/officeDocument/2006/relationships/customXml" Target="../ink/ink222.xml"></Relationship><Relationship Id="rId67" Type="http://schemas.openxmlformats.org/officeDocument/2006/relationships/customXml" Target="../ink/ink223.xml"></Relationship><Relationship Id="rId68" Type="http://schemas.openxmlformats.org/officeDocument/2006/relationships/customXml" Target="../ink/ink224.xml"></Relationship><Relationship Id="rId69" Type="http://schemas.openxmlformats.org/officeDocument/2006/relationships/customXml" Target="../ink/ink225.xml"></Relationship><Relationship Id="rId70" Type="http://schemas.openxmlformats.org/officeDocument/2006/relationships/customXml" Target="../ink/ink226.xml"></Relationship><Relationship Id="rId71" Type="http://schemas.openxmlformats.org/officeDocument/2006/relationships/customXml" Target="../ink/ink227.xml"></Relationship><Relationship Id="rId72" Type="http://schemas.openxmlformats.org/officeDocument/2006/relationships/customXml" Target="../ink/ink228.xml"></Relationship><Relationship Id="rId73" Type="http://schemas.openxmlformats.org/officeDocument/2006/relationships/customXml" Target="../ink/ink229.xml"></Relationship><Relationship Id="rId74" Type="http://schemas.openxmlformats.org/officeDocument/2006/relationships/customXml" Target="../ink/ink230.xml"></Relationship><Relationship Id="rId75" Type="http://schemas.openxmlformats.org/officeDocument/2006/relationships/customXml" Target="../ink/ink231.xml"></Relationship><Relationship Id="rId76" Type="http://schemas.openxmlformats.org/officeDocument/2006/relationships/customXml" Target="../ink/ink232.xml"></Relationship><Relationship Id="rId77" Type="http://schemas.openxmlformats.org/officeDocument/2006/relationships/customXml" Target="../ink/ink233.xml"></Relationship><Relationship Id="rId78" Type="http://schemas.openxmlformats.org/officeDocument/2006/relationships/customXml" Target="../ink/ink234.xml"></Relationship><Relationship Id="rId79" Type="http://schemas.openxmlformats.org/officeDocument/2006/relationships/customXml" Target="../ink/ink235.xml"></Relationship><Relationship Id="rId80" Type="http://schemas.openxmlformats.org/officeDocument/2006/relationships/customXml" Target="../ink/ink236.xml"></Relationship><Relationship Id="rId81" Type="http://schemas.openxmlformats.org/officeDocument/2006/relationships/customXml" Target="../ink/ink237.xml"></Relationship><Relationship Id="rId82" Type="http://schemas.openxmlformats.org/officeDocument/2006/relationships/customXml" Target="../ink/ink238.xml"></Relationship><Relationship Id="rId83" Type="http://schemas.openxmlformats.org/officeDocument/2006/relationships/customXml" Target="../ink/ink239.xml"></Relationship><Relationship Id="rId84" Type="http://schemas.openxmlformats.org/officeDocument/2006/relationships/customXml" Target="../ink/ink240.xml"></Relationship><Relationship Id="rId85" Type="http://schemas.openxmlformats.org/officeDocument/2006/relationships/customXml" Target="../ink/ink241.xml"></Relationship><Relationship Id="rId86" Type="http://schemas.openxmlformats.org/officeDocument/2006/relationships/customXml" Target="../ink/ink242.xml"></Relationship><Relationship Id="rId87" Type="http://schemas.openxmlformats.org/officeDocument/2006/relationships/customXml" Target="../ink/ink243.xml"></Relationship><Relationship Id="rId88" Type="http://schemas.openxmlformats.org/officeDocument/2006/relationships/customXml" Target="../ink/ink244.xml"></Relationship><Relationship Id="rId89" Type="http://schemas.openxmlformats.org/officeDocument/2006/relationships/customXml" Target="../ink/ink245.xml"></Relationship><Relationship Id="rId90" Type="http://schemas.openxmlformats.org/officeDocument/2006/relationships/customXml" Target="../ink/ink246.xml"></Relationship><Relationship Id="rId91" Type="http://schemas.openxmlformats.org/officeDocument/2006/relationships/customXml" Target="../ink/ink247.xml"></Relationship><Relationship Id="rId92" Type="http://schemas.openxmlformats.org/officeDocument/2006/relationships/customXml" Target="../ink/ink248.xml"></Relationship><Relationship Id="rId93" Type="http://schemas.openxmlformats.org/officeDocument/2006/relationships/customXml" Target="../ink/ink249.xml"></Relationship><Relationship Id="rId94" Type="http://schemas.openxmlformats.org/officeDocument/2006/relationships/customXml" Target="../ink/ink250.xml"></Relationship><Relationship Id="rId95" Type="http://schemas.openxmlformats.org/officeDocument/2006/relationships/customXml" Target="../ink/ink251.xml"></Relationship><Relationship Id="rId96" Type="http://schemas.openxmlformats.org/officeDocument/2006/relationships/customXml" Target="../ink/ink252.xml"></Relationship><Relationship Id="rId97" Type="http://schemas.openxmlformats.org/officeDocument/2006/relationships/customXml" Target="../ink/ink253.xml"></Relationship><Relationship Id="rId98" Type="http://schemas.openxmlformats.org/officeDocument/2006/relationships/customXml" Target="../ink/ink254.xml"></Relationship><Relationship Id="rId99" Type="http://schemas.openxmlformats.org/officeDocument/2006/relationships/customXml" Target="../ink/ink255.xml"></Relationship><Relationship Id="rId100" Type="http://schemas.openxmlformats.org/officeDocument/2006/relationships/customXml" Target="../ink/ink256.xml"></Relationship><Relationship Id="rId101" Type="http://schemas.openxmlformats.org/officeDocument/2006/relationships/customXml" Target="../ink/ink257.xml"></Relationship><Relationship Id="rId102" Type="http://schemas.openxmlformats.org/officeDocument/2006/relationships/customXml" Target="../ink/ink258.xml"></Relationship><Relationship Id="rId103" Type="http://schemas.openxmlformats.org/officeDocument/2006/relationships/customXml" Target="../ink/ink259.xml"></Relationship><Relationship Id="rId104" Type="http://schemas.openxmlformats.org/officeDocument/2006/relationships/customXml" Target="../ink/ink260.xml"></Relationship><Relationship Id="rId105" Type="http://schemas.openxmlformats.org/officeDocument/2006/relationships/customXml" Target="../ink/ink261.xml"></Relationship><Relationship Id="rId106" Type="http://schemas.openxmlformats.org/officeDocument/2006/relationships/customXml" Target="../ink/ink262.xml"></Relationship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0340" y="82550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 err="1">
                <a:latin typeface="맑은 고딕" charset="0"/>
                <a:ea typeface="맑은 고딕" charset="0"/>
              </a:rPr>
              <a:t>T</a:t>
            </a:r>
            <a:r>
              <a:rPr lang="ko-KR" sz="1800" dirty="0">
                <a:latin typeface="맑은 고딕" charset="0"/>
                <a:ea typeface="맑은 고딕" charset="0"/>
              </a:rPr>
              <a:t> - XX : XX : XX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807085" y="42716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2123440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>
            <a:off x="143383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278765" y="432371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382270" y="446278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>
            <a:off x="962025" y="436689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>
            <a:off x="965200" y="44386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>
            <a:off x="968375" y="449326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>
            <a:off x="971550" y="456501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도형 14"/>
          <p:cNvSpPr>
            <a:spLocks/>
          </p:cNvSpPr>
          <p:nvPr/>
        </p:nvSpPr>
        <p:spPr>
          <a:xfrm>
            <a:off x="1628140" y="433260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15"/>
          <p:cNvCxnSpPr/>
          <p:nvPr/>
        </p:nvCxnSpPr>
        <p:spPr>
          <a:xfrm>
            <a:off x="1797685" y="448754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>
            <a:off x="242379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37236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>
            <a:off x="3004820" y="81978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2993390" y="81724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20"/>
          <p:cNvSpPr>
            <a:spLocks/>
          </p:cNvSpPr>
          <p:nvPr/>
        </p:nvSpPr>
        <p:spPr>
          <a:xfrm>
            <a:off x="3008630" y="428307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2" name="도형 21"/>
          <p:cNvCxnSpPr/>
          <p:nvPr/>
        </p:nvCxnSpPr>
        <p:spPr>
          <a:xfrm>
            <a:off x="3640455" y="426593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22"/>
          <p:cNvCxnSpPr/>
          <p:nvPr/>
        </p:nvCxnSpPr>
        <p:spPr>
          <a:xfrm>
            <a:off x="4956810" y="426847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>
            <a:off x="4267200" y="426212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24"/>
          <p:cNvSpPr>
            <a:spLocks/>
          </p:cNvSpPr>
          <p:nvPr/>
        </p:nvSpPr>
        <p:spPr>
          <a:xfrm>
            <a:off x="3112135" y="431800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15640" y="445706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>
            <a:off x="3795395" y="436118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>
            <a:off x="3798570" y="443293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>
            <a:off x="3801745" y="448754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3804920" y="455930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4461510" y="4326890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>
            <a:off x="4631055" y="4481830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32"/>
          <p:cNvSpPr>
            <a:spLocks/>
          </p:cNvSpPr>
          <p:nvPr/>
        </p:nvSpPr>
        <p:spPr>
          <a:xfrm>
            <a:off x="5257165" y="429196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05730" y="447357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841365" y="82169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5829935" y="8191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>
            <a:off x="5845175" y="428498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8" name="도형 37"/>
          <p:cNvCxnSpPr/>
          <p:nvPr/>
        </p:nvCxnSpPr>
        <p:spPr>
          <a:xfrm>
            <a:off x="6477000" y="426783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/>
          <p:nvPr/>
        </p:nvCxnSpPr>
        <p:spPr>
          <a:xfrm>
            <a:off x="7793355" y="427037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39"/>
          <p:cNvCxnSpPr/>
          <p:nvPr/>
        </p:nvCxnSpPr>
        <p:spPr>
          <a:xfrm>
            <a:off x="7103745" y="426402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도형 40"/>
          <p:cNvSpPr>
            <a:spLocks/>
          </p:cNvSpPr>
          <p:nvPr/>
        </p:nvSpPr>
        <p:spPr>
          <a:xfrm>
            <a:off x="5948680" y="431990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41"/>
          <p:cNvSpPr>
            <a:spLocks/>
          </p:cNvSpPr>
          <p:nvPr/>
        </p:nvSpPr>
        <p:spPr>
          <a:xfrm>
            <a:off x="6052185" y="445897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42"/>
          <p:cNvCxnSpPr/>
          <p:nvPr/>
        </p:nvCxnSpPr>
        <p:spPr>
          <a:xfrm>
            <a:off x="6631940" y="436308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6635115" y="443484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>
            <a:off x="6638290" y="448945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641465" y="456120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46"/>
          <p:cNvSpPr>
            <a:spLocks/>
          </p:cNvSpPr>
          <p:nvPr/>
        </p:nvSpPr>
        <p:spPr>
          <a:xfrm>
            <a:off x="7298055" y="432879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8" name="도형 47"/>
          <p:cNvCxnSpPr/>
          <p:nvPr/>
        </p:nvCxnSpPr>
        <p:spPr>
          <a:xfrm>
            <a:off x="7467600" y="448373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도형 48"/>
          <p:cNvSpPr>
            <a:spLocks/>
          </p:cNvSpPr>
          <p:nvPr/>
        </p:nvSpPr>
        <p:spPr>
          <a:xfrm>
            <a:off x="8093710" y="429387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8042275" y="447548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50"/>
          <p:cNvSpPr>
            <a:spLocks/>
          </p:cNvSpPr>
          <p:nvPr/>
        </p:nvSpPr>
        <p:spPr>
          <a:xfrm>
            <a:off x="460375" y="146939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572770" y="157353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 dirty="0">
                <a:latin typeface="맑은 고딕" charset="0"/>
                <a:ea typeface="맑은 고딕" charset="0"/>
              </a:rPr>
              <a:t>사진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1637030" y="165989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2045970" y="165354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>
            <a:off x="463550" y="203390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55"/>
          <p:cNvSpPr txBox="1">
            <a:spLocks/>
          </p:cNvSpPr>
          <p:nvPr/>
        </p:nvSpPr>
        <p:spPr>
          <a:xfrm>
            <a:off x="567055" y="213804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1665605" y="221551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2083435" y="2218055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457200" y="260731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560705" y="271145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1659255" y="278892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077085" y="2791460"/>
            <a:ext cx="381000" cy="200025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60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  <a:endParaRPr lang="ko-KR" altLang="en-US" sz="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225040" y="3822065"/>
            <a:ext cx="381000" cy="32004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26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2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3345180" y="218440"/>
            <a:ext cx="194437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화면(이력)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64"/>
          <p:cNvSpPr>
            <a:spLocks/>
          </p:cNvSpPr>
          <p:nvPr/>
        </p:nvSpPr>
        <p:spPr>
          <a:xfrm>
            <a:off x="3284855" y="240601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65"/>
          <p:cNvSpPr txBox="1">
            <a:spLocks/>
          </p:cNvSpPr>
          <p:nvPr/>
        </p:nvSpPr>
        <p:spPr>
          <a:xfrm>
            <a:off x="3397250" y="251015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66"/>
          <p:cNvSpPr txBox="1">
            <a:spLocks/>
          </p:cNvSpPr>
          <p:nvPr/>
        </p:nvSpPr>
        <p:spPr>
          <a:xfrm>
            <a:off x="3973830" y="258508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67"/>
          <p:cNvSpPr txBox="1">
            <a:spLocks/>
          </p:cNvSpPr>
          <p:nvPr/>
        </p:nvSpPr>
        <p:spPr>
          <a:xfrm>
            <a:off x="4556125" y="258762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69" name="도형 68"/>
          <p:cNvSpPr>
            <a:spLocks/>
          </p:cNvSpPr>
          <p:nvPr/>
        </p:nvSpPr>
        <p:spPr>
          <a:xfrm>
            <a:off x="3278505" y="298831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>
            <a:off x="3390900" y="309245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1" name="텍스트 상자 70"/>
          <p:cNvSpPr txBox="1">
            <a:spLocks/>
          </p:cNvSpPr>
          <p:nvPr/>
        </p:nvSpPr>
        <p:spPr>
          <a:xfrm>
            <a:off x="3967480" y="316738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71"/>
          <p:cNvSpPr txBox="1">
            <a:spLocks/>
          </p:cNvSpPr>
          <p:nvPr/>
        </p:nvSpPr>
        <p:spPr>
          <a:xfrm>
            <a:off x="4549775" y="31699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3281045" y="357886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73"/>
          <p:cNvSpPr txBox="1">
            <a:spLocks/>
          </p:cNvSpPr>
          <p:nvPr/>
        </p:nvSpPr>
        <p:spPr>
          <a:xfrm>
            <a:off x="3393440" y="368300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75" name="텍스트 상자 74"/>
          <p:cNvSpPr txBox="1">
            <a:spLocks/>
          </p:cNvSpPr>
          <p:nvPr/>
        </p:nvSpPr>
        <p:spPr>
          <a:xfrm>
            <a:off x="3970020" y="375793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75"/>
          <p:cNvSpPr txBox="1">
            <a:spLocks/>
          </p:cNvSpPr>
          <p:nvPr/>
        </p:nvSpPr>
        <p:spPr>
          <a:xfrm>
            <a:off x="4552315" y="376047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일자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77" name="도형 76"/>
          <p:cNvSpPr>
            <a:spLocks/>
          </p:cNvSpPr>
          <p:nvPr/>
        </p:nvSpPr>
        <p:spPr>
          <a:xfrm>
            <a:off x="6264275" y="1346835"/>
            <a:ext cx="1804670" cy="2749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7165975" y="1338580"/>
            <a:ext cx="635" cy="2749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78"/>
          <p:cNvSpPr txBox="1">
            <a:spLocks/>
          </p:cNvSpPr>
          <p:nvPr/>
        </p:nvSpPr>
        <p:spPr>
          <a:xfrm>
            <a:off x="6338570" y="1355090"/>
            <a:ext cx="798830" cy="24765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000" dirty="0" err="1">
                <a:latin typeface="맑은 고딕" charset="0"/>
                <a:ea typeface="맑은 고딕" charset="0"/>
              </a:rPr>
              <a:t>내시장</a:t>
            </a:r>
            <a:endParaRPr lang="ko-KR" altLang="en-US" sz="1000" dirty="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7241540" y="1351915"/>
            <a:ext cx="798830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altLang="en-US" sz="1100" dirty="0">
                <a:latin typeface="맑은 고딕" charset="0"/>
                <a:ea typeface="맑은 고딕" charset="0"/>
              </a:rPr>
              <a:t>근처시장</a:t>
            </a:r>
          </a:p>
        </p:txBody>
      </p:sp>
      <p:sp>
        <p:nvSpPr>
          <p:cNvPr id="82" name="도형 81"/>
          <p:cNvSpPr>
            <a:spLocks/>
          </p:cNvSpPr>
          <p:nvPr/>
        </p:nvSpPr>
        <p:spPr>
          <a:xfrm>
            <a:off x="6151245" y="233553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텍스트 상자 82"/>
          <p:cNvSpPr txBox="1">
            <a:spLocks/>
          </p:cNvSpPr>
          <p:nvPr/>
        </p:nvSpPr>
        <p:spPr>
          <a:xfrm>
            <a:off x="6271895" y="244729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83"/>
          <p:cNvSpPr txBox="1">
            <a:spLocks/>
          </p:cNvSpPr>
          <p:nvPr/>
        </p:nvSpPr>
        <p:spPr>
          <a:xfrm>
            <a:off x="7414260" y="252222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1" name="텍스트 상자 80"/>
          <p:cNvSpPr txBox="1">
            <a:spLocks/>
          </p:cNvSpPr>
          <p:nvPr/>
        </p:nvSpPr>
        <p:spPr>
          <a:xfrm>
            <a:off x="6760845" y="242760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85" name="텍스트 상자 84"/>
          <p:cNvSpPr txBox="1">
            <a:spLocks/>
          </p:cNvSpPr>
          <p:nvPr/>
        </p:nvSpPr>
        <p:spPr>
          <a:xfrm>
            <a:off x="6076950" y="223520"/>
            <a:ext cx="220726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화면(리스트)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6148070" y="2947670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텍스트 상자 86"/>
          <p:cNvSpPr txBox="1">
            <a:spLocks/>
          </p:cNvSpPr>
          <p:nvPr/>
        </p:nvSpPr>
        <p:spPr>
          <a:xfrm>
            <a:off x="6259830" y="3059430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87"/>
          <p:cNvSpPr txBox="1">
            <a:spLocks/>
          </p:cNvSpPr>
          <p:nvPr/>
        </p:nvSpPr>
        <p:spPr>
          <a:xfrm>
            <a:off x="7402195" y="3134360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6748780" y="3039745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6144260" y="3509645"/>
            <a:ext cx="2111375" cy="4337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텍스트 상자 90"/>
          <p:cNvSpPr txBox="1">
            <a:spLocks/>
          </p:cNvSpPr>
          <p:nvPr/>
        </p:nvSpPr>
        <p:spPr>
          <a:xfrm>
            <a:off x="6264910" y="3621405"/>
            <a:ext cx="416560" cy="232410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91"/>
          <p:cNvSpPr txBox="1">
            <a:spLocks/>
          </p:cNvSpPr>
          <p:nvPr/>
        </p:nvSpPr>
        <p:spPr>
          <a:xfrm>
            <a:off x="7407275" y="3696335"/>
            <a:ext cx="581025" cy="21717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93" name="텍스트 상자 92"/>
          <p:cNvSpPr txBox="1">
            <a:spLocks/>
          </p:cNvSpPr>
          <p:nvPr/>
        </p:nvSpPr>
        <p:spPr>
          <a:xfrm>
            <a:off x="6753860" y="3601720"/>
            <a:ext cx="516890" cy="27876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200">
                <a:latin typeface="맑은 고딕" charset="0"/>
                <a:ea typeface="맑은 고딕" charset="0"/>
              </a:rPr>
              <a:t>설명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94" name="도형 93"/>
          <p:cNvSpPr>
            <a:spLocks/>
          </p:cNvSpPr>
          <p:nvPr/>
        </p:nvSpPr>
        <p:spPr>
          <a:xfrm>
            <a:off x="8760460" y="81788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 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텍스트 상자 94"/>
          <p:cNvSpPr txBox="1">
            <a:spLocks/>
          </p:cNvSpPr>
          <p:nvPr/>
        </p:nvSpPr>
        <p:spPr>
          <a:xfrm>
            <a:off x="8757920" y="81534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 dirty="0">
                <a:latin typeface="맑은 고딕" charset="0"/>
                <a:ea typeface="맑은 고딕" charset="0"/>
              </a:rPr>
              <a:t>정보수정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95"/>
          <p:cNvCxnSpPr/>
          <p:nvPr/>
        </p:nvCxnSpPr>
        <p:spPr>
          <a:xfrm flipH="1">
            <a:off x="8870315" y="100520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도형 96"/>
          <p:cNvSpPr>
            <a:spLocks/>
          </p:cNvSpPr>
          <p:nvPr/>
        </p:nvSpPr>
        <p:spPr>
          <a:xfrm>
            <a:off x="9549130" y="15309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101"/>
          <p:cNvSpPr>
            <a:spLocks/>
          </p:cNvSpPr>
          <p:nvPr/>
        </p:nvSpPr>
        <p:spPr>
          <a:xfrm>
            <a:off x="10913110" y="155765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" name="텍스트 상자 103"/>
          <p:cNvSpPr txBox="1">
            <a:spLocks/>
          </p:cNvSpPr>
          <p:nvPr/>
        </p:nvSpPr>
        <p:spPr>
          <a:xfrm>
            <a:off x="9123045" y="28194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5" name="도형 104"/>
          <p:cNvCxnSpPr/>
          <p:nvPr/>
        </p:nvCxnSpPr>
        <p:spPr>
          <a:xfrm>
            <a:off x="8762365" y="183705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도형 105"/>
          <p:cNvSpPr>
            <a:spLocks/>
          </p:cNvSpPr>
          <p:nvPr/>
        </p:nvSpPr>
        <p:spPr>
          <a:xfrm>
            <a:off x="9637395" y="208534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9833610" y="2372995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107"/>
          <p:cNvSpPr>
            <a:spLocks/>
          </p:cNvSpPr>
          <p:nvPr/>
        </p:nvSpPr>
        <p:spPr>
          <a:xfrm>
            <a:off x="8865235" y="271018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9" name="도형 108"/>
          <p:cNvCxnSpPr/>
          <p:nvPr/>
        </p:nvCxnSpPr>
        <p:spPr>
          <a:xfrm>
            <a:off x="8759190" y="304800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109"/>
          <p:cNvSpPr>
            <a:spLocks/>
          </p:cNvSpPr>
          <p:nvPr/>
        </p:nvSpPr>
        <p:spPr>
          <a:xfrm>
            <a:off x="9426575" y="31635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10923905" y="315595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2" name="도형 111"/>
          <p:cNvSpPr>
            <a:spLocks/>
          </p:cNvSpPr>
          <p:nvPr/>
        </p:nvSpPr>
        <p:spPr>
          <a:xfrm>
            <a:off x="9431655" y="345948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8853805" y="382079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8759825" y="427355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6" name="도형 115"/>
          <p:cNvCxnSpPr/>
          <p:nvPr/>
        </p:nvCxnSpPr>
        <p:spPr>
          <a:xfrm>
            <a:off x="937514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도형 116"/>
          <p:cNvCxnSpPr/>
          <p:nvPr/>
        </p:nvCxnSpPr>
        <p:spPr>
          <a:xfrm>
            <a:off x="10691495" y="425894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도형 117"/>
          <p:cNvCxnSpPr/>
          <p:nvPr/>
        </p:nvCxnSpPr>
        <p:spPr>
          <a:xfrm>
            <a:off x="10001885" y="425259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도형 118"/>
          <p:cNvSpPr>
            <a:spLocks/>
          </p:cNvSpPr>
          <p:nvPr/>
        </p:nvSpPr>
        <p:spPr>
          <a:xfrm>
            <a:off x="8846820" y="430847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도형 119"/>
          <p:cNvSpPr>
            <a:spLocks/>
          </p:cNvSpPr>
          <p:nvPr/>
        </p:nvSpPr>
        <p:spPr>
          <a:xfrm>
            <a:off x="8950325" y="444754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1" name="도형 120"/>
          <p:cNvCxnSpPr/>
          <p:nvPr/>
        </p:nvCxnSpPr>
        <p:spPr>
          <a:xfrm>
            <a:off x="9530080" y="435165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도형 121"/>
          <p:cNvCxnSpPr/>
          <p:nvPr/>
        </p:nvCxnSpPr>
        <p:spPr>
          <a:xfrm>
            <a:off x="9533255" y="442341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도형 122"/>
          <p:cNvCxnSpPr/>
          <p:nvPr/>
        </p:nvCxnSpPr>
        <p:spPr>
          <a:xfrm>
            <a:off x="9536430" y="4478020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도형 123"/>
          <p:cNvCxnSpPr/>
          <p:nvPr/>
        </p:nvCxnSpPr>
        <p:spPr>
          <a:xfrm>
            <a:off x="9539605" y="4549775"/>
            <a:ext cx="303530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도형 124"/>
          <p:cNvSpPr>
            <a:spLocks/>
          </p:cNvSpPr>
          <p:nvPr/>
        </p:nvSpPr>
        <p:spPr>
          <a:xfrm>
            <a:off x="10196195" y="4317365"/>
            <a:ext cx="19939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26" name="도형 125"/>
          <p:cNvCxnSpPr/>
          <p:nvPr/>
        </p:nvCxnSpPr>
        <p:spPr>
          <a:xfrm>
            <a:off x="10365740" y="4472305"/>
            <a:ext cx="151130" cy="12255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도형 126"/>
          <p:cNvSpPr>
            <a:spLocks/>
          </p:cNvSpPr>
          <p:nvPr/>
        </p:nvSpPr>
        <p:spPr>
          <a:xfrm>
            <a:off x="10991850" y="428244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8" name="도형 127"/>
          <p:cNvSpPr>
            <a:spLocks/>
          </p:cNvSpPr>
          <p:nvPr/>
        </p:nvSpPr>
        <p:spPr>
          <a:xfrm>
            <a:off x="10940415" y="446405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488CD5-B907-4F21-91E4-B208A7595987}"/>
              </a:ext>
            </a:extLst>
          </p:cNvPr>
          <p:cNvSpPr txBox="1"/>
          <p:nvPr/>
        </p:nvSpPr>
        <p:spPr>
          <a:xfrm>
            <a:off x="3230880" y="4964430"/>
            <a:ext cx="230568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Sorted by month; date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2ECC779-D724-42B1-8E23-CE687F3C43E6}"/>
              </a:ext>
            </a:extLst>
          </p:cNvPr>
          <p:cNvSpPr/>
          <p:nvPr/>
        </p:nvSpPr>
        <p:spPr>
          <a:xfrm>
            <a:off x="10636250" y="424878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3BC540A-A6EA-4396-813E-C68DAA22EA69}"/>
              </a:ext>
            </a:extLst>
          </p:cNvPr>
          <p:cNvSpPr/>
          <p:nvPr/>
        </p:nvSpPr>
        <p:spPr>
          <a:xfrm>
            <a:off x="700659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2A4F245-C7FE-46E9-BDCA-4046674309CE}"/>
              </a:ext>
            </a:extLst>
          </p:cNvPr>
          <p:cNvSpPr/>
          <p:nvPr/>
        </p:nvSpPr>
        <p:spPr>
          <a:xfrm>
            <a:off x="3520440" y="4252595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F42AD4D-FDC9-431F-A321-B6B563385168}"/>
              </a:ext>
            </a:extLst>
          </p:cNvPr>
          <p:cNvSpPr/>
          <p:nvPr/>
        </p:nvSpPr>
        <p:spPr>
          <a:xfrm>
            <a:off x="2053590" y="3765550"/>
            <a:ext cx="67627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텍스트 상자 134"/>
          <p:cNvSpPr txBox="1">
            <a:spLocks/>
          </p:cNvSpPr>
          <p:nvPr/>
        </p:nvSpPr>
        <p:spPr>
          <a:xfrm>
            <a:off x="3362960" y="1255395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7" name="텍스트 상자 136"/>
          <p:cNvSpPr txBox="1">
            <a:spLocks/>
          </p:cNvSpPr>
          <p:nvPr/>
        </p:nvSpPr>
        <p:spPr>
          <a:xfrm>
            <a:off x="7282180" y="1622425"/>
            <a:ext cx="84836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정렬 : 등록순</a:t>
            </a:r>
            <a:endParaRPr lang="ko-KR" altLang="en-US" sz="80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        조회순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38" name="텍스트 상자 137"/>
          <p:cNvSpPr txBox="1">
            <a:spLocks/>
          </p:cNvSpPr>
          <p:nvPr/>
        </p:nvSpPr>
        <p:spPr>
          <a:xfrm>
            <a:off x="4413250" y="1201420"/>
            <a:ext cx="802640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정렬 : </a:t>
            </a:r>
            <a:r>
              <a:rPr lang="ko-KR" sz="800" dirty="0" err="1">
                <a:latin typeface="맑은 고딕" charset="0"/>
                <a:ea typeface="맑은 고딕" charset="0"/>
              </a:rPr>
              <a:t>마감순</a:t>
            </a:r>
            <a:endParaRPr lang="ko-KR" altLang="en-US" sz="800" dirty="0"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        조회순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cxnSp>
        <p:nvCxnSpPr>
          <p:cNvPr id="139" name="도형 138"/>
          <p:cNvCxnSpPr/>
          <p:nvPr/>
        </p:nvCxnSpPr>
        <p:spPr>
          <a:xfrm>
            <a:off x="4020185" y="129730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텍스트 상자 139"/>
          <p:cNvSpPr txBox="1">
            <a:spLocks/>
          </p:cNvSpPr>
          <p:nvPr/>
        </p:nvSpPr>
        <p:spPr>
          <a:xfrm>
            <a:off x="6315075" y="1647190"/>
            <a:ext cx="69977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카테고리 : 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141" name="도형 140"/>
          <p:cNvCxnSpPr/>
          <p:nvPr/>
        </p:nvCxnSpPr>
        <p:spPr>
          <a:xfrm>
            <a:off x="6972300" y="1689100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0C17E55-4B64-4ECC-8807-2ABE3C740025}"/>
              </a:ext>
            </a:extLst>
          </p:cNvPr>
          <p:cNvSpPr/>
          <p:nvPr/>
        </p:nvSpPr>
        <p:spPr>
          <a:xfrm>
            <a:off x="66040" y="4268470"/>
            <a:ext cx="856615" cy="416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">
            <p14:nvContentPartPr>
              <p14:cNvPr id="142" name="잉크 141"/>
              <p14:cNvContentPartPr/>
              <p14:nvPr/>
            </p14:nvContentPartPr>
            <p14:xfrm>
              <a:off x="6512560" y="372110"/>
              <a:ext cx="1496060" cy="2940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3" name="잉크 142"/>
              <p14:cNvContentPartPr/>
              <p14:nvPr/>
            </p14:nvContentPartPr>
            <p14:xfrm>
              <a:off x="6495415" y="320040"/>
              <a:ext cx="1608455" cy="43414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4" name="잉크 143"/>
              <p14:cNvContentPartPr/>
              <p14:nvPr/>
            </p14:nvContentPartPr>
            <p14:xfrm>
              <a:off x="6010910" y="527685"/>
              <a:ext cx="1980565" cy="41598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5" name="잉크 144"/>
              <p14:cNvContentPartPr/>
              <p14:nvPr/>
            </p14:nvContentPartPr>
            <p14:xfrm>
              <a:off x="4791710" y="4133850"/>
              <a:ext cx="1297305" cy="12630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6" name="잉크 145"/>
              <p14:cNvContentPartPr/>
              <p14:nvPr/>
            </p14:nvContentPartPr>
            <p14:xfrm>
              <a:off x="6115050" y="5250180"/>
              <a:ext cx="535940" cy="3111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7" name="잉크 146"/>
              <p14:cNvContentPartPr/>
              <p14:nvPr/>
            </p14:nvContentPartPr>
            <p14:xfrm>
              <a:off x="6244590" y="5396865"/>
              <a:ext cx="207645" cy="781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8" name="잉크 147"/>
              <p14:cNvContentPartPr/>
              <p14:nvPr/>
            </p14:nvContentPartPr>
            <p14:xfrm>
              <a:off x="5664835" y="5682615"/>
              <a:ext cx="890905" cy="3282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9" name="잉크 148"/>
              <p14:cNvContentPartPr/>
              <p14:nvPr/>
            </p14:nvContentPartPr>
            <p14:xfrm>
              <a:off x="6668135" y="5336540"/>
              <a:ext cx="207645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0" name="잉크 149"/>
              <p14:cNvContentPartPr/>
              <p14:nvPr/>
            </p14:nvContentPartPr>
            <p14:xfrm>
              <a:off x="6849745" y="5613400"/>
              <a:ext cx="6921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1" name="잉크 150"/>
              <p14:cNvContentPartPr/>
              <p14:nvPr/>
            </p14:nvContentPartPr>
            <p14:xfrm>
              <a:off x="6971030" y="5448935"/>
              <a:ext cx="86360" cy="1035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2" name="잉크 151"/>
              <p14:cNvContentPartPr/>
              <p14:nvPr/>
            </p14:nvContentPartPr>
            <p14:xfrm>
              <a:off x="6997065" y="5414010"/>
              <a:ext cx="138430" cy="5365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3" name="잉크 152"/>
              <p14:cNvContentPartPr/>
              <p14:nvPr/>
            </p14:nvContentPartPr>
            <p14:xfrm>
              <a:off x="7360285" y="5742940"/>
              <a:ext cx="189865" cy="1987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4" name="잉크 153"/>
              <p14:cNvContentPartPr/>
              <p14:nvPr/>
            </p14:nvContentPartPr>
            <p14:xfrm>
              <a:off x="7706360" y="5336540"/>
              <a:ext cx="16383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5" name="잉크 154"/>
              <p14:cNvContentPartPr/>
              <p14:nvPr/>
            </p14:nvContentPartPr>
            <p14:xfrm>
              <a:off x="7896225" y="5362575"/>
              <a:ext cx="12128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6" name="잉크 155"/>
              <p14:cNvContentPartPr/>
              <p14:nvPr/>
            </p14:nvContentPartPr>
            <p14:xfrm>
              <a:off x="8051800" y="5301615"/>
              <a:ext cx="26035" cy="1987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7" name="잉크 156"/>
              <p14:cNvContentPartPr/>
              <p14:nvPr/>
            </p14:nvContentPartPr>
            <p14:xfrm>
              <a:off x="2118995" y="4661535"/>
              <a:ext cx="3926840" cy="6572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8" name="잉크 157"/>
              <p14:cNvContentPartPr/>
              <p14:nvPr/>
            </p14:nvContentPartPr>
            <p14:xfrm>
              <a:off x="8121015" y="5440045"/>
              <a:ext cx="14732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9" name="잉크 158"/>
              <p14:cNvContentPartPr/>
              <p14:nvPr/>
            </p14:nvContentPartPr>
            <p14:xfrm>
              <a:off x="7896225" y="5664835"/>
              <a:ext cx="337185" cy="233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0" name="잉크 159"/>
              <p14:cNvContentPartPr/>
              <p14:nvPr/>
            </p14:nvContentPartPr>
            <p14:xfrm>
              <a:off x="8380730" y="5336540"/>
              <a:ext cx="250825" cy="4838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1" name="잉크 160"/>
              <p14:cNvContentPartPr/>
              <p14:nvPr/>
            </p14:nvContentPartPr>
            <p14:xfrm>
              <a:off x="8510270" y="5682615"/>
              <a:ext cx="104140" cy="94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2" name="잉크 161"/>
              <p14:cNvContentPartPr/>
              <p14:nvPr/>
            </p14:nvContentPartPr>
            <p14:xfrm>
              <a:off x="8631555" y="5500370"/>
              <a:ext cx="181610" cy="1130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3" name="잉크 162"/>
              <p14:cNvContentPartPr/>
              <p14:nvPr/>
            </p14:nvContentPartPr>
            <p14:xfrm>
              <a:off x="8856345" y="5457190"/>
              <a:ext cx="26035" cy="389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4" name="잉크 163"/>
              <p14:cNvContentPartPr/>
              <p14:nvPr/>
            </p14:nvContentPartPr>
            <p14:xfrm>
              <a:off x="9410065" y="5474970"/>
              <a:ext cx="250825" cy="3022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5" name="잉크 164"/>
              <p14:cNvContentPartPr/>
              <p14:nvPr/>
            </p14:nvContentPartPr>
            <p14:xfrm>
              <a:off x="9323705" y="5492115"/>
              <a:ext cx="509905" cy="3543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6" name="잉크 165"/>
              <p14:cNvContentPartPr/>
              <p14:nvPr/>
            </p14:nvContentPartPr>
            <p14:xfrm>
              <a:off x="1738630" y="4799965"/>
              <a:ext cx="181610" cy="7696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7" name="잉크 166"/>
              <p14:cNvContentPartPr/>
              <p14:nvPr/>
            </p14:nvContentPartPr>
            <p14:xfrm>
              <a:off x="2231390" y="4756785"/>
              <a:ext cx="1202055" cy="9169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8" name="잉크 167"/>
              <p14:cNvContentPartPr/>
              <p14:nvPr/>
            </p14:nvContentPartPr>
            <p14:xfrm>
              <a:off x="1323340" y="5777230"/>
              <a:ext cx="466725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9" name="잉크 168"/>
              <p14:cNvContentPartPr/>
              <p14:nvPr/>
            </p14:nvContentPartPr>
            <p14:xfrm>
              <a:off x="1600200" y="5838190"/>
              <a:ext cx="3429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0" name="잉크 169"/>
              <p14:cNvContentPartPr/>
              <p14:nvPr/>
            </p14:nvContentPartPr>
            <p14:xfrm>
              <a:off x="1202055" y="5898515"/>
              <a:ext cx="501650" cy="241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1" name="잉크 170"/>
              <p14:cNvContentPartPr/>
              <p14:nvPr/>
            </p14:nvContentPartPr>
            <p14:xfrm>
              <a:off x="1885315" y="5838190"/>
              <a:ext cx="26035" cy="3111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2" name="잉크 171"/>
              <p14:cNvContentPartPr/>
              <p14:nvPr/>
            </p14:nvContentPartPr>
            <p14:xfrm>
              <a:off x="1920240" y="6028055"/>
              <a:ext cx="146685" cy="349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3" name="잉크 172"/>
              <p14:cNvContentPartPr/>
              <p14:nvPr/>
            </p14:nvContentPartPr>
            <p14:xfrm>
              <a:off x="1643380" y="6175375"/>
              <a:ext cx="233680" cy="397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4" name="잉크 173"/>
              <p14:cNvContentPartPr/>
              <p14:nvPr/>
            </p14:nvContentPartPr>
            <p14:xfrm>
              <a:off x="1504950" y="6330950"/>
              <a:ext cx="674370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5" name="잉크 174"/>
              <p14:cNvContentPartPr/>
              <p14:nvPr/>
            </p14:nvContentPartPr>
            <p14:xfrm>
              <a:off x="2222500" y="5967730"/>
              <a:ext cx="398145" cy="241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6" name="잉크 175"/>
              <p14:cNvContentPartPr/>
              <p14:nvPr/>
            </p14:nvContentPartPr>
            <p14:xfrm>
              <a:off x="2508250" y="5967730"/>
              <a:ext cx="112395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7" name="잉크 176"/>
              <p14:cNvContentPartPr/>
              <p14:nvPr/>
            </p14:nvContentPartPr>
            <p14:xfrm>
              <a:off x="2257425" y="6356985"/>
              <a:ext cx="397510" cy="3200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8" name="잉크 177"/>
              <p14:cNvContentPartPr/>
              <p14:nvPr/>
            </p14:nvContentPartPr>
            <p14:xfrm>
              <a:off x="2248535" y="6495415"/>
              <a:ext cx="467360" cy="52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9" name="잉크 178"/>
              <p14:cNvContentPartPr/>
              <p14:nvPr/>
            </p14:nvContentPartPr>
            <p14:xfrm>
              <a:off x="2352675" y="4056380"/>
              <a:ext cx="1426845" cy="20066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0" name="잉크 179"/>
              <p14:cNvContentPartPr/>
              <p14:nvPr/>
            </p14:nvContentPartPr>
            <p14:xfrm>
              <a:off x="3658235" y="6270625"/>
              <a:ext cx="536575" cy="171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1" name="잉크 180"/>
              <p14:cNvContentPartPr/>
              <p14:nvPr/>
            </p14:nvContentPartPr>
            <p14:xfrm>
              <a:off x="3926840" y="6149340"/>
              <a:ext cx="34290" cy="3289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2" name="잉크 181"/>
              <p14:cNvContentPartPr/>
              <p14:nvPr/>
            </p14:nvContentPartPr>
            <p14:xfrm>
              <a:off x="3545840" y="6010910"/>
              <a:ext cx="735330" cy="6311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3" name="잉크 182"/>
              <p14:cNvContentPartPr/>
              <p14:nvPr/>
            </p14:nvContentPartPr>
            <p14:xfrm>
              <a:off x="4878070" y="1280160"/>
              <a:ext cx="172720" cy="774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4" name="잉크 183"/>
              <p14:cNvContentPartPr/>
              <p14:nvPr/>
            </p14:nvContentPartPr>
            <p14:xfrm>
              <a:off x="4843145" y="1340485"/>
              <a:ext cx="156210" cy="1295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5" name="잉크 184"/>
              <p14:cNvContentPartPr/>
              <p14:nvPr/>
            </p14:nvContentPartPr>
            <p14:xfrm>
              <a:off x="4843145" y="1288415"/>
              <a:ext cx="216535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6" name="잉크 185"/>
              <p14:cNvContentPartPr/>
              <p14:nvPr/>
            </p14:nvContentPartPr>
            <p14:xfrm>
              <a:off x="4904105" y="1288415"/>
              <a:ext cx="86360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7" name="잉크 186"/>
              <p14:cNvContentPartPr/>
              <p14:nvPr/>
            </p14:nvContentPartPr>
            <p14:xfrm>
              <a:off x="4799965" y="1496060"/>
              <a:ext cx="242570" cy="121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88" name="잉크 187"/>
              <p14:cNvContentPartPr/>
              <p14:nvPr/>
            </p14:nvContentPartPr>
            <p14:xfrm>
              <a:off x="5007610" y="1513840"/>
              <a:ext cx="69215" cy="946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9" name="잉크 188"/>
              <p14:cNvContentPartPr/>
              <p14:nvPr/>
            </p14:nvContentPartPr>
            <p14:xfrm>
              <a:off x="5102860" y="1643380"/>
              <a:ext cx="121285" cy="1295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0" name="잉크 189"/>
              <p14:cNvContentPartPr/>
              <p14:nvPr/>
            </p14:nvContentPartPr>
            <p14:xfrm>
              <a:off x="5224145" y="1583055"/>
              <a:ext cx="138430" cy="1816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1" name="잉크 190"/>
              <p14:cNvContentPartPr/>
              <p14:nvPr/>
            </p14:nvContentPartPr>
            <p14:xfrm>
              <a:off x="5344795" y="1651635"/>
              <a:ext cx="155575" cy="1130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2" name="잉크 191"/>
              <p14:cNvContentPartPr/>
              <p14:nvPr/>
            </p14:nvContentPartPr>
            <p14:xfrm>
              <a:off x="5500370" y="1565275"/>
              <a:ext cx="17780" cy="3200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3" name="잉크 192"/>
              <p14:cNvContentPartPr/>
              <p14:nvPr/>
            </p14:nvContentPartPr>
            <p14:xfrm>
              <a:off x="5587365" y="1513840"/>
              <a:ext cx="12954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94" name="잉크 193"/>
              <p14:cNvContentPartPr/>
              <p14:nvPr/>
            </p14:nvContentPartPr>
            <p14:xfrm>
              <a:off x="5664835" y="1583055"/>
              <a:ext cx="69215" cy="171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5" name="잉크 194"/>
              <p14:cNvContentPartPr/>
              <p14:nvPr/>
            </p14:nvContentPartPr>
            <p14:xfrm>
              <a:off x="5544185" y="1651635"/>
              <a:ext cx="172720" cy="17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96" name="잉크 195"/>
              <p14:cNvContentPartPr/>
              <p14:nvPr/>
            </p14:nvContentPartPr>
            <p14:xfrm>
              <a:off x="5647690" y="1669415"/>
              <a:ext cx="60325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7" name="잉크 196"/>
              <p14:cNvContentPartPr/>
              <p14:nvPr/>
            </p14:nvContentPartPr>
            <p14:xfrm>
              <a:off x="5544185" y="1807845"/>
              <a:ext cx="224790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98" name="잉크 197"/>
              <p14:cNvContentPartPr/>
              <p14:nvPr/>
            </p14:nvContentPartPr>
            <p14:xfrm>
              <a:off x="5569585" y="1738630"/>
              <a:ext cx="86995" cy="171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9" name="잉크 198"/>
              <p14:cNvContentPartPr/>
              <p14:nvPr/>
            </p14:nvContentPartPr>
            <p14:xfrm>
              <a:off x="3018155" y="3494405"/>
              <a:ext cx="349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0" name="잉크 199"/>
              <p14:cNvContentPartPr/>
              <p14:nvPr/>
            </p14:nvContentPartPr>
            <p14:xfrm>
              <a:off x="3251835" y="3476625"/>
              <a:ext cx="431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1" name="잉크 200"/>
              <p14:cNvContentPartPr/>
              <p14:nvPr/>
            </p14:nvContentPartPr>
            <p14:xfrm>
              <a:off x="3382010" y="3468370"/>
              <a:ext cx="51435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2" name="잉크 201"/>
              <p14:cNvContentPartPr/>
              <p14:nvPr/>
            </p14:nvContentPartPr>
            <p14:xfrm>
              <a:off x="3710305" y="3476625"/>
              <a:ext cx="349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3" name="잉크 202"/>
              <p14:cNvContentPartPr/>
              <p14:nvPr/>
            </p14:nvContentPartPr>
            <p14:xfrm>
              <a:off x="3909060" y="3476625"/>
              <a:ext cx="11239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4" name="잉크 203"/>
              <p14:cNvContentPartPr/>
              <p14:nvPr/>
            </p14:nvContentPartPr>
            <p14:xfrm>
              <a:off x="4272280" y="3502660"/>
              <a:ext cx="5207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5" name="잉크 204"/>
              <p14:cNvContentPartPr/>
              <p14:nvPr/>
            </p14:nvContentPartPr>
            <p14:xfrm>
              <a:off x="4428490" y="3528695"/>
              <a:ext cx="1714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06" name="잉크 205"/>
              <p14:cNvContentPartPr/>
              <p14:nvPr/>
            </p14:nvContentPartPr>
            <p14:xfrm>
              <a:off x="4558030" y="3519805"/>
              <a:ext cx="5207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7" name="잉크 206"/>
              <p14:cNvContentPartPr/>
              <p14:nvPr/>
            </p14:nvContentPartPr>
            <p14:xfrm>
              <a:off x="4852035" y="3511550"/>
              <a:ext cx="5207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08" name="잉크 207"/>
              <p14:cNvContentPartPr/>
              <p14:nvPr/>
            </p14:nvContentPartPr>
            <p14:xfrm>
              <a:off x="5146040" y="3511550"/>
              <a:ext cx="603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9" name="잉크 208"/>
              <p14:cNvContentPartPr/>
              <p14:nvPr/>
            </p14:nvContentPartPr>
            <p14:xfrm>
              <a:off x="5474970" y="3519805"/>
              <a:ext cx="5143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0" name="잉크 209"/>
              <p14:cNvContentPartPr/>
              <p14:nvPr/>
            </p14:nvContentPartPr>
            <p14:xfrm>
              <a:off x="5613400" y="3519805"/>
              <a:ext cx="825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" name="잉크 210"/>
              <p14:cNvContentPartPr/>
              <p14:nvPr/>
            </p14:nvContentPartPr>
            <p14:xfrm>
              <a:off x="5647690" y="3519805"/>
              <a:ext cx="5207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2" name="잉크 211"/>
              <p14:cNvContentPartPr/>
              <p14:nvPr/>
            </p14:nvContentPartPr>
            <p14:xfrm>
              <a:off x="3044190" y="350266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3" name="잉크 212"/>
              <p14:cNvContentPartPr/>
              <p14:nvPr/>
            </p14:nvContentPartPr>
            <p14:xfrm>
              <a:off x="3156585" y="3502660"/>
              <a:ext cx="431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4" name="잉크 213"/>
              <p14:cNvContentPartPr/>
              <p14:nvPr/>
            </p14:nvContentPartPr>
            <p14:xfrm>
              <a:off x="3251835" y="3502660"/>
              <a:ext cx="88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5" name="잉크 214"/>
              <p14:cNvContentPartPr/>
              <p14:nvPr/>
            </p14:nvContentPartPr>
            <p14:xfrm>
              <a:off x="3373120" y="3502660"/>
              <a:ext cx="6032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16" name="잉크 215"/>
              <p14:cNvContentPartPr/>
              <p14:nvPr/>
            </p14:nvContentPartPr>
            <p14:xfrm>
              <a:off x="3632835" y="3476625"/>
              <a:ext cx="5143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7" name="잉크 216"/>
              <p14:cNvContentPartPr/>
              <p14:nvPr/>
            </p14:nvContentPartPr>
            <p14:xfrm>
              <a:off x="3788410" y="3468370"/>
              <a:ext cx="431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18" name="잉크 217"/>
              <p14:cNvContentPartPr/>
              <p14:nvPr/>
            </p14:nvContentPartPr>
            <p14:xfrm>
              <a:off x="4090670" y="3476625"/>
              <a:ext cx="147320" cy="177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9" name="잉크 218"/>
              <p14:cNvContentPartPr/>
              <p14:nvPr/>
            </p14:nvContentPartPr>
            <p14:xfrm>
              <a:off x="4514850" y="3511550"/>
              <a:ext cx="103505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20" name="잉크 219"/>
              <p14:cNvContentPartPr/>
              <p14:nvPr/>
            </p14:nvContentPartPr>
            <p14:xfrm>
              <a:off x="4904105" y="3528695"/>
              <a:ext cx="16383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1" name="잉크 220"/>
              <p14:cNvContentPartPr/>
              <p14:nvPr/>
            </p14:nvContentPartPr>
            <p14:xfrm>
              <a:off x="5327650" y="3528695"/>
              <a:ext cx="88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22" name="잉크 221"/>
              <p14:cNvContentPartPr/>
              <p14:nvPr/>
            </p14:nvContentPartPr>
            <p14:xfrm>
              <a:off x="5440045" y="354584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3" name="잉크 222"/>
              <p14:cNvContentPartPr/>
              <p14:nvPr/>
            </p14:nvContentPartPr>
            <p14:xfrm>
              <a:off x="5500370" y="3519805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24" name="잉크 223"/>
              <p14:cNvContentPartPr/>
              <p14:nvPr/>
            </p14:nvContentPartPr>
            <p14:xfrm>
              <a:off x="3087370" y="3485515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5" name="잉크 224"/>
              <p14:cNvContentPartPr/>
              <p14:nvPr/>
            </p14:nvContentPartPr>
            <p14:xfrm>
              <a:off x="3321050" y="3494405"/>
              <a:ext cx="88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26" name="잉크 225"/>
              <p14:cNvContentPartPr/>
              <p14:nvPr/>
            </p14:nvContentPartPr>
            <p14:xfrm>
              <a:off x="3667125" y="3476625"/>
              <a:ext cx="2603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7" name="잉크 226"/>
              <p14:cNvContentPartPr/>
              <p14:nvPr/>
            </p14:nvContentPartPr>
            <p14:xfrm>
              <a:off x="3805555" y="3459480"/>
              <a:ext cx="88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28" name="잉크 227"/>
              <p14:cNvContentPartPr/>
              <p14:nvPr/>
            </p14:nvContentPartPr>
            <p14:xfrm>
              <a:off x="4177665" y="3433445"/>
              <a:ext cx="10350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9" name="잉크 228"/>
              <p14:cNvContentPartPr/>
              <p14:nvPr/>
            </p14:nvContentPartPr>
            <p14:xfrm>
              <a:off x="4453890" y="3450590"/>
              <a:ext cx="177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0" name="잉크 229"/>
              <p14:cNvContentPartPr/>
              <p14:nvPr/>
            </p14:nvContentPartPr>
            <p14:xfrm>
              <a:off x="4687570" y="3468370"/>
              <a:ext cx="6921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1" name="잉크 230"/>
              <p14:cNvContentPartPr/>
              <p14:nvPr/>
            </p14:nvContentPartPr>
            <p14:xfrm>
              <a:off x="5024755" y="3485515"/>
              <a:ext cx="4318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32" name="잉크 231"/>
              <p14:cNvContentPartPr/>
              <p14:nvPr/>
            </p14:nvContentPartPr>
            <p14:xfrm>
              <a:off x="5137150" y="3502660"/>
              <a:ext cx="9525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3" name="잉크 232"/>
              <p14:cNvContentPartPr/>
              <p14:nvPr/>
            </p14:nvContentPartPr>
            <p14:xfrm>
              <a:off x="5518150" y="3502660"/>
              <a:ext cx="8255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상자 30"/>
          <p:cNvSpPr txBox="1">
            <a:spLocks/>
          </p:cNvSpPr>
          <p:nvPr/>
        </p:nvSpPr>
        <p:spPr>
          <a:xfrm>
            <a:off x="486498" y="186055"/>
            <a:ext cx="495236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판매자 화면(상품 추가)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393700" y="822325"/>
            <a:ext cx="2665095" cy="382397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56"/>
          <p:cNvSpPr txBox="1">
            <a:spLocks/>
          </p:cNvSpPr>
          <p:nvPr/>
        </p:nvSpPr>
        <p:spPr>
          <a:xfrm>
            <a:off x="391160" y="803910"/>
            <a:ext cx="2665095" cy="370840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380365" y="4260850"/>
            <a:ext cx="2665095" cy="3733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58"/>
          <p:cNvCxnSpPr/>
          <p:nvPr/>
        </p:nvCxnSpPr>
        <p:spPr>
          <a:xfrm>
            <a:off x="1012190" y="424370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2328545" y="424624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>
            <a:off x="1638935" y="4239895"/>
            <a:ext cx="1270" cy="39941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483870" y="4295775"/>
            <a:ext cx="390525" cy="139700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587375" y="4434840"/>
            <a:ext cx="191135" cy="1911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4" name="도형 63"/>
          <p:cNvCxnSpPr/>
          <p:nvPr/>
        </p:nvCxnSpPr>
        <p:spPr>
          <a:xfrm>
            <a:off x="1167130" y="433895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/>
          <p:nvPr/>
        </p:nvCxnSpPr>
        <p:spPr>
          <a:xfrm>
            <a:off x="1170305" y="441071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/>
          <p:nvPr/>
        </p:nvCxnSpPr>
        <p:spPr>
          <a:xfrm>
            <a:off x="1173480" y="4465320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/>
          <p:nvPr/>
        </p:nvCxnSpPr>
        <p:spPr>
          <a:xfrm>
            <a:off x="1176655" y="4537075"/>
            <a:ext cx="304165" cy="127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도형 67"/>
          <p:cNvSpPr>
            <a:spLocks/>
          </p:cNvSpPr>
          <p:nvPr/>
        </p:nvSpPr>
        <p:spPr>
          <a:xfrm>
            <a:off x="1833245" y="4304665"/>
            <a:ext cx="20002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2002790" y="4459605"/>
            <a:ext cx="151765" cy="12319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2628900" y="4269740"/>
            <a:ext cx="183515" cy="18288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2577465" y="4451350"/>
            <a:ext cx="277495" cy="174625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2358390" y="3180715"/>
            <a:ext cx="581025" cy="6572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사진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상자 78"/>
          <p:cNvSpPr txBox="1">
            <a:spLocks/>
          </p:cNvSpPr>
          <p:nvPr/>
        </p:nvSpPr>
        <p:spPr>
          <a:xfrm>
            <a:off x="655320" y="391223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가격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79"/>
          <p:cNvSpPr txBox="1">
            <a:spLocks/>
          </p:cNvSpPr>
          <p:nvPr/>
        </p:nvSpPr>
        <p:spPr>
          <a:xfrm>
            <a:off x="1419860" y="3914775"/>
            <a:ext cx="832485" cy="262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100">
                <a:latin typeface="맑은 고딕" charset="0"/>
                <a:ea typeface="맑은 고딕" charset="0"/>
              </a:rPr>
              <a:t>시간 : </a:t>
            </a:r>
            <a:endParaRPr lang="ko-KR" altLang="en-US" sz="1100">
              <a:latin typeface="맑은 고딕" charset="0"/>
              <a:ea typeface="맑은 고딕" charset="0"/>
            </a:endParaRPr>
          </a:p>
        </p:txBody>
      </p:sp>
      <p:sp>
        <p:nvSpPr>
          <p:cNvPr id="81" name="도형 80"/>
          <p:cNvSpPr>
            <a:spLocks/>
          </p:cNvSpPr>
          <p:nvPr/>
        </p:nvSpPr>
        <p:spPr>
          <a:xfrm>
            <a:off x="2317115" y="3959225"/>
            <a:ext cx="63373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추가하기</a:t>
            </a:r>
            <a:endParaRPr lang="ko-KR" altLang="en-US" sz="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83"/>
          <p:cNvCxnSpPr/>
          <p:nvPr/>
        </p:nvCxnSpPr>
        <p:spPr>
          <a:xfrm>
            <a:off x="384810" y="1972310"/>
            <a:ext cx="2669540" cy="17145"/>
          </a:xfrm>
          <a:prstGeom prst="line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84"/>
          <p:cNvSpPr txBox="1">
            <a:spLocks/>
          </p:cNvSpPr>
          <p:nvPr/>
        </p:nvSpPr>
        <p:spPr>
          <a:xfrm>
            <a:off x="520065" y="2195195"/>
            <a:ext cx="1279525" cy="339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>
                <a:latin typeface="맑은 고딕" charset="0"/>
                <a:ea typeface="맑은 고딕" charset="0"/>
              </a:rPr>
              <a:t>용도 카테고리(국, 찌개, 무침,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6" name="텍스트 상자 85"/>
          <p:cNvSpPr txBox="1">
            <a:spLocks/>
          </p:cNvSpPr>
          <p:nvPr/>
        </p:nvSpPr>
        <p:spPr>
          <a:xfrm>
            <a:off x="519430" y="1280795"/>
            <a:ext cx="127952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800" dirty="0">
                <a:latin typeface="맑은 고딕" charset="0"/>
                <a:ea typeface="맑은 고딕" charset="0"/>
              </a:rPr>
              <a:t>종류 , 이름</a:t>
            </a:r>
            <a:endParaRPr lang="ko-KR" altLang="en-US" sz="800" dirty="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6539865" y="3514725"/>
            <a:ext cx="139700" cy="14859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B974C47-6A6E-4CF3-9527-C1A74330B025}"/>
              </a:ext>
            </a:extLst>
          </p:cNvPr>
          <p:cNvSpPr/>
          <p:nvPr/>
        </p:nvSpPr>
        <p:spPr>
          <a:xfrm>
            <a:off x="6023992" y="1989455"/>
            <a:ext cx="2395537" cy="710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572770" y="224155"/>
            <a:ext cx="174752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화면(홈)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188595" y="833755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86055" y="831850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T - XX : XX : XX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175260" y="428879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" name="도형 5"/>
          <p:cNvCxnSpPr/>
          <p:nvPr/>
        </p:nvCxnSpPr>
        <p:spPr>
          <a:xfrm>
            <a:off x="1040130" y="42881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6"/>
          <p:cNvCxnSpPr/>
          <p:nvPr/>
        </p:nvCxnSpPr>
        <p:spPr>
          <a:xfrm>
            <a:off x="1915795" y="427418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>
            <a:off x="378460" y="4315460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481965" y="4454525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2299335" y="429768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2247900" y="447929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18"/>
          <p:cNvCxnSpPr/>
          <p:nvPr/>
        </p:nvCxnSpPr>
        <p:spPr>
          <a:xfrm>
            <a:off x="182880" y="151320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19"/>
          <p:cNvCxnSpPr/>
          <p:nvPr/>
        </p:nvCxnSpPr>
        <p:spPr>
          <a:xfrm>
            <a:off x="171450" y="1834515"/>
            <a:ext cx="2668905" cy="635"/>
          </a:xfrm>
          <a:prstGeom prst="line">
            <a:avLst/>
          </a:prstGeom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4" idx="2"/>
          </p:cNvCxnSpPr>
          <p:nvPr/>
        </p:nvCxnSpPr>
        <p:spPr>
          <a:xfrm>
            <a:off x="1518285" y="1201420"/>
            <a:ext cx="3810" cy="64452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텍스트 상자 21"/>
          <p:cNvSpPr txBox="1">
            <a:spLocks/>
          </p:cNvSpPr>
          <p:nvPr/>
        </p:nvSpPr>
        <p:spPr>
          <a:xfrm>
            <a:off x="299085" y="1230630"/>
            <a:ext cx="114808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육류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1537970" y="1227455"/>
            <a:ext cx="1303020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>
                <a:latin typeface="맑은 고딕" charset="0"/>
                <a:ea typeface="맑은 고딕" charset="0"/>
              </a:rPr>
              <a:t>해산물 왁자지껄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>
            <a:off x="204470" y="1543050"/>
            <a:ext cx="1334135" cy="2781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200" dirty="0">
                <a:latin typeface="맑은 고딕" charset="0"/>
                <a:ea typeface="맑은 고딕" charset="0"/>
              </a:rPr>
              <a:t>채소류 왁자지껄</a:t>
            </a:r>
            <a:endParaRPr lang="ko-KR" altLang="en-US" sz="12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>
            <a:off x="3620770" y="220980"/>
            <a:ext cx="2040890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화면(할인)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3236595" y="830580"/>
            <a:ext cx="2664460" cy="382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3234055" y="828675"/>
            <a:ext cx="2664460" cy="370205"/>
          </a:xfrm>
          <a:prstGeom prst="rect">
            <a:avLst/>
          </a:prstGeom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27"/>
          <p:cNvSpPr>
            <a:spLocks/>
          </p:cNvSpPr>
          <p:nvPr/>
        </p:nvSpPr>
        <p:spPr>
          <a:xfrm>
            <a:off x="3223260" y="42856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28"/>
          <p:cNvCxnSpPr/>
          <p:nvPr/>
        </p:nvCxnSpPr>
        <p:spPr>
          <a:xfrm>
            <a:off x="408813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29"/>
          <p:cNvCxnSpPr/>
          <p:nvPr/>
        </p:nvCxnSpPr>
        <p:spPr>
          <a:xfrm>
            <a:off x="4963795" y="427101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30"/>
          <p:cNvSpPr>
            <a:spLocks/>
          </p:cNvSpPr>
          <p:nvPr/>
        </p:nvSpPr>
        <p:spPr>
          <a:xfrm>
            <a:off x="3426460" y="431228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3529965" y="445135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5347335" y="4294505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5295900" y="4476115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3467735" y="167640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35"/>
          <p:cNvSpPr txBox="1">
            <a:spLocks/>
          </p:cNvSpPr>
          <p:nvPr/>
        </p:nvSpPr>
        <p:spPr>
          <a:xfrm>
            <a:off x="3580130" y="178054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36"/>
          <p:cNvSpPr txBox="1">
            <a:spLocks/>
          </p:cNvSpPr>
          <p:nvPr/>
        </p:nvSpPr>
        <p:spPr>
          <a:xfrm>
            <a:off x="4530725" y="186372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8" name="텍스트 상자 37"/>
          <p:cNvSpPr txBox="1">
            <a:spLocks/>
          </p:cNvSpPr>
          <p:nvPr/>
        </p:nvSpPr>
        <p:spPr>
          <a:xfrm>
            <a:off x="4037330" y="191897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>
            <a:off x="5187315" y="195135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39"/>
          <p:cNvSpPr>
            <a:spLocks/>
          </p:cNvSpPr>
          <p:nvPr/>
        </p:nvSpPr>
        <p:spPr>
          <a:xfrm>
            <a:off x="3465195" y="2238375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40"/>
          <p:cNvSpPr txBox="1">
            <a:spLocks/>
          </p:cNvSpPr>
          <p:nvPr/>
        </p:nvSpPr>
        <p:spPr>
          <a:xfrm>
            <a:off x="3577590" y="2342515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41"/>
          <p:cNvSpPr txBox="1">
            <a:spLocks/>
          </p:cNvSpPr>
          <p:nvPr/>
        </p:nvSpPr>
        <p:spPr>
          <a:xfrm>
            <a:off x="4528185" y="2425700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2"/>
          <p:cNvSpPr txBox="1">
            <a:spLocks/>
          </p:cNvSpPr>
          <p:nvPr/>
        </p:nvSpPr>
        <p:spPr>
          <a:xfrm>
            <a:off x="4034790" y="2480945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4" name="도형 43"/>
          <p:cNvSpPr>
            <a:spLocks/>
          </p:cNvSpPr>
          <p:nvPr/>
        </p:nvSpPr>
        <p:spPr>
          <a:xfrm>
            <a:off x="5184775" y="2513330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44"/>
          <p:cNvSpPr>
            <a:spLocks/>
          </p:cNvSpPr>
          <p:nvPr/>
        </p:nvSpPr>
        <p:spPr>
          <a:xfrm>
            <a:off x="3464560" y="283718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45"/>
          <p:cNvSpPr txBox="1">
            <a:spLocks/>
          </p:cNvSpPr>
          <p:nvPr/>
        </p:nvSpPr>
        <p:spPr>
          <a:xfrm>
            <a:off x="3585210" y="294132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47" name="텍스트 상자 46"/>
          <p:cNvSpPr txBox="1">
            <a:spLocks/>
          </p:cNvSpPr>
          <p:nvPr/>
        </p:nvSpPr>
        <p:spPr>
          <a:xfrm>
            <a:off x="4535805" y="302450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4042410" y="307975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49" name="도형 48"/>
          <p:cNvSpPr>
            <a:spLocks/>
          </p:cNvSpPr>
          <p:nvPr/>
        </p:nvSpPr>
        <p:spPr>
          <a:xfrm>
            <a:off x="5192395" y="311213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49"/>
          <p:cNvSpPr>
            <a:spLocks/>
          </p:cNvSpPr>
          <p:nvPr/>
        </p:nvSpPr>
        <p:spPr>
          <a:xfrm>
            <a:off x="3464560" y="3460750"/>
            <a:ext cx="2110740" cy="433070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3585210" y="3564890"/>
            <a:ext cx="415925" cy="231775"/>
          </a:xfrm>
          <a:prstGeom prst="rect">
            <a:avLst/>
          </a:prstGeom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900">
                <a:latin typeface="맑은 고딕" charset="0"/>
                <a:ea typeface="맑은 고딕" charset="0"/>
              </a:rPr>
              <a:t>사진</a:t>
            </a:r>
            <a:endParaRPr lang="ko-KR" altLang="en-US" sz="9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51"/>
          <p:cNvSpPr txBox="1">
            <a:spLocks/>
          </p:cNvSpPr>
          <p:nvPr/>
        </p:nvSpPr>
        <p:spPr>
          <a:xfrm>
            <a:off x="4535805" y="3648075"/>
            <a:ext cx="574040" cy="216535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가격 :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>
            <a:off x="4042410" y="3703320"/>
            <a:ext cx="574040" cy="154940"/>
          </a:xfrm>
          <a:prstGeom prst="rect">
            <a:avLst/>
          </a:prstGeom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400">
                <a:latin typeface="맑은 고딕" charset="0"/>
                <a:ea typeface="맑은 고딕" charset="0"/>
              </a:rPr>
              <a:t>T - XX : XX : XX</a:t>
            </a:r>
            <a:endParaRPr lang="ko-KR" altLang="en-US" sz="400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>
            <a:off x="5192395" y="3735705"/>
            <a:ext cx="299720" cy="11684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400">
                <a:solidFill>
                  <a:schemeClr val="tx1"/>
                </a:solidFill>
                <a:latin typeface="맑은 고딕" charset="0"/>
                <a:ea typeface="맑은 고딕" charset="0"/>
              </a:rPr>
              <a:t>구매</a:t>
            </a:r>
            <a:endParaRPr lang="ko-KR" altLang="en-US" sz="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3458210" y="1255395"/>
            <a:ext cx="69913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분류 : 전체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6" name="도형 55"/>
          <p:cNvCxnSpPr/>
          <p:nvPr/>
        </p:nvCxnSpPr>
        <p:spPr>
          <a:xfrm>
            <a:off x="4115435" y="1288415"/>
            <a:ext cx="2540" cy="17081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텍스트 상자 56"/>
          <p:cNvSpPr txBox="1">
            <a:spLocks/>
          </p:cNvSpPr>
          <p:nvPr/>
        </p:nvSpPr>
        <p:spPr>
          <a:xfrm>
            <a:off x="4493895" y="1269365"/>
            <a:ext cx="80200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정렬 : 마감순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57"/>
          <p:cNvCxnSpPr/>
          <p:nvPr/>
        </p:nvCxnSpPr>
        <p:spPr>
          <a:xfrm flipH="1">
            <a:off x="5233670" y="1301750"/>
            <a:ext cx="1270" cy="177800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>
            <a:spLocks/>
          </p:cNvSpPr>
          <p:nvPr/>
        </p:nvSpPr>
        <p:spPr>
          <a:xfrm>
            <a:off x="6391275" y="8267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연락처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텍스트 상자 59"/>
          <p:cNvSpPr txBox="1">
            <a:spLocks/>
          </p:cNvSpPr>
          <p:nvPr/>
        </p:nvSpPr>
        <p:spPr>
          <a:xfrm>
            <a:off x="6388735" y="82423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1" name="도형 60"/>
          <p:cNvCxnSpPr/>
          <p:nvPr/>
        </p:nvCxnSpPr>
        <p:spPr>
          <a:xfrm flipH="1">
            <a:off x="6501130" y="10140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도형 61"/>
          <p:cNvSpPr>
            <a:spLocks/>
          </p:cNvSpPr>
          <p:nvPr/>
        </p:nvSpPr>
        <p:spPr>
          <a:xfrm>
            <a:off x="7188835" y="150558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8543925" y="156654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4" name="텍스트 상자 63"/>
          <p:cNvSpPr txBox="1">
            <a:spLocks/>
          </p:cNvSpPr>
          <p:nvPr/>
        </p:nvSpPr>
        <p:spPr>
          <a:xfrm>
            <a:off x="6753860" y="29083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5" name="도형 64"/>
          <p:cNvCxnSpPr/>
          <p:nvPr/>
        </p:nvCxnSpPr>
        <p:spPr>
          <a:xfrm>
            <a:off x="6393180" y="1845945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도형 65"/>
          <p:cNvSpPr>
            <a:spLocks/>
          </p:cNvSpPr>
          <p:nvPr/>
        </p:nvSpPr>
        <p:spPr>
          <a:xfrm>
            <a:off x="7268210" y="2094230"/>
            <a:ext cx="117030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도형 67"/>
          <p:cNvSpPr>
            <a:spLocks/>
          </p:cNvSpPr>
          <p:nvPr/>
        </p:nvSpPr>
        <p:spPr>
          <a:xfrm>
            <a:off x="6487160" y="236410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9" name="도형 68"/>
          <p:cNvCxnSpPr/>
          <p:nvPr/>
        </p:nvCxnSpPr>
        <p:spPr>
          <a:xfrm>
            <a:off x="6390005" y="2675890"/>
            <a:ext cx="2685415" cy="635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69"/>
          <p:cNvSpPr>
            <a:spLocks/>
          </p:cNvSpPr>
          <p:nvPr/>
        </p:nvSpPr>
        <p:spPr>
          <a:xfrm>
            <a:off x="7057390" y="317246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70"/>
          <p:cNvSpPr>
            <a:spLocks/>
          </p:cNvSpPr>
          <p:nvPr/>
        </p:nvSpPr>
        <p:spPr>
          <a:xfrm>
            <a:off x="8554720" y="316484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2" name="도형 71"/>
          <p:cNvSpPr>
            <a:spLocks/>
          </p:cNvSpPr>
          <p:nvPr/>
        </p:nvSpPr>
        <p:spPr>
          <a:xfrm>
            <a:off x="7062470" y="3468370"/>
            <a:ext cx="1430655" cy="208280"/>
          </a:xfrm>
          <a:prstGeom prst="rect">
            <a:avLst/>
          </a:prstGeom>
          <a:solidFill>
            <a:schemeClr val="bg1"/>
          </a:solidFill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sp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72"/>
          <p:cNvSpPr>
            <a:spLocks/>
          </p:cNvSpPr>
          <p:nvPr/>
        </p:nvSpPr>
        <p:spPr>
          <a:xfrm>
            <a:off x="6484620" y="382968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4" name="도형 73"/>
          <p:cNvSpPr>
            <a:spLocks/>
          </p:cNvSpPr>
          <p:nvPr/>
        </p:nvSpPr>
        <p:spPr>
          <a:xfrm>
            <a:off x="6390640" y="4282440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5" name="도형 74"/>
          <p:cNvCxnSpPr/>
          <p:nvPr/>
        </p:nvCxnSpPr>
        <p:spPr>
          <a:xfrm>
            <a:off x="7352030" y="425640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도형 75"/>
          <p:cNvCxnSpPr/>
          <p:nvPr/>
        </p:nvCxnSpPr>
        <p:spPr>
          <a:xfrm>
            <a:off x="8209915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77"/>
          <p:cNvSpPr>
            <a:spLocks/>
          </p:cNvSpPr>
          <p:nvPr/>
        </p:nvSpPr>
        <p:spPr>
          <a:xfrm>
            <a:off x="6477635" y="431736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78"/>
          <p:cNvSpPr>
            <a:spLocks/>
          </p:cNvSpPr>
          <p:nvPr/>
        </p:nvSpPr>
        <p:spPr>
          <a:xfrm>
            <a:off x="6581140" y="445643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85"/>
          <p:cNvSpPr>
            <a:spLocks/>
          </p:cNvSpPr>
          <p:nvPr/>
        </p:nvSpPr>
        <p:spPr>
          <a:xfrm>
            <a:off x="8622665" y="429133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86"/>
          <p:cNvSpPr>
            <a:spLocks/>
          </p:cNvSpPr>
          <p:nvPr/>
        </p:nvSpPr>
        <p:spPr>
          <a:xfrm>
            <a:off x="8571230" y="447294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87"/>
          <p:cNvSpPr>
            <a:spLocks/>
          </p:cNvSpPr>
          <p:nvPr/>
        </p:nvSpPr>
        <p:spPr>
          <a:xfrm>
            <a:off x="9199245" y="85534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88"/>
          <p:cNvSpPr txBox="1">
            <a:spLocks/>
          </p:cNvSpPr>
          <p:nvPr/>
        </p:nvSpPr>
        <p:spPr>
          <a:xfrm>
            <a:off x="9196705" y="85280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정보수정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0" name="도형 89"/>
          <p:cNvCxnSpPr/>
          <p:nvPr/>
        </p:nvCxnSpPr>
        <p:spPr>
          <a:xfrm flipH="1">
            <a:off x="9309100" y="1042670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100"/>
          <p:cNvSpPr>
            <a:spLocks/>
          </p:cNvSpPr>
          <p:nvPr/>
        </p:nvSpPr>
        <p:spPr>
          <a:xfrm>
            <a:off x="9198610" y="4311015"/>
            <a:ext cx="2664460" cy="37274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2" name="도형 101"/>
          <p:cNvCxnSpPr/>
          <p:nvPr/>
        </p:nvCxnSpPr>
        <p:spPr>
          <a:xfrm>
            <a:off x="10160000" y="4284980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/>
          <p:nvPr/>
        </p:nvCxnSpPr>
        <p:spPr>
          <a:xfrm>
            <a:off x="11017885" y="4313555"/>
            <a:ext cx="635" cy="398780"/>
          </a:xfrm>
          <a:prstGeom prst="line">
            <a:avLst/>
          </a:pr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도형 103"/>
          <p:cNvSpPr>
            <a:spLocks/>
          </p:cNvSpPr>
          <p:nvPr/>
        </p:nvSpPr>
        <p:spPr>
          <a:xfrm>
            <a:off x="9432925" y="4328795"/>
            <a:ext cx="389890" cy="139065"/>
          </a:xfrm>
          <a:prstGeom prst="triangle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104"/>
          <p:cNvSpPr>
            <a:spLocks/>
          </p:cNvSpPr>
          <p:nvPr/>
        </p:nvSpPr>
        <p:spPr>
          <a:xfrm>
            <a:off x="9536430" y="4467860"/>
            <a:ext cx="190500" cy="19050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105"/>
          <p:cNvSpPr>
            <a:spLocks/>
          </p:cNvSpPr>
          <p:nvPr/>
        </p:nvSpPr>
        <p:spPr>
          <a:xfrm>
            <a:off x="11352530" y="4302760"/>
            <a:ext cx="182880" cy="18224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106"/>
          <p:cNvSpPr>
            <a:spLocks/>
          </p:cNvSpPr>
          <p:nvPr/>
        </p:nvSpPr>
        <p:spPr>
          <a:xfrm>
            <a:off x="11301095" y="4484370"/>
            <a:ext cx="276860" cy="173990"/>
          </a:xfrm>
          <a:prstGeom prst="round2Same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텍스트 상자 107"/>
          <p:cNvSpPr txBox="1">
            <a:spLocks/>
          </p:cNvSpPr>
          <p:nvPr/>
        </p:nvSpPr>
        <p:spPr>
          <a:xfrm>
            <a:off x="9596755" y="293370"/>
            <a:ext cx="1958975" cy="370205"/>
          </a:xfrm>
          <a:prstGeom prst="rect">
            <a:avLst/>
          </a:prstGeom>
          <a:noFill/>
          <a:ln w="28575" cap="flat" cmpd="sng"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구매자 화면(수정)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108"/>
          <p:cNvSpPr>
            <a:spLocks/>
          </p:cNvSpPr>
          <p:nvPr/>
        </p:nvSpPr>
        <p:spPr>
          <a:xfrm>
            <a:off x="9505950" y="156083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0" name="텍스트 상자 109"/>
          <p:cNvSpPr txBox="1">
            <a:spLocks/>
          </p:cNvSpPr>
          <p:nvPr/>
        </p:nvSpPr>
        <p:spPr>
          <a:xfrm>
            <a:off x="9713595" y="1509395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1" name="도형 110"/>
          <p:cNvSpPr>
            <a:spLocks/>
          </p:cNvSpPr>
          <p:nvPr/>
        </p:nvSpPr>
        <p:spPr>
          <a:xfrm>
            <a:off x="9508490" y="20351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" name="텍스트 상자 111"/>
          <p:cNvSpPr txBox="1">
            <a:spLocks/>
          </p:cNvSpPr>
          <p:nvPr/>
        </p:nvSpPr>
        <p:spPr>
          <a:xfrm>
            <a:off x="9716135" y="1983740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3" name="도형 112"/>
          <p:cNvSpPr>
            <a:spLocks/>
          </p:cNvSpPr>
          <p:nvPr/>
        </p:nvSpPr>
        <p:spPr>
          <a:xfrm>
            <a:off x="9502140" y="244475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" name="텍스트 상자 113"/>
          <p:cNvSpPr txBox="1">
            <a:spLocks/>
          </p:cNvSpPr>
          <p:nvPr/>
        </p:nvSpPr>
        <p:spPr>
          <a:xfrm>
            <a:off x="9709785" y="2401570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5" name="도형 114"/>
          <p:cNvSpPr>
            <a:spLocks/>
          </p:cNvSpPr>
          <p:nvPr/>
        </p:nvSpPr>
        <p:spPr>
          <a:xfrm>
            <a:off x="10672445" y="15646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" name="텍스트 상자 115"/>
          <p:cNvSpPr txBox="1">
            <a:spLocks/>
          </p:cNvSpPr>
          <p:nvPr/>
        </p:nvSpPr>
        <p:spPr>
          <a:xfrm>
            <a:off x="10880090" y="1513205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7" name="도형 116"/>
          <p:cNvSpPr>
            <a:spLocks/>
          </p:cNvSpPr>
          <p:nvPr/>
        </p:nvSpPr>
        <p:spPr>
          <a:xfrm>
            <a:off x="10683875" y="203454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" name="텍스트 상자 117"/>
          <p:cNvSpPr txBox="1">
            <a:spLocks/>
          </p:cNvSpPr>
          <p:nvPr/>
        </p:nvSpPr>
        <p:spPr>
          <a:xfrm>
            <a:off x="10891520" y="1983105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19" name="도형 118"/>
          <p:cNvSpPr>
            <a:spLocks/>
          </p:cNvSpPr>
          <p:nvPr/>
        </p:nvSpPr>
        <p:spPr>
          <a:xfrm>
            <a:off x="10677525" y="245237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0" name="텍스트 상자 119"/>
          <p:cNvSpPr txBox="1">
            <a:spLocks/>
          </p:cNvSpPr>
          <p:nvPr/>
        </p:nvSpPr>
        <p:spPr>
          <a:xfrm>
            <a:off x="10885170" y="2400935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1" name="도형 120"/>
          <p:cNvSpPr>
            <a:spLocks/>
          </p:cNvSpPr>
          <p:nvPr/>
        </p:nvSpPr>
        <p:spPr>
          <a:xfrm>
            <a:off x="9490710" y="284099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2" name="텍스트 상자 121"/>
          <p:cNvSpPr txBox="1">
            <a:spLocks/>
          </p:cNvSpPr>
          <p:nvPr/>
        </p:nvSpPr>
        <p:spPr>
          <a:xfrm>
            <a:off x="9698355" y="2797810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3" name="도형 122"/>
          <p:cNvSpPr>
            <a:spLocks/>
          </p:cNvSpPr>
          <p:nvPr/>
        </p:nvSpPr>
        <p:spPr>
          <a:xfrm>
            <a:off x="10184765" y="375285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F79343-542E-48E8-A19D-5C8D274AE9E4}"/>
              </a:ext>
            </a:extLst>
          </p:cNvPr>
          <p:cNvSpPr/>
          <p:nvPr/>
        </p:nvSpPr>
        <p:spPr>
          <a:xfrm>
            <a:off x="196850" y="1835150"/>
            <a:ext cx="2656205" cy="266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카테고리 바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A05DE8C-DE23-499D-861F-AAD242C2F85D}"/>
              </a:ext>
            </a:extLst>
          </p:cNvPr>
          <p:cNvSpPr/>
          <p:nvPr/>
        </p:nvSpPr>
        <p:spPr>
          <a:xfrm>
            <a:off x="250825" y="269938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BEAC782-A250-438D-AC20-E5F42D50ABEC}"/>
              </a:ext>
            </a:extLst>
          </p:cNvPr>
          <p:cNvSpPr/>
          <p:nvPr/>
        </p:nvSpPr>
        <p:spPr>
          <a:xfrm>
            <a:off x="250825" y="3066415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020AC-955B-4278-A2DF-234E3402B715}"/>
              </a:ext>
            </a:extLst>
          </p:cNvPr>
          <p:cNvSpPr/>
          <p:nvPr/>
        </p:nvSpPr>
        <p:spPr>
          <a:xfrm>
            <a:off x="144145" y="415988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298B812-413B-4AE7-B4B1-CEFBC537BC13}"/>
              </a:ext>
            </a:extLst>
          </p:cNvPr>
          <p:cNvSpPr/>
          <p:nvPr/>
        </p:nvSpPr>
        <p:spPr>
          <a:xfrm>
            <a:off x="4055110" y="415607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8681A1-545E-4FFD-A227-89BD5A6E258F}"/>
              </a:ext>
            </a:extLst>
          </p:cNvPr>
          <p:cNvSpPr/>
          <p:nvPr/>
        </p:nvSpPr>
        <p:spPr>
          <a:xfrm>
            <a:off x="8144510" y="4164330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355DC0E-EF34-40FC-8686-092BF66F10E0}"/>
              </a:ext>
            </a:extLst>
          </p:cNvPr>
          <p:cNvSpPr/>
          <p:nvPr/>
        </p:nvSpPr>
        <p:spPr>
          <a:xfrm>
            <a:off x="10962640" y="4186555"/>
            <a:ext cx="961390" cy="59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BF450A0-5190-4E36-A38E-59A566B66EE7}"/>
              </a:ext>
            </a:extLst>
          </p:cNvPr>
          <p:cNvSpPr/>
          <p:nvPr/>
        </p:nvSpPr>
        <p:spPr>
          <a:xfrm>
            <a:off x="250825" y="2310130"/>
            <a:ext cx="253492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1813031E-A5FD-4803-98F9-E21317E70779}"/>
              </a:ext>
            </a:extLst>
          </p:cNvPr>
          <p:cNvSpPr/>
          <p:nvPr/>
        </p:nvSpPr>
        <p:spPr>
          <a:xfrm>
            <a:off x="144145" y="5404485"/>
            <a:ext cx="11640185" cy="68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커뮤니티</a:t>
            </a:r>
            <a:r>
              <a:rPr lang="en-US" altLang="ko-KR" dirty="0">
                <a:solidFill>
                  <a:schemeClr val="tx1"/>
                </a:solidFill>
              </a:rPr>
              <a:t>; 2. </a:t>
            </a:r>
            <a:r>
              <a:rPr lang="ko-KR" altLang="en-US" dirty="0">
                <a:solidFill>
                  <a:schemeClr val="tx1"/>
                </a:solidFill>
              </a:rPr>
              <a:t>레시피</a:t>
            </a:r>
            <a:r>
              <a:rPr lang="en-US" altLang="ko-KR" dirty="0">
                <a:solidFill>
                  <a:schemeClr val="tx1"/>
                </a:solidFill>
              </a:rPr>
              <a:t>; 3. </a:t>
            </a:r>
            <a:r>
              <a:rPr lang="ko-KR" altLang="en-US" dirty="0">
                <a:solidFill>
                  <a:schemeClr val="tx1"/>
                </a:solidFill>
              </a:rPr>
              <a:t>판매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현재</a:t>
            </a:r>
            <a:r>
              <a:rPr lang="en-US" altLang="ko-KR" dirty="0">
                <a:solidFill>
                  <a:schemeClr val="tx1"/>
                </a:solidFill>
              </a:rPr>
              <a:t>); 4. </a:t>
            </a:r>
            <a:r>
              <a:rPr lang="ko-KR" altLang="en-US" dirty="0">
                <a:solidFill>
                  <a:schemeClr val="tx1"/>
                </a:solidFill>
              </a:rPr>
              <a:t>구매내역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5. </a:t>
            </a:r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">
            <p14:nvContentPartPr>
              <p14:cNvPr id="132" name="잉크 131"/>
              <p14:cNvContentPartPr/>
              <p14:nvPr/>
            </p14:nvContentPartPr>
            <p14:xfrm>
              <a:off x="1193800" y="1288415"/>
              <a:ext cx="120650" cy="1644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잉크 132"/>
              <p14:cNvContentPartPr/>
              <p14:nvPr/>
            </p14:nvContentPartPr>
            <p14:xfrm>
              <a:off x="1098550" y="1608455"/>
              <a:ext cx="337185" cy="2425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4" name="잉크 133"/>
              <p14:cNvContentPartPr/>
              <p14:nvPr/>
            </p14:nvContentPartPr>
            <p14:xfrm>
              <a:off x="1911350" y="1245235"/>
              <a:ext cx="224790" cy="1816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5" name="잉크 134"/>
              <p14:cNvContentPartPr/>
              <p14:nvPr/>
            </p14:nvContentPartPr>
            <p14:xfrm>
              <a:off x="1383665" y="518795"/>
              <a:ext cx="813435" cy="899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6" name="잉크 135"/>
              <p14:cNvContentPartPr/>
              <p14:nvPr/>
            </p14:nvContentPartPr>
            <p14:xfrm>
              <a:off x="2240280" y="363220"/>
              <a:ext cx="120650" cy="2940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7" name="잉크 136"/>
              <p14:cNvContentPartPr/>
              <p14:nvPr/>
            </p14:nvContentPartPr>
            <p14:xfrm>
              <a:off x="2360930" y="415290"/>
              <a:ext cx="12128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8" name="잉크 137"/>
              <p14:cNvContentPartPr/>
              <p14:nvPr/>
            </p14:nvContentPartPr>
            <p14:xfrm>
              <a:off x="2525395" y="302895"/>
              <a:ext cx="52070" cy="241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잉크 138"/>
              <p14:cNvContentPartPr/>
              <p14:nvPr/>
            </p14:nvContentPartPr>
            <p14:xfrm>
              <a:off x="2386965" y="561975"/>
              <a:ext cx="164465" cy="1473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0" name="잉크 139"/>
              <p14:cNvContentPartPr/>
              <p14:nvPr/>
            </p14:nvContentPartPr>
            <p14:xfrm>
              <a:off x="2326640" y="285115"/>
              <a:ext cx="233680" cy="354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1" name="잉크 140"/>
              <p14:cNvContentPartPr/>
              <p14:nvPr/>
            </p14:nvContentPartPr>
            <p14:xfrm>
              <a:off x="2611755" y="129540"/>
              <a:ext cx="250825" cy="2076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2" name="잉크 141"/>
              <p14:cNvContentPartPr/>
              <p14:nvPr/>
            </p14:nvContentPartPr>
            <p14:xfrm>
              <a:off x="2905760" y="164465"/>
              <a:ext cx="6096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3" name="잉크 142"/>
              <p14:cNvContentPartPr/>
              <p14:nvPr/>
            </p14:nvContentPartPr>
            <p14:xfrm>
              <a:off x="3001010" y="172720"/>
              <a:ext cx="95250" cy="2254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4" name="잉크 143"/>
              <p14:cNvContentPartPr/>
              <p14:nvPr/>
            </p14:nvContentPartPr>
            <p14:xfrm>
              <a:off x="3105150" y="259715"/>
              <a:ext cx="60325" cy="69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5" name="잉크 144"/>
              <p14:cNvContentPartPr/>
              <p14:nvPr/>
            </p14:nvContentPartPr>
            <p14:xfrm>
              <a:off x="3199765" y="138430"/>
              <a:ext cx="34925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6" name="잉크 145"/>
              <p14:cNvContentPartPr/>
              <p14:nvPr/>
            </p14:nvContentPartPr>
            <p14:xfrm>
              <a:off x="3286760" y="216535"/>
              <a:ext cx="13843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7" name="잉크 146"/>
              <p14:cNvContentPartPr/>
              <p14:nvPr/>
            </p14:nvContentPartPr>
            <p14:xfrm>
              <a:off x="3321050" y="259715"/>
              <a:ext cx="26035" cy="69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8" name="잉크 147"/>
              <p14:cNvContentPartPr/>
              <p14:nvPr/>
            </p14:nvContentPartPr>
            <p14:xfrm>
              <a:off x="3217545" y="294005"/>
              <a:ext cx="198755" cy="86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9" name="잉크 148"/>
              <p14:cNvContentPartPr/>
              <p14:nvPr/>
            </p14:nvContentPartPr>
            <p14:xfrm>
              <a:off x="3528695" y="207645"/>
              <a:ext cx="26035" cy="2768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0" name="잉크 149"/>
              <p14:cNvContentPartPr/>
              <p14:nvPr/>
            </p14:nvContentPartPr>
            <p14:xfrm>
              <a:off x="112395" y="2110105"/>
              <a:ext cx="2369820" cy="21018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1" name="잉크 150"/>
              <p14:cNvContentPartPr/>
              <p14:nvPr/>
            </p14:nvContentPartPr>
            <p14:xfrm>
              <a:off x="484505" y="4030345"/>
              <a:ext cx="483870" cy="2508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2" name="잉크 151"/>
              <p14:cNvContentPartPr/>
              <p14:nvPr/>
            </p14:nvContentPartPr>
            <p14:xfrm>
              <a:off x="864870" y="6348095"/>
              <a:ext cx="475615" cy="3289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3" name="잉크 152"/>
              <p14:cNvContentPartPr/>
              <p14:nvPr/>
            </p14:nvContentPartPr>
            <p14:xfrm>
              <a:off x="1392555" y="6192520"/>
              <a:ext cx="121285" cy="6832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4" name="잉크 153"/>
              <p14:cNvContentPartPr/>
              <p14:nvPr/>
            </p14:nvContentPartPr>
            <p14:xfrm>
              <a:off x="1037590" y="6304915"/>
              <a:ext cx="605790" cy="389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5" name="잉크 154"/>
              <p14:cNvContentPartPr/>
              <p14:nvPr/>
            </p14:nvContentPartPr>
            <p14:xfrm>
              <a:off x="1106805" y="4065270"/>
              <a:ext cx="562610" cy="9080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6" name="잉크 155"/>
              <p14:cNvContentPartPr/>
              <p14:nvPr/>
            </p14:nvContentPartPr>
            <p14:xfrm>
              <a:off x="1729740" y="4843145"/>
              <a:ext cx="172720" cy="2597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7" name="잉크 156"/>
              <p14:cNvContentPartPr/>
              <p14:nvPr/>
            </p14:nvContentPartPr>
            <p14:xfrm>
              <a:off x="2006600" y="4895215"/>
              <a:ext cx="34290" cy="121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8" name="잉크 157"/>
              <p14:cNvContentPartPr/>
              <p14:nvPr/>
            </p14:nvContentPartPr>
            <p14:xfrm>
              <a:off x="2118995" y="4886325"/>
              <a:ext cx="52070" cy="3200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9" name="잉크 158"/>
              <p14:cNvContentPartPr/>
              <p14:nvPr/>
            </p14:nvContentPartPr>
            <p14:xfrm>
              <a:off x="1928495" y="4999355"/>
              <a:ext cx="190500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0" name="잉크 159"/>
              <p14:cNvContentPartPr/>
              <p14:nvPr/>
            </p14:nvContentPartPr>
            <p14:xfrm>
              <a:off x="2231390" y="4895215"/>
              <a:ext cx="78105" cy="1816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1" name="잉크 160"/>
              <p14:cNvContentPartPr/>
              <p14:nvPr/>
            </p14:nvContentPartPr>
            <p14:xfrm>
              <a:off x="2283460" y="4999355"/>
              <a:ext cx="51435" cy="171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2" name="잉크 161"/>
              <p14:cNvContentPartPr/>
              <p14:nvPr/>
            </p14:nvContentPartPr>
            <p14:xfrm>
              <a:off x="2378710" y="4886325"/>
              <a:ext cx="86360" cy="3289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3" name="잉크 162"/>
              <p14:cNvContentPartPr/>
              <p14:nvPr/>
            </p14:nvContentPartPr>
            <p14:xfrm>
              <a:off x="2525395" y="4964430"/>
              <a:ext cx="147320" cy="349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4" name="잉크 163"/>
              <p14:cNvContentPartPr/>
              <p14:nvPr/>
            </p14:nvContentPartPr>
            <p14:xfrm>
              <a:off x="2534285" y="5111750"/>
              <a:ext cx="8255" cy="25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5" name="잉크 164"/>
              <p14:cNvContentPartPr/>
              <p14:nvPr/>
            </p14:nvContentPartPr>
            <p14:xfrm>
              <a:off x="2491105" y="5042535"/>
              <a:ext cx="181610" cy="1987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6" name="잉크 165"/>
              <p14:cNvContentPartPr/>
              <p14:nvPr/>
            </p14:nvContentPartPr>
            <p14:xfrm>
              <a:off x="2698750" y="4964430"/>
              <a:ext cx="34290" cy="4324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잉크 166"/>
              <p14:cNvContentPartPr/>
              <p14:nvPr/>
            </p14:nvContentPartPr>
            <p14:xfrm>
              <a:off x="2793365" y="4999355"/>
              <a:ext cx="17335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8" name="잉크 167"/>
              <p14:cNvContentPartPr/>
              <p14:nvPr/>
            </p14:nvContentPartPr>
            <p14:xfrm>
              <a:off x="2811145" y="5137150"/>
              <a:ext cx="8255" cy="52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잉크 168"/>
              <p14:cNvContentPartPr/>
              <p14:nvPr/>
            </p14:nvContentPartPr>
            <p14:xfrm>
              <a:off x="2759075" y="5120005"/>
              <a:ext cx="181610" cy="1041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0" name="잉크 169"/>
              <p14:cNvContentPartPr/>
              <p14:nvPr/>
            </p14:nvContentPartPr>
            <p14:xfrm>
              <a:off x="2845435" y="5275580"/>
              <a:ext cx="17145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1" name="잉크 170"/>
              <p14:cNvContentPartPr/>
              <p14:nvPr/>
            </p14:nvContentPartPr>
            <p14:xfrm>
              <a:off x="2811145" y="5293360"/>
              <a:ext cx="224790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2" name="잉크 171"/>
              <p14:cNvContentPartPr/>
              <p14:nvPr/>
            </p14:nvContentPartPr>
            <p14:xfrm>
              <a:off x="2992755" y="5102860"/>
              <a:ext cx="94615" cy="952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3" name="잉크 172"/>
              <p14:cNvContentPartPr/>
              <p14:nvPr/>
            </p14:nvContentPartPr>
            <p14:xfrm>
              <a:off x="3131185" y="4999355"/>
              <a:ext cx="43180" cy="414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4" name="잉크 173"/>
              <p14:cNvContentPartPr/>
              <p14:nvPr/>
            </p14:nvContentPartPr>
            <p14:xfrm>
              <a:off x="3001010" y="5232400"/>
              <a:ext cx="104140" cy="121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5" name="잉크 174"/>
              <p14:cNvContentPartPr/>
              <p14:nvPr/>
            </p14:nvContentPartPr>
            <p14:xfrm>
              <a:off x="2940685" y="5163185"/>
              <a:ext cx="112395" cy="233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6" name="잉크 175"/>
              <p14:cNvContentPartPr/>
              <p14:nvPr/>
            </p14:nvContentPartPr>
            <p14:xfrm>
              <a:off x="1868170" y="4730750"/>
              <a:ext cx="1037590" cy="7956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7" name="잉크 176"/>
              <p14:cNvContentPartPr/>
              <p14:nvPr/>
            </p14:nvContentPartPr>
            <p14:xfrm>
              <a:off x="2707005" y="5535295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8" name="잉크 177"/>
              <p14:cNvContentPartPr/>
              <p14:nvPr/>
            </p14:nvContentPartPr>
            <p14:xfrm>
              <a:off x="4687570" y="5561330"/>
              <a:ext cx="536575" cy="3282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9" name="잉크 178"/>
              <p14:cNvContentPartPr/>
              <p14:nvPr/>
            </p14:nvContentPartPr>
            <p14:xfrm>
              <a:off x="4791710" y="5561330"/>
              <a:ext cx="588010" cy="4845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0" name="잉크 179"/>
              <p14:cNvContentPartPr/>
              <p14:nvPr/>
            </p14:nvContentPartPr>
            <p14:xfrm>
              <a:off x="7506970" y="5535295"/>
              <a:ext cx="450215" cy="4927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1" name="잉크 180"/>
              <p14:cNvContentPartPr/>
              <p14:nvPr/>
            </p14:nvContentPartPr>
            <p14:xfrm>
              <a:off x="7481570" y="5621655"/>
              <a:ext cx="440690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2" name="잉크 181"/>
              <p14:cNvContentPartPr/>
              <p14:nvPr/>
            </p14:nvContentPartPr>
            <p14:xfrm>
              <a:off x="2854325" y="5569585"/>
              <a:ext cx="1574165" cy="441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3" name="잉크 182"/>
              <p14:cNvContentPartPr/>
              <p14:nvPr/>
            </p14:nvContentPartPr>
            <p14:xfrm>
              <a:off x="5275580" y="5500370"/>
              <a:ext cx="1574165" cy="519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4" name="잉크 183"/>
              <p14:cNvContentPartPr/>
              <p14:nvPr/>
            </p14:nvContentPartPr>
            <p14:xfrm>
              <a:off x="8034655" y="5414010"/>
              <a:ext cx="1038225" cy="622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5" name="잉크 184"/>
              <p14:cNvContentPartPr/>
              <p14:nvPr/>
            </p14:nvContentPartPr>
            <p14:xfrm>
              <a:off x="-864870" y="415290"/>
              <a:ext cx="8890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6" name="잉크 185"/>
              <p14:cNvContentPartPr/>
              <p14:nvPr/>
            </p14:nvContentPartPr>
            <p14:xfrm>
              <a:off x="5941695" y="31115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7" name="잉크 186"/>
              <p14:cNvContentPartPr/>
              <p14:nvPr/>
            </p14:nvContentPartPr>
            <p14:xfrm>
              <a:off x="294005" y="605155"/>
              <a:ext cx="129540" cy="3549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8" name="잉크 187"/>
              <p14:cNvContentPartPr/>
              <p14:nvPr/>
            </p14:nvContentPartPr>
            <p14:xfrm>
              <a:off x="-112395" y="1478915"/>
              <a:ext cx="4030345" cy="5431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9" name="잉크 188"/>
              <p14:cNvContentPartPr/>
              <p14:nvPr/>
            </p14:nvContentPartPr>
            <p14:xfrm>
              <a:off x="3814445" y="6278880"/>
              <a:ext cx="163830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90" name="잉크 189"/>
              <p14:cNvContentPartPr/>
              <p14:nvPr/>
            </p14:nvContentPartPr>
            <p14:xfrm>
              <a:off x="4073525" y="6209665"/>
              <a:ext cx="890905" cy="3378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잉크 190"/>
              <p14:cNvContentPartPr/>
              <p14:nvPr/>
            </p14:nvContentPartPr>
            <p14:xfrm>
              <a:off x="5042535" y="6270625"/>
              <a:ext cx="224790" cy="3022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92" name="잉크 191"/>
              <p14:cNvContentPartPr/>
              <p14:nvPr/>
            </p14:nvContentPartPr>
            <p14:xfrm>
              <a:off x="5249545" y="6235700"/>
              <a:ext cx="770255" cy="467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3" name="잉크 192"/>
              <p14:cNvContentPartPr/>
              <p14:nvPr/>
            </p14:nvContentPartPr>
            <p14:xfrm>
              <a:off x="3580765" y="1366520"/>
              <a:ext cx="66611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94" name="잉크 193"/>
              <p14:cNvContentPartPr/>
              <p14:nvPr/>
            </p14:nvContentPartPr>
            <p14:xfrm>
              <a:off x="3667125" y="1323340"/>
              <a:ext cx="553720" cy="1035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5" name="잉크 194"/>
              <p14:cNvContentPartPr/>
              <p14:nvPr/>
            </p14:nvContentPartPr>
            <p14:xfrm>
              <a:off x="4549140" y="1349375"/>
              <a:ext cx="847725" cy="774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96" name="잉크 195"/>
              <p14:cNvContentPartPr/>
              <p14:nvPr/>
            </p14:nvContentPartPr>
            <p14:xfrm>
              <a:off x="12679045" y="4912360"/>
              <a:ext cx="8890" cy="8890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3236595" y="830580"/>
            <a:ext cx="2665095" cy="382397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234055" y="828675"/>
            <a:ext cx="2665095" cy="370840"/>
          </a:xfrm>
          <a:prstGeom prst="rect"/>
          <a:noFill/>
          <a:ln w="2857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On Sale !!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223260" y="4285615"/>
            <a:ext cx="2665095" cy="373380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Sale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4088130" y="4284980"/>
            <a:ext cx="1270" cy="39941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"/>
          <p:cNvCxnSpPr/>
          <p:nvPr/>
        </p:nvCxnSpPr>
        <p:spPr>
          <a:xfrm rot="0">
            <a:off x="4963795" y="4271010"/>
            <a:ext cx="1270" cy="399415"/>
          </a:xfrm>
          <a:prstGeom prst="line"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도형 6"/>
          <p:cNvSpPr>
            <a:spLocks/>
          </p:cNvSpPr>
          <p:nvPr/>
        </p:nvSpPr>
        <p:spPr>
          <a:xfrm rot="0">
            <a:off x="3426460" y="4312285"/>
            <a:ext cx="390525" cy="139700"/>
          </a:xfrm>
          <a:prstGeom prst="triangl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529965" y="4451350"/>
            <a:ext cx="191135" cy="191135"/>
          </a:xfrm>
          <a:prstGeom prst="rect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347335" y="4294505"/>
            <a:ext cx="183515" cy="182880"/>
          </a:xfrm>
          <a:prstGeom prst="ellipse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5295900" y="4476115"/>
            <a:ext cx="277495" cy="174625"/>
          </a:xfrm>
          <a:prstGeom prst="round2SameRect"/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4055110" y="4156075"/>
            <a:ext cx="962025" cy="59753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508000">
              <a:buFontTx/>
              <a:buNone/>
            </a:pP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잉크 35"/>
              <p14:cNvContentPartPr/>
              <p14:nvPr/>
            </p14:nvContentPartPr>
            <p14:xfrm>
              <a:off x="3199765" y="1349375"/>
              <a:ext cx="2620645" cy="2819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8" name="잉크 37"/>
              <p14:cNvContentPartPr/>
              <p14:nvPr/>
            </p14:nvContentPartPr>
            <p14:xfrm>
              <a:off x="7792720" y="2447925"/>
              <a:ext cx="8255" cy="8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잉크 38"/>
              <p14:cNvContentPartPr/>
              <p14:nvPr/>
            </p14:nvContentPartPr>
            <p14:xfrm>
              <a:off x="4341495" y="2465070"/>
              <a:ext cx="337820" cy="4235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잉크 39"/>
              <p14:cNvContentPartPr/>
              <p14:nvPr/>
            </p14:nvContentPartPr>
            <p14:xfrm>
              <a:off x="4436745" y="2836545"/>
              <a:ext cx="78105" cy="609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잉크 40"/>
              <p14:cNvContentPartPr/>
              <p14:nvPr/>
            </p14:nvContentPartPr>
            <p14:xfrm>
              <a:off x="4462780" y="2525395"/>
              <a:ext cx="155575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2" name="잉크 41"/>
              <p14:cNvContentPartPr/>
              <p14:nvPr/>
            </p14:nvContentPartPr>
            <p14:xfrm>
              <a:off x="4523105" y="268097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잉크 42"/>
              <p14:cNvContentPartPr/>
              <p14:nvPr/>
            </p14:nvContentPartPr>
            <p14:xfrm>
              <a:off x="4618355" y="2214245"/>
              <a:ext cx="3018790" cy="3282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잉크 43"/>
              <p14:cNvContentPartPr/>
              <p14:nvPr/>
            </p14:nvContentPartPr>
            <p14:xfrm>
              <a:off x="7550150" y="2066925"/>
              <a:ext cx="389255" cy="3721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잉크 44"/>
              <p14:cNvContentPartPr/>
              <p14:nvPr/>
            </p14:nvContentPartPr>
            <p14:xfrm>
              <a:off x="7861935" y="2214245"/>
              <a:ext cx="77470" cy="26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잉크 45"/>
              <p14:cNvContentPartPr/>
              <p14:nvPr/>
            </p14:nvContentPartPr>
            <p14:xfrm>
              <a:off x="7948295" y="2049780"/>
              <a:ext cx="86360" cy="4495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잉크 46"/>
              <p14:cNvContentPartPr/>
              <p14:nvPr/>
            </p14:nvContentPartPr>
            <p14:xfrm>
              <a:off x="8017510" y="2257425"/>
              <a:ext cx="147320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잉크 47"/>
              <p14:cNvContentPartPr/>
              <p14:nvPr/>
            </p14:nvContentPartPr>
            <p14:xfrm>
              <a:off x="7827010" y="2360930"/>
              <a:ext cx="199390" cy="1473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잉크 48"/>
              <p14:cNvContentPartPr/>
              <p14:nvPr/>
            </p14:nvContentPartPr>
            <p14:xfrm>
              <a:off x="8259445" y="2084070"/>
              <a:ext cx="164465" cy="311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잉크 49"/>
              <p14:cNvContentPartPr/>
              <p14:nvPr/>
            </p14:nvContentPartPr>
            <p14:xfrm>
              <a:off x="8588375" y="2084070"/>
              <a:ext cx="172720" cy="3810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잉크 50"/>
              <p14:cNvContentPartPr/>
              <p14:nvPr/>
            </p14:nvContentPartPr>
            <p14:xfrm>
              <a:off x="8942705" y="2092960"/>
              <a:ext cx="156210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잉크 51"/>
              <p14:cNvContentPartPr/>
              <p14:nvPr/>
            </p14:nvContentPartPr>
            <p14:xfrm>
              <a:off x="8994775" y="2439035"/>
              <a:ext cx="138430" cy="1905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잉크 52"/>
              <p14:cNvContentPartPr/>
              <p14:nvPr/>
            </p14:nvContentPartPr>
            <p14:xfrm>
              <a:off x="9288780" y="2066925"/>
              <a:ext cx="60325" cy="441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잉크 53"/>
              <p14:cNvContentPartPr/>
              <p14:nvPr/>
            </p14:nvContentPartPr>
            <p14:xfrm>
              <a:off x="9375140" y="2197100"/>
              <a:ext cx="302895" cy="69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잉크 54"/>
              <p14:cNvContentPartPr/>
              <p14:nvPr/>
            </p14:nvContentPartPr>
            <p14:xfrm>
              <a:off x="9556750" y="2386965"/>
              <a:ext cx="78105" cy="1295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잉크 55"/>
              <p14:cNvContentPartPr/>
              <p14:nvPr/>
            </p14:nvContentPartPr>
            <p14:xfrm>
              <a:off x="9704070" y="2447925"/>
              <a:ext cx="7810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잉크 56"/>
              <p14:cNvContentPartPr/>
              <p14:nvPr/>
            </p14:nvContentPartPr>
            <p14:xfrm>
              <a:off x="9833610" y="2205355"/>
              <a:ext cx="147320" cy="4495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잉크 57"/>
              <p14:cNvContentPartPr/>
              <p14:nvPr/>
            </p14:nvContentPartPr>
            <p14:xfrm>
              <a:off x="9617710" y="2421890"/>
              <a:ext cx="233045" cy="69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잉크 58"/>
              <p14:cNvContentPartPr/>
              <p14:nvPr/>
            </p14:nvContentPartPr>
            <p14:xfrm>
              <a:off x="4384675" y="1626235"/>
              <a:ext cx="302895" cy="3454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잉크 59"/>
              <p14:cNvContentPartPr/>
              <p14:nvPr/>
            </p14:nvContentPartPr>
            <p14:xfrm>
              <a:off x="4627245" y="1600200"/>
              <a:ext cx="129540" cy="3975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잉크 60"/>
              <p14:cNvContentPartPr/>
              <p14:nvPr/>
            </p14:nvContentPartPr>
            <p14:xfrm>
              <a:off x="4505960" y="1842135"/>
              <a:ext cx="25082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잉크 61"/>
              <p14:cNvContentPartPr/>
              <p14:nvPr/>
            </p14:nvContentPartPr>
            <p14:xfrm>
              <a:off x="3762375" y="3321050"/>
              <a:ext cx="215900" cy="3803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잉크 62"/>
              <p14:cNvContentPartPr/>
              <p14:nvPr/>
            </p14:nvContentPartPr>
            <p14:xfrm>
              <a:off x="5120005" y="3433445"/>
              <a:ext cx="363220" cy="3117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4" name="잉크 63"/>
              <p14:cNvContentPartPr/>
              <p14:nvPr/>
            </p14:nvContentPartPr>
            <p14:xfrm>
              <a:off x="5310505" y="3009900"/>
              <a:ext cx="294005" cy="4235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잉크 64"/>
              <p14:cNvContentPartPr/>
              <p14:nvPr/>
            </p14:nvContentPartPr>
            <p14:xfrm>
              <a:off x="3693160" y="2914650"/>
              <a:ext cx="215900" cy="406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잉크 65"/>
              <p14:cNvContentPartPr/>
              <p14:nvPr/>
            </p14:nvContentPartPr>
            <p14:xfrm>
              <a:off x="4056380" y="1461770"/>
              <a:ext cx="397510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잉크 66"/>
              <p14:cNvContentPartPr/>
              <p14:nvPr/>
            </p14:nvContentPartPr>
            <p14:xfrm>
              <a:off x="2603500" y="1634490"/>
              <a:ext cx="1574165" cy="1384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8" name="잉크 67"/>
              <p14:cNvContentPartPr/>
              <p14:nvPr/>
            </p14:nvContentPartPr>
            <p14:xfrm>
              <a:off x="2491105" y="1669415"/>
              <a:ext cx="423545" cy="1727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잉크 68"/>
              <p14:cNvContentPartPr/>
              <p14:nvPr/>
            </p14:nvContentPartPr>
            <p14:xfrm>
              <a:off x="2092960" y="1176020"/>
              <a:ext cx="553720" cy="2425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0" name="잉크 69"/>
              <p14:cNvContentPartPr/>
              <p14:nvPr/>
            </p14:nvContentPartPr>
            <p14:xfrm>
              <a:off x="2343785" y="1297305"/>
              <a:ext cx="415290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잉크 70"/>
              <p14:cNvContentPartPr/>
              <p14:nvPr/>
            </p14:nvContentPartPr>
            <p14:xfrm>
              <a:off x="2300605" y="1496060"/>
              <a:ext cx="406400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잉크 71"/>
              <p14:cNvContentPartPr/>
              <p14:nvPr/>
            </p14:nvContentPartPr>
            <p14:xfrm>
              <a:off x="2767330" y="1158875"/>
              <a:ext cx="190500" cy="233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잉크 72"/>
              <p14:cNvContentPartPr/>
              <p14:nvPr/>
            </p14:nvContentPartPr>
            <p14:xfrm>
              <a:off x="2845435" y="1098550"/>
              <a:ext cx="129540" cy="3371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4" name="잉크 73"/>
              <p14:cNvContentPartPr/>
              <p14:nvPr/>
            </p14:nvContentPartPr>
            <p14:xfrm>
              <a:off x="2836545" y="1426845"/>
              <a:ext cx="121285" cy="86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잉크 74"/>
              <p14:cNvContentPartPr/>
              <p14:nvPr/>
            </p14:nvContentPartPr>
            <p14:xfrm>
              <a:off x="2672715" y="942975"/>
              <a:ext cx="60325" cy="1466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잉크 75"/>
              <p14:cNvContentPartPr/>
              <p14:nvPr/>
            </p14:nvContentPartPr>
            <p14:xfrm>
              <a:off x="2680970" y="994410"/>
              <a:ext cx="121285" cy="349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잉크 76"/>
              <p14:cNvContentPartPr/>
              <p14:nvPr/>
            </p14:nvContentPartPr>
            <p14:xfrm>
              <a:off x="2828290" y="795655"/>
              <a:ext cx="86360" cy="2679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8" name="잉크 77"/>
              <p14:cNvContentPartPr/>
              <p14:nvPr/>
            </p14:nvContentPartPr>
            <p14:xfrm>
              <a:off x="570865" y="1954530"/>
              <a:ext cx="1980565" cy="37966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잉크 78"/>
              <p14:cNvContentPartPr/>
              <p14:nvPr/>
            </p14:nvContentPartPr>
            <p14:xfrm>
              <a:off x="475615" y="1868170"/>
              <a:ext cx="2171065" cy="39871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" name="잉크 79"/>
              <p14:cNvContentPartPr/>
              <p14:nvPr/>
            </p14:nvContentPartPr>
            <p14:xfrm>
              <a:off x="778510" y="2205355"/>
              <a:ext cx="535940" cy="3460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잉크 80"/>
              <p14:cNvContentPartPr/>
              <p14:nvPr/>
            </p14:nvContentPartPr>
            <p14:xfrm>
              <a:off x="1504950" y="2248535"/>
              <a:ext cx="622935" cy="3632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2" name="잉크 81"/>
              <p14:cNvContentPartPr/>
              <p14:nvPr/>
            </p14:nvContentPartPr>
            <p14:xfrm>
              <a:off x="890905" y="2274570"/>
              <a:ext cx="172720" cy="1555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3" name="잉크 82"/>
              <p14:cNvContentPartPr/>
              <p14:nvPr/>
            </p14:nvContentPartPr>
            <p14:xfrm>
              <a:off x="1081405" y="2334895"/>
              <a:ext cx="77470" cy="869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잉크 83"/>
              <p14:cNvContentPartPr/>
              <p14:nvPr/>
            </p14:nvContentPartPr>
            <p14:xfrm>
              <a:off x="1012190" y="2447925"/>
              <a:ext cx="198755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잉크 84"/>
              <p14:cNvContentPartPr/>
              <p14:nvPr/>
            </p14:nvContentPartPr>
            <p14:xfrm>
              <a:off x="1729740" y="2395855"/>
              <a:ext cx="138430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6" name="잉크 85"/>
              <p14:cNvContentPartPr/>
              <p14:nvPr/>
            </p14:nvContentPartPr>
            <p14:xfrm>
              <a:off x="1894205" y="2395855"/>
              <a:ext cx="77470" cy="1295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잉크 86"/>
              <p14:cNvContentPartPr/>
              <p14:nvPr/>
            </p14:nvContentPartPr>
            <p14:xfrm>
              <a:off x="1124585" y="890905"/>
              <a:ext cx="8103870" cy="12973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잉크 87"/>
              <p14:cNvContentPartPr/>
              <p14:nvPr/>
            </p14:nvContentPartPr>
            <p14:xfrm>
              <a:off x="9185275" y="769620"/>
              <a:ext cx="267970" cy="4845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잉크 88"/>
              <p14:cNvContentPartPr/>
              <p14:nvPr/>
            </p14:nvContentPartPr>
            <p14:xfrm>
              <a:off x="9522460" y="890905"/>
              <a:ext cx="259715" cy="3543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0" name="잉크 89"/>
              <p14:cNvContentPartPr/>
              <p14:nvPr/>
            </p14:nvContentPartPr>
            <p14:xfrm>
              <a:off x="9928860" y="117602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잉크 90"/>
              <p14:cNvContentPartPr/>
              <p14:nvPr/>
            </p14:nvContentPartPr>
            <p14:xfrm>
              <a:off x="9980930" y="795655"/>
              <a:ext cx="120650" cy="692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2" name="잉크 91"/>
              <p14:cNvContentPartPr/>
              <p14:nvPr/>
            </p14:nvContentPartPr>
            <p14:xfrm>
              <a:off x="9911715" y="1236980"/>
              <a:ext cx="43180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잉크 92"/>
              <p14:cNvContentPartPr/>
              <p14:nvPr/>
            </p14:nvContentPartPr>
            <p14:xfrm>
              <a:off x="9989185" y="804545"/>
              <a:ext cx="268605" cy="20764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4" name="잉크 93"/>
              <p14:cNvContentPartPr/>
              <p14:nvPr/>
            </p14:nvContentPartPr>
            <p14:xfrm>
              <a:off x="10006965" y="1046480"/>
              <a:ext cx="215900" cy="2419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잉크 94"/>
              <p14:cNvContentPartPr/>
              <p14:nvPr/>
            </p14:nvContentPartPr>
            <p14:xfrm>
              <a:off x="10283190" y="968375"/>
              <a:ext cx="216535" cy="1473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6" name="잉크 95"/>
              <p14:cNvContentPartPr/>
              <p14:nvPr/>
            </p14:nvContentPartPr>
            <p14:xfrm>
              <a:off x="10499725" y="960120"/>
              <a:ext cx="190500" cy="2336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7" name="잉크 96"/>
              <p14:cNvContentPartPr/>
              <p14:nvPr/>
            </p14:nvContentPartPr>
            <p14:xfrm>
              <a:off x="10733405" y="977265"/>
              <a:ext cx="189865" cy="15557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8" name="잉크 97"/>
              <p14:cNvContentPartPr/>
              <p14:nvPr/>
            </p14:nvContentPartPr>
            <p14:xfrm>
              <a:off x="10915015" y="934085"/>
              <a:ext cx="250825" cy="2679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9" name="잉크 98"/>
              <p14:cNvContentPartPr/>
              <p14:nvPr/>
            </p14:nvContentPartPr>
            <p14:xfrm>
              <a:off x="11079480" y="916940"/>
              <a:ext cx="146685" cy="3892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0" name="잉크 99"/>
              <p14:cNvContentPartPr/>
              <p14:nvPr/>
            </p14:nvContentPartPr>
            <p14:xfrm>
              <a:off x="11295380" y="968375"/>
              <a:ext cx="86360" cy="4381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잉크 100"/>
              <p14:cNvContentPartPr/>
              <p14:nvPr/>
            </p14:nvContentPartPr>
            <p14:xfrm>
              <a:off x="11278235" y="1081405"/>
              <a:ext cx="95250" cy="1377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2" name="잉크 101"/>
              <p14:cNvContentPartPr/>
              <p14:nvPr/>
            </p14:nvContentPartPr>
            <p14:xfrm>
              <a:off x="11546205" y="968375"/>
              <a:ext cx="60325" cy="1993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3" name="잉크 102"/>
              <p14:cNvContentPartPr/>
              <p14:nvPr/>
            </p14:nvContentPartPr>
            <p14:xfrm>
              <a:off x="11355705" y="1323340"/>
              <a:ext cx="311785" cy="1123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4" name="잉크 103"/>
              <p14:cNvContentPartPr/>
              <p14:nvPr/>
            </p14:nvContentPartPr>
            <p14:xfrm>
              <a:off x="11736705" y="1072515"/>
              <a:ext cx="120650" cy="17272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잉크 104"/>
              <p14:cNvContentPartPr/>
              <p14:nvPr/>
            </p14:nvContentPartPr>
            <p14:xfrm>
              <a:off x="11918315" y="1029335"/>
              <a:ext cx="4318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6" name="잉크 105"/>
              <p14:cNvContentPartPr/>
              <p14:nvPr/>
            </p14:nvContentPartPr>
            <p14:xfrm>
              <a:off x="11797030" y="1219200"/>
              <a:ext cx="216535" cy="18161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잉크 106"/>
              <p14:cNvContentPartPr/>
              <p14:nvPr/>
            </p14:nvContentPartPr>
            <p14:xfrm>
              <a:off x="11944350" y="1046480"/>
              <a:ext cx="155575" cy="3028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8" name="잉크 107"/>
              <p14:cNvContentPartPr/>
              <p14:nvPr/>
            </p14:nvContentPartPr>
            <p14:xfrm>
              <a:off x="683260" y="2793365"/>
              <a:ext cx="3429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잉크 108"/>
              <p14:cNvContentPartPr/>
              <p14:nvPr/>
            </p14:nvContentPartPr>
            <p14:xfrm>
              <a:off x="994410" y="2767330"/>
              <a:ext cx="14732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0" name="잉크 109"/>
              <p14:cNvContentPartPr/>
              <p14:nvPr/>
            </p14:nvContentPartPr>
            <p14:xfrm>
              <a:off x="1349375" y="2767330"/>
              <a:ext cx="181610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잉크 110"/>
              <p14:cNvContentPartPr/>
              <p14:nvPr/>
            </p14:nvContentPartPr>
            <p14:xfrm>
              <a:off x="1729740" y="2767330"/>
              <a:ext cx="25082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2" name="잉크 111"/>
              <p14:cNvContentPartPr/>
              <p14:nvPr/>
            </p14:nvContentPartPr>
            <p14:xfrm>
              <a:off x="2257425" y="2767330"/>
              <a:ext cx="103505" cy="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3" name="잉크 112"/>
              <p14:cNvContentPartPr/>
              <p14:nvPr/>
            </p14:nvContentPartPr>
            <p14:xfrm>
              <a:off x="2404110" y="2767330"/>
              <a:ext cx="8890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4" name="잉크 113"/>
              <p14:cNvContentPartPr/>
              <p14:nvPr/>
            </p14:nvContentPartPr>
            <p14:xfrm>
              <a:off x="700405" y="2992755"/>
              <a:ext cx="242570" cy="16383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5" name="잉크 114"/>
              <p14:cNvContentPartPr/>
              <p14:nvPr/>
            </p14:nvContentPartPr>
            <p14:xfrm>
              <a:off x="925195" y="2974975"/>
              <a:ext cx="112395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6" name="잉크 115"/>
              <p14:cNvContentPartPr/>
              <p14:nvPr/>
            </p14:nvContentPartPr>
            <p14:xfrm>
              <a:off x="916940" y="3070225"/>
              <a:ext cx="25082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7" name="잉크 116"/>
              <p14:cNvContentPartPr/>
              <p14:nvPr/>
            </p14:nvContentPartPr>
            <p14:xfrm>
              <a:off x="977265" y="3148330"/>
              <a:ext cx="34925" cy="342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8" name="잉크 117"/>
              <p14:cNvContentPartPr/>
              <p14:nvPr/>
            </p14:nvContentPartPr>
            <p14:xfrm>
              <a:off x="1003300" y="3079115"/>
              <a:ext cx="112395" cy="86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9" name="잉크 118"/>
              <p14:cNvContentPartPr/>
              <p14:nvPr/>
            </p14:nvContentPartPr>
            <p14:xfrm>
              <a:off x="1132840" y="3156585"/>
              <a:ext cx="26035" cy="52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0" name="잉크 119"/>
              <p14:cNvContentPartPr/>
              <p14:nvPr/>
            </p14:nvContentPartPr>
            <p14:xfrm>
              <a:off x="1332230" y="2992755"/>
              <a:ext cx="146685" cy="12954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잉크 120"/>
              <p14:cNvContentPartPr/>
              <p14:nvPr/>
            </p14:nvContentPartPr>
            <p14:xfrm>
              <a:off x="1634490" y="2957830"/>
              <a:ext cx="2603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2" name="잉크 121"/>
              <p14:cNvContentPartPr/>
              <p14:nvPr/>
            </p14:nvContentPartPr>
            <p14:xfrm>
              <a:off x="1557020" y="3035935"/>
              <a:ext cx="77470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3" name="잉크 122"/>
              <p14:cNvContentPartPr/>
              <p14:nvPr/>
            </p14:nvContentPartPr>
            <p14:xfrm>
              <a:off x="1720850" y="2992755"/>
              <a:ext cx="26035" cy="2540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4" name="잉크 123"/>
              <p14:cNvContentPartPr/>
              <p14:nvPr/>
            </p14:nvContentPartPr>
            <p14:xfrm>
              <a:off x="1772920" y="2966720"/>
              <a:ext cx="0" cy="1898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잉크 124"/>
              <p14:cNvContentPartPr/>
              <p14:nvPr/>
            </p14:nvContentPartPr>
            <p14:xfrm>
              <a:off x="2015490" y="2992755"/>
              <a:ext cx="215900" cy="2247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6" name="잉크 125"/>
              <p14:cNvContentPartPr/>
              <p14:nvPr/>
            </p14:nvContentPartPr>
            <p14:xfrm>
              <a:off x="2283460" y="2974975"/>
              <a:ext cx="155575" cy="30289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7" name="잉크 126"/>
              <p14:cNvContentPartPr/>
              <p14:nvPr/>
            </p14:nvContentPartPr>
            <p14:xfrm>
              <a:off x="692150" y="3355975"/>
              <a:ext cx="1781175" cy="4318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잉크 127"/>
              <p14:cNvContentPartPr/>
              <p14:nvPr/>
            </p14:nvContentPartPr>
            <p14:xfrm>
              <a:off x="692150" y="3848735"/>
              <a:ext cx="1711960" cy="52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9" name="잉크 128"/>
              <p14:cNvContentPartPr/>
              <p14:nvPr/>
            </p14:nvContentPartPr>
            <p14:xfrm>
              <a:off x="855980" y="4237990"/>
              <a:ext cx="1980565" cy="6032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30" name="잉크 129"/>
              <p14:cNvContentPartPr/>
              <p14:nvPr/>
            </p14:nvContentPartPr>
            <p14:xfrm>
              <a:off x="1400810" y="3545840"/>
              <a:ext cx="233680" cy="12128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1" name="잉크 130"/>
              <p14:cNvContentPartPr/>
              <p14:nvPr/>
            </p14:nvContentPartPr>
            <p14:xfrm>
              <a:off x="1738630" y="3485515"/>
              <a:ext cx="17145" cy="19875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2" name="잉크 131"/>
              <p14:cNvContentPartPr/>
              <p14:nvPr/>
            </p14:nvContentPartPr>
            <p14:xfrm>
              <a:off x="1444625" y="4030345"/>
              <a:ext cx="380365" cy="8636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3" name="잉크 132"/>
              <p14:cNvContentPartPr/>
              <p14:nvPr/>
            </p14:nvContentPartPr>
            <p14:xfrm>
              <a:off x="1842135" y="4021455"/>
              <a:ext cx="26035" cy="26860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4" name="잉크 133"/>
              <p14:cNvContentPartPr/>
              <p14:nvPr/>
            </p14:nvContentPartPr>
            <p14:xfrm>
              <a:off x="855980" y="4843145"/>
              <a:ext cx="1315085" cy="2603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5" name="잉크 134"/>
              <p14:cNvContentPartPr/>
              <p14:nvPr/>
            </p14:nvContentPartPr>
            <p14:xfrm>
              <a:off x="1184910" y="4540885"/>
              <a:ext cx="380365" cy="12065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6" name="잉크 135"/>
              <p14:cNvContentPartPr/>
              <p14:nvPr/>
            </p14:nvContentPartPr>
            <p14:xfrm>
              <a:off x="1695450" y="4523105"/>
              <a:ext cx="77470" cy="1644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잉크 136"/>
              <p14:cNvContentPartPr/>
              <p14:nvPr/>
            </p14:nvContentPartPr>
            <p14:xfrm>
              <a:off x="2023745" y="1643380"/>
              <a:ext cx="8717915" cy="3390265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8" name="잉크 137"/>
              <p14:cNvContentPartPr/>
              <p14:nvPr/>
            </p14:nvContentPartPr>
            <p14:xfrm>
              <a:off x="10759440" y="2084070"/>
              <a:ext cx="825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9" name="잉크 138"/>
              <p14:cNvContentPartPr/>
              <p14:nvPr/>
            </p14:nvContentPartPr>
            <p14:xfrm>
              <a:off x="2248535" y="475615"/>
              <a:ext cx="4566920" cy="487807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0" name="잉크 139"/>
              <p14:cNvContentPartPr/>
              <p14:nvPr/>
            </p14:nvContentPartPr>
            <p14:xfrm>
              <a:off x="3926840" y="5284470"/>
              <a:ext cx="8255" cy="8890"/>
            </p14:xfrm>
          </p:contentPart>
        </mc:Choice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1" name="잉크 140"/>
              <p14:cNvContentPartPr/>
              <p14:nvPr/>
            </p14:nvContentPartPr>
            <p14:xfrm>
              <a:off x="12783185" y="916940"/>
              <a:ext cx="8255" cy="8255"/>
            </p14:xfrm>
          </p:contentPart>
        </mc:Choice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363220" y="899795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3298825" y="89662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855980" y="1851025"/>
            <a:ext cx="1687195" cy="54546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1073150" y="2664460"/>
            <a:ext cx="1254760" cy="381000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3296285" y="89408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/>
          <p:nvPr/>
        </p:nvCxnSpPr>
        <p:spPr>
          <a:xfrm flipH="1">
            <a:off x="3408680" y="108394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>
            <a:off x="4204335" y="13436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4206875" y="188214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4200525" y="242062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도형 14"/>
          <p:cNvSpPr>
            <a:spLocks/>
          </p:cNvSpPr>
          <p:nvPr/>
        </p:nvSpPr>
        <p:spPr>
          <a:xfrm>
            <a:off x="4479925" y="298513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4750435" y="3515360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>
            <a:off x="4441825" y="408876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6259195" y="89027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매장명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매장번호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영업시간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/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6256655" y="89662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>
            <a:off x="6395085" y="107759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20"/>
          <p:cNvSpPr>
            <a:spLocks/>
          </p:cNvSpPr>
          <p:nvPr/>
        </p:nvSpPr>
        <p:spPr>
          <a:xfrm>
            <a:off x="7294245" y="20554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21"/>
          <p:cNvSpPr>
            <a:spLocks/>
          </p:cNvSpPr>
          <p:nvPr/>
        </p:nvSpPr>
        <p:spPr>
          <a:xfrm>
            <a:off x="7444105" y="2525395"/>
            <a:ext cx="12115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7412355" y="3133090"/>
            <a:ext cx="27813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7994650" y="3135630"/>
            <a:ext cx="284480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/>
          <p:nvPr/>
        </p:nvCxnSpPr>
        <p:spPr>
          <a:xfrm>
            <a:off x="7750810" y="3220720"/>
            <a:ext cx="147320" cy="635"/>
          </a:xfrm>
          <a:prstGeom prst="line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>
            <a:off x="7638415" y="315976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>
            <a:off x="8194675" y="3171190"/>
            <a:ext cx="635" cy="147955"/>
          </a:xfrm>
          <a:prstGeom prst="straightConnector1">
            <a:avLst/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27"/>
          <p:cNvSpPr>
            <a:spLocks/>
          </p:cNvSpPr>
          <p:nvPr/>
        </p:nvSpPr>
        <p:spPr>
          <a:xfrm>
            <a:off x="6539865" y="3514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6534150" y="382841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9"/>
          <p:cNvSpPr>
            <a:spLocks/>
          </p:cNvSpPr>
          <p:nvPr/>
        </p:nvSpPr>
        <p:spPr>
          <a:xfrm>
            <a:off x="6528435" y="414210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30"/>
          <p:cNvSpPr>
            <a:spLocks/>
          </p:cNvSpPr>
          <p:nvPr/>
        </p:nvSpPr>
        <p:spPr>
          <a:xfrm>
            <a:off x="7534910" y="351345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1"/>
          <p:cNvSpPr>
            <a:spLocks/>
          </p:cNvSpPr>
          <p:nvPr/>
        </p:nvSpPr>
        <p:spPr>
          <a:xfrm>
            <a:off x="7527925" y="383603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32"/>
          <p:cNvSpPr>
            <a:spLocks/>
          </p:cNvSpPr>
          <p:nvPr/>
        </p:nvSpPr>
        <p:spPr>
          <a:xfrm>
            <a:off x="7522845" y="4149725"/>
            <a:ext cx="139065" cy="14795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>
            <a:off x="7122160" y="4347845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>
            <a:off x="5484495" y="1345565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>
            <a:off x="5487035" y="2420620"/>
            <a:ext cx="40703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47"/>
          <p:cNvSpPr txBox="1">
            <a:spLocks/>
          </p:cNvSpPr>
          <p:nvPr/>
        </p:nvSpPr>
        <p:spPr>
          <a:xfrm>
            <a:off x="3924300" y="31115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48"/>
          <p:cNvSpPr txBox="1">
            <a:spLocks/>
          </p:cNvSpPr>
          <p:nvPr/>
        </p:nvSpPr>
        <p:spPr>
          <a:xfrm>
            <a:off x="7000240" y="322580"/>
            <a:ext cx="111633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텍스트 상자 50"/>
          <p:cNvSpPr txBox="1">
            <a:spLocks/>
          </p:cNvSpPr>
          <p:nvPr/>
        </p:nvSpPr>
        <p:spPr>
          <a:xfrm>
            <a:off x="6838950" y="266700"/>
            <a:ext cx="142176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회원가입(판)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52" name="도형 51"/>
          <p:cNvSpPr>
            <a:spLocks/>
          </p:cNvSpPr>
          <p:nvPr/>
        </p:nvSpPr>
        <p:spPr>
          <a:xfrm>
            <a:off x="582295" y="4996180"/>
            <a:ext cx="2136775" cy="178752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52"/>
          <p:cNvSpPr>
            <a:spLocks/>
          </p:cNvSpPr>
          <p:nvPr/>
        </p:nvSpPr>
        <p:spPr>
          <a:xfrm>
            <a:off x="2851785" y="2626995"/>
            <a:ext cx="3300730" cy="2835275"/>
          </a:xfrm>
          <a:custGeom>
            <a:avLst/>
            <a:gdLst>
              <a:gd name="TX0" fmla="*/ 4438 w 5198"/>
              <a:gd name="TY0" fmla="*/ 0 h 4465"/>
              <a:gd name="TX1" fmla="*/ 4438 w 5198"/>
              <a:gd name="TY1" fmla="*/ 0 h 4465"/>
              <a:gd name="TX2" fmla="*/ 4438 w 5198"/>
              <a:gd name="TY2" fmla="*/ 26 h 4465"/>
              <a:gd name="TX3" fmla="*/ 4438 w 5198"/>
              <a:gd name="TY3" fmla="*/ 52 h 4465"/>
              <a:gd name="TX4" fmla="*/ 4451 w 5198"/>
              <a:gd name="TY4" fmla="*/ 78 h 4465"/>
              <a:gd name="TX5" fmla="*/ 4451 w 5198"/>
              <a:gd name="TY5" fmla="*/ 92 h 4465"/>
              <a:gd name="TX6" fmla="*/ 4477 w 5198"/>
              <a:gd name="TY6" fmla="*/ 118 h 4465"/>
              <a:gd name="TX7" fmla="*/ 4490 w 5198"/>
              <a:gd name="TY7" fmla="*/ 144 h 4465"/>
              <a:gd name="TX8" fmla="*/ 4503 w 5198"/>
              <a:gd name="TY8" fmla="*/ 157 h 4465"/>
              <a:gd name="TX9" fmla="*/ 4529 w 5198"/>
              <a:gd name="TY9" fmla="*/ 183 h 4465"/>
              <a:gd name="TX10" fmla="*/ 4555 w 5198"/>
              <a:gd name="TY10" fmla="*/ 209 h 4465"/>
              <a:gd name="TX11" fmla="*/ 4595 w 5198"/>
              <a:gd name="TY11" fmla="*/ 236 h 4465"/>
              <a:gd name="TX12" fmla="*/ 4621 w 5198"/>
              <a:gd name="TY12" fmla="*/ 262 h 4465"/>
              <a:gd name="TX13" fmla="*/ 4647 w 5198"/>
              <a:gd name="TY13" fmla="*/ 275 h 4465"/>
              <a:gd name="TX14" fmla="*/ 4673 w 5198"/>
              <a:gd name="TY14" fmla="*/ 288 h 4465"/>
              <a:gd name="TX15" fmla="*/ 4699 w 5198"/>
              <a:gd name="TY15" fmla="*/ 314 h 4465"/>
              <a:gd name="TX16" fmla="*/ 4726 w 5198"/>
              <a:gd name="TY16" fmla="*/ 340 h 4465"/>
              <a:gd name="TX17" fmla="*/ 4765 w 5198"/>
              <a:gd name="TY17" fmla="*/ 353 h 4465"/>
              <a:gd name="TX18" fmla="*/ 4804 w 5198"/>
              <a:gd name="TY18" fmla="*/ 366 h 4465"/>
              <a:gd name="TX19" fmla="*/ 4830 w 5198"/>
              <a:gd name="TY19" fmla="*/ 393 h 4465"/>
              <a:gd name="TX20" fmla="*/ 4870 w 5198"/>
              <a:gd name="TY20" fmla="*/ 419 h 4465"/>
              <a:gd name="TX21" fmla="*/ 4896 w 5198"/>
              <a:gd name="TY21" fmla="*/ 432 h 4465"/>
              <a:gd name="TX22" fmla="*/ 4909 w 5198"/>
              <a:gd name="TY22" fmla="*/ 445 h 4465"/>
              <a:gd name="TX23" fmla="*/ 4935 w 5198"/>
              <a:gd name="TY23" fmla="*/ 471 h 4465"/>
              <a:gd name="TX24" fmla="*/ 4961 w 5198"/>
              <a:gd name="TY24" fmla="*/ 497 h 4465"/>
              <a:gd name="TX25" fmla="*/ 4974 w 5198"/>
              <a:gd name="TY25" fmla="*/ 524 h 4465"/>
              <a:gd name="TX26" fmla="*/ 5001 w 5198"/>
              <a:gd name="TY26" fmla="*/ 550 h 4465"/>
              <a:gd name="TX27" fmla="*/ 5014 w 5198"/>
              <a:gd name="TY27" fmla="*/ 576 h 4465"/>
              <a:gd name="TX28" fmla="*/ 5027 w 5198"/>
              <a:gd name="TY28" fmla="*/ 615 h 4465"/>
              <a:gd name="TX29" fmla="*/ 5027 w 5198"/>
              <a:gd name="TY29" fmla="*/ 655 h 4465"/>
              <a:gd name="TX30" fmla="*/ 5053 w 5198"/>
              <a:gd name="TY30" fmla="*/ 681 h 4465"/>
              <a:gd name="TX31" fmla="*/ 5066 w 5198"/>
              <a:gd name="TY31" fmla="*/ 720 h 4465"/>
              <a:gd name="TX32" fmla="*/ 5079 w 5198"/>
              <a:gd name="TY32" fmla="*/ 785 h 4465"/>
              <a:gd name="TX33" fmla="*/ 5105 w 5198"/>
              <a:gd name="TY33" fmla="*/ 877 h 4465"/>
              <a:gd name="TX34" fmla="*/ 5118 w 5198"/>
              <a:gd name="TY34" fmla="*/ 956 h 4465"/>
              <a:gd name="TX35" fmla="*/ 5131 w 5198"/>
              <a:gd name="TY35" fmla="*/ 1021 h 4465"/>
              <a:gd name="TX36" fmla="*/ 5145 w 5198"/>
              <a:gd name="TY36" fmla="*/ 1087 h 4465"/>
              <a:gd name="TX37" fmla="*/ 5145 w 5198"/>
              <a:gd name="TY37" fmla="*/ 1165 h 4465"/>
              <a:gd name="TX38" fmla="*/ 5158 w 5198"/>
              <a:gd name="TY38" fmla="*/ 1217 h 4465"/>
              <a:gd name="TX39" fmla="*/ 5158 w 5198"/>
              <a:gd name="TY39" fmla="*/ 1257 h 4465"/>
              <a:gd name="TX40" fmla="*/ 5171 w 5198"/>
              <a:gd name="TY40" fmla="*/ 1309 h 4465"/>
              <a:gd name="TX41" fmla="*/ 5171 w 5198"/>
              <a:gd name="TY41" fmla="*/ 1388 h 4465"/>
              <a:gd name="TX42" fmla="*/ 5184 w 5198"/>
              <a:gd name="TY42" fmla="*/ 1492 h 4465"/>
              <a:gd name="TX43" fmla="*/ 5184 w 5198"/>
              <a:gd name="TY43" fmla="*/ 1597 h 4465"/>
              <a:gd name="TX44" fmla="*/ 5197 w 5198"/>
              <a:gd name="TY44" fmla="*/ 1741 h 4465"/>
              <a:gd name="TX45" fmla="*/ 5197 w 5198"/>
              <a:gd name="TY45" fmla="*/ 1846 h 4465"/>
              <a:gd name="TX46" fmla="*/ 5197 w 5198"/>
              <a:gd name="TY46" fmla="*/ 1924 h 4465"/>
              <a:gd name="TX47" fmla="*/ 5197 w 5198"/>
              <a:gd name="TY47" fmla="*/ 2003 h 4465"/>
              <a:gd name="TX48" fmla="*/ 5197 w 5198"/>
              <a:gd name="TY48" fmla="*/ 2081 h 4465"/>
              <a:gd name="TX49" fmla="*/ 5184 w 5198"/>
              <a:gd name="TY49" fmla="*/ 2212 h 4465"/>
              <a:gd name="TX50" fmla="*/ 5171 w 5198"/>
              <a:gd name="TY50" fmla="*/ 2304 h 4465"/>
              <a:gd name="TX51" fmla="*/ 5171 w 5198"/>
              <a:gd name="TY51" fmla="*/ 2343 h 4465"/>
              <a:gd name="TX52" fmla="*/ 5158 w 5198"/>
              <a:gd name="TY52" fmla="*/ 2396 h 4465"/>
              <a:gd name="TX53" fmla="*/ 5145 w 5198"/>
              <a:gd name="TY53" fmla="*/ 2474 h 4465"/>
              <a:gd name="TX54" fmla="*/ 5131 w 5198"/>
              <a:gd name="TY54" fmla="*/ 2540 h 4465"/>
              <a:gd name="TX55" fmla="*/ 5118 w 5198"/>
              <a:gd name="TY55" fmla="*/ 2605 h 4465"/>
              <a:gd name="TX56" fmla="*/ 5105 w 5198"/>
              <a:gd name="TY56" fmla="*/ 2644 h 4465"/>
              <a:gd name="TX57" fmla="*/ 5092 w 5198"/>
              <a:gd name="TY57" fmla="*/ 2697 h 4465"/>
              <a:gd name="TX58" fmla="*/ 5053 w 5198"/>
              <a:gd name="TY58" fmla="*/ 2815 h 4465"/>
              <a:gd name="TX59" fmla="*/ 5014 w 5198"/>
              <a:gd name="TY59" fmla="*/ 2945 h 4465"/>
              <a:gd name="TX60" fmla="*/ 4987 w 5198"/>
              <a:gd name="TY60" fmla="*/ 3024 h 4465"/>
              <a:gd name="TX61" fmla="*/ 4961 w 5198"/>
              <a:gd name="TY61" fmla="*/ 3076 h 4465"/>
              <a:gd name="TX62" fmla="*/ 4948 w 5198"/>
              <a:gd name="TY62" fmla="*/ 3129 h 4465"/>
              <a:gd name="TX63" fmla="*/ 4935 w 5198"/>
              <a:gd name="TY63" fmla="*/ 3194 h 4465"/>
              <a:gd name="TX64" fmla="*/ 4922 w 5198"/>
              <a:gd name="TY64" fmla="*/ 3233 h 4465"/>
              <a:gd name="TX65" fmla="*/ 4909 w 5198"/>
              <a:gd name="TY65" fmla="*/ 3273 h 4465"/>
              <a:gd name="TX66" fmla="*/ 4896 w 5198"/>
              <a:gd name="TY66" fmla="*/ 3299 h 4465"/>
              <a:gd name="TX67" fmla="*/ 4857 w 5198"/>
              <a:gd name="TY67" fmla="*/ 3351 h 4465"/>
              <a:gd name="TX68" fmla="*/ 4830 w 5198"/>
              <a:gd name="TY68" fmla="*/ 3417 h 4465"/>
              <a:gd name="TX69" fmla="*/ 4804 w 5198"/>
              <a:gd name="TY69" fmla="*/ 3469 h 4465"/>
              <a:gd name="TX70" fmla="*/ 4778 w 5198"/>
              <a:gd name="TY70" fmla="*/ 3508 h 4465"/>
              <a:gd name="TX71" fmla="*/ 4752 w 5198"/>
              <a:gd name="TY71" fmla="*/ 3535 h 4465"/>
              <a:gd name="TX72" fmla="*/ 4739 w 5198"/>
              <a:gd name="TY72" fmla="*/ 3548 h 4465"/>
              <a:gd name="TX73" fmla="*/ 4699 w 5198"/>
              <a:gd name="TY73" fmla="*/ 3587 h 4465"/>
              <a:gd name="TX74" fmla="*/ 4647 w 5198"/>
              <a:gd name="TY74" fmla="*/ 3626 h 4465"/>
              <a:gd name="TX75" fmla="*/ 4582 w 5198"/>
              <a:gd name="TY75" fmla="*/ 3679 h 4465"/>
              <a:gd name="TX76" fmla="*/ 4503 w 5198"/>
              <a:gd name="TY76" fmla="*/ 3731 h 4465"/>
              <a:gd name="TX77" fmla="*/ 4425 w 5198"/>
              <a:gd name="TY77" fmla="*/ 3796 h 4465"/>
              <a:gd name="TX78" fmla="*/ 4385 w 5198"/>
              <a:gd name="TY78" fmla="*/ 3823 h 4465"/>
              <a:gd name="TX79" fmla="*/ 4294 w 5198"/>
              <a:gd name="TY79" fmla="*/ 3875 h 4465"/>
              <a:gd name="TX80" fmla="*/ 4176 w 5198"/>
              <a:gd name="TY80" fmla="*/ 3927 h 4465"/>
              <a:gd name="TX81" fmla="*/ 4058 w 5198"/>
              <a:gd name="TY81" fmla="*/ 3967 h 4465"/>
              <a:gd name="TX82" fmla="*/ 3940 w 5198"/>
              <a:gd name="TY82" fmla="*/ 4006 h 4465"/>
              <a:gd name="TX83" fmla="*/ 3822 w 5198"/>
              <a:gd name="TY83" fmla="*/ 4058 h 4465"/>
              <a:gd name="TX84" fmla="*/ 3718 w 5198"/>
              <a:gd name="TY84" fmla="*/ 4098 h 4465"/>
              <a:gd name="TX85" fmla="*/ 3587 w 5198"/>
              <a:gd name="TY85" fmla="*/ 4124 h 4465"/>
              <a:gd name="TX86" fmla="*/ 3456 w 5198"/>
              <a:gd name="TY86" fmla="*/ 4150 h 4465"/>
              <a:gd name="TX87" fmla="*/ 3351 w 5198"/>
              <a:gd name="TY87" fmla="*/ 4176 h 4465"/>
              <a:gd name="TX88" fmla="*/ 3194 w 5198"/>
              <a:gd name="TY88" fmla="*/ 4202 h 4465"/>
              <a:gd name="TX89" fmla="*/ 3050 w 5198"/>
              <a:gd name="TY89" fmla="*/ 4228 h 4465"/>
              <a:gd name="TX90" fmla="*/ 2893 w 5198"/>
              <a:gd name="TY90" fmla="*/ 4255 h 4465"/>
              <a:gd name="TX91" fmla="*/ 2644 w 5198"/>
              <a:gd name="TY91" fmla="*/ 4281 h 4465"/>
              <a:gd name="TX92" fmla="*/ 2395 w 5198"/>
              <a:gd name="TY92" fmla="*/ 4294 h 4465"/>
              <a:gd name="TX93" fmla="*/ 2199 w 5198"/>
              <a:gd name="TY93" fmla="*/ 4294 h 4465"/>
              <a:gd name="TX94" fmla="*/ 2016 w 5198"/>
              <a:gd name="TY94" fmla="*/ 4294 h 4465"/>
              <a:gd name="TX95" fmla="*/ 1819 w 5198"/>
              <a:gd name="TY95" fmla="*/ 4307 h 4465"/>
              <a:gd name="TX96" fmla="*/ 1649 w 5198"/>
              <a:gd name="TY96" fmla="*/ 4307 h 4465"/>
              <a:gd name="TX97" fmla="*/ 1479 w 5198"/>
              <a:gd name="TY97" fmla="*/ 4307 h 4465"/>
              <a:gd name="TX98" fmla="*/ 1296 w 5198"/>
              <a:gd name="TY98" fmla="*/ 4307 h 4465"/>
              <a:gd name="TX99" fmla="*/ 1126 w 5198"/>
              <a:gd name="TY99" fmla="*/ 4307 h 4465"/>
              <a:gd name="TX100" fmla="*/ 1008 w 5198"/>
              <a:gd name="TY100" fmla="*/ 4307 h 4465"/>
              <a:gd name="TX101" fmla="*/ 890 w 5198"/>
              <a:gd name="TY101" fmla="*/ 4307 h 4465"/>
              <a:gd name="TX102" fmla="*/ 798 w 5198"/>
              <a:gd name="TY102" fmla="*/ 4307 h 4465"/>
              <a:gd name="TX103" fmla="*/ 707 w 5198"/>
              <a:gd name="TY103" fmla="*/ 4307 h 4465"/>
              <a:gd name="TX104" fmla="*/ 602 w 5198"/>
              <a:gd name="TY104" fmla="*/ 4307 h 4465"/>
              <a:gd name="TX105" fmla="*/ 497 w 5198"/>
              <a:gd name="TY105" fmla="*/ 4307 h 4465"/>
              <a:gd name="TX106" fmla="*/ 406 w 5198"/>
              <a:gd name="TY106" fmla="*/ 4307 h 4465"/>
              <a:gd name="TX107" fmla="*/ 327 w 5198"/>
              <a:gd name="TY107" fmla="*/ 4307 h 4465"/>
              <a:gd name="TX108" fmla="*/ 248 w 5198"/>
              <a:gd name="TY108" fmla="*/ 4307 h 4465"/>
              <a:gd name="TX109" fmla="*/ 196 w 5198"/>
              <a:gd name="TY109" fmla="*/ 4307 h 4465"/>
              <a:gd name="TX110" fmla="*/ 144 w 5198"/>
              <a:gd name="TY110" fmla="*/ 4307 h 4465"/>
              <a:gd name="TX111" fmla="*/ 104 w 5198"/>
              <a:gd name="TY111" fmla="*/ 4294 h 4465"/>
              <a:gd name="TX112" fmla="*/ 78 w 5198"/>
              <a:gd name="TY112" fmla="*/ 4294 h 4465"/>
              <a:gd name="TX113" fmla="*/ 52 w 5198"/>
              <a:gd name="TY113" fmla="*/ 4294 h 4465"/>
              <a:gd name="TX114" fmla="*/ 26 w 5198"/>
              <a:gd name="TY114" fmla="*/ 4294 h 4465"/>
              <a:gd name="TX115" fmla="*/ 0 w 5198"/>
              <a:gd name="TY115" fmla="*/ 4294 h 4465"/>
              <a:gd name="TX116" fmla="*/ 0 w 5198"/>
              <a:gd name="TY116" fmla="*/ 4281 h 4465"/>
              <a:gd name="TX117" fmla="*/ 26 w 5198"/>
              <a:gd name="TY117" fmla="*/ 4281 h 4465"/>
              <a:gd name="TX118" fmla="*/ 52 w 5198"/>
              <a:gd name="TY118" fmla="*/ 4268 h 4465"/>
              <a:gd name="TX119" fmla="*/ 78 w 5198"/>
              <a:gd name="TY119" fmla="*/ 4242 h 4465"/>
              <a:gd name="TX120" fmla="*/ 118 w 5198"/>
              <a:gd name="TY120" fmla="*/ 4215 h 4465"/>
              <a:gd name="TX121" fmla="*/ 170 w 5198"/>
              <a:gd name="TY121" fmla="*/ 4189 h 4465"/>
              <a:gd name="TX122" fmla="*/ 209 w 5198"/>
              <a:gd name="TY122" fmla="*/ 4163 h 4465"/>
              <a:gd name="TX123" fmla="*/ 248 w 5198"/>
              <a:gd name="TY123" fmla="*/ 4150 h 4465"/>
              <a:gd name="TX124" fmla="*/ 262 w 5198"/>
              <a:gd name="TY124" fmla="*/ 4150 h 4465"/>
              <a:gd name="TX125" fmla="*/ 248 w 5198"/>
              <a:gd name="TY125" fmla="*/ 4176 h 4465"/>
              <a:gd name="TX126" fmla="*/ 222 w 5198"/>
              <a:gd name="TY126" fmla="*/ 4202 h 4465"/>
              <a:gd name="TX127" fmla="*/ 196 w 5198"/>
              <a:gd name="TY127" fmla="*/ 4242 h 4465"/>
              <a:gd name="TX128" fmla="*/ 170 w 5198"/>
              <a:gd name="TY128" fmla="*/ 4268 h 4465"/>
              <a:gd name="TX129" fmla="*/ 144 w 5198"/>
              <a:gd name="TY129" fmla="*/ 4294 h 4465"/>
              <a:gd name="TX130" fmla="*/ 131 w 5198"/>
              <a:gd name="TY130" fmla="*/ 4307 h 4465"/>
              <a:gd name="TX131" fmla="*/ 104 w 5198"/>
              <a:gd name="TY131" fmla="*/ 4307 h 4465"/>
              <a:gd name="TX132" fmla="*/ 78 w 5198"/>
              <a:gd name="TY132" fmla="*/ 4320 h 4465"/>
              <a:gd name="TX133" fmla="*/ 52 w 5198"/>
              <a:gd name="TY133" fmla="*/ 4333 h 4465"/>
              <a:gd name="TX134" fmla="*/ 26 w 5198"/>
              <a:gd name="TY134" fmla="*/ 4333 h 4465"/>
              <a:gd name="TX135" fmla="*/ 0 w 5198"/>
              <a:gd name="TY135" fmla="*/ 4333 h 4465"/>
              <a:gd name="TX136" fmla="*/ 13 w 5198"/>
              <a:gd name="TY136" fmla="*/ 4333 h 4465"/>
              <a:gd name="TX137" fmla="*/ 39 w 5198"/>
              <a:gd name="TY137" fmla="*/ 4333 h 4465"/>
              <a:gd name="TX138" fmla="*/ 65 w 5198"/>
              <a:gd name="TY138" fmla="*/ 4333 h 4465"/>
              <a:gd name="TX139" fmla="*/ 104 w 5198"/>
              <a:gd name="TY139" fmla="*/ 4359 h 4465"/>
              <a:gd name="TX140" fmla="*/ 144 w 5198"/>
              <a:gd name="TY140" fmla="*/ 4386 h 4465"/>
              <a:gd name="TX141" fmla="*/ 170 w 5198"/>
              <a:gd name="TY141" fmla="*/ 4412 h 4465"/>
              <a:gd name="TX142" fmla="*/ 209 w 5198"/>
              <a:gd name="TY142" fmla="*/ 4425 h 4465"/>
              <a:gd name="TX143" fmla="*/ 235 w 5198"/>
              <a:gd name="TY143" fmla="*/ 4438 h 4465"/>
              <a:gd name="TX144" fmla="*/ 248 w 5198"/>
              <a:gd name="TY144" fmla="*/ 4451 h 4465"/>
              <a:gd name="TX145" fmla="*/ 248 w 5198"/>
              <a:gd name="TY145" fmla="*/ 4464 h 4465"/>
              <a:gd name="TX146" fmla="*/ 222 w 5198"/>
              <a:gd name="TY146" fmla="*/ 4451 h 4465"/>
              <a:gd name="TX147" fmla="*/ 222 w 5198"/>
              <a:gd name="TY147" fmla="*/ 4412 h 4465"/>
              <a:gd name="TX148" fmla="*/ 209 w 5198"/>
              <a:gd name="TY148" fmla="*/ 4359 h 4465"/>
              <a:gd name="TX149" fmla="*/ 209 w 5198"/>
              <a:gd name="TY149" fmla="*/ 4333 h 4465"/>
              <a:gd name="TX150" fmla="*/ 209 w 5198"/>
              <a:gd name="TY150" fmla="*/ 4307 h 4465"/>
              <a:gd name="TX151" fmla="*/ 209 w 5198"/>
              <a:gd name="TY151" fmla="*/ 4281 h 4465"/>
              <a:gd name="TX152" fmla="*/ 209 w 5198"/>
              <a:gd name="TY152" fmla="*/ 4255 h 4465"/>
              <a:gd name="TX153" fmla="*/ 209 w 5198"/>
              <a:gd name="TY153" fmla="*/ 4228 h 4465"/>
              <a:gd name="TX154" fmla="*/ 209 w 5198"/>
              <a:gd name="TY154" fmla="*/ 4228 h 4465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</a:cxnLst>
            <a:rect l="l" t="t" r="r" b="b"/>
            <a:pathLst>
              <a:path w="5198" h="4465">
                <a:moveTo>
                  <a:pt x="4438" y="0"/>
                </a:moveTo>
                <a:cubicBezTo>
                  <a:pt x="4438" y="0"/>
                  <a:pt x="4438" y="0"/>
                  <a:pt x="4438" y="0"/>
                </a:cubicBezTo>
                <a:cubicBezTo>
                  <a:pt x="4438" y="0"/>
                  <a:pt x="4438" y="13"/>
                  <a:pt x="4438" y="26"/>
                </a:cubicBezTo>
                <a:cubicBezTo>
                  <a:pt x="4438" y="26"/>
                  <a:pt x="4438" y="39"/>
                  <a:pt x="4438" y="52"/>
                </a:cubicBezTo>
                <a:cubicBezTo>
                  <a:pt x="4438" y="52"/>
                  <a:pt x="4451" y="65"/>
                  <a:pt x="4451" y="78"/>
                </a:cubicBezTo>
                <a:cubicBezTo>
                  <a:pt x="4451" y="78"/>
                  <a:pt x="4451" y="92"/>
                  <a:pt x="4451" y="92"/>
                </a:cubicBezTo>
                <a:cubicBezTo>
                  <a:pt x="4451" y="92"/>
                  <a:pt x="4464" y="105"/>
                  <a:pt x="4477" y="118"/>
                </a:cubicBezTo>
                <a:cubicBezTo>
                  <a:pt x="4477" y="118"/>
                  <a:pt x="4490" y="131"/>
                  <a:pt x="4490" y="144"/>
                </a:cubicBezTo>
                <a:cubicBezTo>
                  <a:pt x="4490" y="144"/>
                  <a:pt x="4503" y="157"/>
                  <a:pt x="4503" y="157"/>
                </a:cubicBezTo>
                <a:cubicBezTo>
                  <a:pt x="4503" y="157"/>
                  <a:pt x="4516" y="170"/>
                  <a:pt x="4529" y="183"/>
                </a:cubicBezTo>
                <a:cubicBezTo>
                  <a:pt x="4529" y="183"/>
                  <a:pt x="4542" y="196"/>
                  <a:pt x="4555" y="209"/>
                </a:cubicBezTo>
                <a:cubicBezTo>
                  <a:pt x="4569" y="209"/>
                  <a:pt x="4582" y="222"/>
                  <a:pt x="4595" y="236"/>
                </a:cubicBezTo>
                <a:cubicBezTo>
                  <a:pt x="4595" y="236"/>
                  <a:pt x="4608" y="249"/>
                  <a:pt x="4621" y="262"/>
                </a:cubicBezTo>
                <a:cubicBezTo>
                  <a:pt x="4634" y="262"/>
                  <a:pt x="4647" y="275"/>
                  <a:pt x="4647" y="275"/>
                </a:cubicBezTo>
                <a:cubicBezTo>
                  <a:pt x="4647" y="275"/>
                  <a:pt x="4660" y="288"/>
                  <a:pt x="4673" y="288"/>
                </a:cubicBezTo>
                <a:cubicBezTo>
                  <a:pt x="4673" y="288"/>
                  <a:pt x="4686" y="301"/>
                  <a:pt x="4699" y="314"/>
                </a:cubicBezTo>
                <a:cubicBezTo>
                  <a:pt x="4699" y="314"/>
                  <a:pt x="4713" y="327"/>
                  <a:pt x="4726" y="340"/>
                </a:cubicBezTo>
                <a:cubicBezTo>
                  <a:pt x="4739" y="340"/>
                  <a:pt x="4752" y="353"/>
                  <a:pt x="4765" y="353"/>
                </a:cubicBezTo>
                <a:cubicBezTo>
                  <a:pt x="4778" y="353"/>
                  <a:pt x="4791" y="366"/>
                  <a:pt x="4804" y="366"/>
                </a:cubicBezTo>
                <a:cubicBezTo>
                  <a:pt x="4804" y="366"/>
                  <a:pt x="4817" y="380"/>
                  <a:pt x="4830" y="393"/>
                </a:cubicBezTo>
                <a:cubicBezTo>
                  <a:pt x="4843" y="393"/>
                  <a:pt x="4857" y="406"/>
                  <a:pt x="4870" y="419"/>
                </a:cubicBezTo>
                <a:cubicBezTo>
                  <a:pt x="4870" y="419"/>
                  <a:pt x="4883" y="432"/>
                  <a:pt x="4896" y="432"/>
                </a:cubicBezTo>
                <a:cubicBezTo>
                  <a:pt x="4896" y="432"/>
                  <a:pt x="4909" y="445"/>
                  <a:pt x="4909" y="445"/>
                </a:cubicBezTo>
                <a:cubicBezTo>
                  <a:pt x="4909" y="445"/>
                  <a:pt x="4922" y="458"/>
                  <a:pt x="4935" y="471"/>
                </a:cubicBezTo>
                <a:cubicBezTo>
                  <a:pt x="4935" y="471"/>
                  <a:pt x="4948" y="484"/>
                  <a:pt x="4961" y="497"/>
                </a:cubicBezTo>
                <a:cubicBezTo>
                  <a:pt x="4961" y="497"/>
                  <a:pt x="4974" y="510"/>
                  <a:pt x="4974" y="524"/>
                </a:cubicBezTo>
                <a:cubicBezTo>
                  <a:pt x="4974" y="524"/>
                  <a:pt x="4987" y="537"/>
                  <a:pt x="5001" y="550"/>
                </a:cubicBezTo>
                <a:cubicBezTo>
                  <a:pt x="5001" y="550"/>
                  <a:pt x="5014" y="563"/>
                  <a:pt x="5014" y="576"/>
                </a:cubicBezTo>
                <a:cubicBezTo>
                  <a:pt x="5014" y="589"/>
                  <a:pt x="5027" y="602"/>
                  <a:pt x="5027" y="615"/>
                </a:cubicBezTo>
                <a:cubicBezTo>
                  <a:pt x="5027" y="615"/>
                  <a:pt x="5027" y="628"/>
                  <a:pt x="5027" y="655"/>
                </a:cubicBezTo>
                <a:cubicBezTo>
                  <a:pt x="5027" y="668"/>
                  <a:pt x="5040" y="681"/>
                  <a:pt x="5053" y="681"/>
                </a:cubicBezTo>
                <a:cubicBezTo>
                  <a:pt x="5053" y="681"/>
                  <a:pt x="5066" y="694"/>
                  <a:pt x="5066" y="720"/>
                </a:cubicBezTo>
                <a:cubicBezTo>
                  <a:pt x="5066" y="733"/>
                  <a:pt x="5079" y="746"/>
                  <a:pt x="5079" y="785"/>
                </a:cubicBezTo>
                <a:cubicBezTo>
                  <a:pt x="5079" y="825"/>
                  <a:pt x="5092" y="838"/>
                  <a:pt x="5105" y="877"/>
                </a:cubicBezTo>
                <a:cubicBezTo>
                  <a:pt x="5105" y="916"/>
                  <a:pt x="5118" y="929"/>
                  <a:pt x="5118" y="956"/>
                </a:cubicBezTo>
                <a:cubicBezTo>
                  <a:pt x="5118" y="969"/>
                  <a:pt x="5131" y="982"/>
                  <a:pt x="5131" y="1021"/>
                </a:cubicBezTo>
                <a:cubicBezTo>
                  <a:pt x="5131" y="1047"/>
                  <a:pt x="5145" y="1060"/>
                  <a:pt x="5145" y="1087"/>
                </a:cubicBezTo>
                <a:cubicBezTo>
                  <a:pt x="5145" y="1113"/>
                  <a:pt x="5145" y="1126"/>
                  <a:pt x="5145" y="1165"/>
                </a:cubicBezTo>
                <a:cubicBezTo>
                  <a:pt x="5145" y="1191"/>
                  <a:pt x="5158" y="1204"/>
                  <a:pt x="5158" y="1217"/>
                </a:cubicBezTo>
                <a:cubicBezTo>
                  <a:pt x="5158" y="1217"/>
                  <a:pt x="5158" y="1231"/>
                  <a:pt x="5158" y="1257"/>
                </a:cubicBezTo>
                <a:cubicBezTo>
                  <a:pt x="5158" y="1270"/>
                  <a:pt x="5171" y="1283"/>
                  <a:pt x="5171" y="1309"/>
                </a:cubicBezTo>
                <a:cubicBezTo>
                  <a:pt x="5171" y="1322"/>
                  <a:pt x="5171" y="1348"/>
                  <a:pt x="5171" y="1388"/>
                </a:cubicBezTo>
                <a:cubicBezTo>
                  <a:pt x="5171" y="1427"/>
                  <a:pt x="5184" y="1453"/>
                  <a:pt x="5184" y="1492"/>
                </a:cubicBezTo>
                <a:cubicBezTo>
                  <a:pt x="5184" y="1519"/>
                  <a:pt x="5184" y="1545"/>
                  <a:pt x="5184" y="1597"/>
                </a:cubicBezTo>
                <a:cubicBezTo>
                  <a:pt x="5184" y="1649"/>
                  <a:pt x="5197" y="1689"/>
                  <a:pt x="5197" y="1741"/>
                </a:cubicBezTo>
                <a:cubicBezTo>
                  <a:pt x="5197" y="1780"/>
                  <a:pt x="5197" y="1807"/>
                  <a:pt x="5197" y="1846"/>
                </a:cubicBezTo>
                <a:cubicBezTo>
                  <a:pt x="5197" y="1872"/>
                  <a:pt x="5197" y="1885"/>
                  <a:pt x="5197" y="1924"/>
                </a:cubicBezTo>
                <a:cubicBezTo>
                  <a:pt x="5197" y="1951"/>
                  <a:pt x="5197" y="1964"/>
                  <a:pt x="5197" y="2003"/>
                </a:cubicBezTo>
                <a:cubicBezTo>
                  <a:pt x="5197" y="2029"/>
                  <a:pt x="5197" y="2042"/>
                  <a:pt x="5197" y="2081"/>
                </a:cubicBezTo>
                <a:cubicBezTo>
                  <a:pt x="5197" y="2121"/>
                  <a:pt x="5184" y="2147"/>
                  <a:pt x="5184" y="2212"/>
                </a:cubicBezTo>
                <a:cubicBezTo>
                  <a:pt x="5184" y="2265"/>
                  <a:pt x="5171" y="2291"/>
                  <a:pt x="5171" y="2304"/>
                </a:cubicBezTo>
                <a:cubicBezTo>
                  <a:pt x="5171" y="2304"/>
                  <a:pt x="5171" y="2317"/>
                  <a:pt x="5171" y="2343"/>
                </a:cubicBezTo>
                <a:cubicBezTo>
                  <a:pt x="5171" y="2356"/>
                  <a:pt x="5158" y="2369"/>
                  <a:pt x="5158" y="2396"/>
                </a:cubicBezTo>
                <a:cubicBezTo>
                  <a:pt x="5158" y="2422"/>
                  <a:pt x="5145" y="2435"/>
                  <a:pt x="5145" y="2474"/>
                </a:cubicBezTo>
                <a:cubicBezTo>
                  <a:pt x="5145" y="2500"/>
                  <a:pt x="5131" y="2513"/>
                  <a:pt x="5131" y="2540"/>
                </a:cubicBezTo>
                <a:cubicBezTo>
                  <a:pt x="5131" y="2566"/>
                  <a:pt x="5118" y="2579"/>
                  <a:pt x="5118" y="2605"/>
                </a:cubicBezTo>
                <a:cubicBezTo>
                  <a:pt x="5118" y="2618"/>
                  <a:pt x="5105" y="2631"/>
                  <a:pt x="5105" y="2644"/>
                </a:cubicBezTo>
                <a:cubicBezTo>
                  <a:pt x="5105" y="2657"/>
                  <a:pt x="5092" y="2671"/>
                  <a:pt x="5092" y="2697"/>
                </a:cubicBezTo>
                <a:cubicBezTo>
                  <a:pt x="5079" y="2723"/>
                  <a:pt x="5066" y="2749"/>
                  <a:pt x="5053" y="2815"/>
                </a:cubicBezTo>
                <a:cubicBezTo>
                  <a:pt x="5027" y="2880"/>
                  <a:pt x="5014" y="2906"/>
                  <a:pt x="5014" y="2945"/>
                </a:cubicBezTo>
                <a:cubicBezTo>
                  <a:pt x="5001" y="2985"/>
                  <a:pt x="4987" y="2998"/>
                  <a:pt x="4987" y="3024"/>
                </a:cubicBezTo>
                <a:cubicBezTo>
                  <a:pt x="4974" y="3050"/>
                  <a:pt x="4961" y="3063"/>
                  <a:pt x="4961" y="3076"/>
                </a:cubicBezTo>
                <a:cubicBezTo>
                  <a:pt x="4961" y="3089"/>
                  <a:pt x="4948" y="3103"/>
                  <a:pt x="4948" y="3129"/>
                </a:cubicBezTo>
                <a:cubicBezTo>
                  <a:pt x="4948" y="3155"/>
                  <a:pt x="4935" y="3168"/>
                  <a:pt x="4935" y="3194"/>
                </a:cubicBezTo>
                <a:cubicBezTo>
                  <a:pt x="4935" y="3207"/>
                  <a:pt x="4922" y="3220"/>
                  <a:pt x="4922" y="3233"/>
                </a:cubicBezTo>
                <a:cubicBezTo>
                  <a:pt x="4922" y="3247"/>
                  <a:pt x="4909" y="3260"/>
                  <a:pt x="4909" y="3273"/>
                </a:cubicBezTo>
                <a:cubicBezTo>
                  <a:pt x="4909" y="3273"/>
                  <a:pt x="4896" y="3286"/>
                  <a:pt x="4896" y="3299"/>
                </a:cubicBezTo>
                <a:cubicBezTo>
                  <a:pt x="4883" y="3312"/>
                  <a:pt x="4870" y="3325"/>
                  <a:pt x="4857" y="3351"/>
                </a:cubicBezTo>
                <a:cubicBezTo>
                  <a:pt x="4843" y="3377"/>
                  <a:pt x="4830" y="3391"/>
                  <a:pt x="4830" y="3417"/>
                </a:cubicBezTo>
                <a:cubicBezTo>
                  <a:pt x="4817" y="3443"/>
                  <a:pt x="4804" y="3456"/>
                  <a:pt x="4804" y="3469"/>
                </a:cubicBezTo>
                <a:cubicBezTo>
                  <a:pt x="4791" y="3482"/>
                  <a:pt x="4778" y="3495"/>
                  <a:pt x="4778" y="3508"/>
                </a:cubicBezTo>
                <a:cubicBezTo>
                  <a:pt x="4765" y="3508"/>
                  <a:pt x="4752" y="3521"/>
                  <a:pt x="4752" y="3535"/>
                </a:cubicBezTo>
                <a:cubicBezTo>
                  <a:pt x="4752" y="3535"/>
                  <a:pt x="4739" y="3548"/>
                  <a:pt x="4739" y="3548"/>
                </a:cubicBezTo>
                <a:cubicBezTo>
                  <a:pt x="4726" y="3548"/>
                  <a:pt x="4713" y="3561"/>
                  <a:pt x="4699" y="3587"/>
                </a:cubicBezTo>
                <a:cubicBezTo>
                  <a:pt x="4673" y="3600"/>
                  <a:pt x="4660" y="3613"/>
                  <a:pt x="4647" y="3626"/>
                </a:cubicBezTo>
                <a:cubicBezTo>
                  <a:pt x="4621" y="3639"/>
                  <a:pt x="4608" y="3652"/>
                  <a:pt x="4582" y="3679"/>
                </a:cubicBezTo>
                <a:cubicBezTo>
                  <a:pt x="4555" y="3692"/>
                  <a:pt x="4542" y="3705"/>
                  <a:pt x="4503" y="3731"/>
                </a:cubicBezTo>
                <a:cubicBezTo>
                  <a:pt x="4464" y="3757"/>
                  <a:pt x="4451" y="3770"/>
                  <a:pt x="4425" y="3796"/>
                </a:cubicBezTo>
                <a:cubicBezTo>
                  <a:pt x="4398" y="3810"/>
                  <a:pt x="4385" y="3823"/>
                  <a:pt x="4385" y="3823"/>
                </a:cubicBezTo>
                <a:cubicBezTo>
                  <a:pt x="4372" y="3823"/>
                  <a:pt x="4346" y="3836"/>
                  <a:pt x="4294" y="3875"/>
                </a:cubicBezTo>
                <a:cubicBezTo>
                  <a:pt x="4228" y="3901"/>
                  <a:pt x="4202" y="3914"/>
                  <a:pt x="4176" y="3927"/>
                </a:cubicBezTo>
                <a:cubicBezTo>
                  <a:pt x="4137" y="3927"/>
                  <a:pt x="4110" y="3940"/>
                  <a:pt x="4058" y="3967"/>
                </a:cubicBezTo>
                <a:cubicBezTo>
                  <a:pt x="4006" y="3980"/>
                  <a:pt x="3979" y="3993"/>
                  <a:pt x="3940" y="4006"/>
                </a:cubicBezTo>
                <a:cubicBezTo>
                  <a:pt x="3901" y="4019"/>
                  <a:pt x="3862" y="4032"/>
                  <a:pt x="3822" y="4058"/>
                </a:cubicBezTo>
                <a:cubicBezTo>
                  <a:pt x="3783" y="4071"/>
                  <a:pt x="3757" y="4084"/>
                  <a:pt x="3718" y="4098"/>
                </a:cubicBezTo>
                <a:cubicBezTo>
                  <a:pt x="3678" y="4098"/>
                  <a:pt x="3639" y="4111"/>
                  <a:pt x="3587" y="4124"/>
                </a:cubicBezTo>
                <a:cubicBezTo>
                  <a:pt x="3521" y="4137"/>
                  <a:pt x="3495" y="4150"/>
                  <a:pt x="3456" y="4150"/>
                </a:cubicBezTo>
                <a:cubicBezTo>
                  <a:pt x="3417" y="4150"/>
                  <a:pt x="3390" y="4163"/>
                  <a:pt x="3351" y="4176"/>
                </a:cubicBezTo>
                <a:cubicBezTo>
                  <a:pt x="3312" y="4176"/>
                  <a:pt x="3273" y="4189"/>
                  <a:pt x="3194" y="4202"/>
                </a:cubicBezTo>
                <a:cubicBezTo>
                  <a:pt x="3115" y="4215"/>
                  <a:pt x="3089" y="4228"/>
                  <a:pt x="3050" y="4228"/>
                </a:cubicBezTo>
                <a:cubicBezTo>
                  <a:pt x="3011" y="4228"/>
                  <a:pt x="2971" y="4242"/>
                  <a:pt x="2893" y="4255"/>
                </a:cubicBezTo>
                <a:cubicBezTo>
                  <a:pt x="2801" y="4255"/>
                  <a:pt x="2736" y="4268"/>
                  <a:pt x="2644" y="4281"/>
                </a:cubicBezTo>
                <a:cubicBezTo>
                  <a:pt x="2539" y="4281"/>
                  <a:pt x="2474" y="4294"/>
                  <a:pt x="2395" y="4294"/>
                </a:cubicBezTo>
                <a:cubicBezTo>
                  <a:pt x="2304" y="4294"/>
                  <a:pt x="2251" y="4294"/>
                  <a:pt x="2199" y="4294"/>
                </a:cubicBezTo>
                <a:cubicBezTo>
                  <a:pt x="2147" y="4294"/>
                  <a:pt x="2094" y="4294"/>
                  <a:pt x="2016" y="4294"/>
                </a:cubicBezTo>
                <a:cubicBezTo>
                  <a:pt x="1924" y="4294"/>
                  <a:pt x="1872" y="4307"/>
                  <a:pt x="1819" y="4307"/>
                </a:cubicBezTo>
                <a:cubicBezTo>
                  <a:pt x="1754" y="4307"/>
                  <a:pt x="1715" y="4307"/>
                  <a:pt x="1649" y="4307"/>
                </a:cubicBezTo>
                <a:cubicBezTo>
                  <a:pt x="1571" y="4307"/>
                  <a:pt x="1531" y="4307"/>
                  <a:pt x="1479" y="4307"/>
                </a:cubicBezTo>
                <a:cubicBezTo>
                  <a:pt x="1414" y="4307"/>
                  <a:pt x="1374" y="4307"/>
                  <a:pt x="1296" y="4307"/>
                </a:cubicBezTo>
                <a:cubicBezTo>
                  <a:pt x="1217" y="4307"/>
                  <a:pt x="1165" y="4307"/>
                  <a:pt x="1126" y="4307"/>
                </a:cubicBezTo>
                <a:cubicBezTo>
                  <a:pt x="1086" y="4307"/>
                  <a:pt x="1047" y="4307"/>
                  <a:pt x="1008" y="4307"/>
                </a:cubicBezTo>
                <a:cubicBezTo>
                  <a:pt x="968" y="4307"/>
                  <a:pt x="929" y="4307"/>
                  <a:pt x="890" y="4307"/>
                </a:cubicBezTo>
                <a:cubicBezTo>
                  <a:pt x="851" y="4307"/>
                  <a:pt x="824" y="4307"/>
                  <a:pt x="798" y="4307"/>
                </a:cubicBezTo>
                <a:cubicBezTo>
                  <a:pt x="759" y="4307"/>
                  <a:pt x="746" y="4307"/>
                  <a:pt x="707" y="4307"/>
                </a:cubicBezTo>
                <a:cubicBezTo>
                  <a:pt x="667" y="4307"/>
                  <a:pt x="641" y="4307"/>
                  <a:pt x="602" y="4307"/>
                </a:cubicBezTo>
                <a:cubicBezTo>
                  <a:pt x="563" y="4307"/>
                  <a:pt x="536" y="4307"/>
                  <a:pt x="497" y="4307"/>
                </a:cubicBezTo>
                <a:cubicBezTo>
                  <a:pt x="458" y="4307"/>
                  <a:pt x="432" y="4307"/>
                  <a:pt x="406" y="4307"/>
                </a:cubicBezTo>
                <a:cubicBezTo>
                  <a:pt x="366" y="4307"/>
                  <a:pt x="353" y="4307"/>
                  <a:pt x="327" y="4307"/>
                </a:cubicBezTo>
                <a:cubicBezTo>
                  <a:pt x="288" y="4307"/>
                  <a:pt x="275" y="4307"/>
                  <a:pt x="248" y="4307"/>
                </a:cubicBezTo>
                <a:cubicBezTo>
                  <a:pt x="222" y="4307"/>
                  <a:pt x="209" y="4307"/>
                  <a:pt x="196" y="4307"/>
                </a:cubicBezTo>
                <a:cubicBezTo>
                  <a:pt x="170" y="4307"/>
                  <a:pt x="157" y="4307"/>
                  <a:pt x="144" y="4307"/>
                </a:cubicBezTo>
                <a:cubicBezTo>
                  <a:pt x="131" y="4307"/>
                  <a:pt x="118" y="4294"/>
                  <a:pt x="104" y="4294"/>
                </a:cubicBezTo>
                <a:cubicBezTo>
                  <a:pt x="91" y="4294"/>
                  <a:pt x="78" y="4294"/>
                  <a:pt x="78" y="4294"/>
                </a:cubicBezTo>
                <a:cubicBezTo>
                  <a:pt x="65" y="4294"/>
                  <a:pt x="52" y="4294"/>
                  <a:pt x="52" y="4294"/>
                </a:cubicBezTo>
                <a:cubicBezTo>
                  <a:pt x="39" y="4294"/>
                  <a:pt x="26" y="4294"/>
                  <a:pt x="26" y="4294"/>
                </a:cubicBezTo>
                <a:cubicBezTo>
                  <a:pt x="13" y="4294"/>
                  <a:pt x="0" y="4294"/>
                  <a:pt x="0" y="4294"/>
                </a:cubicBezTo>
                <a:cubicBezTo>
                  <a:pt x="0" y="4294"/>
                  <a:pt x="0" y="4281"/>
                  <a:pt x="0" y="4281"/>
                </a:cubicBezTo>
                <a:cubicBezTo>
                  <a:pt x="0" y="4281"/>
                  <a:pt x="13" y="4281"/>
                  <a:pt x="26" y="4281"/>
                </a:cubicBezTo>
                <a:cubicBezTo>
                  <a:pt x="26" y="4281"/>
                  <a:pt x="39" y="4268"/>
                  <a:pt x="52" y="4268"/>
                </a:cubicBezTo>
                <a:cubicBezTo>
                  <a:pt x="52" y="4255"/>
                  <a:pt x="65" y="4242"/>
                  <a:pt x="78" y="4242"/>
                </a:cubicBezTo>
                <a:cubicBezTo>
                  <a:pt x="78" y="4228"/>
                  <a:pt x="91" y="4215"/>
                  <a:pt x="118" y="4215"/>
                </a:cubicBezTo>
                <a:cubicBezTo>
                  <a:pt x="131" y="4202"/>
                  <a:pt x="144" y="4189"/>
                  <a:pt x="170" y="4189"/>
                </a:cubicBezTo>
                <a:cubicBezTo>
                  <a:pt x="183" y="4176"/>
                  <a:pt x="196" y="4163"/>
                  <a:pt x="209" y="4163"/>
                </a:cubicBezTo>
                <a:cubicBezTo>
                  <a:pt x="222" y="4150"/>
                  <a:pt x="235" y="4150"/>
                  <a:pt x="248" y="4150"/>
                </a:cubicBezTo>
                <a:cubicBezTo>
                  <a:pt x="248" y="4150"/>
                  <a:pt x="262" y="4150"/>
                  <a:pt x="262" y="4150"/>
                </a:cubicBezTo>
                <a:cubicBezTo>
                  <a:pt x="262" y="4150"/>
                  <a:pt x="248" y="4163"/>
                  <a:pt x="248" y="4176"/>
                </a:cubicBezTo>
                <a:cubicBezTo>
                  <a:pt x="235" y="4176"/>
                  <a:pt x="222" y="4189"/>
                  <a:pt x="222" y="4202"/>
                </a:cubicBezTo>
                <a:cubicBezTo>
                  <a:pt x="209" y="4215"/>
                  <a:pt x="196" y="4228"/>
                  <a:pt x="196" y="4242"/>
                </a:cubicBezTo>
                <a:cubicBezTo>
                  <a:pt x="183" y="4242"/>
                  <a:pt x="170" y="4255"/>
                  <a:pt x="170" y="4268"/>
                </a:cubicBezTo>
                <a:cubicBezTo>
                  <a:pt x="157" y="4281"/>
                  <a:pt x="144" y="4294"/>
                  <a:pt x="144" y="4294"/>
                </a:cubicBezTo>
                <a:cubicBezTo>
                  <a:pt x="144" y="4294"/>
                  <a:pt x="131" y="4307"/>
                  <a:pt x="131" y="4307"/>
                </a:cubicBezTo>
                <a:cubicBezTo>
                  <a:pt x="118" y="4307"/>
                  <a:pt x="104" y="4307"/>
                  <a:pt x="104" y="4307"/>
                </a:cubicBezTo>
                <a:cubicBezTo>
                  <a:pt x="91" y="4307"/>
                  <a:pt x="78" y="4320"/>
                  <a:pt x="78" y="4320"/>
                </a:cubicBezTo>
                <a:cubicBezTo>
                  <a:pt x="65" y="4320"/>
                  <a:pt x="52" y="4333"/>
                  <a:pt x="52" y="4333"/>
                </a:cubicBezTo>
                <a:cubicBezTo>
                  <a:pt x="39" y="4333"/>
                  <a:pt x="26" y="4333"/>
                  <a:pt x="26" y="4333"/>
                </a:cubicBezTo>
                <a:cubicBezTo>
                  <a:pt x="13" y="4333"/>
                  <a:pt x="0" y="4333"/>
                  <a:pt x="0" y="4333"/>
                </a:cubicBezTo>
                <a:cubicBezTo>
                  <a:pt x="0" y="4333"/>
                  <a:pt x="0" y="4333"/>
                  <a:pt x="13" y="4333"/>
                </a:cubicBezTo>
                <a:cubicBezTo>
                  <a:pt x="13" y="4333"/>
                  <a:pt x="26" y="4333"/>
                  <a:pt x="39" y="4333"/>
                </a:cubicBezTo>
                <a:cubicBezTo>
                  <a:pt x="39" y="4333"/>
                  <a:pt x="52" y="4333"/>
                  <a:pt x="65" y="4333"/>
                </a:cubicBezTo>
                <a:cubicBezTo>
                  <a:pt x="78" y="4333"/>
                  <a:pt x="91" y="4346"/>
                  <a:pt x="104" y="4359"/>
                </a:cubicBezTo>
                <a:cubicBezTo>
                  <a:pt x="118" y="4359"/>
                  <a:pt x="131" y="4372"/>
                  <a:pt x="144" y="4386"/>
                </a:cubicBezTo>
                <a:cubicBezTo>
                  <a:pt x="144" y="4386"/>
                  <a:pt x="157" y="4399"/>
                  <a:pt x="170" y="4412"/>
                </a:cubicBezTo>
                <a:cubicBezTo>
                  <a:pt x="183" y="4412"/>
                  <a:pt x="196" y="4425"/>
                  <a:pt x="209" y="4425"/>
                </a:cubicBezTo>
                <a:cubicBezTo>
                  <a:pt x="209" y="4425"/>
                  <a:pt x="222" y="4438"/>
                  <a:pt x="235" y="4438"/>
                </a:cubicBezTo>
                <a:cubicBezTo>
                  <a:pt x="235" y="4438"/>
                  <a:pt x="248" y="4451"/>
                  <a:pt x="248" y="4451"/>
                </a:cubicBezTo>
                <a:cubicBezTo>
                  <a:pt x="248" y="4451"/>
                  <a:pt x="248" y="4464"/>
                  <a:pt x="248" y="4464"/>
                </a:cubicBezTo>
                <a:cubicBezTo>
                  <a:pt x="235" y="4464"/>
                  <a:pt x="222" y="4451"/>
                  <a:pt x="222" y="4451"/>
                </a:cubicBezTo>
                <a:cubicBezTo>
                  <a:pt x="222" y="4438"/>
                  <a:pt x="222" y="4425"/>
                  <a:pt x="222" y="4412"/>
                </a:cubicBezTo>
                <a:cubicBezTo>
                  <a:pt x="222" y="4386"/>
                  <a:pt x="209" y="4372"/>
                  <a:pt x="209" y="4359"/>
                </a:cubicBezTo>
                <a:cubicBezTo>
                  <a:pt x="209" y="4346"/>
                  <a:pt x="209" y="4333"/>
                  <a:pt x="209" y="4333"/>
                </a:cubicBezTo>
                <a:cubicBezTo>
                  <a:pt x="209" y="4320"/>
                  <a:pt x="209" y="4307"/>
                  <a:pt x="209" y="4307"/>
                </a:cubicBezTo>
                <a:cubicBezTo>
                  <a:pt x="209" y="4294"/>
                  <a:pt x="209" y="4281"/>
                  <a:pt x="209" y="4281"/>
                </a:cubicBezTo>
                <a:cubicBezTo>
                  <a:pt x="209" y="4268"/>
                  <a:pt x="209" y="4255"/>
                  <a:pt x="209" y="4255"/>
                </a:cubicBezTo>
                <a:cubicBezTo>
                  <a:pt x="209" y="4242"/>
                  <a:pt x="209" y="4228"/>
                  <a:pt x="209" y="4228"/>
                </a:cubicBezTo>
                <a:cubicBezTo>
                  <a:pt x="209" y="4228"/>
                  <a:pt x="209" y="4228"/>
                  <a:pt x="209" y="4228"/>
                </a:cubicBezTo>
              </a:path>
            </a:pathLst>
          </a:custGeom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53"/>
          <p:cNvSpPr txBox="1">
            <a:spLocks/>
          </p:cNvSpPr>
          <p:nvPr/>
        </p:nvSpPr>
        <p:spPr>
          <a:xfrm>
            <a:off x="3192145" y="4979670"/>
            <a:ext cx="8820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팝업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54"/>
          <p:cNvSpPr txBox="1">
            <a:spLocks/>
          </p:cNvSpPr>
          <p:nvPr/>
        </p:nvSpPr>
        <p:spPr>
          <a:xfrm>
            <a:off x="574040" y="4996180"/>
            <a:ext cx="2145030" cy="407670"/>
          </a:xfrm>
          <a:prstGeom prst="rect">
            <a:avLst/>
          </a:pr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>
            <a:off x="656590" y="5079365"/>
            <a:ext cx="1330960" cy="2413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56"/>
          <p:cNvSpPr>
            <a:spLocks/>
          </p:cNvSpPr>
          <p:nvPr/>
        </p:nvSpPr>
        <p:spPr>
          <a:xfrm>
            <a:off x="2136775" y="5104130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8" name="도형 57"/>
          <p:cNvSpPr>
            <a:spLocks/>
          </p:cNvSpPr>
          <p:nvPr/>
        </p:nvSpPr>
        <p:spPr>
          <a:xfrm>
            <a:off x="673735" y="552831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9" name="도형 58"/>
          <p:cNvSpPr>
            <a:spLocks/>
          </p:cNvSpPr>
          <p:nvPr/>
        </p:nvSpPr>
        <p:spPr>
          <a:xfrm>
            <a:off x="670560" y="588264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0" name="도형 59"/>
          <p:cNvSpPr>
            <a:spLocks/>
          </p:cNvSpPr>
          <p:nvPr/>
        </p:nvSpPr>
        <p:spPr>
          <a:xfrm>
            <a:off x="659130" y="6236970"/>
            <a:ext cx="1330325" cy="24955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주소들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1" name="도형 60"/>
          <p:cNvSpPr>
            <a:spLocks/>
          </p:cNvSpPr>
          <p:nvPr/>
        </p:nvSpPr>
        <p:spPr>
          <a:xfrm>
            <a:off x="2141855" y="554164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>
            <a:off x="2146935" y="591248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3" name="도형 62"/>
          <p:cNvSpPr>
            <a:spLocks/>
          </p:cNvSpPr>
          <p:nvPr/>
        </p:nvSpPr>
        <p:spPr>
          <a:xfrm>
            <a:off x="2143760" y="6283325"/>
            <a:ext cx="399415" cy="20828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선택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6410-F4EB-44BE-B81B-C2BA9D7FA359}"/>
              </a:ext>
            </a:extLst>
          </p:cNvPr>
          <p:cNvSpPr txBox="1"/>
          <p:nvPr/>
        </p:nvSpPr>
        <p:spPr>
          <a:xfrm>
            <a:off x="6838950" y="5229200"/>
            <a:ext cx="4525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Authorization: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Phone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Mail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+mj-lt"/>
              </a:rPr>
              <a:t>Synchronization ( </a:t>
            </a:r>
            <a:r>
              <a:rPr lang="en-US" altLang="ko-KR" dirty="0" err="1">
                <a:latin typeface="+mj-lt"/>
              </a:rPr>
              <a:t>Kakao</a:t>
            </a:r>
            <a:r>
              <a:rPr lang="en-US" altLang="ko-KR" dirty="0">
                <a:latin typeface="+mj-lt"/>
              </a:rPr>
              <a:t> account, etc.)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78180" y="58674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675640" y="584200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 flipH="1">
            <a:off x="788035" y="774065"/>
            <a:ext cx="277495" cy="952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도형 4"/>
          <p:cNvSpPr>
            <a:spLocks/>
          </p:cNvSpPr>
          <p:nvPr/>
        </p:nvSpPr>
        <p:spPr>
          <a:xfrm>
            <a:off x="1621155" y="3934460"/>
            <a:ext cx="775970" cy="291465"/>
          </a:xfrm>
          <a:prstGeom prst="flowChartTerminator">
            <a:avLst/>
          </a:prstGeom>
          <a:solidFill>
            <a:schemeClr val="bg1"/>
          </a:solidFill>
          <a:ln w="19050" cap="flat" cmpd="sng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969645" y="125793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1177290" y="1206500"/>
            <a:ext cx="50228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소고기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72185" y="1732280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1179830" y="1680845"/>
            <a:ext cx="49149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닭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965835" y="214185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1173480" y="2098675"/>
            <a:ext cx="39814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어류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136140" y="12617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2343785" y="1210310"/>
            <a:ext cx="5899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돼지고기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2147570" y="173164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2355215" y="1680210"/>
            <a:ext cx="51816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해조류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2141220" y="214947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2348865" y="2098040"/>
            <a:ext cx="524510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갑각류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>
            <a:off x="4237990" y="605790"/>
            <a:ext cx="2664460" cy="382333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4236085" y="603885"/>
            <a:ext cx="2664460" cy="370205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hangingPunct="1"/>
            <a:r>
              <a:rPr lang="ko-KR"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0" name="도형 19"/>
          <p:cNvCxnSpPr/>
          <p:nvPr/>
        </p:nvCxnSpPr>
        <p:spPr>
          <a:xfrm flipH="1" flipV="1">
            <a:off x="4364355" y="798195"/>
            <a:ext cx="278130" cy="4445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상자 20"/>
          <p:cNvSpPr txBox="1">
            <a:spLocks/>
          </p:cNvSpPr>
          <p:nvPr/>
        </p:nvSpPr>
        <p:spPr>
          <a:xfrm>
            <a:off x="4500880" y="1560830"/>
            <a:ext cx="43307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ID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4512310" y="2073910"/>
            <a:ext cx="57721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PW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2"/>
          <p:cNvSpPr>
            <a:spLocks/>
          </p:cNvSpPr>
          <p:nvPr/>
        </p:nvSpPr>
        <p:spPr>
          <a:xfrm>
            <a:off x="5140960" y="1664970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23"/>
          <p:cNvSpPr>
            <a:spLocks/>
          </p:cNvSpPr>
          <p:nvPr/>
        </p:nvSpPr>
        <p:spPr>
          <a:xfrm>
            <a:off x="5135245" y="2108835"/>
            <a:ext cx="1211580" cy="23368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>
            <a:off x="5135245" y="2719070"/>
            <a:ext cx="969645" cy="268605"/>
          </a:xfrm>
          <a:prstGeom prst="roundRect">
            <a:avLst/>
          </a:prstGeom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r>
              <a:rPr lang="ko-KR" sz="9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9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텍스트 상자 26"/>
          <p:cNvSpPr txBox="1">
            <a:spLocks/>
          </p:cNvSpPr>
          <p:nvPr/>
        </p:nvSpPr>
        <p:spPr>
          <a:xfrm>
            <a:off x="1181735" y="118745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27"/>
          <p:cNvSpPr txBox="1">
            <a:spLocks/>
          </p:cNvSpPr>
          <p:nvPr/>
        </p:nvSpPr>
        <p:spPr>
          <a:xfrm>
            <a:off x="4861560" y="115570"/>
            <a:ext cx="157861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1800" dirty="0">
                <a:latin typeface="맑은 고딕" charset="0"/>
                <a:ea typeface="맑은 고딕" charset="0"/>
              </a:rPr>
              <a:t>로그인(통합)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>
            <a:off x="954405" y="2538095"/>
            <a:ext cx="139065" cy="165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"/>
          <p:cNvSpPr txBox="1">
            <a:spLocks/>
          </p:cNvSpPr>
          <p:nvPr/>
        </p:nvSpPr>
        <p:spPr>
          <a:xfrm>
            <a:off x="1162050" y="2494915"/>
            <a:ext cx="501015" cy="21653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hangingPunct="1"/>
            <a:r>
              <a:rPr lang="ko-KR" sz="800">
                <a:latin typeface="맑은 고딕" charset="0"/>
                <a:ea typeface="맑은 고딕" charset="0"/>
              </a:rPr>
              <a:t>채소류</a:t>
            </a:r>
            <a:endParaRPr lang="ko-KR" altLang="en-US" sz="800">
              <a:latin typeface="맑은 고딕" charset="0"/>
              <a:ea typeface="맑은 고딕" charset="0"/>
            </a:endParaRPr>
          </a:p>
        </p:txBody>
      </p:sp>
      <p:sp>
        <p:nvSpPr>
          <p:cNvPr id="31" name="도형 4"/>
          <p:cNvSpPr>
            <a:spLocks/>
          </p:cNvSpPr>
          <p:nvPr/>
        </p:nvSpPr>
        <p:spPr>
          <a:xfrm>
            <a:off x="7366635" y="637540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36"/>
          <p:cNvSpPr>
            <a:spLocks/>
          </p:cNvSpPr>
          <p:nvPr/>
        </p:nvSpPr>
        <p:spPr>
          <a:xfrm>
            <a:off x="7364095" y="641985"/>
            <a:ext cx="2665095" cy="382397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이름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주소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비밀번호확인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hangingPunct="1">
              <a:buFontTx/>
              <a:buNone/>
            </a:pP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전화번호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7"/>
          <p:cNvSpPr txBox="1">
            <a:spLocks/>
          </p:cNvSpPr>
          <p:nvPr/>
        </p:nvSpPr>
        <p:spPr>
          <a:xfrm>
            <a:off x="7361555" y="639445"/>
            <a:ext cx="2665095" cy="370840"/>
          </a:xfrm>
          <a:prstGeom prst="rect">
            <a:avLst/>
          </a:pr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4" name="도형 38"/>
          <p:cNvCxnSpPr/>
          <p:nvPr/>
        </p:nvCxnSpPr>
        <p:spPr>
          <a:xfrm flipH="1">
            <a:off x="7473950" y="829310"/>
            <a:ext cx="278130" cy="10160"/>
          </a:xfrm>
          <a:prstGeom prst="straightConnector1">
            <a:avLst/>
          </a:prstGeom>
          <a:ln w="6350" cap="flat" cmpd="sng">
            <a:solidFill>
              <a:srgbClr val="000000">
                <a:alpha val="100000"/>
              </a:srgb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도형 39"/>
          <p:cNvSpPr>
            <a:spLocks/>
          </p:cNvSpPr>
          <p:nvPr/>
        </p:nvSpPr>
        <p:spPr>
          <a:xfrm>
            <a:off x="8269605" y="10890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40"/>
          <p:cNvSpPr>
            <a:spLocks/>
          </p:cNvSpPr>
          <p:nvPr/>
        </p:nvSpPr>
        <p:spPr>
          <a:xfrm>
            <a:off x="8272145" y="162750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41"/>
          <p:cNvSpPr>
            <a:spLocks/>
          </p:cNvSpPr>
          <p:nvPr/>
        </p:nvSpPr>
        <p:spPr>
          <a:xfrm>
            <a:off x="8265795" y="216598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42"/>
          <p:cNvSpPr>
            <a:spLocks/>
          </p:cNvSpPr>
          <p:nvPr/>
        </p:nvSpPr>
        <p:spPr>
          <a:xfrm>
            <a:off x="8545195" y="273050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43"/>
          <p:cNvSpPr>
            <a:spLocks/>
          </p:cNvSpPr>
          <p:nvPr/>
        </p:nvSpPr>
        <p:spPr>
          <a:xfrm>
            <a:off x="8815705" y="3260725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44"/>
          <p:cNvSpPr>
            <a:spLocks/>
          </p:cNvSpPr>
          <p:nvPr/>
        </p:nvSpPr>
        <p:spPr>
          <a:xfrm>
            <a:off x="8507095" y="3834130"/>
            <a:ext cx="1212215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45"/>
          <p:cNvSpPr>
            <a:spLocks/>
          </p:cNvSpPr>
          <p:nvPr/>
        </p:nvSpPr>
        <p:spPr>
          <a:xfrm>
            <a:off x="9549765" y="1090930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확인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6"/>
          <p:cNvSpPr>
            <a:spLocks/>
          </p:cNvSpPr>
          <p:nvPr/>
        </p:nvSpPr>
        <p:spPr>
          <a:xfrm>
            <a:off x="9552305" y="2165985"/>
            <a:ext cx="407670" cy="20891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 hangingPunct="1">
              <a:buFontTx/>
              <a:buNone/>
            </a:pPr>
            <a:r>
              <a:rPr lang="ko-KR" sz="800">
                <a:solidFill>
                  <a:schemeClr val="tx1"/>
                </a:solidFill>
                <a:latin typeface="맑은 고딕" charset="0"/>
                <a:ea typeface="맑은 고딕" charset="0"/>
              </a:rPr>
              <a:t>검색</a:t>
            </a:r>
            <a:endParaRPr lang="ko-KR" altLang="en-US" sz="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49"/>
          <p:cNvSpPr txBox="1">
            <a:spLocks/>
          </p:cNvSpPr>
          <p:nvPr/>
        </p:nvSpPr>
        <p:spPr>
          <a:xfrm>
            <a:off x="8030210" y="113030"/>
            <a:ext cx="1579245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50800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회원가입(구)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189</Paragraphs>
  <Words>348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조 준희</cp:lastModifiedBy>
  <dc:title>PowerPoint 프레젠테이션</dc:title>
  <cp:version>9.101.41.40534</cp:version>
  <dcterms:modified xsi:type="dcterms:W3CDTF">2020-07-17T12:59:46Z</dcterms:modified>
</cp:coreProperties>
</file>