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0"/>
  </p:notesMasterIdLst>
  <p:sldIdLst>
    <p:sldId id="256" r:id="rId4"/>
    <p:sldId id="261" r:id="rId5"/>
    <p:sldId id="264" r:id="rId6"/>
    <p:sldId id="265" r:id="rId7"/>
    <p:sldId id="273" r:id="rId8"/>
    <p:sldId id="300" r:id="rId9"/>
    <p:sldId id="270" r:id="rId10"/>
    <p:sldId id="278" r:id="rId11"/>
    <p:sldId id="294" r:id="rId12"/>
    <p:sldId id="302" r:id="rId13"/>
    <p:sldId id="303" r:id="rId14"/>
    <p:sldId id="304" r:id="rId15"/>
    <p:sldId id="305" r:id="rId16"/>
    <p:sldId id="306" r:id="rId17"/>
    <p:sldId id="307" r:id="rId18"/>
    <p:sldId id="308"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6196" autoAdjust="0"/>
  </p:normalViewPr>
  <p:slideViewPr>
    <p:cSldViewPr>
      <p:cViewPr varScale="1">
        <p:scale>
          <a:sx n="96" d="100"/>
          <a:sy n="96" d="100"/>
        </p:scale>
        <p:origin x="69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2021-01-17</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achinelearningcoban.com/2016/12/27/categories/#regression-hoi-quy" TargetMode="External"/><Relationship Id="rId7" Type="http://schemas.openxmlformats.org/officeDocument/2006/relationships/image" Target="../media/image15.jpeg"/><Relationship Id="rId2" Type="http://schemas.openxmlformats.org/officeDocument/2006/relationships/hyperlink" Target="https://machinelearningcoban.com/2016/12/27/categories/#classification-phan-loai" TargetMode="Externa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s://en.wikipedia.org/wiki/Instance-based_lear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79812" y="1275606"/>
            <a:ext cx="3384376" cy="864096"/>
          </a:xfrm>
        </p:spPr>
        <p:txBody>
          <a:bodyPr/>
          <a:lstStyle/>
          <a:p>
            <a:pPr lvl="0"/>
            <a:r>
              <a:rPr lang="en-US" altLang="ko-KR">
                <a:solidFill>
                  <a:srgbClr val="57A7BD"/>
                </a:solidFill>
                <a:ea typeface="맑은 고딕" pitchFamily="50" charset="-127"/>
              </a:rPr>
              <a:t>ĐỒ ÁN 3</a:t>
            </a:r>
            <a:endParaRPr lang="en-US" altLang="ko-KR" b="1" dirty="0">
              <a:solidFill>
                <a:srgbClr val="57A7BD"/>
              </a:solidFill>
            </a:endParaRPr>
          </a:p>
        </p:txBody>
      </p:sp>
      <p:sp>
        <p:nvSpPr>
          <p:cNvPr id="4" name="Text Placeholder 3"/>
          <p:cNvSpPr>
            <a:spLocks noGrp="1"/>
          </p:cNvSpPr>
          <p:nvPr>
            <p:ph type="body" sz="quarter" idx="11"/>
          </p:nvPr>
        </p:nvSpPr>
        <p:spPr>
          <a:xfrm>
            <a:off x="2879812" y="1689348"/>
            <a:ext cx="3384376" cy="1296144"/>
          </a:xfrm>
        </p:spPr>
        <p:txBody>
          <a:bodyPr/>
          <a:lstStyle/>
          <a:p>
            <a:pPr lvl="0"/>
            <a:r>
              <a:rPr lang="en-US" altLang="ko-KR" sz="2000"/>
              <a:t>K-nearest Neighbor</a:t>
            </a:r>
            <a:endParaRPr lang="ko-KR" altLang="en-US" sz="2000" b="1" dirty="0"/>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1264" y="4515966"/>
            <a:ext cx="941472" cy="232815"/>
          </a:xfrm>
          <a:prstGeom prst="rect">
            <a:avLst/>
          </a:prstGeom>
        </p:spPr>
      </p:pic>
      <p:sp>
        <p:nvSpPr>
          <p:cNvPr id="8" name="TextBox 7">
            <a:extLst>
              <a:ext uri="{FF2B5EF4-FFF2-40B4-BE49-F238E27FC236}">
                <a16:creationId xmlns:a16="http://schemas.microsoft.com/office/drawing/2014/main" id="{50A279C6-E677-4805-BB09-2CA520362F2D}"/>
              </a:ext>
            </a:extLst>
          </p:cNvPr>
          <p:cNvSpPr txBox="1"/>
          <p:nvPr/>
        </p:nvSpPr>
        <p:spPr>
          <a:xfrm>
            <a:off x="3203848" y="2571750"/>
            <a:ext cx="3384376" cy="923330"/>
          </a:xfrm>
          <a:prstGeom prst="rect">
            <a:avLst/>
          </a:prstGeom>
          <a:noFill/>
        </p:spPr>
        <p:txBody>
          <a:bodyPr wrap="square" rtlCol="0">
            <a:spAutoFit/>
          </a:bodyPr>
          <a:lstStyle/>
          <a:p>
            <a:r>
              <a:rPr lang="en-US" b="1">
                <a:solidFill>
                  <a:schemeClr val="accent6"/>
                </a:solidFill>
              </a:rPr>
              <a:t>Nhóm: </a:t>
            </a:r>
          </a:p>
          <a:p>
            <a:r>
              <a:rPr lang="en-US" b="1">
                <a:solidFill>
                  <a:schemeClr val="accent6"/>
                </a:solidFill>
              </a:rPr>
              <a:t>Nguyễn Văn Tây	17110220</a:t>
            </a:r>
          </a:p>
          <a:p>
            <a:r>
              <a:rPr lang="en-US" b="1">
                <a:solidFill>
                  <a:schemeClr val="accent6"/>
                </a:solidFill>
              </a:rPr>
              <a:t>Trần Nguyên Tài 17110217</a:t>
            </a:r>
          </a:p>
        </p:txBody>
      </p:sp>
      <p:sp>
        <p:nvSpPr>
          <p:cNvPr id="9" name="TextBox 8">
            <a:extLst>
              <a:ext uri="{FF2B5EF4-FFF2-40B4-BE49-F238E27FC236}">
                <a16:creationId xmlns:a16="http://schemas.microsoft.com/office/drawing/2014/main" id="{708BF032-3CFE-4AD2-855C-7B201821531E}"/>
              </a:ext>
            </a:extLst>
          </p:cNvPr>
          <p:cNvSpPr txBox="1"/>
          <p:nvPr/>
        </p:nvSpPr>
        <p:spPr>
          <a:xfrm>
            <a:off x="6156176" y="3636191"/>
            <a:ext cx="3096344" cy="369332"/>
          </a:xfrm>
          <a:prstGeom prst="rect">
            <a:avLst/>
          </a:prstGeom>
          <a:noFill/>
        </p:spPr>
        <p:txBody>
          <a:bodyPr wrap="square" rtlCol="0">
            <a:spAutoFit/>
          </a:bodyPr>
          <a:lstStyle/>
          <a:p>
            <a:r>
              <a:rPr lang="en-US"/>
              <a:t>GVHD : TS. Lê Văn Vinh</a:t>
            </a:r>
          </a:p>
        </p:txBody>
      </p:sp>
      <p:grpSp>
        <p:nvGrpSpPr>
          <p:cNvPr id="10" name="Google Shape;434;p38">
            <a:extLst>
              <a:ext uri="{FF2B5EF4-FFF2-40B4-BE49-F238E27FC236}">
                <a16:creationId xmlns:a16="http://schemas.microsoft.com/office/drawing/2014/main" id="{16150AE1-FEAD-4E3E-8C53-A38C70FC6627}"/>
              </a:ext>
            </a:extLst>
          </p:cNvPr>
          <p:cNvGrpSpPr/>
          <p:nvPr/>
        </p:nvGrpSpPr>
        <p:grpSpPr>
          <a:xfrm>
            <a:off x="-28195" y="267494"/>
            <a:ext cx="3135386" cy="3496175"/>
            <a:chOff x="5790875" y="720353"/>
            <a:chExt cx="3135386" cy="3496175"/>
          </a:xfrm>
        </p:grpSpPr>
        <p:sp>
          <p:nvSpPr>
            <p:cNvPr id="11" name="Google Shape;435;p38">
              <a:extLst>
                <a:ext uri="{FF2B5EF4-FFF2-40B4-BE49-F238E27FC236}">
                  <a16:creationId xmlns:a16="http://schemas.microsoft.com/office/drawing/2014/main" id="{196F4308-8616-4A73-9045-8CF2FF33F151}"/>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6;p38">
              <a:extLst>
                <a:ext uri="{FF2B5EF4-FFF2-40B4-BE49-F238E27FC236}">
                  <a16:creationId xmlns:a16="http://schemas.microsoft.com/office/drawing/2014/main" id="{A74E1078-AF46-450A-9F6F-D8CCF57EE4E7}"/>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7;p38">
              <a:extLst>
                <a:ext uri="{FF2B5EF4-FFF2-40B4-BE49-F238E27FC236}">
                  <a16:creationId xmlns:a16="http://schemas.microsoft.com/office/drawing/2014/main" id="{03368061-39F4-464A-890A-DFBDE788B999}"/>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8;p38">
              <a:extLst>
                <a:ext uri="{FF2B5EF4-FFF2-40B4-BE49-F238E27FC236}">
                  <a16:creationId xmlns:a16="http://schemas.microsoft.com/office/drawing/2014/main" id="{86FCAF7A-10A0-4FEA-8C73-B3CCE7356E3E}"/>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9;p38">
              <a:extLst>
                <a:ext uri="{FF2B5EF4-FFF2-40B4-BE49-F238E27FC236}">
                  <a16:creationId xmlns:a16="http://schemas.microsoft.com/office/drawing/2014/main" id="{9DBDE258-DE57-4697-ACF8-1B116C0A9A99}"/>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0;p38">
              <a:extLst>
                <a:ext uri="{FF2B5EF4-FFF2-40B4-BE49-F238E27FC236}">
                  <a16:creationId xmlns:a16="http://schemas.microsoft.com/office/drawing/2014/main" id="{72A37D8F-051E-42ED-8CDE-17615BED9C7A}"/>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1;p38">
              <a:extLst>
                <a:ext uri="{FF2B5EF4-FFF2-40B4-BE49-F238E27FC236}">
                  <a16:creationId xmlns:a16="http://schemas.microsoft.com/office/drawing/2014/main" id="{8490B2ED-7E63-4B55-BED9-0FFA88DD519B}"/>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2;p38">
              <a:extLst>
                <a:ext uri="{FF2B5EF4-FFF2-40B4-BE49-F238E27FC236}">
                  <a16:creationId xmlns:a16="http://schemas.microsoft.com/office/drawing/2014/main" id="{E3898D51-8CB6-4052-958F-3BDBA56FD29D}"/>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3;p38">
              <a:extLst>
                <a:ext uri="{FF2B5EF4-FFF2-40B4-BE49-F238E27FC236}">
                  <a16:creationId xmlns:a16="http://schemas.microsoft.com/office/drawing/2014/main" id="{EAF1F475-3916-4662-B663-372F8BA1FB74}"/>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4;p38">
              <a:extLst>
                <a:ext uri="{FF2B5EF4-FFF2-40B4-BE49-F238E27FC236}">
                  <a16:creationId xmlns:a16="http://schemas.microsoft.com/office/drawing/2014/main" id="{91FEDE0B-01E4-4D23-ABA2-E5316B4A6C98}"/>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5;p38">
              <a:extLst>
                <a:ext uri="{FF2B5EF4-FFF2-40B4-BE49-F238E27FC236}">
                  <a16:creationId xmlns:a16="http://schemas.microsoft.com/office/drawing/2014/main" id="{1B405EB8-8FE6-4109-AA48-F082ED2800C5}"/>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6;p38">
              <a:extLst>
                <a:ext uri="{FF2B5EF4-FFF2-40B4-BE49-F238E27FC236}">
                  <a16:creationId xmlns:a16="http://schemas.microsoft.com/office/drawing/2014/main" id="{61DEA639-DE4A-4AD1-8E1B-03E130401F14}"/>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7;p38">
              <a:extLst>
                <a:ext uri="{FF2B5EF4-FFF2-40B4-BE49-F238E27FC236}">
                  <a16:creationId xmlns:a16="http://schemas.microsoft.com/office/drawing/2014/main" id="{674EB103-90D6-4A46-B69A-62EE6EAB2F06}"/>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8;p38">
              <a:extLst>
                <a:ext uri="{FF2B5EF4-FFF2-40B4-BE49-F238E27FC236}">
                  <a16:creationId xmlns:a16="http://schemas.microsoft.com/office/drawing/2014/main" id="{6083B6AD-C8A2-4E2C-886D-DAF71AD7C243}"/>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9;p38">
              <a:extLst>
                <a:ext uri="{FF2B5EF4-FFF2-40B4-BE49-F238E27FC236}">
                  <a16:creationId xmlns:a16="http://schemas.microsoft.com/office/drawing/2014/main" id="{6053D443-B61A-46B7-9011-44E3454EED89}"/>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0;p38">
              <a:extLst>
                <a:ext uri="{FF2B5EF4-FFF2-40B4-BE49-F238E27FC236}">
                  <a16:creationId xmlns:a16="http://schemas.microsoft.com/office/drawing/2014/main" id="{97212A49-FC47-4045-A174-FC646F2054F5}"/>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p38">
              <a:extLst>
                <a:ext uri="{FF2B5EF4-FFF2-40B4-BE49-F238E27FC236}">
                  <a16:creationId xmlns:a16="http://schemas.microsoft.com/office/drawing/2014/main" id="{64F939C7-1C34-43B7-B043-76E4A7F8B26C}"/>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2;p38">
              <a:extLst>
                <a:ext uri="{FF2B5EF4-FFF2-40B4-BE49-F238E27FC236}">
                  <a16:creationId xmlns:a16="http://schemas.microsoft.com/office/drawing/2014/main" id="{06338A5C-F03A-4948-8B4C-00EF731B9790}"/>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p38">
              <a:extLst>
                <a:ext uri="{FF2B5EF4-FFF2-40B4-BE49-F238E27FC236}">
                  <a16:creationId xmlns:a16="http://schemas.microsoft.com/office/drawing/2014/main" id="{E5C0C8E3-2E09-422D-91B2-191AE8754CAA}"/>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4;p38">
              <a:extLst>
                <a:ext uri="{FF2B5EF4-FFF2-40B4-BE49-F238E27FC236}">
                  <a16:creationId xmlns:a16="http://schemas.microsoft.com/office/drawing/2014/main" id="{EB73528B-09A4-4519-A435-90E19B1991E0}"/>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5;p38">
              <a:extLst>
                <a:ext uri="{FF2B5EF4-FFF2-40B4-BE49-F238E27FC236}">
                  <a16:creationId xmlns:a16="http://schemas.microsoft.com/office/drawing/2014/main" id="{A44054C9-0BB2-4B17-8D97-5AF280ED186C}"/>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p38">
              <a:extLst>
                <a:ext uri="{FF2B5EF4-FFF2-40B4-BE49-F238E27FC236}">
                  <a16:creationId xmlns:a16="http://schemas.microsoft.com/office/drawing/2014/main" id="{D51AFE29-FAD3-40D3-9735-EA0BE6A05154}"/>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p38">
              <a:extLst>
                <a:ext uri="{FF2B5EF4-FFF2-40B4-BE49-F238E27FC236}">
                  <a16:creationId xmlns:a16="http://schemas.microsoft.com/office/drawing/2014/main" id="{BB7DE469-B732-4CB8-9E6A-234F84FCA14B}"/>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8;p38">
              <a:extLst>
                <a:ext uri="{FF2B5EF4-FFF2-40B4-BE49-F238E27FC236}">
                  <a16:creationId xmlns:a16="http://schemas.microsoft.com/office/drawing/2014/main" id="{0D233299-ED4E-461B-9FDF-32E607496A4C}"/>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9;p38">
              <a:extLst>
                <a:ext uri="{FF2B5EF4-FFF2-40B4-BE49-F238E27FC236}">
                  <a16:creationId xmlns:a16="http://schemas.microsoft.com/office/drawing/2014/main" id="{9D2C289E-0D48-4ACC-B17D-D10C3122C234}"/>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0;p38">
              <a:extLst>
                <a:ext uri="{FF2B5EF4-FFF2-40B4-BE49-F238E27FC236}">
                  <a16:creationId xmlns:a16="http://schemas.microsoft.com/office/drawing/2014/main" id="{FB749279-D5B9-44DA-BDAB-B59DDED44AEF}"/>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1;p38">
              <a:extLst>
                <a:ext uri="{FF2B5EF4-FFF2-40B4-BE49-F238E27FC236}">
                  <a16:creationId xmlns:a16="http://schemas.microsoft.com/office/drawing/2014/main" id="{A76E9232-EE6C-461A-A7D9-276E6D0A467C}"/>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2;p38">
              <a:extLst>
                <a:ext uri="{FF2B5EF4-FFF2-40B4-BE49-F238E27FC236}">
                  <a16:creationId xmlns:a16="http://schemas.microsoft.com/office/drawing/2014/main" id="{C3CEF835-1EBE-4E91-83FA-701A4211EB92}"/>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3;p38">
              <a:extLst>
                <a:ext uri="{FF2B5EF4-FFF2-40B4-BE49-F238E27FC236}">
                  <a16:creationId xmlns:a16="http://schemas.microsoft.com/office/drawing/2014/main" id="{6BB13EDC-6937-49E3-AB28-AC8A337CBA93}"/>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4;p38">
              <a:extLst>
                <a:ext uri="{FF2B5EF4-FFF2-40B4-BE49-F238E27FC236}">
                  <a16:creationId xmlns:a16="http://schemas.microsoft.com/office/drawing/2014/main" id="{1C216F5B-FAB8-45A1-9EFE-36EBD277E16B}"/>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5;p38">
              <a:extLst>
                <a:ext uri="{FF2B5EF4-FFF2-40B4-BE49-F238E27FC236}">
                  <a16:creationId xmlns:a16="http://schemas.microsoft.com/office/drawing/2014/main" id="{616EFBC0-EF0F-4B0D-8CFD-FB564BD7A70D}"/>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6;p38">
              <a:extLst>
                <a:ext uri="{FF2B5EF4-FFF2-40B4-BE49-F238E27FC236}">
                  <a16:creationId xmlns:a16="http://schemas.microsoft.com/office/drawing/2014/main" id="{266442B4-B602-47FE-82A6-C70CC10D3CDA}"/>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7;p38">
              <a:extLst>
                <a:ext uri="{FF2B5EF4-FFF2-40B4-BE49-F238E27FC236}">
                  <a16:creationId xmlns:a16="http://schemas.microsoft.com/office/drawing/2014/main" id="{CF389D52-0725-4EE5-B5C9-C2019909BEF6}"/>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8;p38">
              <a:extLst>
                <a:ext uri="{FF2B5EF4-FFF2-40B4-BE49-F238E27FC236}">
                  <a16:creationId xmlns:a16="http://schemas.microsoft.com/office/drawing/2014/main" id="{D68BED4A-FFC8-42FE-A1A0-4CA9F1FA3285}"/>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9;p38">
              <a:extLst>
                <a:ext uri="{FF2B5EF4-FFF2-40B4-BE49-F238E27FC236}">
                  <a16:creationId xmlns:a16="http://schemas.microsoft.com/office/drawing/2014/main" id="{79F4F578-CC04-491D-9395-16DDA9111B9C}"/>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0;p38">
              <a:extLst>
                <a:ext uri="{FF2B5EF4-FFF2-40B4-BE49-F238E27FC236}">
                  <a16:creationId xmlns:a16="http://schemas.microsoft.com/office/drawing/2014/main" id="{A5FDF507-E6CD-4A82-AB7A-70F2C89264EF}"/>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1;p38">
              <a:extLst>
                <a:ext uri="{FF2B5EF4-FFF2-40B4-BE49-F238E27FC236}">
                  <a16:creationId xmlns:a16="http://schemas.microsoft.com/office/drawing/2014/main" id="{40035A2C-93D3-4F83-A99C-BADD42BFE610}"/>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2;p38">
              <a:extLst>
                <a:ext uri="{FF2B5EF4-FFF2-40B4-BE49-F238E27FC236}">
                  <a16:creationId xmlns:a16="http://schemas.microsoft.com/office/drawing/2014/main" id="{127DC9DF-E54F-4188-9922-55FFF5E5B879}"/>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3;p38">
              <a:extLst>
                <a:ext uri="{FF2B5EF4-FFF2-40B4-BE49-F238E27FC236}">
                  <a16:creationId xmlns:a16="http://schemas.microsoft.com/office/drawing/2014/main" id="{67201789-72B1-4343-90AB-21B7033A328D}"/>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4;p38">
              <a:extLst>
                <a:ext uri="{FF2B5EF4-FFF2-40B4-BE49-F238E27FC236}">
                  <a16:creationId xmlns:a16="http://schemas.microsoft.com/office/drawing/2014/main" id="{93A9E3E2-0343-44DD-BF26-92889B055106}"/>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5;p38">
              <a:extLst>
                <a:ext uri="{FF2B5EF4-FFF2-40B4-BE49-F238E27FC236}">
                  <a16:creationId xmlns:a16="http://schemas.microsoft.com/office/drawing/2014/main" id="{361DB505-C1C7-4245-8CE7-65AF886B23CC}"/>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6;p38">
              <a:extLst>
                <a:ext uri="{FF2B5EF4-FFF2-40B4-BE49-F238E27FC236}">
                  <a16:creationId xmlns:a16="http://schemas.microsoft.com/office/drawing/2014/main" id="{C21ACD58-658A-482C-B5F8-CD2639F458ED}"/>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7;p38">
              <a:extLst>
                <a:ext uri="{FF2B5EF4-FFF2-40B4-BE49-F238E27FC236}">
                  <a16:creationId xmlns:a16="http://schemas.microsoft.com/office/drawing/2014/main" id="{BE9BFE93-8BE4-43C4-8351-4953FA8E8CCC}"/>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8;p38">
              <a:extLst>
                <a:ext uri="{FF2B5EF4-FFF2-40B4-BE49-F238E27FC236}">
                  <a16:creationId xmlns:a16="http://schemas.microsoft.com/office/drawing/2014/main" id="{F95CDF4C-C7CD-472D-AA54-71367F6E421C}"/>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9;p38">
              <a:extLst>
                <a:ext uri="{FF2B5EF4-FFF2-40B4-BE49-F238E27FC236}">
                  <a16:creationId xmlns:a16="http://schemas.microsoft.com/office/drawing/2014/main" id="{9F1B9862-C925-4D8B-BEC5-9C10D4C983AE}"/>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0;p38">
              <a:extLst>
                <a:ext uri="{FF2B5EF4-FFF2-40B4-BE49-F238E27FC236}">
                  <a16:creationId xmlns:a16="http://schemas.microsoft.com/office/drawing/2014/main" id="{261620AC-9C03-48C3-8B82-B00556F96D80}"/>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1;p38">
              <a:extLst>
                <a:ext uri="{FF2B5EF4-FFF2-40B4-BE49-F238E27FC236}">
                  <a16:creationId xmlns:a16="http://schemas.microsoft.com/office/drawing/2014/main" id="{7D6A92CE-E3CC-43A8-910A-30B0BB9B4BDC}"/>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2;p38">
              <a:extLst>
                <a:ext uri="{FF2B5EF4-FFF2-40B4-BE49-F238E27FC236}">
                  <a16:creationId xmlns:a16="http://schemas.microsoft.com/office/drawing/2014/main" id="{D48EDE3D-74C2-43D2-879E-A4AA766AE33F}"/>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3;p38">
              <a:extLst>
                <a:ext uri="{FF2B5EF4-FFF2-40B4-BE49-F238E27FC236}">
                  <a16:creationId xmlns:a16="http://schemas.microsoft.com/office/drawing/2014/main" id="{5C91E701-8E4A-451E-BA0C-0D0CCE93BAE8}"/>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4;p38">
              <a:extLst>
                <a:ext uri="{FF2B5EF4-FFF2-40B4-BE49-F238E27FC236}">
                  <a16:creationId xmlns:a16="http://schemas.microsoft.com/office/drawing/2014/main" id="{17308FBC-E889-49FD-8177-D5F283208EAA}"/>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5;p38">
              <a:extLst>
                <a:ext uri="{FF2B5EF4-FFF2-40B4-BE49-F238E27FC236}">
                  <a16:creationId xmlns:a16="http://schemas.microsoft.com/office/drawing/2014/main" id="{033E105E-583A-4151-BDE1-0FA9712FCD69}"/>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6;p38">
              <a:extLst>
                <a:ext uri="{FF2B5EF4-FFF2-40B4-BE49-F238E27FC236}">
                  <a16:creationId xmlns:a16="http://schemas.microsoft.com/office/drawing/2014/main" id="{E5C69187-DB12-4462-8042-9B2604095204}"/>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7;p38">
              <a:extLst>
                <a:ext uri="{FF2B5EF4-FFF2-40B4-BE49-F238E27FC236}">
                  <a16:creationId xmlns:a16="http://schemas.microsoft.com/office/drawing/2014/main" id="{CC76D439-3787-473B-9540-A2052F1C3EC5}"/>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8;p38">
              <a:extLst>
                <a:ext uri="{FF2B5EF4-FFF2-40B4-BE49-F238E27FC236}">
                  <a16:creationId xmlns:a16="http://schemas.microsoft.com/office/drawing/2014/main" id="{9F937D20-4F07-4D5E-AD72-896232CCDC8F}"/>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9;p38">
              <a:extLst>
                <a:ext uri="{FF2B5EF4-FFF2-40B4-BE49-F238E27FC236}">
                  <a16:creationId xmlns:a16="http://schemas.microsoft.com/office/drawing/2014/main" id="{5A51603B-D24C-42C7-8D95-01356C88742E}"/>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90;p38">
              <a:extLst>
                <a:ext uri="{FF2B5EF4-FFF2-40B4-BE49-F238E27FC236}">
                  <a16:creationId xmlns:a16="http://schemas.microsoft.com/office/drawing/2014/main" id="{B5192B53-2F3E-4EE8-BB35-BF0546CC0602}"/>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1;p38">
              <a:extLst>
                <a:ext uri="{FF2B5EF4-FFF2-40B4-BE49-F238E27FC236}">
                  <a16:creationId xmlns:a16="http://schemas.microsoft.com/office/drawing/2014/main" id="{D44B0CA1-3D32-4626-BDB9-D2495A0FFA71}"/>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2;p38">
              <a:extLst>
                <a:ext uri="{FF2B5EF4-FFF2-40B4-BE49-F238E27FC236}">
                  <a16:creationId xmlns:a16="http://schemas.microsoft.com/office/drawing/2014/main" id="{4B6F692B-7E74-4869-85AF-703E8B9B1DAF}"/>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3;p38">
              <a:extLst>
                <a:ext uri="{FF2B5EF4-FFF2-40B4-BE49-F238E27FC236}">
                  <a16:creationId xmlns:a16="http://schemas.microsoft.com/office/drawing/2014/main" id="{11DFDA17-7A6D-4544-96C6-AAC30B801382}"/>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4;p38">
              <a:extLst>
                <a:ext uri="{FF2B5EF4-FFF2-40B4-BE49-F238E27FC236}">
                  <a16:creationId xmlns:a16="http://schemas.microsoft.com/office/drawing/2014/main" id="{114558F6-9DE0-4E22-A1FD-B3405E954CF3}"/>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5;p38">
              <a:extLst>
                <a:ext uri="{FF2B5EF4-FFF2-40B4-BE49-F238E27FC236}">
                  <a16:creationId xmlns:a16="http://schemas.microsoft.com/office/drawing/2014/main" id="{418E27BB-B6F9-4D13-BF51-E5E1F778E95B}"/>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96;p38">
              <a:extLst>
                <a:ext uri="{FF2B5EF4-FFF2-40B4-BE49-F238E27FC236}">
                  <a16:creationId xmlns:a16="http://schemas.microsoft.com/office/drawing/2014/main" id="{33A474D4-2CBA-4B2E-BFB7-5F2B04DDCCF0}"/>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97;p38">
              <a:extLst>
                <a:ext uri="{FF2B5EF4-FFF2-40B4-BE49-F238E27FC236}">
                  <a16:creationId xmlns:a16="http://schemas.microsoft.com/office/drawing/2014/main" id="{DB0C7D55-7B5B-47D2-B6A0-C3724B265C5D}"/>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98;p38">
              <a:extLst>
                <a:ext uri="{FF2B5EF4-FFF2-40B4-BE49-F238E27FC236}">
                  <a16:creationId xmlns:a16="http://schemas.microsoft.com/office/drawing/2014/main" id="{39FA4E30-2A1A-4F65-B384-D8EBBA1FC9B0}"/>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9;p38">
              <a:extLst>
                <a:ext uri="{FF2B5EF4-FFF2-40B4-BE49-F238E27FC236}">
                  <a16:creationId xmlns:a16="http://schemas.microsoft.com/office/drawing/2014/main" id="{259E2E4B-1A32-42C3-A83F-879697EE5CCD}"/>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00;p38">
              <a:extLst>
                <a:ext uri="{FF2B5EF4-FFF2-40B4-BE49-F238E27FC236}">
                  <a16:creationId xmlns:a16="http://schemas.microsoft.com/office/drawing/2014/main" id="{2F8B492A-790B-4E8F-AA0A-6D75C15D6522}"/>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01;p38">
              <a:extLst>
                <a:ext uri="{FF2B5EF4-FFF2-40B4-BE49-F238E27FC236}">
                  <a16:creationId xmlns:a16="http://schemas.microsoft.com/office/drawing/2014/main" id="{47DF8326-CC80-49EE-8889-B7CFC729E2B6}"/>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02;p38">
              <a:extLst>
                <a:ext uri="{FF2B5EF4-FFF2-40B4-BE49-F238E27FC236}">
                  <a16:creationId xmlns:a16="http://schemas.microsoft.com/office/drawing/2014/main" id="{2D14AA59-CFC5-4E5A-B81A-898AFBC39B47}"/>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03;p38">
              <a:extLst>
                <a:ext uri="{FF2B5EF4-FFF2-40B4-BE49-F238E27FC236}">
                  <a16:creationId xmlns:a16="http://schemas.microsoft.com/office/drawing/2014/main" id="{06BFFB5C-EBE6-4556-8997-8344FB6AF688}"/>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04;p38">
              <a:extLst>
                <a:ext uri="{FF2B5EF4-FFF2-40B4-BE49-F238E27FC236}">
                  <a16:creationId xmlns:a16="http://schemas.microsoft.com/office/drawing/2014/main" id="{DA1565B7-7A5D-407A-B6BF-755A9D535CD4}"/>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05;p38">
              <a:extLst>
                <a:ext uri="{FF2B5EF4-FFF2-40B4-BE49-F238E27FC236}">
                  <a16:creationId xmlns:a16="http://schemas.microsoft.com/office/drawing/2014/main" id="{67D1818C-2B46-4003-B983-F12108139357}"/>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06;p38">
              <a:extLst>
                <a:ext uri="{FF2B5EF4-FFF2-40B4-BE49-F238E27FC236}">
                  <a16:creationId xmlns:a16="http://schemas.microsoft.com/office/drawing/2014/main" id="{07D0F949-C884-4709-A6A2-F18E1EC4D9CA}"/>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07;p38">
              <a:extLst>
                <a:ext uri="{FF2B5EF4-FFF2-40B4-BE49-F238E27FC236}">
                  <a16:creationId xmlns:a16="http://schemas.microsoft.com/office/drawing/2014/main" id="{003C60C0-C52A-4E62-BFC3-F0AE21CC44E3}"/>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08;p38">
              <a:extLst>
                <a:ext uri="{FF2B5EF4-FFF2-40B4-BE49-F238E27FC236}">
                  <a16:creationId xmlns:a16="http://schemas.microsoft.com/office/drawing/2014/main" id="{4E938E9B-8005-4465-A754-9B1582B49CE1}"/>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09;p38">
              <a:extLst>
                <a:ext uri="{FF2B5EF4-FFF2-40B4-BE49-F238E27FC236}">
                  <a16:creationId xmlns:a16="http://schemas.microsoft.com/office/drawing/2014/main" id="{DE89F41A-FFB1-4C76-8E10-8168064E4AB4}"/>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10;p38">
              <a:extLst>
                <a:ext uri="{FF2B5EF4-FFF2-40B4-BE49-F238E27FC236}">
                  <a16:creationId xmlns:a16="http://schemas.microsoft.com/office/drawing/2014/main" id="{57C913F5-CBA9-421F-8B67-BC331A049517}"/>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1;p38">
              <a:extLst>
                <a:ext uri="{FF2B5EF4-FFF2-40B4-BE49-F238E27FC236}">
                  <a16:creationId xmlns:a16="http://schemas.microsoft.com/office/drawing/2014/main" id="{A30C006C-3ED2-404E-A470-57328D44BCCD}"/>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12;p38">
              <a:extLst>
                <a:ext uri="{FF2B5EF4-FFF2-40B4-BE49-F238E27FC236}">
                  <a16:creationId xmlns:a16="http://schemas.microsoft.com/office/drawing/2014/main" id="{CA1A637B-A6A8-4802-BF6B-E02CB9D61ED2}"/>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13;p38">
              <a:extLst>
                <a:ext uri="{FF2B5EF4-FFF2-40B4-BE49-F238E27FC236}">
                  <a16:creationId xmlns:a16="http://schemas.microsoft.com/office/drawing/2014/main" id="{38892E69-4593-4A60-AF10-41EA7645BADD}"/>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14;p38">
              <a:extLst>
                <a:ext uri="{FF2B5EF4-FFF2-40B4-BE49-F238E27FC236}">
                  <a16:creationId xmlns:a16="http://schemas.microsoft.com/office/drawing/2014/main" id="{CBCC5382-F635-4E80-B896-0FCD490B40AE}"/>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15;p38">
              <a:extLst>
                <a:ext uri="{FF2B5EF4-FFF2-40B4-BE49-F238E27FC236}">
                  <a16:creationId xmlns:a16="http://schemas.microsoft.com/office/drawing/2014/main" id="{B95ABB7A-28CE-4C70-A760-A7B42AA5A04F}"/>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16;p38">
              <a:extLst>
                <a:ext uri="{FF2B5EF4-FFF2-40B4-BE49-F238E27FC236}">
                  <a16:creationId xmlns:a16="http://schemas.microsoft.com/office/drawing/2014/main" id="{051E380D-58AF-4A65-84D9-1757D83AD1E4}"/>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17;p38">
              <a:extLst>
                <a:ext uri="{FF2B5EF4-FFF2-40B4-BE49-F238E27FC236}">
                  <a16:creationId xmlns:a16="http://schemas.microsoft.com/office/drawing/2014/main" id="{80357F2D-D5BD-46DE-B7A6-C7A854AD5D15}"/>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18;p38">
              <a:extLst>
                <a:ext uri="{FF2B5EF4-FFF2-40B4-BE49-F238E27FC236}">
                  <a16:creationId xmlns:a16="http://schemas.microsoft.com/office/drawing/2014/main" id="{8BA3ACD2-77CB-409C-87FA-91AF5C983735}"/>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19;p38">
              <a:extLst>
                <a:ext uri="{FF2B5EF4-FFF2-40B4-BE49-F238E27FC236}">
                  <a16:creationId xmlns:a16="http://schemas.microsoft.com/office/drawing/2014/main" id="{4B5930E8-F5AE-4E95-AD2F-3BF8DB547C60}"/>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20;p38">
              <a:extLst>
                <a:ext uri="{FF2B5EF4-FFF2-40B4-BE49-F238E27FC236}">
                  <a16:creationId xmlns:a16="http://schemas.microsoft.com/office/drawing/2014/main" id="{3E8994F0-2314-402C-BB19-005364DC7FC2}"/>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21;p38">
              <a:extLst>
                <a:ext uri="{FF2B5EF4-FFF2-40B4-BE49-F238E27FC236}">
                  <a16:creationId xmlns:a16="http://schemas.microsoft.com/office/drawing/2014/main" id="{84CBC5EC-FD66-4AF7-9DFE-101E7630CD81}"/>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22;p38">
              <a:extLst>
                <a:ext uri="{FF2B5EF4-FFF2-40B4-BE49-F238E27FC236}">
                  <a16:creationId xmlns:a16="http://schemas.microsoft.com/office/drawing/2014/main" id="{E9A31F49-00E5-433D-A4C0-C472B8C30F45}"/>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23;p38">
              <a:extLst>
                <a:ext uri="{FF2B5EF4-FFF2-40B4-BE49-F238E27FC236}">
                  <a16:creationId xmlns:a16="http://schemas.microsoft.com/office/drawing/2014/main" id="{00B55028-0885-4027-9DC8-7B4377C4B16B}"/>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24;p38">
              <a:extLst>
                <a:ext uri="{FF2B5EF4-FFF2-40B4-BE49-F238E27FC236}">
                  <a16:creationId xmlns:a16="http://schemas.microsoft.com/office/drawing/2014/main" id="{081A7198-AD84-4E27-96B5-06553C763463}"/>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25;p38">
              <a:extLst>
                <a:ext uri="{FF2B5EF4-FFF2-40B4-BE49-F238E27FC236}">
                  <a16:creationId xmlns:a16="http://schemas.microsoft.com/office/drawing/2014/main" id="{566128D9-9868-4AF6-ABE8-FA1F87C8134F}"/>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26;p38">
              <a:extLst>
                <a:ext uri="{FF2B5EF4-FFF2-40B4-BE49-F238E27FC236}">
                  <a16:creationId xmlns:a16="http://schemas.microsoft.com/office/drawing/2014/main" id="{6CD3D2A5-DA14-4649-8760-840DD95FDE65}"/>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27;p38">
              <a:extLst>
                <a:ext uri="{FF2B5EF4-FFF2-40B4-BE49-F238E27FC236}">
                  <a16:creationId xmlns:a16="http://schemas.microsoft.com/office/drawing/2014/main" id="{F24B9962-B151-4DE5-A97E-2C337C6527EA}"/>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28;p38">
              <a:extLst>
                <a:ext uri="{FF2B5EF4-FFF2-40B4-BE49-F238E27FC236}">
                  <a16:creationId xmlns:a16="http://schemas.microsoft.com/office/drawing/2014/main" id="{D548DFB5-2E7D-49A5-9253-029383A0D0DA}"/>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29;p38">
              <a:extLst>
                <a:ext uri="{FF2B5EF4-FFF2-40B4-BE49-F238E27FC236}">
                  <a16:creationId xmlns:a16="http://schemas.microsoft.com/office/drawing/2014/main" id="{9C9BC6FE-63EF-4F96-8D99-23229F834C2F}"/>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30;p38">
              <a:extLst>
                <a:ext uri="{FF2B5EF4-FFF2-40B4-BE49-F238E27FC236}">
                  <a16:creationId xmlns:a16="http://schemas.microsoft.com/office/drawing/2014/main" id="{3CBFF91C-AE04-4AAC-A2B7-F520CD3263CB}"/>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31;p38">
              <a:extLst>
                <a:ext uri="{FF2B5EF4-FFF2-40B4-BE49-F238E27FC236}">
                  <a16:creationId xmlns:a16="http://schemas.microsoft.com/office/drawing/2014/main" id="{37E20649-10C8-4C47-85E2-9EB65A9FA38A}"/>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32;p38">
              <a:extLst>
                <a:ext uri="{FF2B5EF4-FFF2-40B4-BE49-F238E27FC236}">
                  <a16:creationId xmlns:a16="http://schemas.microsoft.com/office/drawing/2014/main" id="{AEE4CD42-64E5-4474-A52B-5792906F69AC}"/>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33;p38">
              <a:extLst>
                <a:ext uri="{FF2B5EF4-FFF2-40B4-BE49-F238E27FC236}">
                  <a16:creationId xmlns:a16="http://schemas.microsoft.com/office/drawing/2014/main" id="{73D0B056-E790-4905-9E61-480AA30D29B6}"/>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34;p38">
              <a:extLst>
                <a:ext uri="{FF2B5EF4-FFF2-40B4-BE49-F238E27FC236}">
                  <a16:creationId xmlns:a16="http://schemas.microsoft.com/office/drawing/2014/main" id="{CA89E92C-6288-443F-9CBC-38EEE178F954}"/>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35;p38">
              <a:extLst>
                <a:ext uri="{FF2B5EF4-FFF2-40B4-BE49-F238E27FC236}">
                  <a16:creationId xmlns:a16="http://schemas.microsoft.com/office/drawing/2014/main" id="{22303F14-95C7-48E5-B1DC-EB707A501D16}"/>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36;p38">
              <a:extLst>
                <a:ext uri="{FF2B5EF4-FFF2-40B4-BE49-F238E27FC236}">
                  <a16:creationId xmlns:a16="http://schemas.microsoft.com/office/drawing/2014/main" id="{88EC5C3D-A646-490C-8618-E618642C4E7F}"/>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37;p38">
              <a:extLst>
                <a:ext uri="{FF2B5EF4-FFF2-40B4-BE49-F238E27FC236}">
                  <a16:creationId xmlns:a16="http://schemas.microsoft.com/office/drawing/2014/main" id="{AEDA2E4A-E7F6-411A-80BD-26837404E6AF}"/>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38;p38">
              <a:extLst>
                <a:ext uri="{FF2B5EF4-FFF2-40B4-BE49-F238E27FC236}">
                  <a16:creationId xmlns:a16="http://schemas.microsoft.com/office/drawing/2014/main" id="{A6C672E4-F952-4A81-9974-2DF29727D4F1}"/>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39;p38">
              <a:extLst>
                <a:ext uri="{FF2B5EF4-FFF2-40B4-BE49-F238E27FC236}">
                  <a16:creationId xmlns:a16="http://schemas.microsoft.com/office/drawing/2014/main" id="{635A55E0-015E-4FA3-9DEE-7F06A014BE9C}"/>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40;p38">
              <a:extLst>
                <a:ext uri="{FF2B5EF4-FFF2-40B4-BE49-F238E27FC236}">
                  <a16:creationId xmlns:a16="http://schemas.microsoft.com/office/drawing/2014/main" id="{93A72903-E548-45E1-9421-32000185CDDD}"/>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41;p38">
              <a:extLst>
                <a:ext uri="{FF2B5EF4-FFF2-40B4-BE49-F238E27FC236}">
                  <a16:creationId xmlns:a16="http://schemas.microsoft.com/office/drawing/2014/main" id="{CB75460B-A21F-4E25-915B-F783D2C1B201}"/>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42;p38">
              <a:extLst>
                <a:ext uri="{FF2B5EF4-FFF2-40B4-BE49-F238E27FC236}">
                  <a16:creationId xmlns:a16="http://schemas.microsoft.com/office/drawing/2014/main" id="{915523E6-7C44-4148-B48C-0F828A70EA4C}"/>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43;p38">
              <a:extLst>
                <a:ext uri="{FF2B5EF4-FFF2-40B4-BE49-F238E27FC236}">
                  <a16:creationId xmlns:a16="http://schemas.microsoft.com/office/drawing/2014/main" id="{2E2E5B36-D592-40B7-8A30-1803FD7BED2D}"/>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4;p38">
              <a:extLst>
                <a:ext uri="{FF2B5EF4-FFF2-40B4-BE49-F238E27FC236}">
                  <a16:creationId xmlns:a16="http://schemas.microsoft.com/office/drawing/2014/main" id="{3716E7D2-B605-411D-ADE3-BFEE6F68D32E}"/>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5;p38">
              <a:extLst>
                <a:ext uri="{FF2B5EF4-FFF2-40B4-BE49-F238E27FC236}">
                  <a16:creationId xmlns:a16="http://schemas.microsoft.com/office/drawing/2014/main" id="{DC689FF7-1F60-4BAE-A2AC-5298AE4A23BA}"/>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46;p38">
              <a:extLst>
                <a:ext uri="{FF2B5EF4-FFF2-40B4-BE49-F238E27FC236}">
                  <a16:creationId xmlns:a16="http://schemas.microsoft.com/office/drawing/2014/main" id="{490DC36A-BD3F-48AB-A39D-40F557DC51E2}"/>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47;p38">
              <a:extLst>
                <a:ext uri="{FF2B5EF4-FFF2-40B4-BE49-F238E27FC236}">
                  <a16:creationId xmlns:a16="http://schemas.microsoft.com/office/drawing/2014/main" id="{95330303-C5C1-4F59-AC5E-D79C92559DAA}"/>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8;p38">
              <a:extLst>
                <a:ext uri="{FF2B5EF4-FFF2-40B4-BE49-F238E27FC236}">
                  <a16:creationId xmlns:a16="http://schemas.microsoft.com/office/drawing/2014/main" id="{B91F648E-D536-42CD-BD55-29DB4F86025E}"/>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9;p38">
              <a:extLst>
                <a:ext uri="{FF2B5EF4-FFF2-40B4-BE49-F238E27FC236}">
                  <a16:creationId xmlns:a16="http://schemas.microsoft.com/office/drawing/2014/main" id="{E1A6097A-B78E-4EC4-A41A-D09802A42CE5}"/>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50;p38">
              <a:extLst>
                <a:ext uri="{FF2B5EF4-FFF2-40B4-BE49-F238E27FC236}">
                  <a16:creationId xmlns:a16="http://schemas.microsoft.com/office/drawing/2014/main" id="{365DE5CD-7294-4670-BBC1-1281A5CD8AD6}"/>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51;p38">
              <a:extLst>
                <a:ext uri="{FF2B5EF4-FFF2-40B4-BE49-F238E27FC236}">
                  <a16:creationId xmlns:a16="http://schemas.microsoft.com/office/drawing/2014/main" id="{F7DF5B78-F54F-401E-8D59-F9995990F7AA}"/>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52;p38">
              <a:extLst>
                <a:ext uri="{FF2B5EF4-FFF2-40B4-BE49-F238E27FC236}">
                  <a16:creationId xmlns:a16="http://schemas.microsoft.com/office/drawing/2014/main" id="{281C93E6-9004-4E55-86C8-75F02234E713}"/>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53;p38">
              <a:extLst>
                <a:ext uri="{FF2B5EF4-FFF2-40B4-BE49-F238E27FC236}">
                  <a16:creationId xmlns:a16="http://schemas.microsoft.com/office/drawing/2014/main" id="{35FCE885-9142-4B79-A026-759D7D023DD3}"/>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54;p38">
              <a:extLst>
                <a:ext uri="{FF2B5EF4-FFF2-40B4-BE49-F238E27FC236}">
                  <a16:creationId xmlns:a16="http://schemas.microsoft.com/office/drawing/2014/main" id="{B87492FA-E9FA-43AA-AB83-E7FEC152E828}"/>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55;p38">
              <a:extLst>
                <a:ext uri="{FF2B5EF4-FFF2-40B4-BE49-F238E27FC236}">
                  <a16:creationId xmlns:a16="http://schemas.microsoft.com/office/drawing/2014/main" id="{FFD908AA-2E26-40C0-BE30-9D2E4DFD99D6}"/>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56;p38">
              <a:extLst>
                <a:ext uri="{FF2B5EF4-FFF2-40B4-BE49-F238E27FC236}">
                  <a16:creationId xmlns:a16="http://schemas.microsoft.com/office/drawing/2014/main" id="{D7248997-B579-48E7-9519-C29236587E0B}"/>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57;p38">
              <a:extLst>
                <a:ext uri="{FF2B5EF4-FFF2-40B4-BE49-F238E27FC236}">
                  <a16:creationId xmlns:a16="http://schemas.microsoft.com/office/drawing/2014/main" id="{06FAF9F4-DBA6-4141-946F-10A3D0E00760}"/>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58;p38">
              <a:extLst>
                <a:ext uri="{FF2B5EF4-FFF2-40B4-BE49-F238E27FC236}">
                  <a16:creationId xmlns:a16="http://schemas.microsoft.com/office/drawing/2014/main" id="{8F8428DC-63E8-4AE3-B38D-A995DDF73F1C}"/>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59;p38">
              <a:extLst>
                <a:ext uri="{FF2B5EF4-FFF2-40B4-BE49-F238E27FC236}">
                  <a16:creationId xmlns:a16="http://schemas.microsoft.com/office/drawing/2014/main" id="{7BD701E9-2A43-4C75-B159-FF641C616134}"/>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0;p38">
              <a:extLst>
                <a:ext uri="{FF2B5EF4-FFF2-40B4-BE49-F238E27FC236}">
                  <a16:creationId xmlns:a16="http://schemas.microsoft.com/office/drawing/2014/main" id="{02E98752-CF2A-4E0F-A1DC-4868E9181125}"/>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1;p38">
              <a:extLst>
                <a:ext uri="{FF2B5EF4-FFF2-40B4-BE49-F238E27FC236}">
                  <a16:creationId xmlns:a16="http://schemas.microsoft.com/office/drawing/2014/main" id="{10599795-BE48-4A10-9C7B-18FDA2EAD783}"/>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62;p38">
              <a:extLst>
                <a:ext uri="{FF2B5EF4-FFF2-40B4-BE49-F238E27FC236}">
                  <a16:creationId xmlns:a16="http://schemas.microsoft.com/office/drawing/2014/main" id="{EDF21011-C361-4539-9DB2-3D2F978FC126}"/>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63;p38">
              <a:extLst>
                <a:ext uri="{FF2B5EF4-FFF2-40B4-BE49-F238E27FC236}">
                  <a16:creationId xmlns:a16="http://schemas.microsoft.com/office/drawing/2014/main" id="{E44290B9-FC50-4EBF-8164-70DE48F60DEE}"/>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4;p38">
              <a:extLst>
                <a:ext uri="{FF2B5EF4-FFF2-40B4-BE49-F238E27FC236}">
                  <a16:creationId xmlns:a16="http://schemas.microsoft.com/office/drawing/2014/main" id="{314D0DA0-DF06-4547-BB6A-911AAA78832F}"/>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5;p38">
              <a:extLst>
                <a:ext uri="{FF2B5EF4-FFF2-40B4-BE49-F238E27FC236}">
                  <a16:creationId xmlns:a16="http://schemas.microsoft.com/office/drawing/2014/main" id="{4F7E19DC-AE04-43AC-84A9-766233D073B2}"/>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6;p38">
              <a:extLst>
                <a:ext uri="{FF2B5EF4-FFF2-40B4-BE49-F238E27FC236}">
                  <a16:creationId xmlns:a16="http://schemas.microsoft.com/office/drawing/2014/main" id="{8B78C568-581D-4563-AB74-7060860D2953}"/>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67;p38">
              <a:extLst>
                <a:ext uri="{FF2B5EF4-FFF2-40B4-BE49-F238E27FC236}">
                  <a16:creationId xmlns:a16="http://schemas.microsoft.com/office/drawing/2014/main" id="{DA1648F8-6C32-415D-9D71-ED1412DE5F38}"/>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8;p38">
              <a:extLst>
                <a:ext uri="{FF2B5EF4-FFF2-40B4-BE49-F238E27FC236}">
                  <a16:creationId xmlns:a16="http://schemas.microsoft.com/office/drawing/2014/main" id="{B3590F0C-C4BE-451B-A4E3-7FC5C483E62F}"/>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69;p38">
              <a:extLst>
                <a:ext uri="{FF2B5EF4-FFF2-40B4-BE49-F238E27FC236}">
                  <a16:creationId xmlns:a16="http://schemas.microsoft.com/office/drawing/2014/main" id="{1714D8DB-B8EF-43AF-B241-2A6AB2B774C3}"/>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70;p38">
              <a:extLst>
                <a:ext uri="{FF2B5EF4-FFF2-40B4-BE49-F238E27FC236}">
                  <a16:creationId xmlns:a16="http://schemas.microsoft.com/office/drawing/2014/main" id="{16DA7A4F-5495-4B76-8220-B6E970E0B985}"/>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71;p38">
              <a:extLst>
                <a:ext uri="{FF2B5EF4-FFF2-40B4-BE49-F238E27FC236}">
                  <a16:creationId xmlns:a16="http://schemas.microsoft.com/office/drawing/2014/main" id="{5CDEA90B-11E5-4F6D-9C74-2921B7BF45A0}"/>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72;p38">
              <a:extLst>
                <a:ext uri="{FF2B5EF4-FFF2-40B4-BE49-F238E27FC236}">
                  <a16:creationId xmlns:a16="http://schemas.microsoft.com/office/drawing/2014/main" id="{F63BA955-221F-4F35-92C8-FF735AE8DA96}"/>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73;p38">
              <a:extLst>
                <a:ext uri="{FF2B5EF4-FFF2-40B4-BE49-F238E27FC236}">
                  <a16:creationId xmlns:a16="http://schemas.microsoft.com/office/drawing/2014/main" id="{90129B88-EA59-4BD7-9712-5E88F4C5105A}"/>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74;p38">
              <a:extLst>
                <a:ext uri="{FF2B5EF4-FFF2-40B4-BE49-F238E27FC236}">
                  <a16:creationId xmlns:a16="http://schemas.microsoft.com/office/drawing/2014/main" id="{E309075D-7027-4EDF-914E-328C174812A0}"/>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75;p38">
              <a:extLst>
                <a:ext uri="{FF2B5EF4-FFF2-40B4-BE49-F238E27FC236}">
                  <a16:creationId xmlns:a16="http://schemas.microsoft.com/office/drawing/2014/main" id="{028E8BE6-5BE9-4536-9AC2-B3BA2579C1D4}"/>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76;p38">
              <a:extLst>
                <a:ext uri="{FF2B5EF4-FFF2-40B4-BE49-F238E27FC236}">
                  <a16:creationId xmlns:a16="http://schemas.microsoft.com/office/drawing/2014/main" id="{C01F6812-7648-4173-B5A6-F985A59AA21D}"/>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77;p38">
              <a:extLst>
                <a:ext uri="{FF2B5EF4-FFF2-40B4-BE49-F238E27FC236}">
                  <a16:creationId xmlns:a16="http://schemas.microsoft.com/office/drawing/2014/main" id="{46FE9AAB-41B9-4D4A-8A99-9E8D0109095B}"/>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78;p38">
              <a:extLst>
                <a:ext uri="{FF2B5EF4-FFF2-40B4-BE49-F238E27FC236}">
                  <a16:creationId xmlns:a16="http://schemas.microsoft.com/office/drawing/2014/main" id="{2FB23E4B-B80E-4DFA-98AD-11F2620D2AB3}"/>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79;p38">
              <a:extLst>
                <a:ext uri="{FF2B5EF4-FFF2-40B4-BE49-F238E27FC236}">
                  <a16:creationId xmlns:a16="http://schemas.microsoft.com/office/drawing/2014/main" id="{FE065FE8-E4BB-44AF-86DC-1A33D5EA9130}"/>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80;p38">
              <a:extLst>
                <a:ext uri="{FF2B5EF4-FFF2-40B4-BE49-F238E27FC236}">
                  <a16:creationId xmlns:a16="http://schemas.microsoft.com/office/drawing/2014/main" id="{03F40DA7-94CE-436A-9CAE-09FEB431FE2A}"/>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81;p38">
              <a:extLst>
                <a:ext uri="{FF2B5EF4-FFF2-40B4-BE49-F238E27FC236}">
                  <a16:creationId xmlns:a16="http://schemas.microsoft.com/office/drawing/2014/main" id="{11B722AF-BDE1-4E87-BEDB-71EEBC9E83C9}"/>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82;p38">
              <a:extLst>
                <a:ext uri="{FF2B5EF4-FFF2-40B4-BE49-F238E27FC236}">
                  <a16:creationId xmlns:a16="http://schemas.microsoft.com/office/drawing/2014/main" id="{63B77DF4-CF01-4CE4-9EB6-F21E0FC5A123}"/>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83;p38">
              <a:extLst>
                <a:ext uri="{FF2B5EF4-FFF2-40B4-BE49-F238E27FC236}">
                  <a16:creationId xmlns:a16="http://schemas.microsoft.com/office/drawing/2014/main" id="{D62266FD-DCF1-4D9B-8F0D-BCCEF05EBFA5}"/>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laceholder 1">
            <a:extLst>
              <a:ext uri="{FF2B5EF4-FFF2-40B4-BE49-F238E27FC236}">
                <a16:creationId xmlns:a16="http://schemas.microsoft.com/office/drawing/2014/main" id="{ADEA6B0D-1BD8-4130-8AC4-9814FB17FF43}"/>
              </a:ext>
            </a:extLst>
          </p:cNvPr>
          <p:cNvSpPr>
            <a:spLocks noGrp="1"/>
          </p:cNvSpPr>
          <p:nvPr>
            <p:ph type="body" sz="quarter" idx="10"/>
          </p:nvPr>
        </p:nvSpPr>
        <p:spPr>
          <a:xfrm>
            <a:off x="3707904" y="2253238"/>
            <a:ext cx="5436096" cy="473576"/>
          </a:xfrm>
        </p:spPr>
        <p:txBody>
          <a:bodyPr/>
          <a:lstStyle/>
          <a:p>
            <a:r>
              <a:rPr lang="en-US" altLang="ko-KR">
                <a:solidFill>
                  <a:schemeClr val="bg1"/>
                </a:solidFill>
              </a:rPr>
              <a:t>Demo</a:t>
            </a:r>
            <a:endParaRPr lang="ko-KR" altLang="en-US" dirty="0">
              <a:solidFill>
                <a:schemeClr val="bg1"/>
              </a:solidFill>
            </a:endParaRPr>
          </a:p>
        </p:txBody>
      </p:sp>
      <p:sp>
        <p:nvSpPr>
          <p:cNvPr id="159" name="Freeform 9">
            <a:extLst>
              <a:ext uri="{FF2B5EF4-FFF2-40B4-BE49-F238E27FC236}">
                <a16:creationId xmlns:a16="http://schemas.microsoft.com/office/drawing/2014/main" id="{09FA9EC2-35BC-4798-9621-145D037D8236}"/>
              </a:ext>
            </a:extLst>
          </p:cNvPr>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grpSp>
        <p:nvGrpSpPr>
          <p:cNvPr id="160" name="Google Shape;434;p38">
            <a:extLst>
              <a:ext uri="{FF2B5EF4-FFF2-40B4-BE49-F238E27FC236}">
                <a16:creationId xmlns:a16="http://schemas.microsoft.com/office/drawing/2014/main" id="{92BF3C72-3B03-4072-B683-AF0DE41CAFBD}"/>
              </a:ext>
            </a:extLst>
          </p:cNvPr>
          <p:cNvGrpSpPr/>
          <p:nvPr/>
        </p:nvGrpSpPr>
        <p:grpSpPr>
          <a:xfrm>
            <a:off x="6008614" y="0"/>
            <a:ext cx="3135386" cy="3496175"/>
            <a:chOff x="5790875" y="720353"/>
            <a:chExt cx="3135386" cy="3496175"/>
          </a:xfrm>
        </p:grpSpPr>
        <p:sp>
          <p:nvSpPr>
            <p:cNvPr id="161" name="Google Shape;435;p38">
              <a:extLst>
                <a:ext uri="{FF2B5EF4-FFF2-40B4-BE49-F238E27FC236}">
                  <a16:creationId xmlns:a16="http://schemas.microsoft.com/office/drawing/2014/main" id="{614B4394-DDEF-4EC2-ACDC-9FFC1D09F05C}"/>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36;p38">
              <a:extLst>
                <a:ext uri="{FF2B5EF4-FFF2-40B4-BE49-F238E27FC236}">
                  <a16:creationId xmlns:a16="http://schemas.microsoft.com/office/drawing/2014/main" id="{8D1C482B-3669-4817-A4DA-C50E8D363107}"/>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37;p38">
              <a:extLst>
                <a:ext uri="{FF2B5EF4-FFF2-40B4-BE49-F238E27FC236}">
                  <a16:creationId xmlns:a16="http://schemas.microsoft.com/office/drawing/2014/main" id="{E76F50E5-E35D-4D67-9822-B135D3AC0F2D}"/>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38;p38">
              <a:extLst>
                <a:ext uri="{FF2B5EF4-FFF2-40B4-BE49-F238E27FC236}">
                  <a16:creationId xmlns:a16="http://schemas.microsoft.com/office/drawing/2014/main" id="{09B75AD5-51A0-4274-95F3-7D0AB8696B44}"/>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39;p38">
              <a:extLst>
                <a:ext uri="{FF2B5EF4-FFF2-40B4-BE49-F238E27FC236}">
                  <a16:creationId xmlns:a16="http://schemas.microsoft.com/office/drawing/2014/main" id="{FDE5CA39-B297-4C87-A931-638F5ABE3A93}"/>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40;p38">
              <a:extLst>
                <a:ext uri="{FF2B5EF4-FFF2-40B4-BE49-F238E27FC236}">
                  <a16:creationId xmlns:a16="http://schemas.microsoft.com/office/drawing/2014/main" id="{7A516DD2-3126-4721-8934-150D4726F88F}"/>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1;p38">
              <a:extLst>
                <a:ext uri="{FF2B5EF4-FFF2-40B4-BE49-F238E27FC236}">
                  <a16:creationId xmlns:a16="http://schemas.microsoft.com/office/drawing/2014/main" id="{50FE8331-FACA-4E02-BB31-5E5930CDF681}"/>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2;p38">
              <a:extLst>
                <a:ext uri="{FF2B5EF4-FFF2-40B4-BE49-F238E27FC236}">
                  <a16:creationId xmlns:a16="http://schemas.microsoft.com/office/drawing/2014/main" id="{ADF92704-8064-4813-996E-86A25673243F}"/>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3;p38">
              <a:extLst>
                <a:ext uri="{FF2B5EF4-FFF2-40B4-BE49-F238E27FC236}">
                  <a16:creationId xmlns:a16="http://schemas.microsoft.com/office/drawing/2014/main" id="{FBAF231D-F776-4583-84B3-725E812FDB86}"/>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4;p38">
              <a:extLst>
                <a:ext uri="{FF2B5EF4-FFF2-40B4-BE49-F238E27FC236}">
                  <a16:creationId xmlns:a16="http://schemas.microsoft.com/office/drawing/2014/main" id="{3106E168-2072-4C0D-BE16-53B2B06FA124}"/>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5;p38">
              <a:extLst>
                <a:ext uri="{FF2B5EF4-FFF2-40B4-BE49-F238E27FC236}">
                  <a16:creationId xmlns:a16="http://schemas.microsoft.com/office/drawing/2014/main" id="{F80DDB8F-93DE-4368-BB55-2DEA30BE73BA}"/>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6;p38">
              <a:extLst>
                <a:ext uri="{FF2B5EF4-FFF2-40B4-BE49-F238E27FC236}">
                  <a16:creationId xmlns:a16="http://schemas.microsoft.com/office/drawing/2014/main" id="{128A7986-84CD-41B8-82E4-DCA4D8F704EB}"/>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7;p38">
              <a:extLst>
                <a:ext uri="{FF2B5EF4-FFF2-40B4-BE49-F238E27FC236}">
                  <a16:creationId xmlns:a16="http://schemas.microsoft.com/office/drawing/2014/main" id="{38146A73-E0FE-4AF5-B8F9-38EF19BB8915}"/>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8;p38">
              <a:extLst>
                <a:ext uri="{FF2B5EF4-FFF2-40B4-BE49-F238E27FC236}">
                  <a16:creationId xmlns:a16="http://schemas.microsoft.com/office/drawing/2014/main" id="{7C60B2B8-0C13-4236-9FA7-67FD4A4BC95C}"/>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9;p38">
              <a:extLst>
                <a:ext uri="{FF2B5EF4-FFF2-40B4-BE49-F238E27FC236}">
                  <a16:creationId xmlns:a16="http://schemas.microsoft.com/office/drawing/2014/main" id="{A7711095-D763-45F9-B156-44F944C21C0F}"/>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50;p38">
              <a:extLst>
                <a:ext uri="{FF2B5EF4-FFF2-40B4-BE49-F238E27FC236}">
                  <a16:creationId xmlns:a16="http://schemas.microsoft.com/office/drawing/2014/main" id="{F66A0C6F-EF38-492E-9C85-70D2479E4838}"/>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51;p38">
              <a:extLst>
                <a:ext uri="{FF2B5EF4-FFF2-40B4-BE49-F238E27FC236}">
                  <a16:creationId xmlns:a16="http://schemas.microsoft.com/office/drawing/2014/main" id="{5A0E485C-E732-49A0-8738-8CD0305B4848}"/>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52;p38">
              <a:extLst>
                <a:ext uri="{FF2B5EF4-FFF2-40B4-BE49-F238E27FC236}">
                  <a16:creationId xmlns:a16="http://schemas.microsoft.com/office/drawing/2014/main" id="{A57AA028-7CCF-4E0F-9345-6E81988B06FA}"/>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53;p38">
              <a:extLst>
                <a:ext uri="{FF2B5EF4-FFF2-40B4-BE49-F238E27FC236}">
                  <a16:creationId xmlns:a16="http://schemas.microsoft.com/office/drawing/2014/main" id="{3960FB8D-2E17-472D-837E-24ACF157F3C9}"/>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54;p38">
              <a:extLst>
                <a:ext uri="{FF2B5EF4-FFF2-40B4-BE49-F238E27FC236}">
                  <a16:creationId xmlns:a16="http://schemas.microsoft.com/office/drawing/2014/main" id="{FBDBC42D-E30A-4247-BC7A-F0C54720633A}"/>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55;p38">
              <a:extLst>
                <a:ext uri="{FF2B5EF4-FFF2-40B4-BE49-F238E27FC236}">
                  <a16:creationId xmlns:a16="http://schemas.microsoft.com/office/drawing/2014/main" id="{DB36232D-4C0B-45AF-93CD-DB7EA80670C5}"/>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56;p38">
              <a:extLst>
                <a:ext uri="{FF2B5EF4-FFF2-40B4-BE49-F238E27FC236}">
                  <a16:creationId xmlns:a16="http://schemas.microsoft.com/office/drawing/2014/main" id="{3012BC87-E9BE-4BDC-8676-B619AB3D142C}"/>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57;p38">
              <a:extLst>
                <a:ext uri="{FF2B5EF4-FFF2-40B4-BE49-F238E27FC236}">
                  <a16:creationId xmlns:a16="http://schemas.microsoft.com/office/drawing/2014/main" id="{4184698F-6C59-4652-8FD4-6009F23A70E5}"/>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58;p38">
              <a:extLst>
                <a:ext uri="{FF2B5EF4-FFF2-40B4-BE49-F238E27FC236}">
                  <a16:creationId xmlns:a16="http://schemas.microsoft.com/office/drawing/2014/main" id="{4B713D1B-9859-4A3B-8962-1B86541645F9}"/>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59;p38">
              <a:extLst>
                <a:ext uri="{FF2B5EF4-FFF2-40B4-BE49-F238E27FC236}">
                  <a16:creationId xmlns:a16="http://schemas.microsoft.com/office/drawing/2014/main" id="{5CC784D2-CF88-46E3-8468-9C07343E2261}"/>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0;p38">
              <a:extLst>
                <a:ext uri="{FF2B5EF4-FFF2-40B4-BE49-F238E27FC236}">
                  <a16:creationId xmlns:a16="http://schemas.microsoft.com/office/drawing/2014/main" id="{1D6EB350-6B17-4B13-A555-137F75F0A000}"/>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1;p38">
              <a:extLst>
                <a:ext uri="{FF2B5EF4-FFF2-40B4-BE49-F238E27FC236}">
                  <a16:creationId xmlns:a16="http://schemas.microsoft.com/office/drawing/2014/main" id="{32C7B4E5-43D9-4788-B540-94B3E4494DA6}"/>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2;p38">
              <a:extLst>
                <a:ext uri="{FF2B5EF4-FFF2-40B4-BE49-F238E27FC236}">
                  <a16:creationId xmlns:a16="http://schemas.microsoft.com/office/drawing/2014/main" id="{E4BB4C1E-145B-47A5-A408-98E4A22CDC17}"/>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3;p38">
              <a:extLst>
                <a:ext uri="{FF2B5EF4-FFF2-40B4-BE49-F238E27FC236}">
                  <a16:creationId xmlns:a16="http://schemas.microsoft.com/office/drawing/2014/main" id="{CB4C0EAB-85ED-4D99-A728-703AAE4DC891}"/>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4;p38">
              <a:extLst>
                <a:ext uri="{FF2B5EF4-FFF2-40B4-BE49-F238E27FC236}">
                  <a16:creationId xmlns:a16="http://schemas.microsoft.com/office/drawing/2014/main" id="{30064E75-EEE2-46A1-B0EA-E59367A63A63}"/>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p38">
              <a:extLst>
                <a:ext uri="{FF2B5EF4-FFF2-40B4-BE49-F238E27FC236}">
                  <a16:creationId xmlns:a16="http://schemas.microsoft.com/office/drawing/2014/main" id="{C9CE1FE7-64DB-4F91-8EB5-08A71E94A9DA}"/>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6;p38">
              <a:extLst>
                <a:ext uri="{FF2B5EF4-FFF2-40B4-BE49-F238E27FC236}">
                  <a16:creationId xmlns:a16="http://schemas.microsoft.com/office/drawing/2014/main" id="{D6235593-5E35-40B7-B381-8FDDCA7FABA8}"/>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7;p38">
              <a:extLst>
                <a:ext uri="{FF2B5EF4-FFF2-40B4-BE49-F238E27FC236}">
                  <a16:creationId xmlns:a16="http://schemas.microsoft.com/office/drawing/2014/main" id="{18E2875C-60BE-4C87-8AE9-55A9D3A9E97F}"/>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8;p38">
              <a:extLst>
                <a:ext uri="{FF2B5EF4-FFF2-40B4-BE49-F238E27FC236}">
                  <a16:creationId xmlns:a16="http://schemas.microsoft.com/office/drawing/2014/main" id="{EAB3720B-4A48-44E2-9C00-3DA28453B63F}"/>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9;p38">
              <a:extLst>
                <a:ext uri="{FF2B5EF4-FFF2-40B4-BE49-F238E27FC236}">
                  <a16:creationId xmlns:a16="http://schemas.microsoft.com/office/drawing/2014/main" id="{C260EE20-B948-46A7-9E94-ECBFAA4BBB7A}"/>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0;p38">
              <a:extLst>
                <a:ext uri="{FF2B5EF4-FFF2-40B4-BE49-F238E27FC236}">
                  <a16:creationId xmlns:a16="http://schemas.microsoft.com/office/drawing/2014/main" id="{C92E2CFA-8AF0-40F9-A07B-7D07FF16E443}"/>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1;p38">
              <a:extLst>
                <a:ext uri="{FF2B5EF4-FFF2-40B4-BE49-F238E27FC236}">
                  <a16:creationId xmlns:a16="http://schemas.microsoft.com/office/drawing/2014/main" id="{E98ECBBD-D1E5-4C36-8720-74F66A2BAB1A}"/>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2;p38">
              <a:extLst>
                <a:ext uri="{FF2B5EF4-FFF2-40B4-BE49-F238E27FC236}">
                  <a16:creationId xmlns:a16="http://schemas.microsoft.com/office/drawing/2014/main" id="{D45CB19B-701E-4F21-A438-8102708A8CD5}"/>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73;p38">
              <a:extLst>
                <a:ext uri="{FF2B5EF4-FFF2-40B4-BE49-F238E27FC236}">
                  <a16:creationId xmlns:a16="http://schemas.microsoft.com/office/drawing/2014/main" id="{E966DFBC-8A30-4D5A-9AF7-B0CD2DCE669E}"/>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74;p38">
              <a:extLst>
                <a:ext uri="{FF2B5EF4-FFF2-40B4-BE49-F238E27FC236}">
                  <a16:creationId xmlns:a16="http://schemas.microsoft.com/office/drawing/2014/main" id="{01A11E9B-C117-477D-8E90-699FC2A7F01E}"/>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75;p38">
              <a:extLst>
                <a:ext uri="{FF2B5EF4-FFF2-40B4-BE49-F238E27FC236}">
                  <a16:creationId xmlns:a16="http://schemas.microsoft.com/office/drawing/2014/main" id="{AD5C8A73-4C79-4563-8B32-6C8320A04FFB}"/>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76;p38">
              <a:extLst>
                <a:ext uri="{FF2B5EF4-FFF2-40B4-BE49-F238E27FC236}">
                  <a16:creationId xmlns:a16="http://schemas.microsoft.com/office/drawing/2014/main" id="{ED117688-49A9-438B-94EF-7F4C63EBDE4E}"/>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7;p38">
              <a:extLst>
                <a:ext uri="{FF2B5EF4-FFF2-40B4-BE49-F238E27FC236}">
                  <a16:creationId xmlns:a16="http://schemas.microsoft.com/office/drawing/2014/main" id="{7B66E876-9F4E-4A07-8604-107215B2DC80}"/>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8;p38">
              <a:extLst>
                <a:ext uri="{FF2B5EF4-FFF2-40B4-BE49-F238E27FC236}">
                  <a16:creationId xmlns:a16="http://schemas.microsoft.com/office/drawing/2014/main" id="{94E3FE1D-07FC-4F1A-A407-04B398F5935C}"/>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79;p38">
              <a:extLst>
                <a:ext uri="{FF2B5EF4-FFF2-40B4-BE49-F238E27FC236}">
                  <a16:creationId xmlns:a16="http://schemas.microsoft.com/office/drawing/2014/main" id="{6270B5EE-9780-4B14-AB00-5E8F61AEFD08}"/>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80;p38">
              <a:extLst>
                <a:ext uri="{FF2B5EF4-FFF2-40B4-BE49-F238E27FC236}">
                  <a16:creationId xmlns:a16="http://schemas.microsoft.com/office/drawing/2014/main" id="{8BD6981F-F509-4687-9BFD-23D304660EAE}"/>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81;p38">
              <a:extLst>
                <a:ext uri="{FF2B5EF4-FFF2-40B4-BE49-F238E27FC236}">
                  <a16:creationId xmlns:a16="http://schemas.microsoft.com/office/drawing/2014/main" id="{D879BAE3-34E2-406B-8887-5E2109BC5EB0}"/>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82;p38">
              <a:extLst>
                <a:ext uri="{FF2B5EF4-FFF2-40B4-BE49-F238E27FC236}">
                  <a16:creationId xmlns:a16="http://schemas.microsoft.com/office/drawing/2014/main" id="{1BDDEA53-9D71-4BBE-9767-F3ADD586CEBF}"/>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83;p38">
              <a:extLst>
                <a:ext uri="{FF2B5EF4-FFF2-40B4-BE49-F238E27FC236}">
                  <a16:creationId xmlns:a16="http://schemas.microsoft.com/office/drawing/2014/main" id="{BEB24395-1EF8-4DB0-A681-ECFE0EF36206}"/>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84;p38">
              <a:extLst>
                <a:ext uri="{FF2B5EF4-FFF2-40B4-BE49-F238E27FC236}">
                  <a16:creationId xmlns:a16="http://schemas.microsoft.com/office/drawing/2014/main" id="{D5DEF8A4-116D-4BFA-B1B6-6EDA00513CC6}"/>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85;p38">
              <a:extLst>
                <a:ext uri="{FF2B5EF4-FFF2-40B4-BE49-F238E27FC236}">
                  <a16:creationId xmlns:a16="http://schemas.microsoft.com/office/drawing/2014/main" id="{6BB9FB84-A4D1-4297-95F6-68269909C8A0}"/>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86;p38">
              <a:extLst>
                <a:ext uri="{FF2B5EF4-FFF2-40B4-BE49-F238E27FC236}">
                  <a16:creationId xmlns:a16="http://schemas.microsoft.com/office/drawing/2014/main" id="{E95B3E88-32C3-4825-BF34-3480F196F8B9}"/>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87;p38">
              <a:extLst>
                <a:ext uri="{FF2B5EF4-FFF2-40B4-BE49-F238E27FC236}">
                  <a16:creationId xmlns:a16="http://schemas.microsoft.com/office/drawing/2014/main" id="{5F407100-E149-4074-91E7-C4A748770F2F}"/>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88;p38">
              <a:extLst>
                <a:ext uri="{FF2B5EF4-FFF2-40B4-BE49-F238E27FC236}">
                  <a16:creationId xmlns:a16="http://schemas.microsoft.com/office/drawing/2014/main" id="{5ACE965D-379E-475D-960F-85ADF96F8395}"/>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89;p38">
              <a:extLst>
                <a:ext uri="{FF2B5EF4-FFF2-40B4-BE49-F238E27FC236}">
                  <a16:creationId xmlns:a16="http://schemas.microsoft.com/office/drawing/2014/main" id="{E7107331-36DC-4479-A344-3588E76D2F1D}"/>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90;p38">
              <a:extLst>
                <a:ext uri="{FF2B5EF4-FFF2-40B4-BE49-F238E27FC236}">
                  <a16:creationId xmlns:a16="http://schemas.microsoft.com/office/drawing/2014/main" id="{BA835D3B-0663-4D57-A119-99153E05B50F}"/>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91;p38">
              <a:extLst>
                <a:ext uri="{FF2B5EF4-FFF2-40B4-BE49-F238E27FC236}">
                  <a16:creationId xmlns:a16="http://schemas.microsoft.com/office/drawing/2014/main" id="{DAE5EEEE-C49A-45DD-9706-9CD09EF2587F}"/>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92;p38">
              <a:extLst>
                <a:ext uri="{FF2B5EF4-FFF2-40B4-BE49-F238E27FC236}">
                  <a16:creationId xmlns:a16="http://schemas.microsoft.com/office/drawing/2014/main" id="{F8E7C358-D5D9-42CA-AB9B-61CB9E8500E0}"/>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93;p38">
              <a:extLst>
                <a:ext uri="{FF2B5EF4-FFF2-40B4-BE49-F238E27FC236}">
                  <a16:creationId xmlns:a16="http://schemas.microsoft.com/office/drawing/2014/main" id="{DF81A57B-3F90-4747-9724-12F514B9430C}"/>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94;p38">
              <a:extLst>
                <a:ext uri="{FF2B5EF4-FFF2-40B4-BE49-F238E27FC236}">
                  <a16:creationId xmlns:a16="http://schemas.microsoft.com/office/drawing/2014/main" id="{48F18E5A-1978-4634-8B0A-F583CD28B1E8}"/>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95;p38">
              <a:extLst>
                <a:ext uri="{FF2B5EF4-FFF2-40B4-BE49-F238E27FC236}">
                  <a16:creationId xmlns:a16="http://schemas.microsoft.com/office/drawing/2014/main" id="{2B4590E7-0B63-4EB5-905A-DF921E0BC73C}"/>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96;p38">
              <a:extLst>
                <a:ext uri="{FF2B5EF4-FFF2-40B4-BE49-F238E27FC236}">
                  <a16:creationId xmlns:a16="http://schemas.microsoft.com/office/drawing/2014/main" id="{2B968971-1AC7-47D1-9CDE-81580851EA1A}"/>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97;p38">
              <a:extLst>
                <a:ext uri="{FF2B5EF4-FFF2-40B4-BE49-F238E27FC236}">
                  <a16:creationId xmlns:a16="http://schemas.microsoft.com/office/drawing/2014/main" id="{9CDD1692-E4AA-46E2-AA6D-C0F4E8F52A02}"/>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98;p38">
              <a:extLst>
                <a:ext uri="{FF2B5EF4-FFF2-40B4-BE49-F238E27FC236}">
                  <a16:creationId xmlns:a16="http://schemas.microsoft.com/office/drawing/2014/main" id="{59E0C565-3D44-459D-9145-37E31CE1143A}"/>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99;p38">
              <a:extLst>
                <a:ext uri="{FF2B5EF4-FFF2-40B4-BE49-F238E27FC236}">
                  <a16:creationId xmlns:a16="http://schemas.microsoft.com/office/drawing/2014/main" id="{A30B8498-8C61-440D-AE35-C97A4B811262}"/>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00;p38">
              <a:extLst>
                <a:ext uri="{FF2B5EF4-FFF2-40B4-BE49-F238E27FC236}">
                  <a16:creationId xmlns:a16="http://schemas.microsoft.com/office/drawing/2014/main" id="{621DF06E-3DEE-4C04-AA44-F15380EC2EA4}"/>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01;p38">
              <a:extLst>
                <a:ext uri="{FF2B5EF4-FFF2-40B4-BE49-F238E27FC236}">
                  <a16:creationId xmlns:a16="http://schemas.microsoft.com/office/drawing/2014/main" id="{65E71C51-B1D5-4F2E-87DA-219A9853DE93}"/>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02;p38">
              <a:extLst>
                <a:ext uri="{FF2B5EF4-FFF2-40B4-BE49-F238E27FC236}">
                  <a16:creationId xmlns:a16="http://schemas.microsoft.com/office/drawing/2014/main" id="{43860A1C-99CE-4353-A401-18DAA1233207}"/>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03;p38">
              <a:extLst>
                <a:ext uri="{FF2B5EF4-FFF2-40B4-BE49-F238E27FC236}">
                  <a16:creationId xmlns:a16="http://schemas.microsoft.com/office/drawing/2014/main" id="{597930F5-E721-4400-B82E-61571A124D04}"/>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04;p38">
              <a:extLst>
                <a:ext uri="{FF2B5EF4-FFF2-40B4-BE49-F238E27FC236}">
                  <a16:creationId xmlns:a16="http://schemas.microsoft.com/office/drawing/2014/main" id="{EC364AAA-994C-4E10-BDD0-E0FB8E26F25C}"/>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05;p38">
              <a:extLst>
                <a:ext uri="{FF2B5EF4-FFF2-40B4-BE49-F238E27FC236}">
                  <a16:creationId xmlns:a16="http://schemas.microsoft.com/office/drawing/2014/main" id="{905C0965-AA36-4CEA-8B70-F00E1B231B4C}"/>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06;p38">
              <a:extLst>
                <a:ext uri="{FF2B5EF4-FFF2-40B4-BE49-F238E27FC236}">
                  <a16:creationId xmlns:a16="http://schemas.microsoft.com/office/drawing/2014/main" id="{2A2083B9-830E-4246-8D71-AF84FB4B0B6B}"/>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07;p38">
              <a:extLst>
                <a:ext uri="{FF2B5EF4-FFF2-40B4-BE49-F238E27FC236}">
                  <a16:creationId xmlns:a16="http://schemas.microsoft.com/office/drawing/2014/main" id="{A89705BA-6CA2-42C6-BC8D-2B1B6A2CA875}"/>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08;p38">
              <a:extLst>
                <a:ext uri="{FF2B5EF4-FFF2-40B4-BE49-F238E27FC236}">
                  <a16:creationId xmlns:a16="http://schemas.microsoft.com/office/drawing/2014/main" id="{4C315CDA-6275-40FD-B2F3-404DD3E154DE}"/>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09;p38">
              <a:extLst>
                <a:ext uri="{FF2B5EF4-FFF2-40B4-BE49-F238E27FC236}">
                  <a16:creationId xmlns:a16="http://schemas.microsoft.com/office/drawing/2014/main" id="{DEE8C730-C916-4EF8-A1A7-EF9A284DA7D9}"/>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10;p38">
              <a:extLst>
                <a:ext uri="{FF2B5EF4-FFF2-40B4-BE49-F238E27FC236}">
                  <a16:creationId xmlns:a16="http://schemas.microsoft.com/office/drawing/2014/main" id="{EF2513B6-26B9-4A8B-A23D-A2B3400BC34C}"/>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11;p38">
              <a:extLst>
                <a:ext uri="{FF2B5EF4-FFF2-40B4-BE49-F238E27FC236}">
                  <a16:creationId xmlns:a16="http://schemas.microsoft.com/office/drawing/2014/main" id="{8CC389A3-71F8-4382-ADDE-B5C70625A39A}"/>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12;p38">
              <a:extLst>
                <a:ext uri="{FF2B5EF4-FFF2-40B4-BE49-F238E27FC236}">
                  <a16:creationId xmlns:a16="http://schemas.microsoft.com/office/drawing/2014/main" id="{7668BAF6-DD56-4E2C-8364-37D909D90BC7}"/>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13;p38">
              <a:extLst>
                <a:ext uri="{FF2B5EF4-FFF2-40B4-BE49-F238E27FC236}">
                  <a16:creationId xmlns:a16="http://schemas.microsoft.com/office/drawing/2014/main" id="{A6FCB463-A059-40B6-9162-715B6DA81071}"/>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14;p38">
              <a:extLst>
                <a:ext uri="{FF2B5EF4-FFF2-40B4-BE49-F238E27FC236}">
                  <a16:creationId xmlns:a16="http://schemas.microsoft.com/office/drawing/2014/main" id="{D572C96E-0BE1-44CF-8801-E7A1FF656888}"/>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15;p38">
              <a:extLst>
                <a:ext uri="{FF2B5EF4-FFF2-40B4-BE49-F238E27FC236}">
                  <a16:creationId xmlns:a16="http://schemas.microsoft.com/office/drawing/2014/main" id="{BFCE3CA5-510D-4A97-9157-6E1FBA52179E}"/>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16;p38">
              <a:extLst>
                <a:ext uri="{FF2B5EF4-FFF2-40B4-BE49-F238E27FC236}">
                  <a16:creationId xmlns:a16="http://schemas.microsoft.com/office/drawing/2014/main" id="{A6044DEB-7009-48A4-8AC5-925358F64784}"/>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17;p38">
              <a:extLst>
                <a:ext uri="{FF2B5EF4-FFF2-40B4-BE49-F238E27FC236}">
                  <a16:creationId xmlns:a16="http://schemas.microsoft.com/office/drawing/2014/main" id="{37D403F0-6448-4AFD-99EB-740A26D7176D}"/>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18;p38">
              <a:extLst>
                <a:ext uri="{FF2B5EF4-FFF2-40B4-BE49-F238E27FC236}">
                  <a16:creationId xmlns:a16="http://schemas.microsoft.com/office/drawing/2014/main" id="{8C0B17C2-0822-4CA8-844B-9FAAF938A52A}"/>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19;p38">
              <a:extLst>
                <a:ext uri="{FF2B5EF4-FFF2-40B4-BE49-F238E27FC236}">
                  <a16:creationId xmlns:a16="http://schemas.microsoft.com/office/drawing/2014/main" id="{2CB791F2-534F-4A9A-AD07-326CC4560CEE}"/>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20;p38">
              <a:extLst>
                <a:ext uri="{FF2B5EF4-FFF2-40B4-BE49-F238E27FC236}">
                  <a16:creationId xmlns:a16="http://schemas.microsoft.com/office/drawing/2014/main" id="{552033CF-2597-4010-BFD2-22C89B15FDD0}"/>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21;p38">
              <a:extLst>
                <a:ext uri="{FF2B5EF4-FFF2-40B4-BE49-F238E27FC236}">
                  <a16:creationId xmlns:a16="http://schemas.microsoft.com/office/drawing/2014/main" id="{CE891497-4C52-43FA-8CB0-27836CFB6578}"/>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22;p38">
              <a:extLst>
                <a:ext uri="{FF2B5EF4-FFF2-40B4-BE49-F238E27FC236}">
                  <a16:creationId xmlns:a16="http://schemas.microsoft.com/office/drawing/2014/main" id="{61715689-B204-48A1-BE70-4DF7222055C9}"/>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23;p38">
              <a:extLst>
                <a:ext uri="{FF2B5EF4-FFF2-40B4-BE49-F238E27FC236}">
                  <a16:creationId xmlns:a16="http://schemas.microsoft.com/office/drawing/2014/main" id="{F3A122E9-4D19-45FF-94FC-9DA27D244568}"/>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24;p38">
              <a:extLst>
                <a:ext uri="{FF2B5EF4-FFF2-40B4-BE49-F238E27FC236}">
                  <a16:creationId xmlns:a16="http://schemas.microsoft.com/office/drawing/2014/main" id="{9C532ECB-0934-4358-B90B-02C70398E652}"/>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25;p38">
              <a:extLst>
                <a:ext uri="{FF2B5EF4-FFF2-40B4-BE49-F238E27FC236}">
                  <a16:creationId xmlns:a16="http://schemas.microsoft.com/office/drawing/2014/main" id="{8DC871AB-C0DF-4979-933F-15654FF6F52A}"/>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26;p38">
              <a:extLst>
                <a:ext uri="{FF2B5EF4-FFF2-40B4-BE49-F238E27FC236}">
                  <a16:creationId xmlns:a16="http://schemas.microsoft.com/office/drawing/2014/main" id="{E1AD22F3-FB11-477F-B8F5-60F3E429A57E}"/>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27;p38">
              <a:extLst>
                <a:ext uri="{FF2B5EF4-FFF2-40B4-BE49-F238E27FC236}">
                  <a16:creationId xmlns:a16="http://schemas.microsoft.com/office/drawing/2014/main" id="{4CF4FD16-A8C8-40B6-BADF-52099BCDE81B}"/>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28;p38">
              <a:extLst>
                <a:ext uri="{FF2B5EF4-FFF2-40B4-BE49-F238E27FC236}">
                  <a16:creationId xmlns:a16="http://schemas.microsoft.com/office/drawing/2014/main" id="{FAF5FD3D-18B6-4C5B-B53E-19F2B2855591}"/>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29;p38">
              <a:extLst>
                <a:ext uri="{FF2B5EF4-FFF2-40B4-BE49-F238E27FC236}">
                  <a16:creationId xmlns:a16="http://schemas.microsoft.com/office/drawing/2014/main" id="{7669FB79-8AB5-4C7C-AE12-FA35108E0D99}"/>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30;p38">
              <a:extLst>
                <a:ext uri="{FF2B5EF4-FFF2-40B4-BE49-F238E27FC236}">
                  <a16:creationId xmlns:a16="http://schemas.microsoft.com/office/drawing/2014/main" id="{788F3107-44D1-40B3-87A6-C7B38B3D9EF2}"/>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31;p38">
              <a:extLst>
                <a:ext uri="{FF2B5EF4-FFF2-40B4-BE49-F238E27FC236}">
                  <a16:creationId xmlns:a16="http://schemas.microsoft.com/office/drawing/2014/main" id="{B73E74CC-097D-4496-8BC2-7287AE370C57}"/>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32;p38">
              <a:extLst>
                <a:ext uri="{FF2B5EF4-FFF2-40B4-BE49-F238E27FC236}">
                  <a16:creationId xmlns:a16="http://schemas.microsoft.com/office/drawing/2014/main" id="{48AFB820-1E9F-4616-A2DE-010CE28B5E95}"/>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33;p38">
              <a:extLst>
                <a:ext uri="{FF2B5EF4-FFF2-40B4-BE49-F238E27FC236}">
                  <a16:creationId xmlns:a16="http://schemas.microsoft.com/office/drawing/2014/main" id="{74EC30F0-734A-40E5-9138-F6849B71A733}"/>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34;p38">
              <a:extLst>
                <a:ext uri="{FF2B5EF4-FFF2-40B4-BE49-F238E27FC236}">
                  <a16:creationId xmlns:a16="http://schemas.microsoft.com/office/drawing/2014/main" id="{D90649DC-37C3-445D-AEFB-412E3483B35D}"/>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35;p38">
              <a:extLst>
                <a:ext uri="{FF2B5EF4-FFF2-40B4-BE49-F238E27FC236}">
                  <a16:creationId xmlns:a16="http://schemas.microsoft.com/office/drawing/2014/main" id="{1F133C3D-2DE3-4C08-B6CE-8B3BD607A35F}"/>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36;p38">
              <a:extLst>
                <a:ext uri="{FF2B5EF4-FFF2-40B4-BE49-F238E27FC236}">
                  <a16:creationId xmlns:a16="http://schemas.microsoft.com/office/drawing/2014/main" id="{1762C4F6-4881-4DAE-9FFE-5931B9C77D30}"/>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37;p38">
              <a:extLst>
                <a:ext uri="{FF2B5EF4-FFF2-40B4-BE49-F238E27FC236}">
                  <a16:creationId xmlns:a16="http://schemas.microsoft.com/office/drawing/2014/main" id="{5A342E05-7B7F-4398-A45D-5EC973286BAB}"/>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38;p38">
              <a:extLst>
                <a:ext uri="{FF2B5EF4-FFF2-40B4-BE49-F238E27FC236}">
                  <a16:creationId xmlns:a16="http://schemas.microsoft.com/office/drawing/2014/main" id="{4DF4748A-A823-495B-AC80-66E88AF33ADF}"/>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39;p38">
              <a:extLst>
                <a:ext uri="{FF2B5EF4-FFF2-40B4-BE49-F238E27FC236}">
                  <a16:creationId xmlns:a16="http://schemas.microsoft.com/office/drawing/2014/main" id="{EB273C5A-A73F-4CAE-99A3-15AE1BC66CC2}"/>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40;p38">
              <a:extLst>
                <a:ext uri="{FF2B5EF4-FFF2-40B4-BE49-F238E27FC236}">
                  <a16:creationId xmlns:a16="http://schemas.microsoft.com/office/drawing/2014/main" id="{F79DC49A-A763-4A23-A7DD-0950F3A32170}"/>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41;p38">
              <a:extLst>
                <a:ext uri="{FF2B5EF4-FFF2-40B4-BE49-F238E27FC236}">
                  <a16:creationId xmlns:a16="http://schemas.microsoft.com/office/drawing/2014/main" id="{2A49E93F-170D-43B8-A91A-FB552C5B4F19}"/>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42;p38">
              <a:extLst>
                <a:ext uri="{FF2B5EF4-FFF2-40B4-BE49-F238E27FC236}">
                  <a16:creationId xmlns:a16="http://schemas.microsoft.com/office/drawing/2014/main" id="{805E4480-033A-49FF-929E-9E06110E0828}"/>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43;p38">
              <a:extLst>
                <a:ext uri="{FF2B5EF4-FFF2-40B4-BE49-F238E27FC236}">
                  <a16:creationId xmlns:a16="http://schemas.microsoft.com/office/drawing/2014/main" id="{4AA3370F-5B36-4404-BC38-15388FEF3410}"/>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44;p38">
              <a:extLst>
                <a:ext uri="{FF2B5EF4-FFF2-40B4-BE49-F238E27FC236}">
                  <a16:creationId xmlns:a16="http://schemas.microsoft.com/office/drawing/2014/main" id="{B382B8CB-D181-4B56-803F-CBA37509777C}"/>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45;p38">
              <a:extLst>
                <a:ext uri="{FF2B5EF4-FFF2-40B4-BE49-F238E27FC236}">
                  <a16:creationId xmlns:a16="http://schemas.microsoft.com/office/drawing/2014/main" id="{6F35C2D6-1684-47D8-9299-1C67F8093984}"/>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46;p38">
              <a:extLst>
                <a:ext uri="{FF2B5EF4-FFF2-40B4-BE49-F238E27FC236}">
                  <a16:creationId xmlns:a16="http://schemas.microsoft.com/office/drawing/2014/main" id="{C9B1C6AC-C469-4E4E-A8A8-9FB5F55F6F6E}"/>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47;p38">
              <a:extLst>
                <a:ext uri="{FF2B5EF4-FFF2-40B4-BE49-F238E27FC236}">
                  <a16:creationId xmlns:a16="http://schemas.microsoft.com/office/drawing/2014/main" id="{035D8E51-892B-4D73-A688-776F18A411B6}"/>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48;p38">
              <a:extLst>
                <a:ext uri="{FF2B5EF4-FFF2-40B4-BE49-F238E27FC236}">
                  <a16:creationId xmlns:a16="http://schemas.microsoft.com/office/drawing/2014/main" id="{9A3A82A3-98BC-49D9-89C4-09FD5AC19E03}"/>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49;p38">
              <a:extLst>
                <a:ext uri="{FF2B5EF4-FFF2-40B4-BE49-F238E27FC236}">
                  <a16:creationId xmlns:a16="http://schemas.microsoft.com/office/drawing/2014/main" id="{B8500ACF-803E-47F6-9F6B-140539E2A9CC}"/>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50;p38">
              <a:extLst>
                <a:ext uri="{FF2B5EF4-FFF2-40B4-BE49-F238E27FC236}">
                  <a16:creationId xmlns:a16="http://schemas.microsoft.com/office/drawing/2014/main" id="{EE41BF1B-294C-439C-AEC6-90D52F0B561C}"/>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51;p38">
              <a:extLst>
                <a:ext uri="{FF2B5EF4-FFF2-40B4-BE49-F238E27FC236}">
                  <a16:creationId xmlns:a16="http://schemas.microsoft.com/office/drawing/2014/main" id="{4C653D26-B10D-4200-A370-AAA9A4B3A474}"/>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52;p38">
              <a:extLst>
                <a:ext uri="{FF2B5EF4-FFF2-40B4-BE49-F238E27FC236}">
                  <a16:creationId xmlns:a16="http://schemas.microsoft.com/office/drawing/2014/main" id="{982907BA-0954-4BBC-9BED-168BC4E37B59}"/>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53;p38">
              <a:extLst>
                <a:ext uri="{FF2B5EF4-FFF2-40B4-BE49-F238E27FC236}">
                  <a16:creationId xmlns:a16="http://schemas.microsoft.com/office/drawing/2014/main" id="{D3314FC9-4891-4048-B9FF-31123AD33F78}"/>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54;p38">
              <a:extLst>
                <a:ext uri="{FF2B5EF4-FFF2-40B4-BE49-F238E27FC236}">
                  <a16:creationId xmlns:a16="http://schemas.microsoft.com/office/drawing/2014/main" id="{65B2133C-E409-4313-ADEC-2A2F9C834999}"/>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55;p38">
              <a:extLst>
                <a:ext uri="{FF2B5EF4-FFF2-40B4-BE49-F238E27FC236}">
                  <a16:creationId xmlns:a16="http://schemas.microsoft.com/office/drawing/2014/main" id="{6E1F7015-C5E8-45C7-9C2C-7356058836A8}"/>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56;p38">
              <a:extLst>
                <a:ext uri="{FF2B5EF4-FFF2-40B4-BE49-F238E27FC236}">
                  <a16:creationId xmlns:a16="http://schemas.microsoft.com/office/drawing/2014/main" id="{567949F6-C178-4FFB-A16F-A59EA4063F15}"/>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57;p38">
              <a:extLst>
                <a:ext uri="{FF2B5EF4-FFF2-40B4-BE49-F238E27FC236}">
                  <a16:creationId xmlns:a16="http://schemas.microsoft.com/office/drawing/2014/main" id="{63B76186-572D-408C-B78A-9B6B173360F7}"/>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58;p38">
              <a:extLst>
                <a:ext uri="{FF2B5EF4-FFF2-40B4-BE49-F238E27FC236}">
                  <a16:creationId xmlns:a16="http://schemas.microsoft.com/office/drawing/2014/main" id="{9EF0F947-23A3-408C-9B92-5DFB37DA48CC}"/>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59;p38">
              <a:extLst>
                <a:ext uri="{FF2B5EF4-FFF2-40B4-BE49-F238E27FC236}">
                  <a16:creationId xmlns:a16="http://schemas.microsoft.com/office/drawing/2014/main" id="{FD39DADE-9DD3-49E5-B827-DE644B6242A5}"/>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60;p38">
              <a:extLst>
                <a:ext uri="{FF2B5EF4-FFF2-40B4-BE49-F238E27FC236}">
                  <a16:creationId xmlns:a16="http://schemas.microsoft.com/office/drawing/2014/main" id="{EEDECDBE-BE96-4332-803F-568D63419C9E}"/>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61;p38">
              <a:extLst>
                <a:ext uri="{FF2B5EF4-FFF2-40B4-BE49-F238E27FC236}">
                  <a16:creationId xmlns:a16="http://schemas.microsoft.com/office/drawing/2014/main" id="{8A9B0361-24F6-492A-B892-B26E66605AAA}"/>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62;p38">
              <a:extLst>
                <a:ext uri="{FF2B5EF4-FFF2-40B4-BE49-F238E27FC236}">
                  <a16:creationId xmlns:a16="http://schemas.microsoft.com/office/drawing/2014/main" id="{D946D4F1-8664-4668-B0BC-60CA173777CF}"/>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63;p38">
              <a:extLst>
                <a:ext uri="{FF2B5EF4-FFF2-40B4-BE49-F238E27FC236}">
                  <a16:creationId xmlns:a16="http://schemas.microsoft.com/office/drawing/2014/main" id="{D38322D8-3538-4F09-B033-FFFA6EEC83BF}"/>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64;p38">
              <a:extLst>
                <a:ext uri="{FF2B5EF4-FFF2-40B4-BE49-F238E27FC236}">
                  <a16:creationId xmlns:a16="http://schemas.microsoft.com/office/drawing/2014/main" id="{1A501DB2-675A-40C0-924C-0A607CB627DB}"/>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65;p38">
              <a:extLst>
                <a:ext uri="{FF2B5EF4-FFF2-40B4-BE49-F238E27FC236}">
                  <a16:creationId xmlns:a16="http://schemas.microsoft.com/office/drawing/2014/main" id="{EAF9F20F-2FEC-438D-8172-1C8C8D4125A6}"/>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66;p38">
              <a:extLst>
                <a:ext uri="{FF2B5EF4-FFF2-40B4-BE49-F238E27FC236}">
                  <a16:creationId xmlns:a16="http://schemas.microsoft.com/office/drawing/2014/main" id="{B417452A-A8D8-4A55-876B-42104D8CA82D}"/>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67;p38">
              <a:extLst>
                <a:ext uri="{FF2B5EF4-FFF2-40B4-BE49-F238E27FC236}">
                  <a16:creationId xmlns:a16="http://schemas.microsoft.com/office/drawing/2014/main" id="{BEDC14DF-4026-4FB4-B19A-A1FA7359EF03}"/>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68;p38">
              <a:extLst>
                <a:ext uri="{FF2B5EF4-FFF2-40B4-BE49-F238E27FC236}">
                  <a16:creationId xmlns:a16="http://schemas.microsoft.com/office/drawing/2014/main" id="{3284B3EC-CF3B-4FD3-AC47-E83F3B40B2B8}"/>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69;p38">
              <a:extLst>
                <a:ext uri="{FF2B5EF4-FFF2-40B4-BE49-F238E27FC236}">
                  <a16:creationId xmlns:a16="http://schemas.microsoft.com/office/drawing/2014/main" id="{8B16B188-C3A1-483E-A0DA-72B881F15895}"/>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70;p38">
              <a:extLst>
                <a:ext uri="{FF2B5EF4-FFF2-40B4-BE49-F238E27FC236}">
                  <a16:creationId xmlns:a16="http://schemas.microsoft.com/office/drawing/2014/main" id="{ED10BEEC-6C20-467B-80BD-889CA59EB66A}"/>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71;p38">
              <a:extLst>
                <a:ext uri="{FF2B5EF4-FFF2-40B4-BE49-F238E27FC236}">
                  <a16:creationId xmlns:a16="http://schemas.microsoft.com/office/drawing/2014/main" id="{D51EB846-F1DE-46A7-9A56-E0E50E93E90B}"/>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72;p38">
              <a:extLst>
                <a:ext uri="{FF2B5EF4-FFF2-40B4-BE49-F238E27FC236}">
                  <a16:creationId xmlns:a16="http://schemas.microsoft.com/office/drawing/2014/main" id="{071ED448-EA8B-40A7-B581-29D807326D82}"/>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73;p38">
              <a:extLst>
                <a:ext uri="{FF2B5EF4-FFF2-40B4-BE49-F238E27FC236}">
                  <a16:creationId xmlns:a16="http://schemas.microsoft.com/office/drawing/2014/main" id="{C3327DF1-93EB-45DA-BA79-F2AEEEC5A93C}"/>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74;p38">
              <a:extLst>
                <a:ext uri="{FF2B5EF4-FFF2-40B4-BE49-F238E27FC236}">
                  <a16:creationId xmlns:a16="http://schemas.microsoft.com/office/drawing/2014/main" id="{8C54F392-8FE2-47E6-9E40-EB0133A0AC3C}"/>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75;p38">
              <a:extLst>
                <a:ext uri="{FF2B5EF4-FFF2-40B4-BE49-F238E27FC236}">
                  <a16:creationId xmlns:a16="http://schemas.microsoft.com/office/drawing/2014/main" id="{694DF362-7A7A-40B7-AA3E-6155AB7E1CAE}"/>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76;p38">
              <a:extLst>
                <a:ext uri="{FF2B5EF4-FFF2-40B4-BE49-F238E27FC236}">
                  <a16:creationId xmlns:a16="http://schemas.microsoft.com/office/drawing/2014/main" id="{AD429F6E-DA42-44C3-A994-A32F5C3A6AB1}"/>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77;p38">
              <a:extLst>
                <a:ext uri="{FF2B5EF4-FFF2-40B4-BE49-F238E27FC236}">
                  <a16:creationId xmlns:a16="http://schemas.microsoft.com/office/drawing/2014/main" id="{22429792-21C8-444D-9B09-F484180954FC}"/>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78;p38">
              <a:extLst>
                <a:ext uri="{FF2B5EF4-FFF2-40B4-BE49-F238E27FC236}">
                  <a16:creationId xmlns:a16="http://schemas.microsoft.com/office/drawing/2014/main" id="{FBB44922-3030-4571-8F4B-A9D45C00842E}"/>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79;p38">
              <a:extLst>
                <a:ext uri="{FF2B5EF4-FFF2-40B4-BE49-F238E27FC236}">
                  <a16:creationId xmlns:a16="http://schemas.microsoft.com/office/drawing/2014/main" id="{C99E570B-476C-49FA-949A-0794DF1D3116}"/>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80;p38">
              <a:extLst>
                <a:ext uri="{FF2B5EF4-FFF2-40B4-BE49-F238E27FC236}">
                  <a16:creationId xmlns:a16="http://schemas.microsoft.com/office/drawing/2014/main" id="{A8114A6A-3576-48FD-A23A-F153B44CAE2D}"/>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81;p38">
              <a:extLst>
                <a:ext uri="{FF2B5EF4-FFF2-40B4-BE49-F238E27FC236}">
                  <a16:creationId xmlns:a16="http://schemas.microsoft.com/office/drawing/2014/main" id="{49AD354B-42E4-4892-BD5B-EE3628EBF237}"/>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82;p38">
              <a:extLst>
                <a:ext uri="{FF2B5EF4-FFF2-40B4-BE49-F238E27FC236}">
                  <a16:creationId xmlns:a16="http://schemas.microsoft.com/office/drawing/2014/main" id="{C6E78DAE-D6D7-47E5-A5B0-E4041C38408B}"/>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83;p38">
              <a:extLst>
                <a:ext uri="{FF2B5EF4-FFF2-40B4-BE49-F238E27FC236}">
                  <a16:creationId xmlns:a16="http://schemas.microsoft.com/office/drawing/2014/main" id="{D915D373-D70D-455A-9365-6C4B4CFE463D}"/>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765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2D1D34-55F0-4D9A-A194-529B96DC4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868" y="987575"/>
            <a:ext cx="2376264" cy="3096344"/>
          </a:xfrm>
          <a:prstGeom prst="rect">
            <a:avLst/>
          </a:prstGeom>
        </p:spPr>
      </p:pic>
      <p:sp>
        <p:nvSpPr>
          <p:cNvPr id="7" name="TextBox 6">
            <a:extLst>
              <a:ext uri="{FF2B5EF4-FFF2-40B4-BE49-F238E27FC236}">
                <a16:creationId xmlns:a16="http://schemas.microsoft.com/office/drawing/2014/main" id="{27BD8662-47B9-4CB6-B394-27040B899727}"/>
              </a:ext>
            </a:extLst>
          </p:cNvPr>
          <p:cNvSpPr txBox="1"/>
          <p:nvPr/>
        </p:nvSpPr>
        <p:spPr>
          <a:xfrm>
            <a:off x="1763688" y="699542"/>
            <a:ext cx="1031051" cy="369332"/>
          </a:xfrm>
          <a:prstGeom prst="rect">
            <a:avLst/>
          </a:prstGeom>
          <a:noFill/>
        </p:spPr>
        <p:txBody>
          <a:bodyPr wrap="none" rtlCol="0">
            <a:spAutoFit/>
          </a:bodyPr>
          <a:lstStyle/>
          <a:p>
            <a:r>
              <a:rPr lang="en-US"/>
              <a:t>Kết Quả</a:t>
            </a:r>
          </a:p>
        </p:txBody>
      </p:sp>
      <p:grpSp>
        <p:nvGrpSpPr>
          <p:cNvPr id="8" name="Google Shape;1360;p49">
            <a:extLst>
              <a:ext uri="{FF2B5EF4-FFF2-40B4-BE49-F238E27FC236}">
                <a16:creationId xmlns:a16="http://schemas.microsoft.com/office/drawing/2014/main" id="{E12C9D05-50A8-4AC6-8ED5-B6AE5FD201CB}"/>
              </a:ext>
            </a:extLst>
          </p:cNvPr>
          <p:cNvGrpSpPr/>
          <p:nvPr/>
        </p:nvGrpSpPr>
        <p:grpSpPr>
          <a:xfrm>
            <a:off x="152296" y="1399082"/>
            <a:ext cx="3209666" cy="2684837"/>
            <a:chOff x="4566550" y="708550"/>
            <a:chExt cx="4120238" cy="3446518"/>
          </a:xfrm>
        </p:grpSpPr>
        <p:sp>
          <p:nvSpPr>
            <p:cNvPr id="9" name="Google Shape;1361;p49">
              <a:extLst>
                <a:ext uri="{FF2B5EF4-FFF2-40B4-BE49-F238E27FC236}">
                  <a16:creationId xmlns:a16="http://schemas.microsoft.com/office/drawing/2014/main" id="{330D828D-9B86-45AA-B53C-5B9221B33ADA}"/>
                </a:ext>
              </a:extLst>
            </p:cNvPr>
            <p:cNvSpPr/>
            <p:nvPr/>
          </p:nvSpPr>
          <p:spPr>
            <a:xfrm>
              <a:off x="5147515" y="2250458"/>
              <a:ext cx="1745180" cy="1470312"/>
            </a:xfrm>
            <a:custGeom>
              <a:avLst/>
              <a:gdLst/>
              <a:ahLst/>
              <a:cxnLst/>
              <a:rect l="l" t="t" r="r" b="b"/>
              <a:pathLst>
                <a:path w="17384" h="14646" extrusionOk="0">
                  <a:moveTo>
                    <a:pt x="17205" y="1"/>
                  </a:moveTo>
                  <a:lnTo>
                    <a:pt x="72" y="572"/>
                  </a:lnTo>
                  <a:lnTo>
                    <a:pt x="72" y="9895"/>
                  </a:lnTo>
                  <a:cubicBezTo>
                    <a:pt x="0" y="12407"/>
                    <a:pt x="3048" y="14646"/>
                    <a:pt x="3048" y="14646"/>
                  </a:cubicBezTo>
                  <a:lnTo>
                    <a:pt x="17383" y="6811"/>
                  </a:lnTo>
                  <a:lnTo>
                    <a:pt x="1720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2;p49">
              <a:extLst>
                <a:ext uri="{FF2B5EF4-FFF2-40B4-BE49-F238E27FC236}">
                  <a16:creationId xmlns:a16="http://schemas.microsoft.com/office/drawing/2014/main" id="{53216F95-E938-4C54-A161-023AA4C2A80C}"/>
                </a:ext>
              </a:extLst>
            </p:cNvPr>
            <p:cNvSpPr/>
            <p:nvPr/>
          </p:nvSpPr>
          <p:spPr>
            <a:xfrm>
              <a:off x="5440356" y="2775202"/>
              <a:ext cx="14356" cy="945573"/>
            </a:xfrm>
            <a:custGeom>
              <a:avLst/>
              <a:gdLst/>
              <a:ahLst/>
              <a:cxnLst/>
              <a:rect l="l" t="t" r="r" b="b"/>
              <a:pathLst>
                <a:path w="143" h="9419" extrusionOk="0">
                  <a:moveTo>
                    <a:pt x="12" y="1"/>
                  </a:moveTo>
                  <a:cubicBezTo>
                    <a:pt x="0" y="1"/>
                    <a:pt x="12" y="2108"/>
                    <a:pt x="48" y="4716"/>
                  </a:cubicBezTo>
                  <a:cubicBezTo>
                    <a:pt x="83" y="7311"/>
                    <a:pt x="119" y="9419"/>
                    <a:pt x="131" y="9419"/>
                  </a:cubicBezTo>
                  <a:cubicBezTo>
                    <a:pt x="143" y="9419"/>
                    <a:pt x="131" y="7311"/>
                    <a:pt x="95" y="4716"/>
                  </a:cubicBezTo>
                  <a:cubicBezTo>
                    <a:pt x="60" y="2108"/>
                    <a:pt x="24"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63;p49">
              <a:extLst>
                <a:ext uri="{FF2B5EF4-FFF2-40B4-BE49-F238E27FC236}">
                  <a16:creationId xmlns:a16="http://schemas.microsoft.com/office/drawing/2014/main" id="{EEC039C5-A087-4330-86D3-3FC0E630B101}"/>
                </a:ext>
              </a:extLst>
            </p:cNvPr>
            <p:cNvSpPr/>
            <p:nvPr/>
          </p:nvSpPr>
          <p:spPr>
            <a:xfrm>
              <a:off x="5539543" y="2660455"/>
              <a:ext cx="172169" cy="1034017"/>
            </a:xfrm>
            <a:custGeom>
              <a:avLst/>
              <a:gdLst/>
              <a:ahLst/>
              <a:cxnLst/>
              <a:rect l="l" t="t" r="r" b="b"/>
              <a:pathLst>
                <a:path w="1715" h="10300" extrusionOk="0">
                  <a:moveTo>
                    <a:pt x="1703" y="1"/>
                  </a:moveTo>
                  <a:cubicBezTo>
                    <a:pt x="1703" y="13"/>
                    <a:pt x="1703" y="25"/>
                    <a:pt x="1703" y="36"/>
                  </a:cubicBezTo>
                  <a:cubicBezTo>
                    <a:pt x="1715" y="25"/>
                    <a:pt x="1715" y="13"/>
                    <a:pt x="1703" y="1"/>
                  </a:cubicBezTo>
                  <a:close/>
                  <a:moveTo>
                    <a:pt x="1703" y="36"/>
                  </a:moveTo>
                  <a:cubicBezTo>
                    <a:pt x="1703" y="48"/>
                    <a:pt x="1691" y="84"/>
                    <a:pt x="1691" y="108"/>
                  </a:cubicBezTo>
                  <a:cubicBezTo>
                    <a:pt x="1679" y="179"/>
                    <a:pt x="1667" y="286"/>
                    <a:pt x="1643" y="406"/>
                  </a:cubicBezTo>
                  <a:cubicBezTo>
                    <a:pt x="1608" y="679"/>
                    <a:pt x="1560" y="1060"/>
                    <a:pt x="1489" y="1525"/>
                  </a:cubicBezTo>
                  <a:cubicBezTo>
                    <a:pt x="1358" y="2453"/>
                    <a:pt x="1167" y="3739"/>
                    <a:pt x="929" y="5168"/>
                  </a:cubicBezTo>
                  <a:cubicBezTo>
                    <a:pt x="703" y="6585"/>
                    <a:pt x="465" y="7871"/>
                    <a:pt x="286" y="8799"/>
                  </a:cubicBezTo>
                  <a:cubicBezTo>
                    <a:pt x="191" y="9264"/>
                    <a:pt x="131" y="9633"/>
                    <a:pt x="72" y="9895"/>
                  </a:cubicBezTo>
                  <a:cubicBezTo>
                    <a:pt x="48" y="10026"/>
                    <a:pt x="36" y="10121"/>
                    <a:pt x="24" y="10192"/>
                  </a:cubicBezTo>
                  <a:lnTo>
                    <a:pt x="0" y="10276"/>
                  </a:lnTo>
                  <a:cubicBezTo>
                    <a:pt x="0" y="10288"/>
                    <a:pt x="0" y="10300"/>
                    <a:pt x="0" y="10300"/>
                  </a:cubicBezTo>
                  <a:cubicBezTo>
                    <a:pt x="12" y="10300"/>
                    <a:pt x="12" y="10288"/>
                    <a:pt x="12" y="10276"/>
                  </a:cubicBezTo>
                  <a:cubicBezTo>
                    <a:pt x="12" y="10252"/>
                    <a:pt x="24" y="10228"/>
                    <a:pt x="36" y="10192"/>
                  </a:cubicBezTo>
                  <a:lnTo>
                    <a:pt x="96" y="9895"/>
                  </a:lnTo>
                  <a:cubicBezTo>
                    <a:pt x="155" y="9645"/>
                    <a:pt x="227" y="9264"/>
                    <a:pt x="322" y="8799"/>
                  </a:cubicBezTo>
                  <a:cubicBezTo>
                    <a:pt x="500" y="7883"/>
                    <a:pt x="750" y="6597"/>
                    <a:pt x="977" y="5180"/>
                  </a:cubicBezTo>
                  <a:cubicBezTo>
                    <a:pt x="1215" y="3751"/>
                    <a:pt x="1405" y="2465"/>
                    <a:pt x="1524" y="1525"/>
                  </a:cubicBezTo>
                  <a:cubicBezTo>
                    <a:pt x="1584" y="1060"/>
                    <a:pt x="1632" y="679"/>
                    <a:pt x="1667" y="417"/>
                  </a:cubicBezTo>
                  <a:cubicBezTo>
                    <a:pt x="1679" y="286"/>
                    <a:pt x="1691" y="179"/>
                    <a:pt x="1703" y="108"/>
                  </a:cubicBezTo>
                  <a:cubicBezTo>
                    <a:pt x="1703" y="84"/>
                    <a:pt x="1703" y="48"/>
                    <a:pt x="1703" y="36"/>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4;p49">
              <a:extLst>
                <a:ext uri="{FF2B5EF4-FFF2-40B4-BE49-F238E27FC236}">
                  <a16:creationId xmlns:a16="http://schemas.microsoft.com/office/drawing/2014/main" id="{E1D272E7-AF8F-4414-8E99-E3536CDACF42}"/>
                </a:ext>
              </a:extLst>
            </p:cNvPr>
            <p:cNvSpPr/>
            <p:nvPr/>
          </p:nvSpPr>
          <p:spPr>
            <a:xfrm>
              <a:off x="5833589" y="2567292"/>
              <a:ext cx="170964" cy="1030805"/>
            </a:xfrm>
            <a:custGeom>
              <a:avLst/>
              <a:gdLst/>
              <a:ahLst/>
              <a:cxnLst/>
              <a:rect l="l" t="t" r="r" b="b"/>
              <a:pathLst>
                <a:path w="1703" h="10268" extrusionOk="0">
                  <a:moveTo>
                    <a:pt x="1703" y="0"/>
                  </a:moveTo>
                  <a:cubicBezTo>
                    <a:pt x="1691" y="24"/>
                    <a:pt x="1691" y="48"/>
                    <a:pt x="1691" y="83"/>
                  </a:cubicBezTo>
                  <a:cubicBezTo>
                    <a:pt x="1703" y="48"/>
                    <a:pt x="1703" y="24"/>
                    <a:pt x="1703" y="0"/>
                  </a:cubicBezTo>
                  <a:close/>
                  <a:moveTo>
                    <a:pt x="1691" y="83"/>
                  </a:moveTo>
                  <a:cubicBezTo>
                    <a:pt x="1679" y="155"/>
                    <a:pt x="1667" y="250"/>
                    <a:pt x="1643" y="381"/>
                  </a:cubicBezTo>
                  <a:cubicBezTo>
                    <a:pt x="1608" y="643"/>
                    <a:pt x="1548" y="1024"/>
                    <a:pt x="1489" y="1488"/>
                  </a:cubicBezTo>
                  <a:cubicBezTo>
                    <a:pt x="1358" y="2417"/>
                    <a:pt x="1167" y="3715"/>
                    <a:pt x="929" y="5132"/>
                  </a:cubicBezTo>
                  <a:cubicBezTo>
                    <a:pt x="691" y="6560"/>
                    <a:pt x="453" y="7834"/>
                    <a:pt x="286" y="8763"/>
                  </a:cubicBezTo>
                  <a:cubicBezTo>
                    <a:pt x="191" y="9227"/>
                    <a:pt x="119" y="9608"/>
                    <a:pt x="72" y="9870"/>
                  </a:cubicBezTo>
                  <a:cubicBezTo>
                    <a:pt x="48" y="9989"/>
                    <a:pt x="24" y="10096"/>
                    <a:pt x="12" y="10168"/>
                  </a:cubicBezTo>
                  <a:lnTo>
                    <a:pt x="0" y="10239"/>
                  </a:lnTo>
                  <a:cubicBezTo>
                    <a:pt x="0" y="10251"/>
                    <a:pt x="0" y="10263"/>
                    <a:pt x="0" y="10263"/>
                  </a:cubicBezTo>
                  <a:cubicBezTo>
                    <a:pt x="0" y="10266"/>
                    <a:pt x="0" y="10268"/>
                    <a:pt x="1" y="10268"/>
                  </a:cubicBezTo>
                  <a:cubicBezTo>
                    <a:pt x="1" y="10268"/>
                    <a:pt x="3" y="10257"/>
                    <a:pt x="12" y="10239"/>
                  </a:cubicBezTo>
                  <a:lnTo>
                    <a:pt x="24" y="10156"/>
                  </a:lnTo>
                  <a:cubicBezTo>
                    <a:pt x="36" y="10096"/>
                    <a:pt x="60" y="9989"/>
                    <a:pt x="96" y="9870"/>
                  </a:cubicBezTo>
                  <a:cubicBezTo>
                    <a:pt x="143" y="9608"/>
                    <a:pt x="227" y="9239"/>
                    <a:pt x="322" y="8775"/>
                  </a:cubicBezTo>
                  <a:cubicBezTo>
                    <a:pt x="500" y="7846"/>
                    <a:pt x="738" y="6560"/>
                    <a:pt x="977" y="5144"/>
                  </a:cubicBezTo>
                  <a:cubicBezTo>
                    <a:pt x="1215" y="3727"/>
                    <a:pt x="1393" y="2429"/>
                    <a:pt x="1524" y="1488"/>
                  </a:cubicBezTo>
                  <a:cubicBezTo>
                    <a:pt x="1584" y="1024"/>
                    <a:pt x="1631" y="643"/>
                    <a:pt x="1667" y="381"/>
                  </a:cubicBezTo>
                  <a:cubicBezTo>
                    <a:pt x="1679" y="250"/>
                    <a:pt x="1691" y="155"/>
                    <a:pt x="1691" y="83"/>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65;p49">
              <a:extLst>
                <a:ext uri="{FF2B5EF4-FFF2-40B4-BE49-F238E27FC236}">
                  <a16:creationId xmlns:a16="http://schemas.microsoft.com/office/drawing/2014/main" id="{40F959B5-C9DF-44CD-8102-F2A17A511395}"/>
                </a:ext>
              </a:extLst>
            </p:cNvPr>
            <p:cNvSpPr/>
            <p:nvPr/>
          </p:nvSpPr>
          <p:spPr>
            <a:xfrm>
              <a:off x="6127636" y="2468006"/>
              <a:ext cx="170964" cy="1030403"/>
            </a:xfrm>
            <a:custGeom>
              <a:avLst/>
              <a:gdLst/>
              <a:ahLst/>
              <a:cxnLst/>
              <a:rect l="l" t="t" r="r" b="b"/>
              <a:pathLst>
                <a:path w="1703" h="10264" extrusionOk="0">
                  <a:moveTo>
                    <a:pt x="1703" y="1"/>
                  </a:moveTo>
                  <a:cubicBezTo>
                    <a:pt x="1703" y="13"/>
                    <a:pt x="1691" y="13"/>
                    <a:pt x="1691" y="25"/>
                  </a:cubicBezTo>
                  <a:cubicBezTo>
                    <a:pt x="1691" y="48"/>
                    <a:pt x="1691" y="72"/>
                    <a:pt x="1679" y="108"/>
                  </a:cubicBezTo>
                  <a:cubicBezTo>
                    <a:pt x="1667" y="179"/>
                    <a:pt x="1655" y="275"/>
                    <a:pt x="1643" y="406"/>
                  </a:cubicBezTo>
                  <a:cubicBezTo>
                    <a:pt x="1608" y="668"/>
                    <a:pt x="1548" y="1049"/>
                    <a:pt x="1489" y="1513"/>
                  </a:cubicBezTo>
                  <a:cubicBezTo>
                    <a:pt x="1346" y="2442"/>
                    <a:pt x="1167" y="3739"/>
                    <a:pt x="929" y="5156"/>
                  </a:cubicBezTo>
                  <a:cubicBezTo>
                    <a:pt x="691" y="6585"/>
                    <a:pt x="453" y="7859"/>
                    <a:pt x="274" y="8788"/>
                  </a:cubicBezTo>
                  <a:cubicBezTo>
                    <a:pt x="191" y="9252"/>
                    <a:pt x="119" y="9621"/>
                    <a:pt x="72" y="9895"/>
                  </a:cubicBezTo>
                  <a:cubicBezTo>
                    <a:pt x="48" y="10014"/>
                    <a:pt x="24" y="10121"/>
                    <a:pt x="12" y="10193"/>
                  </a:cubicBezTo>
                  <a:lnTo>
                    <a:pt x="0" y="10264"/>
                  </a:lnTo>
                  <a:cubicBezTo>
                    <a:pt x="12" y="10240"/>
                    <a:pt x="12" y="10216"/>
                    <a:pt x="24" y="10193"/>
                  </a:cubicBezTo>
                  <a:cubicBezTo>
                    <a:pt x="36" y="10109"/>
                    <a:pt x="60" y="10014"/>
                    <a:pt x="84" y="9895"/>
                  </a:cubicBezTo>
                  <a:cubicBezTo>
                    <a:pt x="143" y="9633"/>
                    <a:pt x="215" y="9264"/>
                    <a:pt x="310" y="8800"/>
                  </a:cubicBezTo>
                  <a:cubicBezTo>
                    <a:pt x="500" y="7871"/>
                    <a:pt x="738" y="6585"/>
                    <a:pt x="977" y="5168"/>
                  </a:cubicBezTo>
                  <a:cubicBezTo>
                    <a:pt x="1203" y="3739"/>
                    <a:pt x="1393" y="2453"/>
                    <a:pt x="1512" y="1513"/>
                  </a:cubicBezTo>
                  <a:cubicBezTo>
                    <a:pt x="1584" y="1049"/>
                    <a:pt x="1631" y="668"/>
                    <a:pt x="1655" y="406"/>
                  </a:cubicBezTo>
                  <a:cubicBezTo>
                    <a:pt x="1679" y="275"/>
                    <a:pt x="1679" y="179"/>
                    <a:pt x="1691" y="108"/>
                  </a:cubicBezTo>
                  <a:cubicBezTo>
                    <a:pt x="1703" y="72"/>
                    <a:pt x="1703" y="48"/>
                    <a:pt x="1703" y="25"/>
                  </a:cubicBezTo>
                  <a:cubicBezTo>
                    <a:pt x="1703" y="13"/>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6;p49">
              <a:extLst>
                <a:ext uri="{FF2B5EF4-FFF2-40B4-BE49-F238E27FC236}">
                  <a16:creationId xmlns:a16="http://schemas.microsoft.com/office/drawing/2014/main" id="{6BE935CE-E795-4A3E-871E-9046834E584B}"/>
                </a:ext>
              </a:extLst>
            </p:cNvPr>
            <p:cNvSpPr/>
            <p:nvPr/>
          </p:nvSpPr>
          <p:spPr>
            <a:xfrm>
              <a:off x="6420477" y="2371228"/>
              <a:ext cx="172169" cy="1034017"/>
            </a:xfrm>
            <a:custGeom>
              <a:avLst/>
              <a:gdLst/>
              <a:ahLst/>
              <a:cxnLst/>
              <a:rect l="l" t="t" r="r" b="b"/>
              <a:pathLst>
                <a:path w="1715" h="10300" extrusionOk="0">
                  <a:moveTo>
                    <a:pt x="1715" y="0"/>
                  </a:moveTo>
                  <a:cubicBezTo>
                    <a:pt x="1703" y="12"/>
                    <a:pt x="1703" y="24"/>
                    <a:pt x="1703" y="24"/>
                  </a:cubicBezTo>
                  <a:cubicBezTo>
                    <a:pt x="1703" y="48"/>
                    <a:pt x="1691" y="72"/>
                    <a:pt x="1691" y="108"/>
                  </a:cubicBezTo>
                  <a:cubicBezTo>
                    <a:pt x="1679" y="179"/>
                    <a:pt x="1667" y="274"/>
                    <a:pt x="1643" y="405"/>
                  </a:cubicBezTo>
                  <a:cubicBezTo>
                    <a:pt x="1608" y="667"/>
                    <a:pt x="1560" y="1048"/>
                    <a:pt x="1489" y="1512"/>
                  </a:cubicBezTo>
                  <a:cubicBezTo>
                    <a:pt x="1358" y="2453"/>
                    <a:pt x="1167" y="3739"/>
                    <a:pt x="929" y="5168"/>
                  </a:cubicBezTo>
                  <a:cubicBezTo>
                    <a:pt x="703" y="6585"/>
                    <a:pt x="465" y="7870"/>
                    <a:pt x="286" y="8799"/>
                  </a:cubicBezTo>
                  <a:cubicBezTo>
                    <a:pt x="203" y="9252"/>
                    <a:pt x="131" y="9633"/>
                    <a:pt x="72" y="9894"/>
                  </a:cubicBezTo>
                  <a:cubicBezTo>
                    <a:pt x="48" y="10025"/>
                    <a:pt x="36" y="10121"/>
                    <a:pt x="24" y="10192"/>
                  </a:cubicBezTo>
                  <a:cubicBezTo>
                    <a:pt x="48" y="10121"/>
                    <a:pt x="72" y="10025"/>
                    <a:pt x="96" y="9894"/>
                  </a:cubicBezTo>
                  <a:cubicBezTo>
                    <a:pt x="155" y="9644"/>
                    <a:pt x="226" y="9263"/>
                    <a:pt x="322" y="8799"/>
                  </a:cubicBezTo>
                  <a:cubicBezTo>
                    <a:pt x="500" y="7870"/>
                    <a:pt x="750" y="6596"/>
                    <a:pt x="977" y="5168"/>
                  </a:cubicBezTo>
                  <a:cubicBezTo>
                    <a:pt x="1215" y="3751"/>
                    <a:pt x="1405" y="2453"/>
                    <a:pt x="1524" y="1524"/>
                  </a:cubicBezTo>
                  <a:cubicBezTo>
                    <a:pt x="1584" y="1048"/>
                    <a:pt x="1631" y="679"/>
                    <a:pt x="1667" y="405"/>
                  </a:cubicBezTo>
                  <a:cubicBezTo>
                    <a:pt x="1679" y="286"/>
                    <a:pt x="1691" y="179"/>
                    <a:pt x="1703" y="108"/>
                  </a:cubicBezTo>
                  <a:cubicBezTo>
                    <a:pt x="1703" y="72"/>
                    <a:pt x="1715" y="48"/>
                    <a:pt x="1715" y="24"/>
                  </a:cubicBezTo>
                  <a:cubicBezTo>
                    <a:pt x="1715" y="24"/>
                    <a:pt x="1715" y="12"/>
                    <a:pt x="1715" y="0"/>
                  </a:cubicBezTo>
                  <a:close/>
                  <a:moveTo>
                    <a:pt x="24" y="10192"/>
                  </a:moveTo>
                  <a:lnTo>
                    <a:pt x="0" y="10275"/>
                  </a:lnTo>
                  <a:cubicBezTo>
                    <a:pt x="0" y="10275"/>
                    <a:pt x="0" y="10287"/>
                    <a:pt x="0" y="10299"/>
                  </a:cubicBezTo>
                  <a:cubicBezTo>
                    <a:pt x="12" y="10287"/>
                    <a:pt x="12" y="10275"/>
                    <a:pt x="12" y="10275"/>
                  </a:cubicBezTo>
                  <a:lnTo>
                    <a:pt x="24" y="10192"/>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7;p49">
              <a:extLst>
                <a:ext uri="{FF2B5EF4-FFF2-40B4-BE49-F238E27FC236}">
                  <a16:creationId xmlns:a16="http://schemas.microsoft.com/office/drawing/2014/main" id="{E3F0DC1C-599B-44E5-8677-1EBB4D042B1D}"/>
                </a:ext>
              </a:extLst>
            </p:cNvPr>
            <p:cNvSpPr/>
            <p:nvPr/>
          </p:nvSpPr>
          <p:spPr>
            <a:xfrm>
              <a:off x="6714523" y="2277965"/>
              <a:ext cx="170964" cy="1030403"/>
            </a:xfrm>
            <a:custGeom>
              <a:avLst/>
              <a:gdLst/>
              <a:ahLst/>
              <a:cxnLst/>
              <a:rect l="l" t="t" r="r" b="b"/>
              <a:pathLst>
                <a:path w="1703" h="10264" extrusionOk="0">
                  <a:moveTo>
                    <a:pt x="1703" y="1"/>
                  </a:moveTo>
                  <a:cubicBezTo>
                    <a:pt x="1703" y="13"/>
                    <a:pt x="1691" y="36"/>
                    <a:pt x="1691" y="72"/>
                  </a:cubicBezTo>
                  <a:cubicBezTo>
                    <a:pt x="1679" y="144"/>
                    <a:pt x="1667" y="251"/>
                    <a:pt x="1643" y="370"/>
                  </a:cubicBezTo>
                  <a:cubicBezTo>
                    <a:pt x="1608" y="644"/>
                    <a:pt x="1560" y="1013"/>
                    <a:pt x="1488" y="1477"/>
                  </a:cubicBezTo>
                  <a:cubicBezTo>
                    <a:pt x="1358" y="2418"/>
                    <a:pt x="1167" y="3704"/>
                    <a:pt x="929" y="5132"/>
                  </a:cubicBezTo>
                  <a:cubicBezTo>
                    <a:pt x="691" y="6549"/>
                    <a:pt x="465" y="7835"/>
                    <a:pt x="286" y="8764"/>
                  </a:cubicBezTo>
                  <a:cubicBezTo>
                    <a:pt x="191" y="9228"/>
                    <a:pt x="119" y="9597"/>
                    <a:pt x="72" y="9859"/>
                  </a:cubicBezTo>
                  <a:cubicBezTo>
                    <a:pt x="48" y="9990"/>
                    <a:pt x="36" y="10085"/>
                    <a:pt x="12" y="10157"/>
                  </a:cubicBezTo>
                  <a:lnTo>
                    <a:pt x="0" y="10240"/>
                  </a:lnTo>
                  <a:cubicBezTo>
                    <a:pt x="0" y="10240"/>
                    <a:pt x="0" y="10252"/>
                    <a:pt x="0" y="10264"/>
                  </a:cubicBezTo>
                  <a:cubicBezTo>
                    <a:pt x="0" y="10264"/>
                    <a:pt x="12" y="10252"/>
                    <a:pt x="12" y="10228"/>
                  </a:cubicBezTo>
                  <a:cubicBezTo>
                    <a:pt x="12" y="10216"/>
                    <a:pt x="24" y="10192"/>
                    <a:pt x="36" y="10157"/>
                  </a:cubicBezTo>
                  <a:lnTo>
                    <a:pt x="95" y="9859"/>
                  </a:lnTo>
                  <a:cubicBezTo>
                    <a:pt x="155" y="9609"/>
                    <a:pt x="226" y="9228"/>
                    <a:pt x="322" y="8764"/>
                  </a:cubicBezTo>
                  <a:cubicBezTo>
                    <a:pt x="500" y="7835"/>
                    <a:pt x="738" y="6561"/>
                    <a:pt x="977" y="5132"/>
                  </a:cubicBezTo>
                  <a:cubicBezTo>
                    <a:pt x="1215" y="3715"/>
                    <a:pt x="1405" y="2418"/>
                    <a:pt x="1524" y="1489"/>
                  </a:cubicBezTo>
                  <a:cubicBezTo>
                    <a:pt x="1584" y="1013"/>
                    <a:pt x="1631" y="644"/>
                    <a:pt x="1667" y="382"/>
                  </a:cubicBezTo>
                  <a:cubicBezTo>
                    <a:pt x="1679" y="251"/>
                    <a:pt x="1691" y="144"/>
                    <a:pt x="1703" y="72"/>
                  </a:cubicBezTo>
                  <a:cubicBezTo>
                    <a:pt x="1703" y="36"/>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8;p49">
              <a:extLst>
                <a:ext uri="{FF2B5EF4-FFF2-40B4-BE49-F238E27FC236}">
                  <a16:creationId xmlns:a16="http://schemas.microsoft.com/office/drawing/2014/main" id="{B2BC40C5-3731-400E-A7F8-472E15C9C707}"/>
                </a:ext>
              </a:extLst>
            </p:cNvPr>
            <p:cNvSpPr/>
            <p:nvPr/>
          </p:nvSpPr>
          <p:spPr>
            <a:xfrm>
              <a:off x="4566550" y="1433374"/>
              <a:ext cx="2644072" cy="1341913"/>
            </a:xfrm>
            <a:custGeom>
              <a:avLst/>
              <a:gdLst/>
              <a:ahLst/>
              <a:cxnLst/>
              <a:rect l="l" t="t" r="r" b="b"/>
              <a:pathLst>
                <a:path w="26338" h="13367" extrusionOk="0">
                  <a:moveTo>
                    <a:pt x="23718" y="1"/>
                  </a:moveTo>
                  <a:cubicBezTo>
                    <a:pt x="17971" y="1"/>
                    <a:pt x="12990" y="1865"/>
                    <a:pt x="12990" y="1865"/>
                  </a:cubicBezTo>
                  <a:cubicBezTo>
                    <a:pt x="1" y="6509"/>
                    <a:pt x="8716" y="13367"/>
                    <a:pt x="8716" y="13367"/>
                  </a:cubicBezTo>
                  <a:lnTo>
                    <a:pt x="22992" y="8140"/>
                  </a:lnTo>
                  <a:lnTo>
                    <a:pt x="26337" y="139"/>
                  </a:lnTo>
                  <a:cubicBezTo>
                    <a:pt x="25456" y="43"/>
                    <a:pt x="24579" y="1"/>
                    <a:pt x="237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9;p49">
              <a:extLst>
                <a:ext uri="{FF2B5EF4-FFF2-40B4-BE49-F238E27FC236}">
                  <a16:creationId xmlns:a16="http://schemas.microsoft.com/office/drawing/2014/main" id="{989B2C86-C30F-4A3F-B28C-B01479BD1453}"/>
                </a:ext>
              </a:extLst>
            </p:cNvPr>
            <p:cNvSpPr/>
            <p:nvPr/>
          </p:nvSpPr>
          <p:spPr>
            <a:xfrm>
              <a:off x="6874648" y="908228"/>
              <a:ext cx="973080" cy="787760"/>
            </a:xfrm>
            <a:custGeom>
              <a:avLst/>
              <a:gdLst/>
              <a:ahLst/>
              <a:cxnLst/>
              <a:rect l="l" t="t" r="r" b="b"/>
              <a:pathLst>
                <a:path w="9693" h="7847" extrusionOk="0">
                  <a:moveTo>
                    <a:pt x="1525" y="0"/>
                  </a:moveTo>
                  <a:lnTo>
                    <a:pt x="1" y="7846"/>
                  </a:lnTo>
                  <a:lnTo>
                    <a:pt x="9692" y="1572"/>
                  </a:lnTo>
                  <a:cubicBezTo>
                    <a:pt x="9692" y="1572"/>
                    <a:pt x="6835" y="60"/>
                    <a:pt x="1525" y="0"/>
                  </a:cubicBezTo>
                  <a:close/>
                </a:path>
              </a:pathLst>
            </a:custGeom>
            <a:solidFill>
              <a:srgbClr val="B34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0;p49">
              <a:extLst>
                <a:ext uri="{FF2B5EF4-FFF2-40B4-BE49-F238E27FC236}">
                  <a16:creationId xmlns:a16="http://schemas.microsoft.com/office/drawing/2014/main" id="{173F63C0-5DCC-487E-968F-B44C23249825}"/>
                </a:ext>
              </a:extLst>
            </p:cNvPr>
            <p:cNvSpPr/>
            <p:nvPr/>
          </p:nvSpPr>
          <p:spPr>
            <a:xfrm>
              <a:off x="6874648" y="1065942"/>
              <a:ext cx="973080" cy="2089417"/>
            </a:xfrm>
            <a:custGeom>
              <a:avLst/>
              <a:gdLst/>
              <a:ahLst/>
              <a:cxnLst/>
              <a:rect l="l" t="t" r="r" b="b"/>
              <a:pathLst>
                <a:path w="9693" h="20813" extrusionOk="0">
                  <a:moveTo>
                    <a:pt x="9692" y="1"/>
                  </a:moveTo>
                  <a:lnTo>
                    <a:pt x="1" y="6275"/>
                  </a:lnTo>
                  <a:lnTo>
                    <a:pt x="1" y="20813"/>
                  </a:lnTo>
                  <a:lnTo>
                    <a:pt x="9692" y="13717"/>
                  </a:lnTo>
                  <a:lnTo>
                    <a:pt x="9692"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71;p49">
              <a:extLst>
                <a:ext uri="{FF2B5EF4-FFF2-40B4-BE49-F238E27FC236}">
                  <a16:creationId xmlns:a16="http://schemas.microsoft.com/office/drawing/2014/main" id="{68E104A5-0BE2-4D40-8FC1-7DBF0DD48B87}"/>
                </a:ext>
              </a:extLst>
            </p:cNvPr>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72;p49">
              <a:extLst>
                <a:ext uri="{FF2B5EF4-FFF2-40B4-BE49-F238E27FC236}">
                  <a16:creationId xmlns:a16="http://schemas.microsoft.com/office/drawing/2014/main" id="{BB2DDD7A-6EB1-48D9-B380-333D2100D680}"/>
                </a:ext>
              </a:extLst>
            </p:cNvPr>
            <p:cNvSpPr/>
            <p:nvPr/>
          </p:nvSpPr>
          <p:spPr>
            <a:xfrm>
              <a:off x="6966706" y="2000685"/>
              <a:ext cx="1720082" cy="855925"/>
            </a:xfrm>
            <a:custGeom>
              <a:avLst/>
              <a:gdLst/>
              <a:ahLst/>
              <a:cxnLst/>
              <a:rect l="l" t="t" r="r" b="b"/>
              <a:pathLst>
                <a:path w="17134" h="8526" extrusionOk="0">
                  <a:moveTo>
                    <a:pt x="10002" y="0"/>
                  </a:moveTo>
                  <a:lnTo>
                    <a:pt x="0" y="6692"/>
                  </a:lnTo>
                  <a:lnTo>
                    <a:pt x="15979" y="8525"/>
                  </a:lnTo>
                  <a:cubicBezTo>
                    <a:pt x="15979" y="8525"/>
                    <a:pt x="17134" y="6644"/>
                    <a:pt x="15729" y="3822"/>
                  </a:cubicBezTo>
                  <a:cubicBezTo>
                    <a:pt x="14336" y="989"/>
                    <a:pt x="10002" y="0"/>
                    <a:pt x="10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73;p49">
              <a:extLst>
                <a:ext uri="{FF2B5EF4-FFF2-40B4-BE49-F238E27FC236}">
                  <a16:creationId xmlns:a16="http://schemas.microsoft.com/office/drawing/2014/main" id="{34A7E5B4-6940-4FB6-9D7F-10024C96E985}"/>
                </a:ext>
              </a:extLst>
            </p:cNvPr>
            <p:cNvSpPr/>
            <p:nvPr/>
          </p:nvSpPr>
          <p:spPr>
            <a:xfrm>
              <a:off x="8570759" y="2618592"/>
              <a:ext cx="63446" cy="789065"/>
            </a:xfrm>
            <a:custGeom>
              <a:avLst/>
              <a:gdLst/>
              <a:ahLst/>
              <a:cxnLst/>
              <a:rect l="l" t="t" r="r" b="b"/>
              <a:pathLst>
                <a:path w="632" h="7860" extrusionOk="0">
                  <a:moveTo>
                    <a:pt x="453" y="1"/>
                  </a:moveTo>
                  <a:lnTo>
                    <a:pt x="1" y="2370"/>
                  </a:lnTo>
                  <a:lnTo>
                    <a:pt x="1" y="7859"/>
                  </a:lnTo>
                  <a:cubicBezTo>
                    <a:pt x="1" y="7859"/>
                    <a:pt x="263" y="7014"/>
                    <a:pt x="453" y="6442"/>
                  </a:cubicBezTo>
                  <a:cubicBezTo>
                    <a:pt x="632" y="5883"/>
                    <a:pt x="453" y="1"/>
                    <a:pt x="45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74;p49">
              <a:extLst>
                <a:ext uri="{FF2B5EF4-FFF2-40B4-BE49-F238E27FC236}">
                  <a16:creationId xmlns:a16="http://schemas.microsoft.com/office/drawing/2014/main" id="{3386AABA-BA3D-4E77-8D2A-D86A01CA8CD2}"/>
                </a:ext>
              </a:extLst>
            </p:cNvPr>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5;p49">
              <a:extLst>
                <a:ext uri="{FF2B5EF4-FFF2-40B4-BE49-F238E27FC236}">
                  <a16:creationId xmlns:a16="http://schemas.microsoft.com/office/drawing/2014/main" id="{D3C605F2-CAA1-4F9B-BD6F-3CD64DF4577E}"/>
                </a:ext>
              </a:extLst>
            </p:cNvPr>
            <p:cNvSpPr/>
            <p:nvPr/>
          </p:nvSpPr>
          <p:spPr>
            <a:xfrm>
              <a:off x="7876352" y="2822989"/>
              <a:ext cx="334700" cy="355180"/>
            </a:xfrm>
            <a:custGeom>
              <a:avLst/>
              <a:gdLst/>
              <a:ahLst/>
              <a:cxnLst/>
              <a:rect l="l" t="t" r="r" b="b"/>
              <a:pathLst>
                <a:path w="3334" h="3538" extrusionOk="0">
                  <a:moveTo>
                    <a:pt x="3322" y="1"/>
                  </a:moveTo>
                  <a:cubicBezTo>
                    <a:pt x="3310" y="1"/>
                    <a:pt x="2572" y="775"/>
                    <a:pt x="1655" y="1751"/>
                  </a:cubicBezTo>
                  <a:cubicBezTo>
                    <a:pt x="738" y="2727"/>
                    <a:pt x="0" y="3525"/>
                    <a:pt x="12" y="3537"/>
                  </a:cubicBezTo>
                  <a:cubicBezTo>
                    <a:pt x="12" y="3537"/>
                    <a:pt x="12" y="3537"/>
                    <a:pt x="12" y="3537"/>
                  </a:cubicBezTo>
                  <a:cubicBezTo>
                    <a:pt x="35" y="3537"/>
                    <a:pt x="769" y="2756"/>
                    <a:pt x="1679" y="1787"/>
                  </a:cubicBezTo>
                  <a:cubicBezTo>
                    <a:pt x="2596" y="811"/>
                    <a:pt x="3334" y="13"/>
                    <a:pt x="332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6;p49">
              <a:extLst>
                <a:ext uri="{FF2B5EF4-FFF2-40B4-BE49-F238E27FC236}">
                  <a16:creationId xmlns:a16="http://schemas.microsoft.com/office/drawing/2014/main" id="{DA1894DE-988F-4D17-9960-7E89B4BEBCCE}"/>
                </a:ext>
              </a:extLst>
            </p:cNvPr>
            <p:cNvSpPr/>
            <p:nvPr/>
          </p:nvSpPr>
          <p:spPr>
            <a:xfrm>
              <a:off x="8212161" y="2852905"/>
              <a:ext cx="316831" cy="357489"/>
            </a:xfrm>
            <a:custGeom>
              <a:avLst/>
              <a:gdLst/>
              <a:ahLst/>
              <a:cxnLst/>
              <a:rect l="l" t="t" r="r" b="b"/>
              <a:pathLst>
                <a:path w="3156" h="3561" extrusionOk="0">
                  <a:moveTo>
                    <a:pt x="3156" y="1"/>
                  </a:moveTo>
                  <a:cubicBezTo>
                    <a:pt x="3144" y="13"/>
                    <a:pt x="3132" y="24"/>
                    <a:pt x="3120" y="36"/>
                  </a:cubicBezTo>
                  <a:lnTo>
                    <a:pt x="3037" y="143"/>
                  </a:lnTo>
                  <a:cubicBezTo>
                    <a:pt x="2953" y="239"/>
                    <a:pt x="2834" y="370"/>
                    <a:pt x="2703" y="524"/>
                  </a:cubicBezTo>
                  <a:cubicBezTo>
                    <a:pt x="2430" y="858"/>
                    <a:pt x="2037" y="1310"/>
                    <a:pt x="1608" y="1798"/>
                  </a:cubicBezTo>
                  <a:cubicBezTo>
                    <a:pt x="1168" y="2287"/>
                    <a:pt x="763" y="2727"/>
                    <a:pt x="477" y="3037"/>
                  </a:cubicBezTo>
                  <a:lnTo>
                    <a:pt x="120" y="3418"/>
                  </a:lnTo>
                  <a:lnTo>
                    <a:pt x="36" y="3513"/>
                  </a:lnTo>
                  <a:cubicBezTo>
                    <a:pt x="13" y="3537"/>
                    <a:pt x="1" y="3561"/>
                    <a:pt x="1" y="3561"/>
                  </a:cubicBezTo>
                  <a:cubicBezTo>
                    <a:pt x="13" y="3549"/>
                    <a:pt x="25" y="3537"/>
                    <a:pt x="36" y="3525"/>
                  </a:cubicBezTo>
                  <a:cubicBezTo>
                    <a:pt x="72" y="3501"/>
                    <a:pt x="96" y="3465"/>
                    <a:pt x="144" y="3430"/>
                  </a:cubicBezTo>
                  <a:cubicBezTo>
                    <a:pt x="227" y="3346"/>
                    <a:pt x="346" y="3215"/>
                    <a:pt x="501" y="3061"/>
                  </a:cubicBezTo>
                  <a:cubicBezTo>
                    <a:pt x="798" y="2751"/>
                    <a:pt x="1203" y="2322"/>
                    <a:pt x="1644" y="1834"/>
                  </a:cubicBezTo>
                  <a:cubicBezTo>
                    <a:pt x="2072" y="1334"/>
                    <a:pt x="2453" y="882"/>
                    <a:pt x="2727" y="548"/>
                  </a:cubicBezTo>
                  <a:cubicBezTo>
                    <a:pt x="2870" y="382"/>
                    <a:pt x="2977" y="251"/>
                    <a:pt x="3049" y="155"/>
                  </a:cubicBezTo>
                  <a:lnTo>
                    <a:pt x="3132" y="36"/>
                  </a:lnTo>
                  <a:cubicBezTo>
                    <a:pt x="3156" y="13"/>
                    <a:pt x="3156" y="1"/>
                    <a:pt x="31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7;p49">
              <a:extLst>
                <a:ext uri="{FF2B5EF4-FFF2-40B4-BE49-F238E27FC236}">
                  <a16:creationId xmlns:a16="http://schemas.microsoft.com/office/drawing/2014/main" id="{AE1419E4-E706-48DE-A7F3-6886F1CCEF98}"/>
                </a:ext>
              </a:extLst>
            </p:cNvPr>
            <p:cNvSpPr/>
            <p:nvPr/>
          </p:nvSpPr>
          <p:spPr>
            <a:xfrm>
              <a:off x="7545262" y="2787149"/>
              <a:ext cx="343133" cy="355079"/>
            </a:xfrm>
            <a:custGeom>
              <a:avLst/>
              <a:gdLst/>
              <a:ahLst/>
              <a:cxnLst/>
              <a:rect l="l" t="t" r="r" b="b"/>
              <a:pathLst>
                <a:path w="3418" h="3537" extrusionOk="0">
                  <a:moveTo>
                    <a:pt x="3417" y="1"/>
                  </a:moveTo>
                  <a:cubicBezTo>
                    <a:pt x="3405" y="13"/>
                    <a:pt x="3405" y="25"/>
                    <a:pt x="3393" y="36"/>
                  </a:cubicBezTo>
                  <a:cubicBezTo>
                    <a:pt x="3417" y="13"/>
                    <a:pt x="3417" y="1"/>
                    <a:pt x="3417" y="1"/>
                  </a:cubicBezTo>
                  <a:close/>
                  <a:moveTo>
                    <a:pt x="3393" y="36"/>
                  </a:moveTo>
                  <a:lnTo>
                    <a:pt x="3286" y="132"/>
                  </a:lnTo>
                  <a:lnTo>
                    <a:pt x="2929" y="525"/>
                  </a:lnTo>
                  <a:cubicBezTo>
                    <a:pt x="2619" y="846"/>
                    <a:pt x="2203" y="1299"/>
                    <a:pt x="1726" y="1787"/>
                  </a:cubicBezTo>
                  <a:cubicBezTo>
                    <a:pt x="1250" y="2275"/>
                    <a:pt x="822" y="2715"/>
                    <a:pt x="512" y="3025"/>
                  </a:cubicBezTo>
                  <a:lnTo>
                    <a:pt x="131" y="3394"/>
                  </a:lnTo>
                  <a:lnTo>
                    <a:pt x="36" y="3501"/>
                  </a:lnTo>
                  <a:cubicBezTo>
                    <a:pt x="24" y="3513"/>
                    <a:pt x="12" y="3525"/>
                    <a:pt x="0" y="3537"/>
                  </a:cubicBezTo>
                  <a:cubicBezTo>
                    <a:pt x="0" y="3537"/>
                    <a:pt x="12" y="3537"/>
                    <a:pt x="36" y="3513"/>
                  </a:cubicBezTo>
                  <a:lnTo>
                    <a:pt x="143" y="3418"/>
                  </a:lnTo>
                  <a:cubicBezTo>
                    <a:pt x="238" y="3335"/>
                    <a:pt x="369" y="3204"/>
                    <a:pt x="536" y="3049"/>
                  </a:cubicBezTo>
                  <a:cubicBezTo>
                    <a:pt x="857" y="2739"/>
                    <a:pt x="1286" y="2311"/>
                    <a:pt x="1762" y="1811"/>
                  </a:cubicBezTo>
                  <a:cubicBezTo>
                    <a:pt x="2238" y="1322"/>
                    <a:pt x="2655" y="870"/>
                    <a:pt x="2953" y="548"/>
                  </a:cubicBezTo>
                  <a:cubicBezTo>
                    <a:pt x="3096" y="382"/>
                    <a:pt x="3227" y="239"/>
                    <a:pt x="3298" y="144"/>
                  </a:cubicBezTo>
                  <a:lnTo>
                    <a:pt x="3393" y="36"/>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8;p49">
              <a:extLst>
                <a:ext uri="{FF2B5EF4-FFF2-40B4-BE49-F238E27FC236}">
                  <a16:creationId xmlns:a16="http://schemas.microsoft.com/office/drawing/2014/main" id="{38B97366-ED8F-4C0B-AACD-838B176E093A}"/>
                </a:ext>
              </a:extLst>
            </p:cNvPr>
            <p:cNvSpPr/>
            <p:nvPr/>
          </p:nvSpPr>
          <p:spPr>
            <a:xfrm>
              <a:off x="7344379" y="2735749"/>
              <a:ext cx="267841" cy="347952"/>
            </a:xfrm>
            <a:custGeom>
              <a:avLst/>
              <a:gdLst/>
              <a:ahLst/>
              <a:cxnLst/>
              <a:rect l="l" t="t" r="r" b="b"/>
              <a:pathLst>
                <a:path w="2668" h="3466" extrusionOk="0">
                  <a:moveTo>
                    <a:pt x="2656" y="1"/>
                  </a:moveTo>
                  <a:lnTo>
                    <a:pt x="2656" y="1"/>
                  </a:lnTo>
                  <a:cubicBezTo>
                    <a:pt x="2656" y="1"/>
                    <a:pt x="2049" y="763"/>
                    <a:pt x="1322" y="1727"/>
                  </a:cubicBezTo>
                  <a:cubicBezTo>
                    <a:pt x="596" y="2680"/>
                    <a:pt x="1" y="3466"/>
                    <a:pt x="13" y="3466"/>
                  </a:cubicBezTo>
                  <a:cubicBezTo>
                    <a:pt x="13" y="3466"/>
                    <a:pt x="13" y="3466"/>
                    <a:pt x="13" y="3466"/>
                  </a:cubicBezTo>
                  <a:cubicBezTo>
                    <a:pt x="34" y="3466"/>
                    <a:pt x="637" y="2696"/>
                    <a:pt x="1358" y="1751"/>
                  </a:cubicBezTo>
                  <a:cubicBezTo>
                    <a:pt x="2084" y="799"/>
                    <a:pt x="2668" y="13"/>
                    <a:pt x="26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9;p49">
              <a:extLst>
                <a:ext uri="{FF2B5EF4-FFF2-40B4-BE49-F238E27FC236}">
                  <a16:creationId xmlns:a16="http://schemas.microsoft.com/office/drawing/2014/main" id="{5E7651E9-7003-4735-BCB7-94B07143C6E4}"/>
                </a:ext>
              </a:extLst>
            </p:cNvPr>
            <p:cNvSpPr/>
            <p:nvPr/>
          </p:nvSpPr>
          <p:spPr>
            <a:xfrm>
              <a:off x="7151928" y="2713060"/>
              <a:ext cx="235615" cy="288119"/>
            </a:xfrm>
            <a:custGeom>
              <a:avLst/>
              <a:gdLst/>
              <a:ahLst/>
              <a:cxnLst/>
              <a:rect l="l" t="t" r="r" b="b"/>
              <a:pathLst>
                <a:path w="2347" h="2870" extrusionOk="0">
                  <a:moveTo>
                    <a:pt x="2334" y="0"/>
                  </a:moveTo>
                  <a:cubicBezTo>
                    <a:pt x="2313" y="0"/>
                    <a:pt x="1793" y="639"/>
                    <a:pt x="1156" y="1417"/>
                  </a:cubicBezTo>
                  <a:cubicBezTo>
                    <a:pt x="513" y="2215"/>
                    <a:pt x="1" y="2858"/>
                    <a:pt x="13" y="2870"/>
                  </a:cubicBezTo>
                  <a:cubicBezTo>
                    <a:pt x="25" y="2870"/>
                    <a:pt x="549" y="2239"/>
                    <a:pt x="1192" y="1453"/>
                  </a:cubicBezTo>
                  <a:cubicBezTo>
                    <a:pt x="1834" y="655"/>
                    <a:pt x="2346" y="12"/>
                    <a:pt x="2335" y="1"/>
                  </a:cubicBezTo>
                  <a:cubicBezTo>
                    <a:pt x="2334" y="0"/>
                    <a:pt x="2334" y="0"/>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0;p49">
              <a:extLst>
                <a:ext uri="{FF2B5EF4-FFF2-40B4-BE49-F238E27FC236}">
                  <a16:creationId xmlns:a16="http://schemas.microsoft.com/office/drawing/2014/main" id="{7A97D685-FA30-4568-A1B0-3128E968ECF8}"/>
                </a:ext>
              </a:extLst>
            </p:cNvPr>
            <p:cNvSpPr/>
            <p:nvPr/>
          </p:nvSpPr>
          <p:spPr>
            <a:xfrm>
              <a:off x="6994214" y="2695090"/>
              <a:ext cx="159018" cy="214132"/>
            </a:xfrm>
            <a:custGeom>
              <a:avLst/>
              <a:gdLst/>
              <a:ahLst/>
              <a:cxnLst/>
              <a:rect l="l" t="t" r="r" b="b"/>
              <a:pathLst>
                <a:path w="1584" h="2133" extrusionOk="0">
                  <a:moveTo>
                    <a:pt x="1584" y="1"/>
                  </a:moveTo>
                  <a:cubicBezTo>
                    <a:pt x="1560" y="25"/>
                    <a:pt x="1524" y="49"/>
                    <a:pt x="1500" y="72"/>
                  </a:cubicBezTo>
                  <a:cubicBezTo>
                    <a:pt x="1465" y="120"/>
                    <a:pt x="1393" y="191"/>
                    <a:pt x="1310" y="287"/>
                  </a:cubicBezTo>
                  <a:cubicBezTo>
                    <a:pt x="1155" y="465"/>
                    <a:pt x="941" y="727"/>
                    <a:pt x="727" y="1025"/>
                  </a:cubicBezTo>
                  <a:cubicBezTo>
                    <a:pt x="512" y="1311"/>
                    <a:pt x="322" y="1596"/>
                    <a:pt x="191" y="1799"/>
                  </a:cubicBezTo>
                  <a:cubicBezTo>
                    <a:pt x="131" y="1894"/>
                    <a:pt x="84" y="1977"/>
                    <a:pt x="48" y="2037"/>
                  </a:cubicBezTo>
                  <a:cubicBezTo>
                    <a:pt x="24" y="2073"/>
                    <a:pt x="12" y="2096"/>
                    <a:pt x="0" y="2132"/>
                  </a:cubicBezTo>
                  <a:cubicBezTo>
                    <a:pt x="24" y="2108"/>
                    <a:pt x="48" y="2073"/>
                    <a:pt x="60" y="2049"/>
                  </a:cubicBezTo>
                  <a:lnTo>
                    <a:pt x="226" y="1811"/>
                  </a:lnTo>
                  <a:cubicBezTo>
                    <a:pt x="357" y="1608"/>
                    <a:pt x="548" y="1334"/>
                    <a:pt x="774" y="1049"/>
                  </a:cubicBezTo>
                  <a:cubicBezTo>
                    <a:pt x="988" y="751"/>
                    <a:pt x="1191" y="489"/>
                    <a:pt x="1346" y="299"/>
                  </a:cubicBezTo>
                  <a:lnTo>
                    <a:pt x="1524" y="84"/>
                  </a:lnTo>
                  <a:cubicBezTo>
                    <a:pt x="1548" y="61"/>
                    <a:pt x="1572" y="25"/>
                    <a:pt x="15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1;p49">
              <a:extLst>
                <a:ext uri="{FF2B5EF4-FFF2-40B4-BE49-F238E27FC236}">
                  <a16:creationId xmlns:a16="http://schemas.microsoft.com/office/drawing/2014/main" id="{8F0174CC-9F52-4580-B53F-DE59A3B5AA4F}"/>
                </a:ext>
              </a:extLst>
            </p:cNvPr>
            <p:cNvSpPr/>
            <p:nvPr/>
          </p:nvSpPr>
          <p:spPr>
            <a:xfrm>
              <a:off x="8062779" y="3254570"/>
              <a:ext cx="510483" cy="598927"/>
            </a:xfrm>
            <a:custGeom>
              <a:avLst/>
              <a:gdLst/>
              <a:ahLst/>
              <a:cxnLst/>
              <a:rect l="l" t="t" r="r" b="b"/>
              <a:pathLst>
                <a:path w="5085" h="5966" extrusionOk="0">
                  <a:moveTo>
                    <a:pt x="5061" y="0"/>
                  </a:moveTo>
                  <a:lnTo>
                    <a:pt x="667" y="3822"/>
                  </a:lnTo>
                  <a:lnTo>
                    <a:pt x="0" y="3334"/>
                  </a:lnTo>
                  <a:lnTo>
                    <a:pt x="179" y="5477"/>
                  </a:lnTo>
                  <a:lnTo>
                    <a:pt x="727" y="5965"/>
                  </a:lnTo>
                  <a:cubicBezTo>
                    <a:pt x="727" y="5965"/>
                    <a:pt x="4203" y="4036"/>
                    <a:pt x="5084" y="1822"/>
                  </a:cubicBezTo>
                  <a:lnTo>
                    <a:pt x="5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2;p49">
              <a:extLst>
                <a:ext uri="{FF2B5EF4-FFF2-40B4-BE49-F238E27FC236}">
                  <a16:creationId xmlns:a16="http://schemas.microsoft.com/office/drawing/2014/main" id="{1FA27FC9-FE5D-4D52-9025-F0ECC3C74289}"/>
                </a:ext>
              </a:extLst>
            </p:cNvPr>
            <p:cNvSpPr/>
            <p:nvPr/>
          </p:nvSpPr>
          <p:spPr>
            <a:xfrm>
              <a:off x="7428105" y="3135004"/>
              <a:ext cx="1142739" cy="503255"/>
            </a:xfrm>
            <a:custGeom>
              <a:avLst/>
              <a:gdLst/>
              <a:ahLst/>
              <a:cxnLst/>
              <a:rect l="l" t="t" r="r" b="b"/>
              <a:pathLst>
                <a:path w="11383" h="5013" extrusionOk="0">
                  <a:moveTo>
                    <a:pt x="0" y="0"/>
                  </a:moveTo>
                  <a:lnTo>
                    <a:pt x="6989" y="5013"/>
                  </a:lnTo>
                  <a:cubicBezTo>
                    <a:pt x="6989" y="5013"/>
                    <a:pt x="9370" y="4120"/>
                    <a:pt x="11383" y="1191"/>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83;p49">
              <a:extLst>
                <a:ext uri="{FF2B5EF4-FFF2-40B4-BE49-F238E27FC236}">
                  <a16:creationId xmlns:a16="http://schemas.microsoft.com/office/drawing/2014/main" id="{56B3A3D5-AD53-4513-91F7-FE3BA73D2A07}"/>
                </a:ext>
              </a:extLst>
            </p:cNvPr>
            <p:cNvSpPr/>
            <p:nvPr/>
          </p:nvSpPr>
          <p:spPr>
            <a:xfrm>
              <a:off x="8128535" y="3638165"/>
              <a:ext cx="7228" cy="217646"/>
            </a:xfrm>
            <a:custGeom>
              <a:avLst/>
              <a:gdLst/>
              <a:ahLst/>
              <a:cxnLst/>
              <a:rect l="l" t="t" r="r" b="b"/>
              <a:pathLst>
                <a:path w="72" h="2168" extrusionOk="0">
                  <a:moveTo>
                    <a:pt x="12" y="1"/>
                  </a:moveTo>
                  <a:cubicBezTo>
                    <a:pt x="0" y="1"/>
                    <a:pt x="0" y="489"/>
                    <a:pt x="12" y="1084"/>
                  </a:cubicBezTo>
                  <a:cubicBezTo>
                    <a:pt x="24" y="1680"/>
                    <a:pt x="48" y="2168"/>
                    <a:pt x="60" y="2168"/>
                  </a:cubicBezTo>
                  <a:cubicBezTo>
                    <a:pt x="72" y="2168"/>
                    <a:pt x="72" y="1680"/>
                    <a:pt x="60" y="1084"/>
                  </a:cubicBezTo>
                  <a:cubicBezTo>
                    <a:pt x="48" y="489"/>
                    <a:pt x="24" y="1"/>
                    <a:pt x="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84;p49">
              <a:extLst>
                <a:ext uri="{FF2B5EF4-FFF2-40B4-BE49-F238E27FC236}">
                  <a16:creationId xmlns:a16="http://schemas.microsoft.com/office/drawing/2014/main" id="{E9E27993-05AA-4EAA-8E2C-3FF54E070CB6}"/>
                </a:ext>
              </a:extLst>
            </p:cNvPr>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85;p49">
              <a:extLst>
                <a:ext uri="{FF2B5EF4-FFF2-40B4-BE49-F238E27FC236}">
                  <a16:creationId xmlns:a16="http://schemas.microsoft.com/office/drawing/2014/main" id="{051C62EC-F93D-42C0-AE6A-16537B8F62A7}"/>
                </a:ext>
              </a:extLst>
            </p:cNvPr>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86;p49">
              <a:extLst>
                <a:ext uri="{FF2B5EF4-FFF2-40B4-BE49-F238E27FC236}">
                  <a16:creationId xmlns:a16="http://schemas.microsoft.com/office/drawing/2014/main" id="{0D678D38-F359-432C-93E6-731CF92A61BD}"/>
                </a:ext>
              </a:extLst>
            </p:cNvPr>
            <p:cNvSpPr/>
            <p:nvPr/>
          </p:nvSpPr>
          <p:spPr>
            <a:xfrm>
              <a:off x="5551490" y="2856519"/>
              <a:ext cx="2499410" cy="862752"/>
            </a:xfrm>
            <a:custGeom>
              <a:avLst/>
              <a:gdLst/>
              <a:ahLst/>
              <a:cxnLst/>
              <a:rect l="l" t="t" r="r" b="b"/>
              <a:pathLst>
                <a:path w="24897" h="8594" extrusionOk="0">
                  <a:moveTo>
                    <a:pt x="13181" y="0"/>
                  </a:moveTo>
                  <a:lnTo>
                    <a:pt x="0" y="5049"/>
                  </a:lnTo>
                  <a:cubicBezTo>
                    <a:pt x="0" y="5049"/>
                    <a:pt x="3977" y="7692"/>
                    <a:pt x="11109" y="8478"/>
                  </a:cubicBezTo>
                  <a:cubicBezTo>
                    <a:pt x="11854" y="8558"/>
                    <a:pt x="12594" y="8594"/>
                    <a:pt x="13320" y="8594"/>
                  </a:cubicBezTo>
                  <a:cubicBezTo>
                    <a:pt x="19597" y="8594"/>
                    <a:pt x="24896" y="5906"/>
                    <a:pt x="24896" y="5906"/>
                  </a:cubicBezTo>
                  <a:lnTo>
                    <a:pt x="13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7;p49">
              <a:extLst>
                <a:ext uri="{FF2B5EF4-FFF2-40B4-BE49-F238E27FC236}">
                  <a16:creationId xmlns:a16="http://schemas.microsoft.com/office/drawing/2014/main" id="{EA742873-F332-4ECB-9999-952BF96A964C}"/>
                </a:ext>
              </a:extLst>
            </p:cNvPr>
            <p:cNvSpPr/>
            <p:nvPr/>
          </p:nvSpPr>
          <p:spPr>
            <a:xfrm>
              <a:off x="6740826" y="3711149"/>
              <a:ext cx="351465" cy="439909"/>
            </a:xfrm>
            <a:custGeom>
              <a:avLst/>
              <a:gdLst/>
              <a:ahLst/>
              <a:cxnLst/>
              <a:rect l="l" t="t" r="r" b="b"/>
              <a:pathLst>
                <a:path w="3501" h="4382" extrusionOk="0">
                  <a:moveTo>
                    <a:pt x="3500" y="1"/>
                  </a:moveTo>
                  <a:lnTo>
                    <a:pt x="3500" y="1"/>
                  </a:lnTo>
                  <a:cubicBezTo>
                    <a:pt x="3488" y="12"/>
                    <a:pt x="3477" y="24"/>
                    <a:pt x="3465" y="36"/>
                  </a:cubicBezTo>
                  <a:lnTo>
                    <a:pt x="3370" y="167"/>
                  </a:lnTo>
                  <a:lnTo>
                    <a:pt x="3012" y="655"/>
                  </a:lnTo>
                  <a:cubicBezTo>
                    <a:pt x="2715" y="1060"/>
                    <a:pt x="2286" y="1620"/>
                    <a:pt x="1810" y="2227"/>
                  </a:cubicBezTo>
                  <a:cubicBezTo>
                    <a:pt x="1322" y="2834"/>
                    <a:pt x="869" y="3370"/>
                    <a:pt x="536" y="3763"/>
                  </a:cubicBezTo>
                  <a:cubicBezTo>
                    <a:pt x="381" y="3941"/>
                    <a:pt x="238" y="4096"/>
                    <a:pt x="143" y="4215"/>
                  </a:cubicBezTo>
                  <a:lnTo>
                    <a:pt x="36" y="4334"/>
                  </a:lnTo>
                  <a:cubicBezTo>
                    <a:pt x="24" y="4346"/>
                    <a:pt x="12" y="4370"/>
                    <a:pt x="0" y="4382"/>
                  </a:cubicBezTo>
                  <a:cubicBezTo>
                    <a:pt x="24" y="4370"/>
                    <a:pt x="36" y="4358"/>
                    <a:pt x="48" y="4346"/>
                  </a:cubicBezTo>
                  <a:lnTo>
                    <a:pt x="155" y="4227"/>
                  </a:lnTo>
                  <a:cubicBezTo>
                    <a:pt x="262" y="4120"/>
                    <a:pt x="393" y="3965"/>
                    <a:pt x="560" y="3775"/>
                  </a:cubicBezTo>
                  <a:cubicBezTo>
                    <a:pt x="893" y="3405"/>
                    <a:pt x="1357" y="2870"/>
                    <a:pt x="1834" y="2262"/>
                  </a:cubicBezTo>
                  <a:cubicBezTo>
                    <a:pt x="2322" y="1655"/>
                    <a:pt x="2739" y="1084"/>
                    <a:pt x="3036" y="679"/>
                  </a:cubicBezTo>
                  <a:cubicBezTo>
                    <a:pt x="3179" y="465"/>
                    <a:pt x="3298" y="298"/>
                    <a:pt x="3382" y="179"/>
                  </a:cubicBezTo>
                  <a:lnTo>
                    <a:pt x="3465" y="48"/>
                  </a:lnTo>
                  <a:cubicBezTo>
                    <a:pt x="3477" y="24"/>
                    <a:pt x="3488" y="13"/>
                    <a:pt x="350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8;p49">
              <a:extLst>
                <a:ext uri="{FF2B5EF4-FFF2-40B4-BE49-F238E27FC236}">
                  <a16:creationId xmlns:a16="http://schemas.microsoft.com/office/drawing/2014/main" id="{2368E469-6FFF-409E-B272-E5657E1786A9}"/>
                </a:ext>
              </a:extLst>
            </p:cNvPr>
            <p:cNvSpPr/>
            <p:nvPr/>
          </p:nvSpPr>
          <p:spPr>
            <a:xfrm>
              <a:off x="7009774" y="3682437"/>
              <a:ext cx="325163" cy="467416"/>
            </a:xfrm>
            <a:custGeom>
              <a:avLst/>
              <a:gdLst/>
              <a:ahLst/>
              <a:cxnLst/>
              <a:rect l="l" t="t" r="r" b="b"/>
              <a:pathLst>
                <a:path w="3239" h="4656" extrusionOk="0">
                  <a:moveTo>
                    <a:pt x="3227" y="1"/>
                  </a:moveTo>
                  <a:cubicBezTo>
                    <a:pt x="3215" y="1"/>
                    <a:pt x="2488" y="1024"/>
                    <a:pt x="1595" y="2310"/>
                  </a:cubicBezTo>
                  <a:cubicBezTo>
                    <a:pt x="714" y="3596"/>
                    <a:pt x="0" y="4644"/>
                    <a:pt x="12" y="4656"/>
                  </a:cubicBezTo>
                  <a:cubicBezTo>
                    <a:pt x="12" y="4656"/>
                    <a:pt x="12" y="4656"/>
                    <a:pt x="12" y="4656"/>
                  </a:cubicBezTo>
                  <a:cubicBezTo>
                    <a:pt x="32" y="4656"/>
                    <a:pt x="755" y="3625"/>
                    <a:pt x="1631" y="2346"/>
                  </a:cubicBezTo>
                  <a:cubicBezTo>
                    <a:pt x="2524" y="1060"/>
                    <a:pt x="3239" y="12"/>
                    <a:pt x="322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9;p49">
              <a:extLst>
                <a:ext uri="{FF2B5EF4-FFF2-40B4-BE49-F238E27FC236}">
                  <a16:creationId xmlns:a16="http://schemas.microsoft.com/office/drawing/2014/main" id="{93FC7D90-FB1D-42E6-AD1D-0E9E9408CC71}"/>
                </a:ext>
              </a:extLst>
            </p:cNvPr>
            <p:cNvSpPr/>
            <p:nvPr/>
          </p:nvSpPr>
          <p:spPr>
            <a:xfrm>
              <a:off x="7246397" y="3627423"/>
              <a:ext cx="347952" cy="500946"/>
            </a:xfrm>
            <a:custGeom>
              <a:avLst/>
              <a:gdLst/>
              <a:ahLst/>
              <a:cxnLst/>
              <a:rect l="l" t="t" r="r" b="b"/>
              <a:pathLst>
                <a:path w="3466" h="4990" extrusionOk="0">
                  <a:moveTo>
                    <a:pt x="3453" y="1"/>
                  </a:moveTo>
                  <a:cubicBezTo>
                    <a:pt x="3441" y="1"/>
                    <a:pt x="2667" y="1108"/>
                    <a:pt x="1715" y="2489"/>
                  </a:cubicBezTo>
                  <a:cubicBezTo>
                    <a:pt x="762" y="3858"/>
                    <a:pt x="0" y="4990"/>
                    <a:pt x="12" y="4990"/>
                  </a:cubicBezTo>
                  <a:cubicBezTo>
                    <a:pt x="12" y="4990"/>
                    <a:pt x="13" y="4990"/>
                    <a:pt x="13" y="4990"/>
                  </a:cubicBezTo>
                  <a:cubicBezTo>
                    <a:pt x="32" y="4990"/>
                    <a:pt x="803" y="3875"/>
                    <a:pt x="1751" y="2513"/>
                  </a:cubicBezTo>
                  <a:cubicBezTo>
                    <a:pt x="2703" y="1132"/>
                    <a:pt x="3465" y="13"/>
                    <a:pt x="34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0;p49">
              <a:extLst>
                <a:ext uri="{FF2B5EF4-FFF2-40B4-BE49-F238E27FC236}">
                  <a16:creationId xmlns:a16="http://schemas.microsoft.com/office/drawing/2014/main" id="{3B649B10-9890-4B4C-A06A-D117505E9532}"/>
                </a:ext>
              </a:extLst>
            </p:cNvPr>
            <p:cNvSpPr/>
            <p:nvPr/>
          </p:nvSpPr>
          <p:spPr>
            <a:xfrm>
              <a:off x="7499784" y="3528237"/>
              <a:ext cx="357489" cy="565497"/>
            </a:xfrm>
            <a:custGeom>
              <a:avLst/>
              <a:gdLst/>
              <a:ahLst/>
              <a:cxnLst/>
              <a:rect l="l" t="t" r="r" b="b"/>
              <a:pathLst>
                <a:path w="3561" h="5633" extrusionOk="0">
                  <a:moveTo>
                    <a:pt x="3561" y="1"/>
                  </a:moveTo>
                  <a:lnTo>
                    <a:pt x="3561" y="1"/>
                  </a:lnTo>
                  <a:cubicBezTo>
                    <a:pt x="3549" y="13"/>
                    <a:pt x="3537" y="36"/>
                    <a:pt x="3525" y="48"/>
                  </a:cubicBezTo>
                  <a:cubicBezTo>
                    <a:pt x="3501" y="96"/>
                    <a:pt x="3465" y="155"/>
                    <a:pt x="3430" y="215"/>
                  </a:cubicBezTo>
                  <a:lnTo>
                    <a:pt x="3061" y="834"/>
                  </a:lnTo>
                  <a:cubicBezTo>
                    <a:pt x="2751" y="1346"/>
                    <a:pt x="2322" y="2060"/>
                    <a:pt x="1834" y="2846"/>
                  </a:cubicBezTo>
                  <a:cubicBezTo>
                    <a:pt x="1346" y="3620"/>
                    <a:pt x="882" y="4311"/>
                    <a:pt x="548" y="4811"/>
                  </a:cubicBezTo>
                  <a:lnTo>
                    <a:pt x="143" y="5406"/>
                  </a:lnTo>
                  <a:lnTo>
                    <a:pt x="36" y="5573"/>
                  </a:lnTo>
                  <a:cubicBezTo>
                    <a:pt x="24" y="5585"/>
                    <a:pt x="13" y="5608"/>
                    <a:pt x="1" y="5632"/>
                  </a:cubicBezTo>
                  <a:cubicBezTo>
                    <a:pt x="24" y="5608"/>
                    <a:pt x="36" y="5597"/>
                    <a:pt x="48" y="5573"/>
                  </a:cubicBezTo>
                  <a:lnTo>
                    <a:pt x="155" y="5418"/>
                  </a:lnTo>
                  <a:cubicBezTo>
                    <a:pt x="263" y="5287"/>
                    <a:pt x="405" y="5085"/>
                    <a:pt x="572" y="4835"/>
                  </a:cubicBezTo>
                  <a:cubicBezTo>
                    <a:pt x="917" y="4334"/>
                    <a:pt x="1382" y="3644"/>
                    <a:pt x="1870" y="2870"/>
                  </a:cubicBezTo>
                  <a:cubicBezTo>
                    <a:pt x="2358" y="2084"/>
                    <a:pt x="2787" y="1370"/>
                    <a:pt x="3084" y="846"/>
                  </a:cubicBezTo>
                  <a:cubicBezTo>
                    <a:pt x="3239" y="596"/>
                    <a:pt x="3358" y="382"/>
                    <a:pt x="3442" y="227"/>
                  </a:cubicBezTo>
                  <a:cubicBezTo>
                    <a:pt x="3477" y="155"/>
                    <a:pt x="3513" y="96"/>
                    <a:pt x="3537" y="60"/>
                  </a:cubicBezTo>
                  <a:cubicBezTo>
                    <a:pt x="3549" y="36"/>
                    <a:pt x="3549" y="13"/>
                    <a:pt x="356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1;p49">
              <a:extLst>
                <a:ext uri="{FF2B5EF4-FFF2-40B4-BE49-F238E27FC236}">
                  <a16:creationId xmlns:a16="http://schemas.microsoft.com/office/drawing/2014/main" id="{ADA949A0-C530-446A-94C2-55F3DCF0487D}"/>
                </a:ext>
              </a:extLst>
            </p:cNvPr>
            <p:cNvSpPr/>
            <p:nvPr/>
          </p:nvSpPr>
          <p:spPr>
            <a:xfrm>
              <a:off x="7797445" y="3491192"/>
              <a:ext cx="257099" cy="518816"/>
            </a:xfrm>
            <a:custGeom>
              <a:avLst/>
              <a:gdLst/>
              <a:ahLst/>
              <a:cxnLst/>
              <a:rect l="l" t="t" r="r" b="b"/>
              <a:pathLst>
                <a:path w="2561" h="5168" extrusionOk="0">
                  <a:moveTo>
                    <a:pt x="2548" y="1"/>
                  </a:moveTo>
                  <a:cubicBezTo>
                    <a:pt x="2536" y="1"/>
                    <a:pt x="1965" y="1144"/>
                    <a:pt x="1262" y="2572"/>
                  </a:cubicBezTo>
                  <a:cubicBezTo>
                    <a:pt x="560" y="4001"/>
                    <a:pt x="0" y="5156"/>
                    <a:pt x="12" y="5168"/>
                  </a:cubicBezTo>
                  <a:cubicBezTo>
                    <a:pt x="36" y="5168"/>
                    <a:pt x="607" y="4025"/>
                    <a:pt x="1310" y="2596"/>
                  </a:cubicBezTo>
                  <a:cubicBezTo>
                    <a:pt x="2001" y="1167"/>
                    <a:pt x="2560" y="12"/>
                    <a:pt x="25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92;p49">
              <a:extLst>
                <a:ext uri="{FF2B5EF4-FFF2-40B4-BE49-F238E27FC236}">
                  <a16:creationId xmlns:a16="http://schemas.microsoft.com/office/drawing/2014/main" id="{01254005-5DA9-4241-8A1F-4240C4D8FBAF}"/>
                </a:ext>
              </a:extLst>
            </p:cNvPr>
            <p:cNvSpPr/>
            <p:nvPr/>
          </p:nvSpPr>
          <p:spPr>
            <a:xfrm>
              <a:off x="7977948" y="3748194"/>
              <a:ext cx="90853" cy="178192"/>
            </a:xfrm>
            <a:custGeom>
              <a:avLst/>
              <a:gdLst/>
              <a:ahLst/>
              <a:cxnLst/>
              <a:rect l="l" t="t" r="r" b="b"/>
              <a:pathLst>
                <a:path w="905" h="1775" extrusionOk="0">
                  <a:moveTo>
                    <a:pt x="892" y="0"/>
                  </a:moveTo>
                  <a:cubicBezTo>
                    <a:pt x="875" y="0"/>
                    <a:pt x="663" y="389"/>
                    <a:pt x="429" y="870"/>
                  </a:cubicBezTo>
                  <a:cubicBezTo>
                    <a:pt x="179" y="1358"/>
                    <a:pt x="0" y="1762"/>
                    <a:pt x="12" y="1774"/>
                  </a:cubicBezTo>
                  <a:cubicBezTo>
                    <a:pt x="12" y="1774"/>
                    <a:pt x="226" y="1381"/>
                    <a:pt x="464" y="893"/>
                  </a:cubicBezTo>
                  <a:cubicBezTo>
                    <a:pt x="714" y="405"/>
                    <a:pt x="905" y="0"/>
                    <a:pt x="893" y="0"/>
                  </a:cubicBezTo>
                  <a:cubicBezTo>
                    <a:pt x="893" y="0"/>
                    <a:pt x="893" y="0"/>
                    <a:pt x="8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93;p49">
              <a:extLst>
                <a:ext uri="{FF2B5EF4-FFF2-40B4-BE49-F238E27FC236}">
                  <a16:creationId xmlns:a16="http://schemas.microsoft.com/office/drawing/2014/main" id="{8377921B-3138-4E82-A900-0E8FE3F9698B}"/>
                </a:ext>
              </a:extLst>
            </p:cNvPr>
            <p:cNvSpPr/>
            <p:nvPr/>
          </p:nvSpPr>
          <p:spPr>
            <a:xfrm>
              <a:off x="6498180" y="3726610"/>
              <a:ext cx="374154" cy="413707"/>
            </a:xfrm>
            <a:custGeom>
              <a:avLst/>
              <a:gdLst/>
              <a:ahLst/>
              <a:cxnLst/>
              <a:rect l="l" t="t" r="r" b="b"/>
              <a:pathLst>
                <a:path w="3727" h="4121" extrusionOk="0">
                  <a:moveTo>
                    <a:pt x="3715" y="1"/>
                  </a:moveTo>
                  <a:cubicBezTo>
                    <a:pt x="3692" y="1"/>
                    <a:pt x="2863" y="913"/>
                    <a:pt x="1846" y="2049"/>
                  </a:cubicBezTo>
                  <a:cubicBezTo>
                    <a:pt x="822" y="3192"/>
                    <a:pt x="0" y="4121"/>
                    <a:pt x="0" y="4121"/>
                  </a:cubicBezTo>
                  <a:cubicBezTo>
                    <a:pt x="0" y="4121"/>
                    <a:pt x="0" y="4121"/>
                    <a:pt x="1" y="4121"/>
                  </a:cubicBezTo>
                  <a:cubicBezTo>
                    <a:pt x="23" y="4121"/>
                    <a:pt x="864" y="3208"/>
                    <a:pt x="1881" y="2073"/>
                  </a:cubicBezTo>
                  <a:cubicBezTo>
                    <a:pt x="2905" y="942"/>
                    <a:pt x="3727" y="13"/>
                    <a:pt x="3715" y="1"/>
                  </a:cubicBezTo>
                  <a:cubicBezTo>
                    <a:pt x="3715" y="1"/>
                    <a:pt x="3715" y="1"/>
                    <a:pt x="3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94;p49">
              <a:extLst>
                <a:ext uri="{FF2B5EF4-FFF2-40B4-BE49-F238E27FC236}">
                  <a16:creationId xmlns:a16="http://schemas.microsoft.com/office/drawing/2014/main" id="{E675D709-C9CA-4852-8613-7E4E9F0E8976}"/>
                </a:ext>
              </a:extLst>
            </p:cNvPr>
            <p:cNvSpPr/>
            <p:nvPr/>
          </p:nvSpPr>
          <p:spPr>
            <a:xfrm>
              <a:off x="6288964" y="3712354"/>
              <a:ext cx="374254" cy="393328"/>
            </a:xfrm>
            <a:custGeom>
              <a:avLst/>
              <a:gdLst/>
              <a:ahLst/>
              <a:cxnLst/>
              <a:rect l="l" t="t" r="r" b="b"/>
              <a:pathLst>
                <a:path w="3728" h="3918" extrusionOk="0">
                  <a:moveTo>
                    <a:pt x="3715" y="0"/>
                  </a:moveTo>
                  <a:cubicBezTo>
                    <a:pt x="3692" y="0"/>
                    <a:pt x="2863" y="865"/>
                    <a:pt x="1846" y="1941"/>
                  </a:cubicBezTo>
                  <a:cubicBezTo>
                    <a:pt x="822" y="3024"/>
                    <a:pt x="1" y="3905"/>
                    <a:pt x="12" y="3917"/>
                  </a:cubicBezTo>
                  <a:cubicBezTo>
                    <a:pt x="24" y="3917"/>
                    <a:pt x="858" y="3048"/>
                    <a:pt x="1882" y="1977"/>
                  </a:cubicBezTo>
                  <a:cubicBezTo>
                    <a:pt x="2906" y="893"/>
                    <a:pt x="3727" y="12"/>
                    <a:pt x="3715" y="0"/>
                  </a:cubicBezTo>
                  <a:cubicBezTo>
                    <a:pt x="3715" y="0"/>
                    <a:pt x="3715" y="0"/>
                    <a:pt x="37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5;p49">
              <a:extLst>
                <a:ext uri="{FF2B5EF4-FFF2-40B4-BE49-F238E27FC236}">
                  <a16:creationId xmlns:a16="http://schemas.microsoft.com/office/drawing/2014/main" id="{67E6232D-2457-4EA0-B7D2-2F122B56B2A5}"/>
                </a:ext>
              </a:extLst>
            </p:cNvPr>
            <p:cNvSpPr/>
            <p:nvPr/>
          </p:nvSpPr>
          <p:spPr>
            <a:xfrm>
              <a:off x="6046319" y="3665672"/>
              <a:ext cx="334801" cy="392224"/>
            </a:xfrm>
            <a:custGeom>
              <a:avLst/>
              <a:gdLst/>
              <a:ahLst/>
              <a:cxnLst/>
              <a:rect l="l" t="t" r="r" b="b"/>
              <a:pathLst>
                <a:path w="3335" h="3907" extrusionOk="0">
                  <a:moveTo>
                    <a:pt x="3334" y="1"/>
                  </a:moveTo>
                  <a:cubicBezTo>
                    <a:pt x="3312" y="1"/>
                    <a:pt x="2566" y="865"/>
                    <a:pt x="1656" y="1942"/>
                  </a:cubicBezTo>
                  <a:cubicBezTo>
                    <a:pt x="739" y="3013"/>
                    <a:pt x="1" y="3894"/>
                    <a:pt x="13" y="3906"/>
                  </a:cubicBezTo>
                  <a:cubicBezTo>
                    <a:pt x="13" y="3906"/>
                    <a:pt x="13" y="3906"/>
                    <a:pt x="13" y="3906"/>
                  </a:cubicBezTo>
                  <a:cubicBezTo>
                    <a:pt x="34" y="3906"/>
                    <a:pt x="781" y="3030"/>
                    <a:pt x="1691" y="1965"/>
                  </a:cubicBezTo>
                  <a:cubicBezTo>
                    <a:pt x="2608" y="894"/>
                    <a:pt x="3334" y="13"/>
                    <a:pt x="3334" y="1"/>
                  </a:cubicBezTo>
                  <a:cubicBezTo>
                    <a:pt x="3334" y="1"/>
                    <a:pt x="3334" y="1"/>
                    <a:pt x="333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96;p49">
              <a:extLst>
                <a:ext uri="{FF2B5EF4-FFF2-40B4-BE49-F238E27FC236}">
                  <a16:creationId xmlns:a16="http://schemas.microsoft.com/office/drawing/2014/main" id="{E5934E5A-F565-456E-9C13-616FE72DF317}"/>
                </a:ext>
              </a:extLst>
            </p:cNvPr>
            <p:cNvSpPr/>
            <p:nvPr/>
          </p:nvSpPr>
          <p:spPr>
            <a:xfrm>
              <a:off x="5832385" y="3628628"/>
              <a:ext cx="332391" cy="340824"/>
            </a:xfrm>
            <a:custGeom>
              <a:avLst/>
              <a:gdLst/>
              <a:ahLst/>
              <a:cxnLst/>
              <a:rect l="l" t="t" r="r" b="b"/>
              <a:pathLst>
                <a:path w="3311" h="3395" extrusionOk="0">
                  <a:moveTo>
                    <a:pt x="3310" y="1"/>
                  </a:moveTo>
                  <a:lnTo>
                    <a:pt x="3310" y="1"/>
                  </a:lnTo>
                  <a:cubicBezTo>
                    <a:pt x="3298" y="13"/>
                    <a:pt x="3287" y="25"/>
                    <a:pt x="3275" y="36"/>
                  </a:cubicBezTo>
                  <a:lnTo>
                    <a:pt x="3179" y="132"/>
                  </a:lnTo>
                  <a:lnTo>
                    <a:pt x="2834" y="501"/>
                  </a:lnTo>
                  <a:cubicBezTo>
                    <a:pt x="2536" y="822"/>
                    <a:pt x="2132" y="1251"/>
                    <a:pt x="1667" y="1715"/>
                  </a:cubicBezTo>
                  <a:cubicBezTo>
                    <a:pt x="1215" y="2180"/>
                    <a:pt x="798" y="2608"/>
                    <a:pt x="489" y="2906"/>
                  </a:cubicBezTo>
                  <a:lnTo>
                    <a:pt x="131" y="3263"/>
                  </a:lnTo>
                  <a:lnTo>
                    <a:pt x="24" y="3358"/>
                  </a:lnTo>
                  <a:cubicBezTo>
                    <a:pt x="12" y="3370"/>
                    <a:pt x="12" y="3382"/>
                    <a:pt x="0" y="3394"/>
                  </a:cubicBezTo>
                  <a:cubicBezTo>
                    <a:pt x="12" y="3394"/>
                    <a:pt x="24" y="3382"/>
                    <a:pt x="36" y="3370"/>
                  </a:cubicBezTo>
                  <a:lnTo>
                    <a:pt x="143" y="3275"/>
                  </a:lnTo>
                  <a:cubicBezTo>
                    <a:pt x="227" y="3192"/>
                    <a:pt x="358" y="3073"/>
                    <a:pt x="512" y="2930"/>
                  </a:cubicBezTo>
                  <a:cubicBezTo>
                    <a:pt x="822" y="2632"/>
                    <a:pt x="1251" y="2215"/>
                    <a:pt x="1703" y="1751"/>
                  </a:cubicBezTo>
                  <a:cubicBezTo>
                    <a:pt x="2155" y="1275"/>
                    <a:pt x="2560" y="846"/>
                    <a:pt x="2858" y="525"/>
                  </a:cubicBezTo>
                  <a:cubicBezTo>
                    <a:pt x="3001" y="370"/>
                    <a:pt x="3108" y="239"/>
                    <a:pt x="3191" y="144"/>
                  </a:cubicBezTo>
                  <a:lnTo>
                    <a:pt x="3287" y="36"/>
                  </a:lnTo>
                  <a:cubicBezTo>
                    <a:pt x="3298" y="13"/>
                    <a:pt x="3310" y="1"/>
                    <a:pt x="3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97;p49">
              <a:extLst>
                <a:ext uri="{FF2B5EF4-FFF2-40B4-BE49-F238E27FC236}">
                  <a16:creationId xmlns:a16="http://schemas.microsoft.com/office/drawing/2014/main" id="{796A4D21-D6B7-4208-95DC-F4000A2ADE3F}"/>
                </a:ext>
              </a:extLst>
            </p:cNvPr>
            <p:cNvSpPr/>
            <p:nvPr/>
          </p:nvSpPr>
          <p:spPr>
            <a:xfrm>
              <a:off x="5644753" y="3558153"/>
              <a:ext cx="325163" cy="323959"/>
            </a:xfrm>
            <a:custGeom>
              <a:avLst/>
              <a:gdLst/>
              <a:ahLst/>
              <a:cxnLst/>
              <a:rect l="l" t="t" r="r" b="b"/>
              <a:pathLst>
                <a:path w="3239" h="3227" extrusionOk="0">
                  <a:moveTo>
                    <a:pt x="3239" y="0"/>
                  </a:moveTo>
                  <a:cubicBezTo>
                    <a:pt x="3238" y="1"/>
                    <a:pt x="3226" y="12"/>
                    <a:pt x="3203" y="24"/>
                  </a:cubicBezTo>
                  <a:lnTo>
                    <a:pt x="3096" y="119"/>
                  </a:lnTo>
                  <a:cubicBezTo>
                    <a:pt x="3012" y="191"/>
                    <a:pt x="2881" y="298"/>
                    <a:pt x="2727" y="441"/>
                  </a:cubicBezTo>
                  <a:cubicBezTo>
                    <a:pt x="2417" y="703"/>
                    <a:pt x="1988" y="1096"/>
                    <a:pt x="1548" y="1536"/>
                  </a:cubicBezTo>
                  <a:cubicBezTo>
                    <a:pt x="1095" y="1989"/>
                    <a:pt x="703" y="2405"/>
                    <a:pt x="429" y="2715"/>
                  </a:cubicBezTo>
                  <a:cubicBezTo>
                    <a:pt x="286" y="2870"/>
                    <a:pt x="179" y="2989"/>
                    <a:pt x="107" y="3084"/>
                  </a:cubicBezTo>
                  <a:lnTo>
                    <a:pt x="24" y="3191"/>
                  </a:lnTo>
                  <a:cubicBezTo>
                    <a:pt x="12" y="3203"/>
                    <a:pt x="0" y="3215"/>
                    <a:pt x="0" y="3227"/>
                  </a:cubicBezTo>
                  <a:cubicBezTo>
                    <a:pt x="12" y="3215"/>
                    <a:pt x="24" y="3203"/>
                    <a:pt x="36" y="3191"/>
                  </a:cubicBezTo>
                  <a:lnTo>
                    <a:pt x="119" y="3096"/>
                  </a:lnTo>
                  <a:lnTo>
                    <a:pt x="453" y="2739"/>
                  </a:lnTo>
                  <a:cubicBezTo>
                    <a:pt x="738" y="2429"/>
                    <a:pt x="1131" y="2024"/>
                    <a:pt x="1584" y="1572"/>
                  </a:cubicBezTo>
                  <a:cubicBezTo>
                    <a:pt x="2024" y="1131"/>
                    <a:pt x="2441" y="738"/>
                    <a:pt x="2750" y="453"/>
                  </a:cubicBezTo>
                  <a:lnTo>
                    <a:pt x="3108" y="131"/>
                  </a:lnTo>
                  <a:lnTo>
                    <a:pt x="3203" y="36"/>
                  </a:lnTo>
                  <a:cubicBezTo>
                    <a:pt x="3226" y="12"/>
                    <a:pt x="3238" y="1"/>
                    <a:pt x="3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98;p49">
              <a:extLst>
                <a:ext uri="{FF2B5EF4-FFF2-40B4-BE49-F238E27FC236}">
                  <a16:creationId xmlns:a16="http://schemas.microsoft.com/office/drawing/2014/main" id="{C4DE7143-3271-46D1-AA94-656A2E250D80}"/>
                </a:ext>
              </a:extLst>
            </p:cNvPr>
            <p:cNvSpPr/>
            <p:nvPr/>
          </p:nvSpPr>
          <p:spPr>
            <a:xfrm>
              <a:off x="5546671" y="3489988"/>
              <a:ext cx="226078" cy="197367"/>
            </a:xfrm>
            <a:custGeom>
              <a:avLst/>
              <a:gdLst/>
              <a:ahLst/>
              <a:cxnLst/>
              <a:rect l="l" t="t" r="r" b="b"/>
              <a:pathLst>
                <a:path w="2252" h="1966" extrusionOk="0">
                  <a:moveTo>
                    <a:pt x="2238" y="0"/>
                  </a:moveTo>
                  <a:cubicBezTo>
                    <a:pt x="2214" y="0"/>
                    <a:pt x="1719" y="425"/>
                    <a:pt x="1108" y="965"/>
                  </a:cubicBezTo>
                  <a:cubicBezTo>
                    <a:pt x="501" y="1513"/>
                    <a:pt x="1" y="1965"/>
                    <a:pt x="13" y="1965"/>
                  </a:cubicBezTo>
                  <a:cubicBezTo>
                    <a:pt x="13" y="1965"/>
                    <a:pt x="13" y="1965"/>
                    <a:pt x="13" y="1965"/>
                  </a:cubicBezTo>
                  <a:cubicBezTo>
                    <a:pt x="38" y="1965"/>
                    <a:pt x="533" y="1541"/>
                    <a:pt x="1144" y="1001"/>
                  </a:cubicBezTo>
                  <a:cubicBezTo>
                    <a:pt x="1763" y="453"/>
                    <a:pt x="2251" y="13"/>
                    <a:pt x="2239" y="1"/>
                  </a:cubicBezTo>
                  <a:cubicBezTo>
                    <a:pt x="2239" y="0"/>
                    <a:pt x="2239" y="0"/>
                    <a:pt x="22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99;p49">
              <a:extLst>
                <a:ext uri="{FF2B5EF4-FFF2-40B4-BE49-F238E27FC236}">
                  <a16:creationId xmlns:a16="http://schemas.microsoft.com/office/drawing/2014/main" id="{AC3E8201-A0BF-47DD-B93A-8FABD8B0AC9D}"/>
                </a:ext>
              </a:extLst>
            </p:cNvPr>
            <p:cNvSpPr/>
            <p:nvPr/>
          </p:nvSpPr>
          <p:spPr>
            <a:xfrm>
              <a:off x="6171808" y="1144850"/>
              <a:ext cx="223669" cy="352068"/>
            </a:xfrm>
            <a:custGeom>
              <a:avLst/>
              <a:gdLst/>
              <a:ahLst/>
              <a:cxnLst/>
              <a:rect l="l" t="t" r="r" b="b"/>
              <a:pathLst>
                <a:path w="2228" h="3507" extrusionOk="0">
                  <a:moveTo>
                    <a:pt x="489" y="1"/>
                  </a:moveTo>
                  <a:lnTo>
                    <a:pt x="48" y="286"/>
                  </a:lnTo>
                  <a:cubicBezTo>
                    <a:pt x="1" y="822"/>
                    <a:pt x="13" y="1358"/>
                    <a:pt x="60" y="1882"/>
                  </a:cubicBezTo>
                  <a:cubicBezTo>
                    <a:pt x="72" y="2179"/>
                    <a:pt x="144" y="2477"/>
                    <a:pt x="251" y="2751"/>
                  </a:cubicBezTo>
                  <a:cubicBezTo>
                    <a:pt x="358" y="3037"/>
                    <a:pt x="560" y="3275"/>
                    <a:pt x="822" y="3418"/>
                  </a:cubicBezTo>
                  <a:cubicBezTo>
                    <a:pt x="958" y="3478"/>
                    <a:pt x="1102" y="3507"/>
                    <a:pt x="1244" y="3507"/>
                  </a:cubicBezTo>
                  <a:cubicBezTo>
                    <a:pt x="1526" y="3507"/>
                    <a:pt x="1799" y="3393"/>
                    <a:pt x="1989" y="3180"/>
                  </a:cubicBezTo>
                  <a:cubicBezTo>
                    <a:pt x="2144" y="3001"/>
                    <a:pt x="2227" y="2775"/>
                    <a:pt x="2215" y="2537"/>
                  </a:cubicBezTo>
                  <a:cubicBezTo>
                    <a:pt x="2192" y="2299"/>
                    <a:pt x="2061" y="2084"/>
                    <a:pt x="1858" y="1965"/>
                  </a:cubicBezTo>
                  <a:cubicBezTo>
                    <a:pt x="1715" y="1870"/>
                    <a:pt x="1501" y="1834"/>
                    <a:pt x="1430" y="1667"/>
                  </a:cubicBezTo>
                  <a:cubicBezTo>
                    <a:pt x="1370" y="1537"/>
                    <a:pt x="1430" y="1382"/>
                    <a:pt x="1418" y="1239"/>
                  </a:cubicBezTo>
                  <a:cubicBezTo>
                    <a:pt x="1406" y="1084"/>
                    <a:pt x="1322" y="929"/>
                    <a:pt x="1179" y="858"/>
                  </a:cubicBezTo>
                  <a:cubicBezTo>
                    <a:pt x="1049" y="786"/>
                    <a:pt x="906" y="775"/>
                    <a:pt x="775" y="715"/>
                  </a:cubicBezTo>
                  <a:cubicBezTo>
                    <a:pt x="513" y="584"/>
                    <a:pt x="394" y="274"/>
                    <a:pt x="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00;p49">
              <a:extLst>
                <a:ext uri="{FF2B5EF4-FFF2-40B4-BE49-F238E27FC236}">
                  <a16:creationId xmlns:a16="http://schemas.microsoft.com/office/drawing/2014/main" id="{640D70EB-22AF-472E-B3E9-A4EF8FCB8AB7}"/>
                </a:ext>
              </a:extLst>
            </p:cNvPr>
            <p:cNvSpPr/>
            <p:nvPr/>
          </p:nvSpPr>
          <p:spPr>
            <a:xfrm>
              <a:off x="5929162" y="975088"/>
              <a:ext cx="184216" cy="268342"/>
            </a:xfrm>
            <a:custGeom>
              <a:avLst/>
              <a:gdLst/>
              <a:ahLst/>
              <a:cxnLst/>
              <a:rect l="l" t="t" r="r" b="b"/>
              <a:pathLst>
                <a:path w="1835" h="2673" extrusionOk="0">
                  <a:moveTo>
                    <a:pt x="1060" y="1"/>
                  </a:moveTo>
                  <a:lnTo>
                    <a:pt x="1144" y="25"/>
                  </a:lnTo>
                  <a:cubicBezTo>
                    <a:pt x="1099" y="16"/>
                    <a:pt x="1054" y="12"/>
                    <a:pt x="1009" y="12"/>
                  </a:cubicBezTo>
                  <a:cubicBezTo>
                    <a:pt x="741" y="12"/>
                    <a:pt x="472" y="158"/>
                    <a:pt x="298" y="382"/>
                  </a:cubicBezTo>
                  <a:cubicBezTo>
                    <a:pt x="96" y="656"/>
                    <a:pt x="1" y="989"/>
                    <a:pt x="13" y="1323"/>
                  </a:cubicBezTo>
                  <a:cubicBezTo>
                    <a:pt x="25" y="1668"/>
                    <a:pt x="108" y="1989"/>
                    <a:pt x="251" y="2299"/>
                  </a:cubicBezTo>
                  <a:cubicBezTo>
                    <a:pt x="287" y="2430"/>
                    <a:pt x="358" y="2537"/>
                    <a:pt x="465" y="2620"/>
                  </a:cubicBezTo>
                  <a:cubicBezTo>
                    <a:pt x="526" y="2657"/>
                    <a:pt x="593" y="2673"/>
                    <a:pt x="662" y="2673"/>
                  </a:cubicBezTo>
                  <a:cubicBezTo>
                    <a:pt x="792" y="2673"/>
                    <a:pt x="927" y="2615"/>
                    <a:pt x="1037" y="2537"/>
                  </a:cubicBezTo>
                  <a:cubicBezTo>
                    <a:pt x="1525" y="2204"/>
                    <a:pt x="1811" y="1656"/>
                    <a:pt x="1822" y="1061"/>
                  </a:cubicBezTo>
                  <a:cubicBezTo>
                    <a:pt x="1834" y="822"/>
                    <a:pt x="1775" y="572"/>
                    <a:pt x="1644" y="358"/>
                  </a:cubicBezTo>
                  <a:cubicBezTo>
                    <a:pt x="1525" y="144"/>
                    <a:pt x="1310" y="13"/>
                    <a:pt x="106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01;p49">
              <a:extLst>
                <a:ext uri="{FF2B5EF4-FFF2-40B4-BE49-F238E27FC236}">
                  <a16:creationId xmlns:a16="http://schemas.microsoft.com/office/drawing/2014/main" id="{9C56D08E-D700-4B9F-81F0-14765FC78318}"/>
                </a:ext>
              </a:extLst>
            </p:cNvPr>
            <p:cNvSpPr/>
            <p:nvPr/>
          </p:nvSpPr>
          <p:spPr>
            <a:xfrm>
              <a:off x="5396084" y="1963640"/>
              <a:ext cx="1342415" cy="255894"/>
            </a:xfrm>
            <a:custGeom>
              <a:avLst/>
              <a:gdLst/>
              <a:ahLst/>
              <a:cxnLst/>
              <a:rect l="l" t="t" r="r" b="b"/>
              <a:pathLst>
                <a:path w="13372" h="2549" extrusionOk="0">
                  <a:moveTo>
                    <a:pt x="5870" y="0"/>
                  </a:moveTo>
                  <a:lnTo>
                    <a:pt x="5847" y="36"/>
                  </a:lnTo>
                  <a:lnTo>
                    <a:pt x="1703" y="131"/>
                  </a:lnTo>
                  <a:cubicBezTo>
                    <a:pt x="870" y="131"/>
                    <a:pt x="1" y="643"/>
                    <a:pt x="1" y="1286"/>
                  </a:cubicBezTo>
                  <a:cubicBezTo>
                    <a:pt x="1" y="1888"/>
                    <a:pt x="293" y="2548"/>
                    <a:pt x="1017" y="2548"/>
                  </a:cubicBezTo>
                  <a:cubicBezTo>
                    <a:pt x="1023" y="2548"/>
                    <a:pt x="1030" y="2548"/>
                    <a:pt x="1036" y="2548"/>
                  </a:cubicBezTo>
                  <a:lnTo>
                    <a:pt x="6692" y="2513"/>
                  </a:lnTo>
                  <a:lnTo>
                    <a:pt x="12347" y="2513"/>
                  </a:lnTo>
                  <a:cubicBezTo>
                    <a:pt x="12357" y="2513"/>
                    <a:pt x="12366" y="2513"/>
                    <a:pt x="12376" y="2513"/>
                  </a:cubicBezTo>
                  <a:cubicBezTo>
                    <a:pt x="13091" y="2513"/>
                    <a:pt x="13288" y="2065"/>
                    <a:pt x="13288" y="1548"/>
                  </a:cubicBezTo>
                  <a:cubicBezTo>
                    <a:pt x="13371" y="560"/>
                    <a:pt x="12752" y="381"/>
                    <a:pt x="12121" y="369"/>
                  </a:cubicBezTo>
                  <a:lnTo>
                    <a:pt x="7549" y="108"/>
                  </a:lnTo>
                  <a:cubicBezTo>
                    <a:pt x="7525" y="36"/>
                    <a:pt x="7502" y="0"/>
                    <a:pt x="7502" y="0"/>
                  </a:cubicBezTo>
                  <a:lnTo>
                    <a:pt x="6263" y="24"/>
                  </a:lnTo>
                  <a:lnTo>
                    <a:pt x="5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02;p49">
              <a:extLst>
                <a:ext uri="{FF2B5EF4-FFF2-40B4-BE49-F238E27FC236}">
                  <a16:creationId xmlns:a16="http://schemas.microsoft.com/office/drawing/2014/main" id="{5539A6CD-A2ED-48BE-A856-1240423F8D91}"/>
                </a:ext>
              </a:extLst>
            </p:cNvPr>
            <p:cNvSpPr/>
            <p:nvPr/>
          </p:nvSpPr>
          <p:spPr>
            <a:xfrm>
              <a:off x="5552694" y="2047266"/>
              <a:ext cx="537990" cy="173474"/>
            </a:xfrm>
            <a:custGeom>
              <a:avLst/>
              <a:gdLst/>
              <a:ahLst/>
              <a:cxnLst/>
              <a:rect l="l" t="t" r="r" b="b"/>
              <a:pathLst>
                <a:path w="5359" h="1728" extrusionOk="0">
                  <a:moveTo>
                    <a:pt x="453" y="1"/>
                  </a:moveTo>
                  <a:lnTo>
                    <a:pt x="727" y="37"/>
                  </a:lnTo>
                  <a:lnTo>
                    <a:pt x="1774" y="156"/>
                  </a:lnTo>
                  <a:lnTo>
                    <a:pt x="5253" y="534"/>
                  </a:lnTo>
                  <a:lnTo>
                    <a:pt x="5253" y="534"/>
                  </a:lnTo>
                  <a:cubicBezTo>
                    <a:pt x="5275" y="790"/>
                    <a:pt x="5287" y="1056"/>
                    <a:pt x="5311" y="1322"/>
                  </a:cubicBezTo>
                  <a:cubicBezTo>
                    <a:pt x="5311" y="1449"/>
                    <a:pt x="5322" y="1576"/>
                    <a:pt x="5333" y="1692"/>
                  </a:cubicBezTo>
                  <a:lnTo>
                    <a:pt x="5333" y="1692"/>
                  </a:lnTo>
                  <a:lnTo>
                    <a:pt x="1548" y="1703"/>
                  </a:lnTo>
                  <a:lnTo>
                    <a:pt x="417" y="1715"/>
                  </a:lnTo>
                  <a:lnTo>
                    <a:pt x="0" y="1715"/>
                  </a:lnTo>
                  <a:lnTo>
                    <a:pt x="24" y="1727"/>
                  </a:lnTo>
                  <a:lnTo>
                    <a:pt x="5358" y="1727"/>
                  </a:lnTo>
                  <a:lnTo>
                    <a:pt x="5358" y="1703"/>
                  </a:lnTo>
                  <a:cubicBezTo>
                    <a:pt x="5358" y="1584"/>
                    <a:pt x="5346" y="1453"/>
                    <a:pt x="5334" y="1322"/>
                  </a:cubicBezTo>
                  <a:cubicBezTo>
                    <a:pt x="5322" y="1049"/>
                    <a:pt x="5299" y="775"/>
                    <a:pt x="5287" y="513"/>
                  </a:cubicBezTo>
                  <a:lnTo>
                    <a:pt x="5287" y="501"/>
                  </a:lnTo>
                  <a:lnTo>
                    <a:pt x="5275" y="501"/>
                  </a:lnTo>
                  <a:lnTo>
                    <a:pt x="1774" y="132"/>
                  </a:lnTo>
                  <a:lnTo>
                    <a:pt x="739" y="25"/>
                  </a:lnTo>
                  <a:lnTo>
                    <a:pt x="4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03;p49">
              <a:extLst>
                <a:ext uri="{FF2B5EF4-FFF2-40B4-BE49-F238E27FC236}">
                  <a16:creationId xmlns:a16="http://schemas.microsoft.com/office/drawing/2014/main" id="{9A2CEC7F-21BE-462C-A4CE-95C35AC59422}"/>
                </a:ext>
              </a:extLst>
            </p:cNvPr>
            <p:cNvSpPr/>
            <p:nvPr/>
          </p:nvSpPr>
          <p:spPr>
            <a:xfrm>
              <a:off x="5546671" y="2018554"/>
              <a:ext cx="122074" cy="37345"/>
            </a:xfrm>
            <a:custGeom>
              <a:avLst/>
              <a:gdLst/>
              <a:ahLst/>
              <a:cxnLst/>
              <a:rect l="l" t="t" r="r" b="b"/>
              <a:pathLst>
                <a:path w="1216" h="372" extrusionOk="0">
                  <a:moveTo>
                    <a:pt x="245" y="0"/>
                  </a:moveTo>
                  <a:cubicBezTo>
                    <a:pt x="227" y="0"/>
                    <a:pt x="209" y="0"/>
                    <a:pt x="191" y="1"/>
                  </a:cubicBezTo>
                  <a:cubicBezTo>
                    <a:pt x="144" y="1"/>
                    <a:pt x="108" y="1"/>
                    <a:pt x="60" y="13"/>
                  </a:cubicBezTo>
                  <a:cubicBezTo>
                    <a:pt x="37" y="13"/>
                    <a:pt x="25" y="25"/>
                    <a:pt x="1" y="25"/>
                  </a:cubicBezTo>
                  <a:cubicBezTo>
                    <a:pt x="1" y="29"/>
                    <a:pt x="10" y="30"/>
                    <a:pt x="26" y="30"/>
                  </a:cubicBezTo>
                  <a:cubicBezTo>
                    <a:pt x="59" y="30"/>
                    <a:pt x="120" y="25"/>
                    <a:pt x="191" y="25"/>
                  </a:cubicBezTo>
                  <a:cubicBezTo>
                    <a:pt x="346" y="25"/>
                    <a:pt x="501" y="49"/>
                    <a:pt x="644" y="96"/>
                  </a:cubicBezTo>
                  <a:cubicBezTo>
                    <a:pt x="787" y="132"/>
                    <a:pt x="929" y="192"/>
                    <a:pt x="1060" y="275"/>
                  </a:cubicBezTo>
                  <a:cubicBezTo>
                    <a:pt x="1146" y="328"/>
                    <a:pt x="1202" y="372"/>
                    <a:pt x="1213" y="372"/>
                  </a:cubicBezTo>
                  <a:cubicBezTo>
                    <a:pt x="1215" y="372"/>
                    <a:pt x="1215" y="371"/>
                    <a:pt x="1215" y="370"/>
                  </a:cubicBezTo>
                  <a:cubicBezTo>
                    <a:pt x="1215" y="370"/>
                    <a:pt x="1203" y="358"/>
                    <a:pt x="1180" y="334"/>
                  </a:cubicBezTo>
                  <a:cubicBezTo>
                    <a:pt x="1144" y="299"/>
                    <a:pt x="1108" y="275"/>
                    <a:pt x="1072" y="251"/>
                  </a:cubicBezTo>
                  <a:cubicBezTo>
                    <a:pt x="825" y="94"/>
                    <a:pt x="546" y="0"/>
                    <a:pt x="24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04;p49">
              <a:extLst>
                <a:ext uri="{FF2B5EF4-FFF2-40B4-BE49-F238E27FC236}">
                  <a16:creationId xmlns:a16="http://schemas.microsoft.com/office/drawing/2014/main" id="{74CF45AE-30FD-4762-A938-6CC42F13C79D}"/>
                </a:ext>
              </a:extLst>
            </p:cNvPr>
            <p:cNvSpPr/>
            <p:nvPr/>
          </p:nvSpPr>
          <p:spPr>
            <a:xfrm>
              <a:off x="6173012" y="2029296"/>
              <a:ext cx="404070" cy="95872"/>
            </a:xfrm>
            <a:custGeom>
              <a:avLst/>
              <a:gdLst/>
              <a:ahLst/>
              <a:cxnLst/>
              <a:rect l="l" t="t" r="r" b="b"/>
              <a:pathLst>
                <a:path w="4025" h="955" extrusionOk="0">
                  <a:moveTo>
                    <a:pt x="4023" y="1"/>
                  </a:moveTo>
                  <a:cubicBezTo>
                    <a:pt x="3977" y="1"/>
                    <a:pt x="3091" y="211"/>
                    <a:pt x="2013" y="466"/>
                  </a:cubicBezTo>
                  <a:cubicBezTo>
                    <a:pt x="894" y="727"/>
                    <a:pt x="1" y="942"/>
                    <a:pt x="1" y="954"/>
                  </a:cubicBezTo>
                  <a:cubicBezTo>
                    <a:pt x="1" y="954"/>
                    <a:pt x="1" y="954"/>
                    <a:pt x="3" y="954"/>
                  </a:cubicBezTo>
                  <a:cubicBezTo>
                    <a:pt x="49" y="954"/>
                    <a:pt x="935" y="744"/>
                    <a:pt x="2013" y="489"/>
                  </a:cubicBezTo>
                  <a:cubicBezTo>
                    <a:pt x="3132" y="227"/>
                    <a:pt x="4025" y="13"/>
                    <a:pt x="4025" y="1"/>
                  </a:cubicBezTo>
                  <a:cubicBezTo>
                    <a:pt x="4025" y="1"/>
                    <a:pt x="4024" y="1"/>
                    <a:pt x="402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05;p49">
              <a:extLst>
                <a:ext uri="{FF2B5EF4-FFF2-40B4-BE49-F238E27FC236}">
                  <a16:creationId xmlns:a16="http://schemas.microsoft.com/office/drawing/2014/main" id="{E8FD3270-5A43-4576-B682-E73E2F781995}"/>
                </a:ext>
              </a:extLst>
            </p:cNvPr>
            <p:cNvSpPr/>
            <p:nvPr/>
          </p:nvSpPr>
          <p:spPr>
            <a:xfrm>
              <a:off x="6437142" y="2020964"/>
              <a:ext cx="63446" cy="43168"/>
            </a:xfrm>
            <a:custGeom>
              <a:avLst/>
              <a:gdLst/>
              <a:ahLst/>
              <a:cxnLst/>
              <a:rect l="l" t="t" r="r" b="b"/>
              <a:pathLst>
                <a:path w="632" h="430" extrusionOk="0">
                  <a:moveTo>
                    <a:pt x="632" y="1"/>
                  </a:moveTo>
                  <a:cubicBezTo>
                    <a:pt x="596" y="1"/>
                    <a:pt x="561" y="1"/>
                    <a:pt x="525" y="13"/>
                  </a:cubicBezTo>
                  <a:cubicBezTo>
                    <a:pt x="430" y="48"/>
                    <a:pt x="346" y="84"/>
                    <a:pt x="263" y="144"/>
                  </a:cubicBezTo>
                  <a:cubicBezTo>
                    <a:pt x="191" y="191"/>
                    <a:pt x="120" y="263"/>
                    <a:pt x="60" y="334"/>
                  </a:cubicBezTo>
                  <a:cubicBezTo>
                    <a:pt x="37" y="358"/>
                    <a:pt x="13" y="394"/>
                    <a:pt x="1" y="429"/>
                  </a:cubicBezTo>
                  <a:cubicBezTo>
                    <a:pt x="84" y="334"/>
                    <a:pt x="180" y="251"/>
                    <a:pt x="287" y="168"/>
                  </a:cubicBezTo>
                  <a:cubicBezTo>
                    <a:pt x="394" y="96"/>
                    <a:pt x="513" y="37"/>
                    <a:pt x="63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06;p49">
              <a:extLst>
                <a:ext uri="{FF2B5EF4-FFF2-40B4-BE49-F238E27FC236}">
                  <a16:creationId xmlns:a16="http://schemas.microsoft.com/office/drawing/2014/main" id="{12FB32B3-DEAC-46AE-8A26-42DC12F82656}"/>
                </a:ext>
              </a:extLst>
            </p:cNvPr>
            <p:cNvSpPr/>
            <p:nvPr/>
          </p:nvSpPr>
          <p:spPr>
            <a:xfrm>
              <a:off x="6084568" y="2111818"/>
              <a:ext cx="84930" cy="104104"/>
            </a:xfrm>
            <a:custGeom>
              <a:avLst/>
              <a:gdLst/>
              <a:ahLst/>
              <a:cxnLst/>
              <a:rect l="l" t="t" r="r" b="b"/>
              <a:pathLst>
                <a:path w="846" h="1037" extrusionOk="0">
                  <a:moveTo>
                    <a:pt x="1" y="1"/>
                  </a:moveTo>
                  <a:lnTo>
                    <a:pt x="72" y="1025"/>
                  </a:lnTo>
                  <a:lnTo>
                    <a:pt x="846" y="1037"/>
                  </a:lnTo>
                  <a:lnTo>
                    <a:pt x="846" y="108"/>
                  </a:lnTo>
                  <a:lnTo>
                    <a:pt x="1"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07;p49">
              <a:extLst>
                <a:ext uri="{FF2B5EF4-FFF2-40B4-BE49-F238E27FC236}">
                  <a16:creationId xmlns:a16="http://schemas.microsoft.com/office/drawing/2014/main" id="{8EE78499-548F-4520-8161-5C24AD962A02}"/>
                </a:ext>
              </a:extLst>
            </p:cNvPr>
            <p:cNvSpPr/>
            <p:nvPr/>
          </p:nvSpPr>
          <p:spPr>
            <a:xfrm>
              <a:off x="6169398" y="2122560"/>
              <a:ext cx="210518" cy="100892"/>
            </a:xfrm>
            <a:custGeom>
              <a:avLst/>
              <a:gdLst/>
              <a:ahLst/>
              <a:cxnLst/>
              <a:rect l="l" t="t" r="r" b="b"/>
              <a:pathLst>
                <a:path w="2097" h="1005" extrusionOk="0">
                  <a:moveTo>
                    <a:pt x="1" y="1"/>
                  </a:moveTo>
                  <a:lnTo>
                    <a:pt x="1" y="930"/>
                  </a:lnTo>
                  <a:cubicBezTo>
                    <a:pt x="1" y="930"/>
                    <a:pt x="1412" y="1005"/>
                    <a:pt x="1801" y="1005"/>
                  </a:cubicBezTo>
                  <a:cubicBezTo>
                    <a:pt x="1850" y="1005"/>
                    <a:pt x="1882" y="1004"/>
                    <a:pt x="1894" y="1001"/>
                  </a:cubicBezTo>
                  <a:cubicBezTo>
                    <a:pt x="2025" y="977"/>
                    <a:pt x="2096" y="763"/>
                    <a:pt x="1858" y="584"/>
                  </a:cubicBezTo>
                  <a:cubicBezTo>
                    <a:pt x="1775" y="525"/>
                    <a:pt x="1382" y="418"/>
                    <a:pt x="1156" y="346"/>
                  </a:cubicBezTo>
                  <a:cubicBezTo>
                    <a:pt x="1037" y="299"/>
                    <a:pt x="918" y="239"/>
                    <a:pt x="799" y="179"/>
                  </a:cubicBezTo>
                  <a:lnTo>
                    <a:pt x="596" y="60"/>
                  </a:lnTo>
                  <a:cubicBezTo>
                    <a:pt x="537" y="25"/>
                    <a:pt x="453" y="1"/>
                    <a:pt x="38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08;p49">
              <a:extLst>
                <a:ext uri="{FF2B5EF4-FFF2-40B4-BE49-F238E27FC236}">
                  <a16:creationId xmlns:a16="http://schemas.microsoft.com/office/drawing/2014/main" id="{2D0520E8-011A-4A44-97F1-4CC271DEABDC}"/>
                </a:ext>
              </a:extLst>
            </p:cNvPr>
            <p:cNvSpPr/>
            <p:nvPr/>
          </p:nvSpPr>
          <p:spPr>
            <a:xfrm>
              <a:off x="6228027" y="2159604"/>
              <a:ext cx="4819" cy="49191"/>
            </a:xfrm>
            <a:custGeom>
              <a:avLst/>
              <a:gdLst/>
              <a:ahLst/>
              <a:cxnLst/>
              <a:rect l="l" t="t" r="r" b="b"/>
              <a:pathLst>
                <a:path w="48" h="490" extrusionOk="0">
                  <a:moveTo>
                    <a:pt x="36" y="1"/>
                  </a:moveTo>
                  <a:cubicBezTo>
                    <a:pt x="12" y="84"/>
                    <a:pt x="0" y="168"/>
                    <a:pt x="12" y="239"/>
                  </a:cubicBezTo>
                  <a:cubicBezTo>
                    <a:pt x="0" y="322"/>
                    <a:pt x="24" y="406"/>
                    <a:pt x="48" y="489"/>
                  </a:cubicBezTo>
                  <a:cubicBezTo>
                    <a:pt x="48" y="406"/>
                    <a:pt x="48" y="322"/>
                    <a:pt x="36" y="239"/>
                  </a:cubicBezTo>
                  <a:cubicBezTo>
                    <a:pt x="48" y="168"/>
                    <a:pt x="36" y="84"/>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09;p49">
              <a:extLst>
                <a:ext uri="{FF2B5EF4-FFF2-40B4-BE49-F238E27FC236}">
                  <a16:creationId xmlns:a16="http://schemas.microsoft.com/office/drawing/2014/main" id="{F0D9118D-2C22-45E8-8E1A-A0B54CC8AA38}"/>
                </a:ext>
              </a:extLst>
            </p:cNvPr>
            <p:cNvSpPr/>
            <p:nvPr/>
          </p:nvSpPr>
          <p:spPr>
            <a:xfrm>
              <a:off x="6249511" y="2163218"/>
              <a:ext cx="3714" cy="44372"/>
            </a:xfrm>
            <a:custGeom>
              <a:avLst/>
              <a:gdLst/>
              <a:ahLst/>
              <a:cxnLst/>
              <a:rect l="l" t="t" r="r" b="b"/>
              <a:pathLst>
                <a:path w="37" h="442" extrusionOk="0">
                  <a:moveTo>
                    <a:pt x="24" y="1"/>
                  </a:moveTo>
                  <a:cubicBezTo>
                    <a:pt x="1" y="72"/>
                    <a:pt x="1" y="144"/>
                    <a:pt x="1" y="227"/>
                  </a:cubicBezTo>
                  <a:cubicBezTo>
                    <a:pt x="1" y="298"/>
                    <a:pt x="1" y="370"/>
                    <a:pt x="13" y="441"/>
                  </a:cubicBezTo>
                  <a:cubicBezTo>
                    <a:pt x="36" y="370"/>
                    <a:pt x="36" y="298"/>
                    <a:pt x="36" y="227"/>
                  </a:cubicBezTo>
                  <a:cubicBezTo>
                    <a:pt x="36" y="144"/>
                    <a:pt x="36" y="72"/>
                    <a:pt x="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10;p49">
              <a:extLst>
                <a:ext uri="{FF2B5EF4-FFF2-40B4-BE49-F238E27FC236}">
                  <a16:creationId xmlns:a16="http://schemas.microsoft.com/office/drawing/2014/main" id="{60CFE780-3E7C-4BDB-819A-318572EFE346}"/>
                </a:ext>
              </a:extLst>
            </p:cNvPr>
            <p:cNvSpPr/>
            <p:nvPr/>
          </p:nvSpPr>
          <p:spPr>
            <a:xfrm>
              <a:off x="6268685" y="2165627"/>
              <a:ext cx="4819" cy="45477"/>
            </a:xfrm>
            <a:custGeom>
              <a:avLst/>
              <a:gdLst/>
              <a:ahLst/>
              <a:cxnLst/>
              <a:rect l="l" t="t" r="r" b="b"/>
              <a:pathLst>
                <a:path w="48" h="453" extrusionOk="0">
                  <a:moveTo>
                    <a:pt x="0" y="1"/>
                  </a:moveTo>
                  <a:cubicBezTo>
                    <a:pt x="0" y="155"/>
                    <a:pt x="12" y="310"/>
                    <a:pt x="36" y="453"/>
                  </a:cubicBezTo>
                  <a:cubicBezTo>
                    <a:pt x="48" y="382"/>
                    <a:pt x="48" y="298"/>
                    <a:pt x="36" y="227"/>
                  </a:cubicBezTo>
                  <a:cubicBezTo>
                    <a:pt x="36" y="155"/>
                    <a:pt x="24" y="72"/>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11;p49">
              <a:extLst>
                <a:ext uri="{FF2B5EF4-FFF2-40B4-BE49-F238E27FC236}">
                  <a16:creationId xmlns:a16="http://schemas.microsoft.com/office/drawing/2014/main" id="{4013C1D5-7AFB-4845-A4FD-758F39F6491F}"/>
                </a:ext>
              </a:extLst>
            </p:cNvPr>
            <p:cNvSpPr/>
            <p:nvPr/>
          </p:nvSpPr>
          <p:spPr>
            <a:xfrm>
              <a:off x="6177831" y="2145348"/>
              <a:ext cx="38349" cy="72984"/>
            </a:xfrm>
            <a:custGeom>
              <a:avLst/>
              <a:gdLst/>
              <a:ahLst/>
              <a:cxnLst/>
              <a:rect l="l" t="t" r="r" b="b"/>
              <a:pathLst>
                <a:path w="382" h="727" extrusionOk="0">
                  <a:moveTo>
                    <a:pt x="96" y="19"/>
                  </a:moveTo>
                  <a:cubicBezTo>
                    <a:pt x="104" y="19"/>
                    <a:pt x="112" y="20"/>
                    <a:pt x="119" y="24"/>
                  </a:cubicBezTo>
                  <a:cubicBezTo>
                    <a:pt x="179" y="48"/>
                    <a:pt x="238" y="95"/>
                    <a:pt x="286" y="155"/>
                  </a:cubicBezTo>
                  <a:cubicBezTo>
                    <a:pt x="327" y="219"/>
                    <a:pt x="345" y="291"/>
                    <a:pt x="344" y="362"/>
                  </a:cubicBezTo>
                  <a:lnTo>
                    <a:pt x="344" y="362"/>
                  </a:lnTo>
                  <a:cubicBezTo>
                    <a:pt x="264" y="320"/>
                    <a:pt x="193" y="276"/>
                    <a:pt x="131" y="214"/>
                  </a:cubicBezTo>
                  <a:cubicBezTo>
                    <a:pt x="96" y="191"/>
                    <a:pt x="60" y="143"/>
                    <a:pt x="36" y="107"/>
                  </a:cubicBezTo>
                  <a:cubicBezTo>
                    <a:pt x="24" y="83"/>
                    <a:pt x="36" y="60"/>
                    <a:pt x="48" y="36"/>
                  </a:cubicBezTo>
                  <a:cubicBezTo>
                    <a:pt x="56" y="27"/>
                    <a:pt x="77" y="19"/>
                    <a:pt x="96" y="19"/>
                  </a:cubicBezTo>
                  <a:close/>
                  <a:moveTo>
                    <a:pt x="342" y="389"/>
                  </a:moveTo>
                  <a:lnTo>
                    <a:pt x="342" y="389"/>
                  </a:lnTo>
                  <a:cubicBezTo>
                    <a:pt x="332" y="494"/>
                    <a:pt x="279" y="594"/>
                    <a:pt x="191" y="655"/>
                  </a:cubicBezTo>
                  <a:cubicBezTo>
                    <a:pt x="167" y="667"/>
                    <a:pt x="143" y="679"/>
                    <a:pt x="107" y="691"/>
                  </a:cubicBezTo>
                  <a:cubicBezTo>
                    <a:pt x="84" y="691"/>
                    <a:pt x="60" y="691"/>
                    <a:pt x="48" y="667"/>
                  </a:cubicBezTo>
                  <a:cubicBezTo>
                    <a:pt x="48" y="643"/>
                    <a:pt x="48" y="619"/>
                    <a:pt x="60" y="607"/>
                  </a:cubicBezTo>
                  <a:cubicBezTo>
                    <a:pt x="72" y="584"/>
                    <a:pt x="84" y="560"/>
                    <a:pt x="107" y="548"/>
                  </a:cubicBezTo>
                  <a:cubicBezTo>
                    <a:pt x="155" y="500"/>
                    <a:pt x="215" y="453"/>
                    <a:pt x="286" y="417"/>
                  </a:cubicBezTo>
                  <a:cubicBezTo>
                    <a:pt x="312" y="404"/>
                    <a:pt x="330" y="395"/>
                    <a:pt x="342" y="389"/>
                  </a:cubicBezTo>
                  <a:close/>
                  <a:moveTo>
                    <a:pt x="72" y="0"/>
                  </a:moveTo>
                  <a:cubicBezTo>
                    <a:pt x="48" y="0"/>
                    <a:pt x="36" y="12"/>
                    <a:pt x="24" y="24"/>
                  </a:cubicBezTo>
                  <a:cubicBezTo>
                    <a:pt x="0" y="48"/>
                    <a:pt x="0" y="83"/>
                    <a:pt x="12" y="119"/>
                  </a:cubicBezTo>
                  <a:cubicBezTo>
                    <a:pt x="24" y="143"/>
                    <a:pt x="36" y="167"/>
                    <a:pt x="60" y="191"/>
                  </a:cubicBezTo>
                  <a:cubicBezTo>
                    <a:pt x="131" y="262"/>
                    <a:pt x="215" y="322"/>
                    <a:pt x="310" y="357"/>
                  </a:cubicBezTo>
                  <a:cubicBezTo>
                    <a:pt x="321" y="363"/>
                    <a:pt x="332" y="368"/>
                    <a:pt x="343" y="373"/>
                  </a:cubicBezTo>
                  <a:lnTo>
                    <a:pt x="343" y="373"/>
                  </a:lnTo>
                  <a:cubicBezTo>
                    <a:pt x="343" y="378"/>
                    <a:pt x="343" y="382"/>
                    <a:pt x="342" y="387"/>
                  </a:cubicBezTo>
                  <a:lnTo>
                    <a:pt x="342" y="387"/>
                  </a:lnTo>
                  <a:cubicBezTo>
                    <a:pt x="320" y="393"/>
                    <a:pt x="293" y="395"/>
                    <a:pt x="274" y="405"/>
                  </a:cubicBezTo>
                  <a:cubicBezTo>
                    <a:pt x="203" y="441"/>
                    <a:pt x="143" y="476"/>
                    <a:pt x="84" y="536"/>
                  </a:cubicBezTo>
                  <a:cubicBezTo>
                    <a:pt x="72" y="548"/>
                    <a:pt x="48" y="572"/>
                    <a:pt x="36" y="595"/>
                  </a:cubicBezTo>
                  <a:cubicBezTo>
                    <a:pt x="24" y="619"/>
                    <a:pt x="12" y="655"/>
                    <a:pt x="24" y="679"/>
                  </a:cubicBezTo>
                  <a:cubicBezTo>
                    <a:pt x="36" y="703"/>
                    <a:pt x="48" y="714"/>
                    <a:pt x="60" y="726"/>
                  </a:cubicBezTo>
                  <a:lnTo>
                    <a:pt x="107" y="726"/>
                  </a:lnTo>
                  <a:cubicBezTo>
                    <a:pt x="143" y="714"/>
                    <a:pt x="179" y="703"/>
                    <a:pt x="203" y="679"/>
                  </a:cubicBezTo>
                  <a:cubicBezTo>
                    <a:pt x="274" y="643"/>
                    <a:pt x="322" y="572"/>
                    <a:pt x="346" y="488"/>
                  </a:cubicBezTo>
                  <a:cubicBezTo>
                    <a:pt x="359" y="453"/>
                    <a:pt x="366" y="417"/>
                    <a:pt x="368" y="380"/>
                  </a:cubicBezTo>
                  <a:lnTo>
                    <a:pt x="368" y="380"/>
                  </a:lnTo>
                  <a:cubicBezTo>
                    <a:pt x="373" y="381"/>
                    <a:pt x="377" y="381"/>
                    <a:pt x="381" y="381"/>
                  </a:cubicBezTo>
                  <a:cubicBezTo>
                    <a:pt x="377" y="379"/>
                    <a:pt x="373" y="377"/>
                    <a:pt x="369" y="375"/>
                  </a:cubicBezTo>
                  <a:lnTo>
                    <a:pt x="369" y="375"/>
                  </a:lnTo>
                  <a:cubicBezTo>
                    <a:pt x="376" y="216"/>
                    <a:pt x="283" y="58"/>
                    <a:pt x="11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12;p49">
              <a:extLst>
                <a:ext uri="{FF2B5EF4-FFF2-40B4-BE49-F238E27FC236}">
                  <a16:creationId xmlns:a16="http://schemas.microsoft.com/office/drawing/2014/main" id="{2A5B6D7C-8E1C-4902-91D7-4BE2412A2682}"/>
                </a:ext>
              </a:extLst>
            </p:cNvPr>
            <p:cNvSpPr/>
            <p:nvPr/>
          </p:nvSpPr>
          <p:spPr>
            <a:xfrm>
              <a:off x="6214876" y="2123764"/>
              <a:ext cx="154299" cy="99386"/>
            </a:xfrm>
            <a:custGeom>
              <a:avLst/>
              <a:gdLst/>
              <a:ahLst/>
              <a:cxnLst/>
              <a:rect l="l" t="t" r="r" b="b"/>
              <a:pathLst>
                <a:path w="1537" h="990" extrusionOk="0">
                  <a:moveTo>
                    <a:pt x="0" y="1"/>
                  </a:moveTo>
                  <a:cubicBezTo>
                    <a:pt x="12" y="25"/>
                    <a:pt x="36" y="37"/>
                    <a:pt x="60" y="48"/>
                  </a:cubicBezTo>
                  <a:cubicBezTo>
                    <a:pt x="108" y="96"/>
                    <a:pt x="167" y="132"/>
                    <a:pt x="227" y="167"/>
                  </a:cubicBezTo>
                  <a:cubicBezTo>
                    <a:pt x="429" y="298"/>
                    <a:pt x="643" y="394"/>
                    <a:pt x="870" y="453"/>
                  </a:cubicBezTo>
                  <a:cubicBezTo>
                    <a:pt x="989" y="501"/>
                    <a:pt x="1120" y="513"/>
                    <a:pt x="1227" y="560"/>
                  </a:cubicBezTo>
                  <a:cubicBezTo>
                    <a:pt x="1322" y="584"/>
                    <a:pt x="1405" y="656"/>
                    <a:pt x="1465" y="739"/>
                  </a:cubicBezTo>
                  <a:cubicBezTo>
                    <a:pt x="1501" y="799"/>
                    <a:pt x="1512" y="870"/>
                    <a:pt x="1489" y="929"/>
                  </a:cubicBezTo>
                  <a:cubicBezTo>
                    <a:pt x="1477" y="953"/>
                    <a:pt x="1465" y="977"/>
                    <a:pt x="1441" y="989"/>
                  </a:cubicBezTo>
                  <a:cubicBezTo>
                    <a:pt x="1441" y="989"/>
                    <a:pt x="1453" y="989"/>
                    <a:pt x="1465" y="977"/>
                  </a:cubicBezTo>
                  <a:cubicBezTo>
                    <a:pt x="1489" y="965"/>
                    <a:pt x="1501" y="941"/>
                    <a:pt x="1512" y="929"/>
                  </a:cubicBezTo>
                  <a:cubicBezTo>
                    <a:pt x="1536" y="858"/>
                    <a:pt x="1524" y="787"/>
                    <a:pt x="1489" y="715"/>
                  </a:cubicBezTo>
                  <a:cubicBezTo>
                    <a:pt x="1429" y="632"/>
                    <a:pt x="1346" y="560"/>
                    <a:pt x="1239" y="525"/>
                  </a:cubicBezTo>
                  <a:cubicBezTo>
                    <a:pt x="1131" y="489"/>
                    <a:pt x="1001" y="465"/>
                    <a:pt x="870" y="429"/>
                  </a:cubicBezTo>
                  <a:cubicBezTo>
                    <a:pt x="655" y="358"/>
                    <a:pt x="441" y="275"/>
                    <a:pt x="239" y="156"/>
                  </a:cubicBezTo>
                  <a:cubicBezTo>
                    <a:pt x="167" y="108"/>
                    <a:pt x="108" y="72"/>
                    <a:pt x="60" y="37"/>
                  </a:cubicBezTo>
                  <a:cubicBezTo>
                    <a:pt x="36" y="25"/>
                    <a:pt x="24" y="13"/>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13;p49">
              <a:extLst>
                <a:ext uri="{FF2B5EF4-FFF2-40B4-BE49-F238E27FC236}">
                  <a16:creationId xmlns:a16="http://schemas.microsoft.com/office/drawing/2014/main" id="{02D8497F-F3F5-407E-AAA8-69E6FCA9E02B}"/>
                </a:ext>
              </a:extLst>
            </p:cNvPr>
            <p:cNvSpPr/>
            <p:nvPr/>
          </p:nvSpPr>
          <p:spPr>
            <a:xfrm>
              <a:off x="6150324" y="1496319"/>
              <a:ext cx="344338" cy="413707"/>
            </a:xfrm>
            <a:custGeom>
              <a:avLst/>
              <a:gdLst/>
              <a:ahLst/>
              <a:cxnLst/>
              <a:rect l="l" t="t" r="r" b="b"/>
              <a:pathLst>
                <a:path w="3430" h="4121" extrusionOk="0">
                  <a:moveTo>
                    <a:pt x="1774" y="0"/>
                  </a:moveTo>
                  <a:lnTo>
                    <a:pt x="631" y="607"/>
                  </a:lnTo>
                  <a:lnTo>
                    <a:pt x="1953" y="2881"/>
                  </a:lnTo>
                  <a:lnTo>
                    <a:pt x="0" y="3262"/>
                  </a:lnTo>
                  <a:lnTo>
                    <a:pt x="60" y="4060"/>
                  </a:lnTo>
                  <a:lnTo>
                    <a:pt x="2275" y="4120"/>
                  </a:lnTo>
                  <a:cubicBezTo>
                    <a:pt x="2285" y="4120"/>
                    <a:pt x="2295" y="4120"/>
                    <a:pt x="2306" y="4120"/>
                  </a:cubicBezTo>
                  <a:cubicBezTo>
                    <a:pt x="2711" y="4120"/>
                    <a:pt x="3089" y="3896"/>
                    <a:pt x="3263" y="3524"/>
                  </a:cubicBezTo>
                  <a:cubicBezTo>
                    <a:pt x="3429" y="3203"/>
                    <a:pt x="3418" y="2834"/>
                    <a:pt x="3239" y="2512"/>
                  </a:cubicBezTo>
                  <a:lnTo>
                    <a:pt x="177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14;p49">
              <a:extLst>
                <a:ext uri="{FF2B5EF4-FFF2-40B4-BE49-F238E27FC236}">
                  <a16:creationId xmlns:a16="http://schemas.microsoft.com/office/drawing/2014/main" id="{93994F73-F209-4E49-B6F8-890C3FAC540A}"/>
                </a:ext>
              </a:extLst>
            </p:cNvPr>
            <p:cNvSpPr/>
            <p:nvPr/>
          </p:nvSpPr>
          <p:spPr>
            <a:xfrm>
              <a:off x="5655495" y="1498628"/>
              <a:ext cx="343133" cy="485386"/>
            </a:xfrm>
            <a:custGeom>
              <a:avLst/>
              <a:gdLst/>
              <a:ahLst/>
              <a:cxnLst/>
              <a:rect l="l" t="t" r="r" b="b"/>
              <a:pathLst>
                <a:path w="3418" h="4835" extrusionOk="0">
                  <a:moveTo>
                    <a:pt x="1739" y="1"/>
                  </a:moveTo>
                  <a:lnTo>
                    <a:pt x="310" y="2513"/>
                  </a:lnTo>
                  <a:cubicBezTo>
                    <a:pt x="0" y="3096"/>
                    <a:pt x="215" y="3811"/>
                    <a:pt x="798" y="4120"/>
                  </a:cubicBezTo>
                  <a:cubicBezTo>
                    <a:pt x="858" y="4144"/>
                    <a:pt x="917" y="4180"/>
                    <a:pt x="988" y="4192"/>
                  </a:cubicBezTo>
                  <a:lnTo>
                    <a:pt x="1334" y="4299"/>
                  </a:lnTo>
                  <a:lnTo>
                    <a:pt x="3370" y="4835"/>
                  </a:lnTo>
                  <a:lnTo>
                    <a:pt x="3417" y="4228"/>
                  </a:lnTo>
                  <a:lnTo>
                    <a:pt x="1536" y="3144"/>
                  </a:lnTo>
                  <a:lnTo>
                    <a:pt x="2893" y="584"/>
                  </a:lnTo>
                  <a:lnTo>
                    <a:pt x="173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15;p49">
              <a:extLst>
                <a:ext uri="{FF2B5EF4-FFF2-40B4-BE49-F238E27FC236}">
                  <a16:creationId xmlns:a16="http://schemas.microsoft.com/office/drawing/2014/main" id="{6E0CE998-1232-4FA4-BAD9-E3FC1A31AC6A}"/>
                </a:ext>
              </a:extLst>
            </p:cNvPr>
            <p:cNvSpPr/>
            <p:nvPr/>
          </p:nvSpPr>
          <p:spPr>
            <a:xfrm>
              <a:off x="5757091" y="1367216"/>
              <a:ext cx="650326" cy="635971"/>
            </a:xfrm>
            <a:custGeom>
              <a:avLst/>
              <a:gdLst/>
              <a:ahLst/>
              <a:cxnLst/>
              <a:rect l="l" t="t" r="r" b="b"/>
              <a:pathLst>
                <a:path w="6478" h="6335" extrusionOk="0">
                  <a:moveTo>
                    <a:pt x="4013" y="0"/>
                  </a:moveTo>
                  <a:lnTo>
                    <a:pt x="2405" y="24"/>
                  </a:lnTo>
                  <a:cubicBezTo>
                    <a:pt x="2215" y="48"/>
                    <a:pt x="2024" y="95"/>
                    <a:pt x="1834" y="167"/>
                  </a:cubicBezTo>
                  <a:lnTo>
                    <a:pt x="1834" y="155"/>
                  </a:lnTo>
                  <a:cubicBezTo>
                    <a:pt x="965" y="345"/>
                    <a:pt x="0" y="2250"/>
                    <a:pt x="0" y="2250"/>
                  </a:cubicBezTo>
                  <a:lnTo>
                    <a:pt x="1274" y="2917"/>
                  </a:lnTo>
                  <a:lnTo>
                    <a:pt x="1310" y="3120"/>
                  </a:lnTo>
                  <a:cubicBezTo>
                    <a:pt x="1346" y="3382"/>
                    <a:pt x="1465" y="3632"/>
                    <a:pt x="1643" y="3822"/>
                  </a:cubicBezTo>
                  <a:lnTo>
                    <a:pt x="1274" y="6263"/>
                  </a:lnTo>
                  <a:lnTo>
                    <a:pt x="5394" y="6334"/>
                  </a:lnTo>
                  <a:lnTo>
                    <a:pt x="4870" y="4596"/>
                  </a:lnTo>
                  <a:lnTo>
                    <a:pt x="5084" y="2905"/>
                  </a:lnTo>
                  <a:lnTo>
                    <a:pt x="6477" y="2167"/>
                  </a:lnTo>
                  <a:cubicBezTo>
                    <a:pt x="6311" y="1822"/>
                    <a:pt x="6108" y="1488"/>
                    <a:pt x="5882" y="1179"/>
                  </a:cubicBezTo>
                  <a:cubicBezTo>
                    <a:pt x="5418" y="572"/>
                    <a:pt x="4763" y="155"/>
                    <a:pt x="4013"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16;p49">
              <a:extLst>
                <a:ext uri="{FF2B5EF4-FFF2-40B4-BE49-F238E27FC236}">
                  <a16:creationId xmlns:a16="http://schemas.microsoft.com/office/drawing/2014/main" id="{89E0A22F-0026-4436-BAEF-4D749AE6E9DE}"/>
                </a:ext>
              </a:extLst>
            </p:cNvPr>
            <p:cNvSpPr/>
            <p:nvPr/>
          </p:nvSpPr>
          <p:spPr>
            <a:xfrm>
              <a:off x="5948337" y="1014442"/>
              <a:ext cx="233106" cy="449647"/>
            </a:xfrm>
            <a:custGeom>
              <a:avLst/>
              <a:gdLst/>
              <a:ahLst/>
              <a:cxnLst/>
              <a:rect l="l" t="t" r="r" b="b"/>
              <a:pathLst>
                <a:path w="2322" h="4479" extrusionOk="0">
                  <a:moveTo>
                    <a:pt x="733" y="0"/>
                  </a:moveTo>
                  <a:cubicBezTo>
                    <a:pt x="340" y="0"/>
                    <a:pt x="82" y="492"/>
                    <a:pt x="48" y="907"/>
                  </a:cubicBezTo>
                  <a:cubicBezTo>
                    <a:pt x="24" y="1371"/>
                    <a:pt x="0" y="1954"/>
                    <a:pt x="60" y="2300"/>
                  </a:cubicBezTo>
                  <a:cubicBezTo>
                    <a:pt x="167" y="3002"/>
                    <a:pt x="715" y="3097"/>
                    <a:pt x="715" y="3097"/>
                  </a:cubicBezTo>
                  <a:lnTo>
                    <a:pt x="715" y="3705"/>
                  </a:lnTo>
                  <a:cubicBezTo>
                    <a:pt x="715" y="4126"/>
                    <a:pt x="1060" y="4479"/>
                    <a:pt x="1480" y="4479"/>
                  </a:cubicBezTo>
                  <a:cubicBezTo>
                    <a:pt x="1487" y="4479"/>
                    <a:pt x="1494" y="4479"/>
                    <a:pt x="1500" y="4479"/>
                  </a:cubicBezTo>
                  <a:lnTo>
                    <a:pt x="1512" y="4479"/>
                  </a:lnTo>
                  <a:cubicBezTo>
                    <a:pt x="1941" y="4479"/>
                    <a:pt x="2274" y="4133"/>
                    <a:pt x="2286" y="3705"/>
                  </a:cubicBezTo>
                  <a:lnTo>
                    <a:pt x="2322" y="597"/>
                  </a:lnTo>
                  <a:cubicBezTo>
                    <a:pt x="2322" y="466"/>
                    <a:pt x="2227" y="359"/>
                    <a:pt x="2096" y="335"/>
                  </a:cubicBezTo>
                  <a:lnTo>
                    <a:pt x="774" y="2"/>
                  </a:lnTo>
                  <a:cubicBezTo>
                    <a:pt x="760" y="1"/>
                    <a:pt x="747" y="0"/>
                    <a:pt x="73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17;p49">
              <a:extLst>
                <a:ext uri="{FF2B5EF4-FFF2-40B4-BE49-F238E27FC236}">
                  <a16:creationId xmlns:a16="http://schemas.microsoft.com/office/drawing/2014/main" id="{EF65728D-197B-408D-BC35-0671E5EC2072}"/>
                </a:ext>
              </a:extLst>
            </p:cNvPr>
            <p:cNvSpPr/>
            <p:nvPr/>
          </p:nvSpPr>
          <p:spPr>
            <a:xfrm>
              <a:off x="5974639" y="1135313"/>
              <a:ext cx="17970" cy="17970"/>
            </a:xfrm>
            <a:custGeom>
              <a:avLst/>
              <a:gdLst/>
              <a:ahLst/>
              <a:cxnLst/>
              <a:rect l="l" t="t" r="r" b="b"/>
              <a:pathLst>
                <a:path w="179" h="179" extrusionOk="0">
                  <a:moveTo>
                    <a:pt x="95" y="0"/>
                  </a:moveTo>
                  <a:cubicBezTo>
                    <a:pt x="48" y="0"/>
                    <a:pt x="12" y="36"/>
                    <a:pt x="0" y="84"/>
                  </a:cubicBezTo>
                  <a:cubicBezTo>
                    <a:pt x="0" y="131"/>
                    <a:pt x="48" y="179"/>
                    <a:pt x="95" y="179"/>
                  </a:cubicBezTo>
                  <a:cubicBezTo>
                    <a:pt x="143" y="179"/>
                    <a:pt x="179" y="143"/>
                    <a:pt x="179" y="96"/>
                  </a:cubicBezTo>
                  <a:cubicBezTo>
                    <a:pt x="179" y="48"/>
                    <a:pt x="143" y="0"/>
                    <a:pt x="9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18;p49">
              <a:extLst>
                <a:ext uri="{FF2B5EF4-FFF2-40B4-BE49-F238E27FC236}">
                  <a16:creationId xmlns:a16="http://schemas.microsoft.com/office/drawing/2014/main" id="{B3A54367-2B03-4D3D-B427-4727FB3DF447}"/>
                </a:ext>
              </a:extLst>
            </p:cNvPr>
            <p:cNvSpPr/>
            <p:nvPr/>
          </p:nvSpPr>
          <p:spPr>
            <a:xfrm>
              <a:off x="5965002" y="1125776"/>
              <a:ext cx="38349" cy="9838"/>
            </a:xfrm>
            <a:custGeom>
              <a:avLst/>
              <a:gdLst/>
              <a:ahLst/>
              <a:cxnLst/>
              <a:rect l="l" t="t" r="r" b="b"/>
              <a:pathLst>
                <a:path w="382" h="98" extrusionOk="0">
                  <a:moveTo>
                    <a:pt x="191" y="0"/>
                  </a:moveTo>
                  <a:cubicBezTo>
                    <a:pt x="144" y="0"/>
                    <a:pt x="84" y="12"/>
                    <a:pt x="49" y="48"/>
                  </a:cubicBezTo>
                  <a:cubicBezTo>
                    <a:pt x="13" y="72"/>
                    <a:pt x="1" y="95"/>
                    <a:pt x="13" y="95"/>
                  </a:cubicBezTo>
                  <a:cubicBezTo>
                    <a:pt x="14" y="97"/>
                    <a:pt x="16" y="97"/>
                    <a:pt x="19" y="97"/>
                  </a:cubicBezTo>
                  <a:cubicBezTo>
                    <a:pt x="39" y="97"/>
                    <a:pt x="96" y="60"/>
                    <a:pt x="191" y="60"/>
                  </a:cubicBezTo>
                  <a:cubicBezTo>
                    <a:pt x="276" y="60"/>
                    <a:pt x="342" y="97"/>
                    <a:pt x="364" y="97"/>
                  </a:cubicBezTo>
                  <a:cubicBezTo>
                    <a:pt x="367" y="97"/>
                    <a:pt x="369" y="97"/>
                    <a:pt x="370" y="95"/>
                  </a:cubicBezTo>
                  <a:cubicBezTo>
                    <a:pt x="382" y="83"/>
                    <a:pt x="358" y="72"/>
                    <a:pt x="334" y="48"/>
                  </a:cubicBezTo>
                  <a:cubicBezTo>
                    <a:pt x="287" y="12"/>
                    <a:pt x="239" y="0"/>
                    <a:pt x="1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19;p49">
              <a:extLst>
                <a:ext uri="{FF2B5EF4-FFF2-40B4-BE49-F238E27FC236}">
                  <a16:creationId xmlns:a16="http://schemas.microsoft.com/office/drawing/2014/main" id="{7183EACB-5981-434D-B20D-7A2B83D9835E}"/>
                </a:ext>
              </a:extLst>
            </p:cNvPr>
            <p:cNvSpPr/>
            <p:nvPr/>
          </p:nvSpPr>
          <p:spPr>
            <a:xfrm>
              <a:off x="6071416" y="1137722"/>
              <a:ext cx="18070" cy="16765"/>
            </a:xfrm>
            <a:custGeom>
              <a:avLst/>
              <a:gdLst/>
              <a:ahLst/>
              <a:cxnLst/>
              <a:rect l="l" t="t" r="r" b="b"/>
              <a:pathLst>
                <a:path w="180" h="167" extrusionOk="0">
                  <a:moveTo>
                    <a:pt x="84" y="0"/>
                  </a:moveTo>
                  <a:cubicBezTo>
                    <a:pt x="36" y="0"/>
                    <a:pt x="1" y="36"/>
                    <a:pt x="1" y="72"/>
                  </a:cubicBezTo>
                  <a:cubicBezTo>
                    <a:pt x="1" y="131"/>
                    <a:pt x="36" y="167"/>
                    <a:pt x="84" y="167"/>
                  </a:cubicBezTo>
                  <a:cubicBezTo>
                    <a:pt x="132" y="167"/>
                    <a:pt x="179" y="131"/>
                    <a:pt x="179" y="84"/>
                  </a:cubicBezTo>
                  <a:cubicBezTo>
                    <a:pt x="179" y="36"/>
                    <a:pt x="132"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20;p49">
              <a:extLst>
                <a:ext uri="{FF2B5EF4-FFF2-40B4-BE49-F238E27FC236}">
                  <a16:creationId xmlns:a16="http://schemas.microsoft.com/office/drawing/2014/main" id="{D3BA99B2-320C-4778-8A1D-54E31486B6B8}"/>
                </a:ext>
              </a:extLst>
            </p:cNvPr>
            <p:cNvSpPr/>
            <p:nvPr/>
          </p:nvSpPr>
          <p:spPr>
            <a:xfrm>
              <a:off x="6061879" y="1127783"/>
              <a:ext cx="38349" cy="10139"/>
            </a:xfrm>
            <a:custGeom>
              <a:avLst/>
              <a:gdLst/>
              <a:ahLst/>
              <a:cxnLst/>
              <a:rect l="l" t="t" r="r" b="b"/>
              <a:pathLst>
                <a:path w="382" h="101" extrusionOk="0">
                  <a:moveTo>
                    <a:pt x="211" y="1"/>
                  </a:moveTo>
                  <a:cubicBezTo>
                    <a:pt x="200" y="1"/>
                    <a:pt x="190" y="2"/>
                    <a:pt x="179" y="4"/>
                  </a:cubicBezTo>
                  <a:cubicBezTo>
                    <a:pt x="131" y="4"/>
                    <a:pt x="84" y="16"/>
                    <a:pt x="48" y="40"/>
                  </a:cubicBezTo>
                  <a:cubicBezTo>
                    <a:pt x="12" y="63"/>
                    <a:pt x="0" y="87"/>
                    <a:pt x="0" y="99"/>
                  </a:cubicBezTo>
                  <a:cubicBezTo>
                    <a:pt x="1" y="100"/>
                    <a:pt x="3" y="101"/>
                    <a:pt x="5" y="101"/>
                  </a:cubicBezTo>
                  <a:cubicBezTo>
                    <a:pt x="25" y="101"/>
                    <a:pt x="92" y="52"/>
                    <a:pt x="179" y="52"/>
                  </a:cubicBezTo>
                  <a:cubicBezTo>
                    <a:pt x="274" y="52"/>
                    <a:pt x="332" y="89"/>
                    <a:pt x="360" y="89"/>
                  </a:cubicBezTo>
                  <a:cubicBezTo>
                    <a:pt x="364" y="89"/>
                    <a:pt x="367" y="89"/>
                    <a:pt x="369" y="87"/>
                  </a:cubicBezTo>
                  <a:cubicBezTo>
                    <a:pt x="381" y="75"/>
                    <a:pt x="358" y="63"/>
                    <a:pt x="322" y="40"/>
                  </a:cubicBezTo>
                  <a:cubicBezTo>
                    <a:pt x="293" y="20"/>
                    <a:pt x="256" y="1"/>
                    <a:pt x="21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21;p49">
              <a:extLst>
                <a:ext uri="{FF2B5EF4-FFF2-40B4-BE49-F238E27FC236}">
                  <a16:creationId xmlns:a16="http://schemas.microsoft.com/office/drawing/2014/main" id="{4FE4883F-F930-46DF-BA75-D080955F43C1}"/>
                </a:ext>
              </a:extLst>
            </p:cNvPr>
            <p:cNvSpPr/>
            <p:nvPr/>
          </p:nvSpPr>
          <p:spPr>
            <a:xfrm>
              <a:off x="6000942" y="1128085"/>
              <a:ext cx="29916" cy="82320"/>
            </a:xfrm>
            <a:custGeom>
              <a:avLst/>
              <a:gdLst/>
              <a:ahLst/>
              <a:cxnLst/>
              <a:rect l="l" t="t" r="r" b="b"/>
              <a:pathLst>
                <a:path w="298" h="820" extrusionOk="0">
                  <a:moveTo>
                    <a:pt x="298" y="1"/>
                  </a:moveTo>
                  <a:cubicBezTo>
                    <a:pt x="214" y="156"/>
                    <a:pt x="155" y="310"/>
                    <a:pt x="95" y="477"/>
                  </a:cubicBezTo>
                  <a:cubicBezTo>
                    <a:pt x="72" y="549"/>
                    <a:pt x="48" y="608"/>
                    <a:pt x="24" y="668"/>
                  </a:cubicBezTo>
                  <a:cubicBezTo>
                    <a:pt x="12" y="703"/>
                    <a:pt x="0" y="739"/>
                    <a:pt x="12" y="763"/>
                  </a:cubicBezTo>
                  <a:cubicBezTo>
                    <a:pt x="24" y="787"/>
                    <a:pt x="36" y="799"/>
                    <a:pt x="48" y="811"/>
                  </a:cubicBezTo>
                  <a:lnTo>
                    <a:pt x="95" y="811"/>
                  </a:lnTo>
                  <a:cubicBezTo>
                    <a:pt x="119" y="816"/>
                    <a:pt x="146" y="819"/>
                    <a:pt x="173" y="819"/>
                  </a:cubicBezTo>
                  <a:cubicBezTo>
                    <a:pt x="200" y="819"/>
                    <a:pt x="226" y="816"/>
                    <a:pt x="250" y="811"/>
                  </a:cubicBezTo>
                  <a:cubicBezTo>
                    <a:pt x="203" y="799"/>
                    <a:pt x="155" y="787"/>
                    <a:pt x="95" y="787"/>
                  </a:cubicBezTo>
                  <a:cubicBezTo>
                    <a:pt x="72" y="787"/>
                    <a:pt x="48" y="775"/>
                    <a:pt x="48" y="763"/>
                  </a:cubicBezTo>
                  <a:cubicBezTo>
                    <a:pt x="48" y="727"/>
                    <a:pt x="48" y="703"/>
                    <a:pt x="60" y="680"/>
                  </a:cubicBezTo>
                  <a:cubicBezTo>
                    <a:pt x="84" y="620"/>
                    <a:pt x="107" y="561"/>
                    <a:pt x="131" y="489"/>
                  </a:cubicBezTo>
                  <a:cubicBezTo>
                    <a:pt x="203" y="334"/>
                    <a:pt x="262" y="168"/>
                    <a:pt x="2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22;p49">
              <a:extLst>
                <a:ext uri="{FF2B5EF4-FFF2-40B4-BE49-F238E27FC236}">
                  <a16:creationId xmlns:a16="http://schemas.microsoft.com/office/drawing/2014/main" id="{2C5218D1-CA62-4A79-801C-5BF693E46F32}"/>
                </a:ext>
              </a:extLst>
            </p:cNvPr>
            <p:cNvSpPr/>
            <p:nvPr/>
          </p:nvSpPr>
          <p:spPr>
            <a:xfrm>
              <a:off x="6020016" y="1300255"/>
              <a:ext cx="94567" cy="42465"/>
            </a:xfrm>
            <a:custGeom>
              <a:avLst/>
              <a:gdLst/>
              <a:ahLst/>
              <a:cxnLst/>
              <a:rect l="l" t="t" r="r" b="b"/>
              <a:pathLst>
                <a:path w="942" h="423" extrusionOk="0">
                  <a:moveTo>
                    <a:pt x="941" y="0"/>
                  </a:moveTo>
                  <a:cubicBezTo>
                    <a:pt x="656" y="167"/>
                    <a:pt x="334" y="250"/>
                    <a:pt x="1" y="250"/>
                  </a:cubicBezTo>
                  <a:lnTo>
                    <a:pt x="13" y="417"/>
                  </a:lnTo>
                  <a:cubicBezTo>
                    <a:pt x="54" y="421"/>
                    <a:pt x="94" y="422"/>
                    <a:pt x="132" y="422"/>
                  </a:cubicBezTo>
                  <a:cubicBezTo>
                    <a:pt x="741" y="422"/>
                    <a:pt x="941" y="1"/>
                    <a:pt x="94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23;p49">
              <a:extLst>
                <a:ext uri="{FF2B5EF4-FFF2-40B4-BE49-F238E27FC236}">
                  <a16:creationId xmlns:a16="http://schemas.microsoft.com/office/drawing/2014/main" id="{DD19D05B-EC1F-45B0-8BB6-7AF024A5D3BB}"/>
                </a:ext>
              </a:extLst>
            </p:cNvPr>
            <p:cNvSpPr/>
            <p:nvPr/>
          </p:nvSpPr>
          <p:spPr>
            <a:xfrm>
              <a:off x="6029553" y="1226167"/>
              <a:ext cx="31221" cy="22086"/>
            </a:xfrm>
            <a:custGeom>
              <a:avLst/>
              <a:gdLst/>
              <a:ahLst/>
              <a:cxnLst/>
              <a:rect l="l" t="t" r="r" b="b"/>
              <a:pathLst>
                <a:path w="311" h="220" extrusionOk="0">
                  <a:moveTo>
                    <a:pt x="168" y="0"/>
                  </a:moveTo>
                  <a:cubicBezTo>
                    <a:pt x="108" y="0"/>
                    <a:pt x="49" y="24"/>
                    <a:pt x="13" y="72"/>
                  </a:cubicBezTo>
                  <a:cubicBezTo>
                    <a:pt x="1" y="84"/>
                    <a:pt x="1" y="95"/>
                    <a:pt x="13" y="107"/>
                  </a:cubicBezTo>
                  <a:cubicBezTo>
                    <a:pt x="13" y="119"/>
                    <a:pt x="25" y="131"/>
                    <a:pt x="37" y="143"/>
                  </a:cubicBezTo>
                  <a:cubicBezTo>
                    <a:pt x="72" y="167"/>
                    <a:pt x="108" y="191"/>
                    <a:pt x="156" y="215"/>
                  </a:cubicBezTo>
                  <a:cubicBezTo>
                    <a:pt x="168" y="218"/>
                    <a:pt x="180" y="219"/>
                    <a:pt x="191" y="219"/>
                  </a:cubicBezTo>
                  <a:cubicBezTo>
                    <a:pt x="226" y="219"/>
                    <a:pt x="260" y="206"/>
                    <a:pt x="287" y="179"/>
                  </a:cubicBezTo>
                  <a:cubicBezTo>
                    <a:pt x="310" y="143"/>
                    <a:pt x="310" y="95"/>
                    <a:pt x="275" y="60"/>
                  </a:cubicBezTo>
                  <a:cubicBezTo>
                    <a:pt x="251" y="24"/>
                    <a:pt x="215" y="12"/>
                    <a:pt x="16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24;p49">
              <a:extLst>
                <a:ext uri="{FF2B5EF4-FFF2-40B4-BE49-F238E27FC236}">
                  <a16:creationId xmlns:a16="http://schemas.microsoft.com/office/drawing/2014/main" id="{8A4B2DB5-695F-4446-BBC6-93C5E5AD5765}"/>
                </a:ext>
              </a:extLst>
            </p:cNvPr>
            <p:cNvSpPr/>
            <p:nvPr/>
          </p:nvSpPr>
          <p:spPr>
            <a:xfrm>
              <a:off x="6023630" y="1216529"/>
              <a:ext cx="33530" cy="27908"/>
            </a:xfrm>
            <a:custGeom>
              <a:avLst/>
              <a:gdLst/>
              <a:ahLst/>
              <a:cxnLst/>
              <a:rect l="l" t="t" r="r" b="b"/>
              <a:pathLst>
                <a:path w="334" h="278" extrusionOk="0">
                  <a:moveTo>
                    <a:pt x="310" y="1"/>
                  </a:moveTo>
                  <a:cubicBezTo>
                    <a:pt x="298" y="1"/>
                    <a:pt x="298" y="108"/>
                    <a:pt x="215" y="180"/>
                  </a:cubicBezTo>
                  <a:cubicBezTo>
                    <a:pt x="119" y="251"/>
                    <a:pt x="12" y="239"/>
                    <a:pt x="0" y="263"/>
                  </a:cubicBezTo>
                  <a:cubicBezTo>
                    <a:pt x="0" y="275"/>
                    <a:pt x="36" y="275"/>
                    <a:pt x="84" y="275"/>
                  </a:cubicBezTo>
                  <a:cubicBezTo>
                    <a:pt x="94" y="277"/>
                    <a:pt x="104" y="278"/>
                    <a:pt x="114" y="278"/>
                  </a:cubicBezTo>
                  <a:cubicBezTo>
                    <a:pt x="163" y="278"/>
                    <a:pt x="211" y="255"/>
                    <a:pt x="250" y="215"/>
                  </a:cubicBezTo>
                  <a:cubicBezTo>
                    <a:pt x="298" y="180"/>
                    <a:pt x="322" y="132"/>
                    <a:pt x="334" y="72"/>
                  </a:cubicBezTo>
                  <a:cubicBezTo>
                    <a:pt x="334" y="25"/>
                    <a:pt x="322" y="1"/>
                    <a:pt x="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25;p49">
              <a:extLst>
                <a:ext uri="{FF2B5EF4-FFF2-40B4-BE49-F238E27FC236}">
                  <a16:creationId xmlns:a16="http://schemas.microsoft.com/office/drawing/2014/main" id="{67481E81-E09B-4A08-9E2D-3ECCC29D01DD}"/>
                </a:ext>
              </a:extLst>
            </p:cNvPr>
            <p:cNvSpPr/>
            <p:nvPr/>
          </p:nvSpPr>
          <p:spPr>
            <a:xfrm>
              <a:off x="6057060" y="1112624"/>
              <a:ext cx="46782" cy="13051"/>
            </a:xfrm>
            <a:custGeom>
              <a:avLst/>
              <a:gdLst/>
              <a:ahLst/>
              <a:cxnLst/>
              <a:rect l="l" t="t" r="r" b="b"/>
              <a:pathLst>
                <a:path w="466" h="130" extrusionOk="0">
                  <a:moveTo>
                    <a:pt x="239" y="0"/>
                  </a:moveTo>
                  <a:cubicBezTo>
                    <a:pt x="179" y="0"/>
                    <a:pt x="120" y="0"/>
                    <a:pt x="60" y="24"/>
                  </a:cubicBezTo>
                  <a:cubicBezTo>
                    <a:pt x="25" y="36"/>
                    <a:pt x="1" y="60"/>
                    <a:pt x="1" y="72"/>
                  </a:cubicBezTo>
                  <a:cubicBezTo>
                    <a:pt x="13" y="95"/>
                    <a:pt x="108" y="83"/>
                    <a:pt x="227" y="107"/>
                  </a:cubicBezTo>
                  <a:cubicBezTo>
                    <a:pt x="301" y="116"/>
                    <a:pt x="369" y="129"/>
                    <a:pt x="412" y="129"/>
                  </a:cubicBezTo>
                  <a:cubicBezTo>
                    <a:pt x="432" y="129"/>
                    <a:pt x="446" y="127"/>
                    <a:pt x="453" y="119"/>
                  </a:cubicBezTo>
                  <a:cubicBezTo>
                    <a:pt x="465" y="95"/>
                    <a:pt x="441" y="83"/>
                    <a:pt x="406" y="60"/>
                  </a:cubicBezTo>
                  <a:cubicBezTo>
                    <a:pt x="358" y="24"/>
                    <a:pt x="298" y="12"/>
                    <a:pt x="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26;p49">
              <a:extLst>
                <a:ext uri="{FF2B5EF4-FFF2-40B4-BE49-F238E27FC236}">
                  <a16:creationId xmlns:a16="http://schemas.microsoft.com/office/drawing/2014/main" id="{9F8B4D6E-9AFB-4593-8810-594DDB63A367}"/>
                </a:ext>
              </a:extLst>
            </p:cNvPr>
            <p:cNvSpPr/>
            <p:nvPr/>
          </p:nvSpPr>
          <p:spPr>
            <a:xfrm>
              <a:off x="5966206" y="1107304"/>
              <a:ext cx="36040" cy="11244"/>
            </a:xfrm>
            <a:custGeom>
              <a:avLst/>
              <a:gdLst/>
              <a:ahLst/>
              <a:cxnLst/>
              <a:rect l="l" t="t" r="r" b="b"/>
              <a:pathLst>
                <a:path w="359" h="112" extrusionOk="0">
                  <a:moveTo>
                    <a:pt x="181" y="1"/>
                  </a:moveTo>
                  <a:cubicBezTo>
                    <a:pt x="131" y="1"/>
                    <a:pt x="81" y="16"/>
                    <a:pt x="37" y="41"/>
                  </a:cubicBezTo>
                  <a:cubicBezTo>
                    <a:pt x="13" y="65"/>
                    <a:pt x="1" y="89"/>
                    <a:pt x="13" y="101"/>
                  </a:cubicBezTo>
                  <a:cubicBezTo>
                    <a:pt x="17" y="109"/>
                    <a:pt x="27" y="111"/>
                    <a:pt x="43" y="111"/>
                  </a:cubicBezTo>
                  <a:cubicBezTo>
                    <a:pt x="74" y="111"/>
                    <a:pt x="124" y="101"/>
                    <a:pt x="179" y="101"/>
                  </a:cubicBezTo>
                  <a:cubicBezTo>
                    <a:pt x="221" y="101"/>
                    <a:pt x="257" y="104"/>
                    <a:pt x="285" y="104"/>
                  </a:cubicBezTo>
                  <a:cubicBezTo>
                    <a:pt x="313" y="104"/>
                    <a:pt x="334" y="101"/>
                    <a:pt x="346" y="89"/>
                  </a:cubicBezTo>
                  <a:cubicBezTo>
                    <a:pt x="358" y="65"/>
                    <a:pt x="334" y="65"/>
                    <a:pt x="310" y="41"/>
                  </a:cubicBezTo>
                  <a:cubicBezTo>
                    <a:pt x="271" y="13"/>
                    <a:pt x="226" y="1"/>
                    <a:pt x="18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27;p49">
              <a:extLst>
                <a:ext uri="{FF2B5EF4-FFF2-40B4-BE49-F238E27FC236}">
                  <a16:creationId xmlns:a16="http://schemas.microsoft.com/office/drawing/2014/main" id="{4252ADE4-C406-41B8-953B-C3F5C1010FDA}"/>
                </a:ext>
              </a:extLst>
            </p:cNvPr>
            <p:cNvSpPr/>
            <p:nvPr/>
          </p:nvSpPr>
          <p:spPr>
            <a:xfrm>
              <a:off x="5999737" y="973984"/>
              <a:ext cx="232001" cy="327372"/>
            </a:xfrm>
            <a:custGeom>
              <a:avLst/>
              <a:gdLst/>
              <a:ahLst/>
              <a:cxnLst/>
              <a:rect l="l" t="t" r="r" b="b"/>
              <a:pathLst>
                <a:path w="2311" h="3261" extrusionOk="0">
                  <a:moveTo>
                    <a:pt x="405" y="0"/>
                  </a:moveTo>
                  <a:cubicBezTo>
                    <a:pt x="250" y="0"/>
                    <a:pt x="107" y="71"/>
                    <a:pt x="0" y="191"/>
                  </a:cubicBezTo>
                  <a:lnTo>
                    <a:pt x="24" y="179"/>
                  </a:lnTo>
                  <a:cubicBezTo>
                    <a:pt x="48" y="500"/>
                    <a:pt x="250" y="774"/>
                    <a:pt x="548" y="881"/>
                  </a:cubicBezTo>
                  <a:cubicBezTo>
                    <a:pt x="667" y="929"/>
                    <a:pt x="810" y="941"/>
                    <a:pt x="941" y="988"/>
                  </a:cubicBezTo>
                  <a:cubicBezTo>
                    <a:pt x="1072" y="1024"/>
                    <a:pt x="1179" y="1131"/>
                    <a:pt x="1227" y="1262"/>
                  </a:cubicBezTo>
                  <a:cubicBezTo>
                    <a:pt x="1250" y="1381"/>
                    <a:pt x="1227" y="1500"/>
                    <a:pt x="1179" y="1607"/>
                  </a:cubicBezTo>
                  <a:cubicBezTo>
                    <a:pt x="1155" y="1726"/>
                    <a:pt x="1143" y="1857"/>
                    <a:pt x="1227" y="1941"/>
                  </a:cubicBezTo>
                  <a:cubicBezTo>
                    <a:pt x="1298" y="2036"/>
                    <a:pt x="1417" y="2048"/>
                    <a:pt x="1465" y="2131"/>
                  </a:cubicBezTo>
                  <a:cubicBezTo>
                    <a:pt x="1512" y="2226"/>
                    <a:pt x="1453" y="2334"/>
                    <a:pt x="1417" y="2441"/>
                  </a:cubicBezTo>
                  <a:cubicBezTo>
                    <a:pt x="1346" y="2584"/>
                    <a:pt x="1334" y="2738"/>
                    <a:pt x="1369" y="2893"/>
                  </a:cubicBezTo>
                  <a:cubicBezTo>
                    <a:pt x="1405" y="3048"/>
                    <a:pt x="1524" y="3179"/>
                    <a:pt x="1667" y="3239"/>
                  </a:cubicBezTo>
                  <a:cubicBezTo>
                    <a:pt x="1687" y="3253"/>
                    <a:pt x="1711" y="3260"/>
                    <a:pt x="1736" y="3260"/>
                  </a:cubicBezTo>
                  <a:cubicBezTo>
                    <a:pt x="1770" y="3260"/>
                    <a:pt x="1806" y="3247"/>
                    <a:pt x="1834" y="3227"/>
                  </a:cubicBezTo>
                  <a:cubicBezTo>
                    <a:pt x="1858" y="3191"/>
                    <a:pt x="1834" y="3131"/>
                    <a:pt x="1858" y="3096"/>
                  </a:cubicBezTo>
                  <a:cubicBezTo>
                    <a:pt x="2167" y="2441"/>
                    <a:pt x="2298" y="2191"/>
                    <a:pt x="2298" y="1512"/>
                  </a:cubicBezTo>
                  <a:cubicBezTo>
                    <a:pt x="2310" y="1179"/>
                    <a:pt x="2227" y="869"/>
                    <a:pt x="2036" y="595"/>
                  </a:cubicBezTo>
                  <a:cubicBezTo>
                    <a:pt x="1965" y="464"/>
                    <a:pt x="1846" y="369"/>
                    <a:pt x="1715" y="310"/>
                  </a:cubicBezTo>
                  <a:cubicBezTo>
                    <a:pt x="1441" y="179"/>
                    <a:pt x="1143" y="95"/>
                    <a:pt x="846" y="48"/>
                  </a:cubicBezTo>
                  <a:cubicBezTo>
                    <a:pt x="703" y="12"/>
                    <a:pt x="548" y="0"/>
                    <a:pt x="40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28;p49">
              <a:extLst>
                <a:ext uri="{FF2B5EF4-FFF2-40B4-BE49-F238E27FC236}">
                  <a16:creationId xmlns:a16="http://schemas.microsoft.com/office/drawing/2014/main" id="{C6F7B7AE-7740-4AC3-A85F-8B6802EB2406}"/>
                </a:ext>
              </a:extLst>
            </p:cNvPr>
            <p:cNvSpPr/>
            <p:nvPr/>
          </p:nvSpPr>
          <p:spPr>
            <a:xfrm>
              <a:off x="5924444" y="1003800"/>
              <a:ext cx="95672" cy="147172"/>
            </a:xfrm>
            <a:custGeom>
              <a:avLst/>
              <a:gdLst/>
              <a:ahLst/>
              <a:cxnLst/>
              <a:rect l="l" t="t" r="r" b="b"/>
              <a:pathLst>
                <a:path w="953" h="1466" extrusionOk="0">
                  <a:moveTo>
                    <a:pt x="941" y="1"/>
                  </a:moveTo>
                  <a:cubicBezTo>
                    <a:pt x="834" y="24"/>
                    <a:pt x="726" y="60"/>
                    <a:pt x="631" y="108"/>
                  </a:cubicBezTo>
                  <a:cubicBezTo>
                    <a:pt x="155" y="382"/>
                    <a:pt x="0" y="989"/>
                    <a:pt x="274" y="1465"/>
                  </a:cubicBezTo>
                  <a:cubicBezTo>
                    <a:pt x="203" y="1251"/>
                    <a:pt x="250" y="1025"/>
                    <a:pt x="405" y="858"/>
                  </a:cubicBezTo>
                  <a:cubicBezTo>
                    <a:pt x="476" y="798"/>
                    <a:pt x="548" y="727"/>
                    <a:pt x="619" y="656"/>
                  </a:cubicBezTo>
                  <a:cubicBezTo>
                    <a:pt x="679" y="548"/>
                    <a:pt x="715" y="441"/>
                    <a:pt x="738" y="322"/>
                  </a:cubicBezTo>
                  <a:cubicBezTo>
                    <a:pt x="762" y="203"/>
                    <a:pt x="846" y="108"/>
                    <a:pt x="953" y="48"/>
                  </a:cubicBezTo>
                  <a:lnTo>
                    <a:pt x="9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29;p49">
              <a:extLst>
                <a:ext uri="{FF2B5EF4-FFF2-40B4-BE49-F238E27FC236}">
                  <a16:creationId xmlns:a16="http://schemas.microsoft.com/office/drawing/2014/main" id="{1A3F4AED-977A-4FA7-AFB8-DAC3A1C0388E}"/>
                </a:ext>
              </a:extLst>
            </p:cNvPr>
            <p:cNvSpPr/>
            <p:nvPr/>
          </p:nvSpPr>
          <p:spPr>
            <a:xfrm>
              <a:off x="6004455" y="1009824"/>
              <a:ext cx="147172" cy="118360"/>
            </a:xfrm>
            <a:custGeom>
              <a:avLst/>
              <a:gdLst/>
              <a:ahLst/>
              <a:cxnLst/>
              <a:rect l="l" t="t" r="r" b="b"/>
              <a:pathLst>
                <a:path w="1466" h="1179" extrusionOk="0">
                  <a:moveTo>
                    <a:pt x="1" y="0"/>
                  </a:moveTo>
                  <a:cubicBezTo>
                    <a:pt x="1" y="24"/>
                    <a:pt x="1" y="60"/>
                    <a:pt x="1" y="84"/>
                  </a:cubicBezTo>
                  <a:cubicBezTo>
                    <a:pt x="13" y="155"/>
                    <a:pt x="37" y="226"/>
                    <a:pt x="72" y="298"/>
                  </a:cubicBezTo>
                  <a:cubicBezTo>
                    <a:pt x="132" y="405"/>
                    <a:pt x="203" y="488"/>
                    <a:pt x="299" y="548"/>
                  </a:cubicBezTo>
                  <a:cubicBezTo>
                    <a:pt x="358" y="596"/>
                    <a:pt x="418" y="619"/>
                    <a:pt x="477" y="643"/>
                  </a:cubicBezTo>
                  <a:cubicBezTo>
                    <a:pt x="549" y="667"/>
                    <a:pt x="620" y="679"/>
                    <a:pt x="691" y="679"/>
                  </a:cubicBezTo>
                  <a:cubicBezTo>
                    <a:pt x="727" y="676"/>
                    <a:pt x="762" y="674"/>
                    <a:pt x="797" y="674"/>
                  </a:cubicBezTo>
                  <a:cubicBezTo>
                    <a:pt x="900" y="674"/>
                    <a:pt x="998" y="688"/>
                    <a:pt x="1096" y="715"/>
                  </a:cubicBezTo>
                  <a:cubicBezTo>
                    <a:pt x="1192" y="762"/>
                    <a:pt x="1287" y="822"/>
                    <a:pt x="1346" y="917"/>
                  </a:cubicBezTo>
                  <a:cubicBezTo>
                    <a:pt x="1406" y="988"/>
                    <a:pt x="1442" y="1084"/>
                    <a:pt x="1453" y="1179"/>
                  </a:cubicBezTo>
                  <a:cubicBezTo>
                    <a:pt x="1465" y="1155"/>
                    <a:pt x="1465" y="1131"/>
                    <a:pt x="1453" y="1107"/>
                  </a:cubicBezTo>
                  <a:cubicBezTo>
                    <a:pt x="1442" y="1024"/>
                    <a:pt x="1418" y="953"/>
                    <a:pt x="1370" y="893"/>
                  </a:cubicBezTo>
                  <a:cubicBezTo>
                    <a:pt x="1311" y="798"/>
                    <a:pt x="1215" y="715"/>
                    <a:pt x="1108" y="679"/>
                  </a:cubicBezTo>
                  <a:cubicBezTo>
                    <a:pt x="1008" y="642"/>
                    <a:pt x="901" y="627"/>
                    <a:pt x="798" y="627"/>
                  </a:cubicBezTo>
                  <a:cubicBezTo>
                    <a:pt x="766" y="627"/>
                    <a:pt x="734" y="628"/>
                    <a:pt x="703" y="631"/>
                  </a:cubicBezTo>
                  <a:cubicBezTo>
                    <a:pt x="632" y="619"/>
                    <a:pt x="560" y="619"/>
                    <a:pt x="501" y="596"/>
                  </a:cubicBezTo>
                  <a:cubicBezTo>
                    <a:pt x="441" y="584"/>
                    <a:pt x="382" y="548"/>
                    <a:pt x="322" y="512"/>
                  </a:cubicBezTo>
                  <a:cubicBezTo>
                    <a:pt x="239" y="453"/>
                    <a:pt x="156" y="381"/>
                    <a:pt x="108" y="286"/>
                  </a:cubicBezTo>
                  <a:cubicBezTo>
                    <a:pt x="60" y="191"/>
                    <a:pt x="25" y="9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30;p49">
              <a:extLst>
                <a:ext uri="{FF2B5EF4-FFF2-40B4-BE49-F238E27FC236}">
                  <a16:creationId xmlns:a16="http://schemas.microsoft.com/office/drawing/2014/main" id="{B1E2A2DC-1CD8-44DD-AC24-D4FE11FBF83B}"/>
                </a:ext>
              </a:extLst>
            </p:cNvPr>
            <p:cNvSpPr/>
            <p:nvPr/>
          </p:nvSpPr>
          <p:spPr>
            <a:xfrm>
              <a:off x="6220799" y="1125976"/>
              <a:ext cx="77802" cy="90652"/>
            </a:xfrm>
            <a:custGeom>
              <a:avLst/>
              <a:gdLst/>
              <a:ahLst/>
              <a:cxnLst/>
              <a:rect l="l" t="t" r="r" b="b"/>
              <a:pathLst>
                <a:path w="775" h="903" extrusionOk="0">
                  <a:moveTo>
                    <a:pt x="365" y="0"/>
                  </a:moveTo>
                  <a:cubicBezTo>
                    <a:pt x="301" y="0"/>
                    <a:pt x="237" y="15"/>
                    <a:pt x="180" y="46"/>
                  </a:cubicBezTo>
                  <a:cubicBezTo>
                    <a:pt x="84" y="105"/>
                    <a:pt x="13" y="212"/>
                    <a:pt x="1" y="331"/>
                  </a:cubicBezTo>
                  <a:lnTo>
                    <a:pt x="60" y="570"/>
                  </a:lnTo>
                  <a:cubicBezTo>
                    <a:pt x="60" y="760"/>
                    <a:pt x="227" y="903"/>
                    <a:pt x="418" y="903"/>
                  </a:cubicBezTo>
                  <a:cubicBezTo>
                    <a:pt x="513" y="891"/>
                    <a:pt x="620" y="843"/>
                    <a:pt x="680" y="760"/>
                  </a:cubicBezTo>
                  <a:cubicBezTo>
                    <a:pt x="739" y="665"/>
                    <a:pt x="775" y="558"/>
                    <a:pt x="763" y="439"/>
                  </a:cubicBezTo>
                  <a:cubicBezTo>
                    <a:pt x="763" y="355"/>
                    <a:pt x="739" y="260"/>
                    <a:pt x="703" y="177"/>
                  </a:cubicBezTo>
                  <a:cubicBezTo>
                    <a:pt x="631" y="64"/>
                    <a:pt x="499" y="0"/>
                    <a:pt x="36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31;p49">
              <a:extLst>
                <a:ext uri="{FF2B5EF4-FFF2-40B4-BE49-F238E27FC236}">
                  <a16:creationId xmlns:a16="http://schemas.microsoft.com/office/drawing/2014/main" id="{E0012F40-4C18-47CA-AC9F-CC06FF834969}"/>
                </a:ext>
              </a:extLst>
            </p:cNvPr>
            <p:cNvSpPr/>
            <p:nvPr/>
          </p:nvSpPr>
          <p:spPr>
            <a:xfrm>
              <a:off x="6222003" y="1134108"/>
              <a:ext cx="10842" cy="62242"/>
            </a:xfrm>
            <a:custGeom>
              <a:avLst/>
              <a:gdLst/>
              <a:ahLst/>
              <a:cxnLst/>
              <a:rect l="l" t="t" r="r" b="b"/>
              <a:pathLst>
                <a:path w="108" h="620" extrusionOk="0">
                  <a:moveTo>
                    <a:pt x="37" y="0"/>
                  </a:moveTo>
                  <a:lnTo>
                    <a:pt x="37" y="0"/>
                  </a:lnTo>
                  <a:cubicBezTo>
                    <a:pt x="13" y="0"/>
                    <a:pt x="48" y="143"/>
                    <a:pt x="48" y="310"/>
                  </a:cubicBezTo>
                  <a:cubicBezTo>
                    <a:pt x="48" y="489"/>
                    <a:pt x="1" y="620"/>
                    <a:pt x="13" y="620"/>
                  </a:cubicBezTo>
                  <a:cubicBezTo>
                    <a:pt x="72" y="536"/>
                    <a:pt x="96" y="417"/>
                    <a:pt x="96" y="310"/>
                  </a:cubicBezTo>
                  <a:cubicBezTo>
                    <a:pt x="108" y="203"/>
                    <a:pt x="84" y="96"/>
                    <a:pt x="37"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32;p49">
              <a:extLst>
                <a:ext uri="{FF2B5EF4-FFF2-40B4-BE49-F238E27FC236}">
                  <a16:creationId xmlns:a16="http://schemas.microsoft.com/office/drawing/2014/main" id="{D3AC7A2B-4F1D-4A8E-BAB1-19724A92D74A}"/>
                </a:ext>
              </a:extLst>
            </p:cNvPr>
            <p:cNvSpPr/>
            <p:nvPr/>
          </p:nvSpPr>
          <p:spPr>
            <a:xfrm>
              <a:off x="6009274" y="985931"/>
              <a:ext cx="222464" cy="148276"/>
            </a:xfrm>
            <a:custGeom>
              <a:avLst/>
              <a:gdLst/>
              <a:ahLst/>
              <a:cxnLst/>
              <a:rect l="l" t="t" r="r" b="b"/>
              <a:pathLst>
                <a:path w="2216" h="1477" extrusionOk="0">
                  <a:moveTo>
                    <a:pt x="1" y="0"/>
                  </a:moveTo>
                  <a:lnTo>
                    <a:pt x="1" y="0"/>
                  </a:lnTo>
                  <a:cubicBezTo>
                    <a:pt x="12" y="36"/>
                    <a:pt x="36" y="72"/>
                    <a:pt x="60" y="95"/>
                  </a:cubicBezTo>
                  <a:cubicBezTo>
                    <a:pt x="120" y="179"/>
                    <a:pt x="191" y="250"/>
                    <a:pt x="262" y="322"/>
                  </a:cubicBezTo>
                  <a:cubicBezTo>
                    <a:pt x="382" y="417"/>
                    <a:pt x="512" y="488"/>
                    <a:pt x="655" y="536"/>
                  </a:cubicBezTo>
                  <a:cubicBezTo>
                    <a:pt x="822" y="583"/>
                    <a:pt x="1013" y="595"/>
                    <a:pt x="1167" y="703"/>
                  </a:cubicBezTo>
                  <a:cubicBezTo>
                    <a:pt x="1322" y="810"/>
                    <a:pt x="1405" y="976"/>
                    <a:pt x="1501" y="1107"/>
                  </a:cubicBezTo>
                  <a:cubicBezTo>
                    <a:pt x="1572" y="1250"/>
                    <a:pt x="1679" y="1357"/>
                    <a:pt x="1810" y="1429"/>
                  </a:cubicBezTo>
                  <a:cubicBezTo>
                    <a:pt x="1874" y="1461"/>
                    <a:pt x="1943" y="1476"/>
                    <a:pt x="2013" y="1476"/>
                  </a:cubicBezTo>
                  <a:cubicBezTo>
                    <a:pt x="2048" y="1476"/>
                    <a:pt x="2084" y="1472"/>
                    <a:pt x="2120" y="1465"/>
                  </a:cubicBezTo>
                  <a:cubicBezTo>
                    <a:pt x="2144" y="1453"/>
                    <a:pt x="2167" y="1441"/>
                    <a:pt x="2191" y="1429"/>
                  </a:cubicBezTo>
                  <a:cubicBezTo>
                    <a:pt x="2203" y="1417"/>
                    <a:pt x="2215" y="1405"/>
                    <a:pt x="2215" y="1405"/>
                  </a:cubicBezTo>
                  <a:lnTo>
                    <a:pt x="2215" y="1405"/>
                  </a:lnTo>
                  <a:cubicBezTo>
                    <a:pt x="2179" y="1429"/>
                    <a:pt x="2144" y="1441"/>
                    <a:pt x="2108" y="1441"/>
                  </a:cubicBezTo>
                  <a:cubicBezTo>
                    <a:pt x="2076" y="1449"/>
                    <a:pt x="2044" y="1453"/>
                    <a:pt x="2013" y="1453"/>
                  </a:cubicBezTo>
                  <a:cubicBezTo>
                    <a:pt x="1950" y="1453"/>
                    <a:pt x="1890" y="1437"/>
                    <a:pt x="1834" y="1405"/>
                  </a:cubicBezTo>
                  <a:cubicBezTo>
                    <a:pt x="1703" y="1322"/>
                    <a:pt x="1608" y="1215"/>
                    <a:pt x="1536" y="1084"/>
                  </a:cubicBezTo>
                  <a:cubicBezTo>
                    <a:pt x="1453" y="953"/>
                    <a:pt x="1370" y="774"/>
                    <a:pt x="1191" y="655"/>
                  </a:cubicBezTo>
                  <a:cubicBezTo>
                    <a:pt x="1024" y="548"/>
                    <a:pt x="834" y="536"/>
                    <a:pt x="679" y="488"/>
                  </a:cubicBezTo>
                  <a:cubicBezTo>
                    <a:pt x="536" y="453"/>
                    <a:pt x="405" y="381"/>
                    <a:pt x="286" y="298"/>
                  </a:cubicBezTo>
                  <a:cubicBezTo>
                    <a:pt x="179" y="214"/>
                    <a:pt x="84" y="107"/>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33;p49">
              <a:extLst>
                <a:ext uri="{FF2B5EF4-FFF2-40B4-BE49-F238E27FC236}">
                  <a16:creationId xmlns:a16="http://schemas.microsoft.com/office/drawing/2014/main" id="{571A2778-0F67-44A3-846F-183BECF36EFA}"/>
                </a:ext>
              </a:extLst>
            </p:cNvPr>
            <p:cNvSpPr/>
            <p:nvPr/>
          </p:nvSpPr>
          <p:spPr>
            <a:xfrm>
              <a:off x="6016402" y="983521"/>
              <a:ext cx="210518" cy="126993"/>
            </a:xfrm>
            <a:custGeom>
              <a:avLst/>
              <a:gdLst/>
              <a:ahLst/>
              <a:cxnLst/>
              <a:rect l="l" t="t" r="r" b="b"/>
              <a:pathLst>
                <a:path w="2097" h="1265" extrusionOk="0">
                  <a:moveTo>
                    <a:pt x="1" y="0"/>
                  </a:moveTo>
                  <a:lnTo>
                    <a:pt x="1" y="0"/>
                  </a:lnTo>
                  <a:cubicBezTo>
                    <a:pt x="25" y="24"/>
                    <a:pt x="49" y="48"/>
                    <a:pt x="72" y="60"/>
                  </a:cubicBezTo>
                  <a:cubicBezTo>
                    <a:pt x="144" y="119"/>
                    <a:pt x="227" y="167"/>
                    <a:pt x="311" y="203"/>
                  </a:cubicBezTo>
                  <a:cubicBezTo>
                    <a:pt x="430" y="262"/>
                    <a:pt x="561" y="310"/>
                    <a:pt x="680" y="346"/>
                  </a:cubicBezTo>
                  <a:cubicBezTo>
                    <a:pt x="846" y="393"/>
                    <a:pt x="989" y="453"/>
                    <a:pt x="1144" y="524"/>
                  </a:cubicBezTo>
                  <a:cubicBezTo>
                    <a:pt x="1287" y="607"/>
                    <a:pt x="1406" y="715"/>
                    <a:pt x="1501" y="834"/>
                  </a:cubicBezTo>
                  <a:cubicBezTo>
                    <a:pt x="1573" y="953"/>
                    <a:pt x="1656" y="1060"/>
                    <a:pt x="1739" y="1167"/>
                  </a:cubicBezTo>
                  <a:cubicBezTo>
                    <a:pt x="1802" y="1229"/>
                    <a:pt x="1882" y="1265"/>
                    <a:pt x="1965" y="1265"/>
                  </a:cubicBezTo>
                  <a:cubicBezTo>
                    <a:pt x="1977" y="1265"/>
                    <a:pt x="1989" y="1264"/>
                    <a:pt x="2001" y="1262"/>
                  </a:cubicBezTo>
                  <a:cubicBezTo>
                    <a:pt x="2025" y="1262"/>
                    <a:pt x="2049" y="1262"/>
                    <a:pt x="2073" y="1250"/>
                  </a:cubicBezTo>
                  <a:cubicBezTo>
                    <a:pt x="2073" y="1239"/>
                    <a:pt x="2085" y="1239"/>
                    <a:pt x="2096" y="1227"/>
                  </a:cubicBezTo>
                  <a:lnTo>
                    <a:pt x="2096" y="1227"/>
                  </a:lnTo>
                  <a:cubicBezTo>
                    <a:pt x="2061" y="1239"/>
                    <a:pt x="2025" y="1250"/>
                    <a:pt x="2001" y="1250"/>
                  </a:cubicBezTo>
                  <a:cubicBezTo>
                    <a:pt x="1906" y="1250"/>
                    <a:pt x="1823" y="1215"/>
                    <a:pt x="1763" y="1143"/>
                  </a:cubicBezTo>
                  <a:cubicBezTo>
                    <a:pt x="1680" y="1036"/>
                    <a:pt x="1608" y="929"/>
                    <a:pt x="1537" y="822"/>
                  </a:cubicBezTo>
                  <a:cubicBezTo>
                    <a:pt x="1430" y="679"/>
                    <a:pt x="1311" y="572"/>
                    <a:pt x="1156" y="488"/>
                  </a:cubicBezTo>
                  <a:cubicBezTo>
                    <a:pt x="1013" y="405"/>
                    <a:pt x="858" y="346"/>
                    <a:pt x="703" y="310"/>
                  </a:cubicBezTo>
                  <a:cubicBezTo>
                    <a:pt x="549" y="262"/>
                    <a:pt x="430" y="215"/>
                    <a:pt x="322" y="179"/>
                  </a:cubicBezTo>
                  <a:cubicBezTo>
                    <a:pt x="203" y="131"/>
                    <a:pt x="96" y="72"/>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34;p49">
              <a:extLst>
                <a:ext uri="{FF2B5EF4-FFF2-40B4-BE49-F238E27FC236}">
                  <a16:creationId xmlns:a16="http://schemas.microsoft.com/office/drawing/2014/main" id="{B8F7F01B-4B58-4247-8F12-7FD2B0B1F703}"/>
                </a:ext>
              </a:extLst>
            </p:cNvPr>
            <p:cNvSpPr/>
            <p:nvPr/>
          </p:nvSpPr>
          <p:spPr>
            <a:xfrm>
              <a:off x="6224413" y="1195046"/>
              <a:ext cx="149481" cy="260713"/>
            </a:xfrm>
            <a:custGeom>
              <a:avLst/>
              <a:gdLst/>
              <a:ahLst/>
              <a:cxnLst/>
              <a:rect l="l" t="t" r="r" b="b"/>
              <a:pathLst>
                <a:path w="1489" h="2597" extrusionOk="0">
                  <a:moveTo>
                    <a:pt x="1" y="1"/>
                  </a:moveTo>
                  <a:lnTo>
                    <a:pt x="1" y="36"/>
                  </a:lnTo>
                  <a:cubicBezTo>
                    <a:pt x="1" y="72"/>
                    <a:pt x="13" y="108"/>
                    <a:pt x="36" y="132"/>
                  </a:cubicBezTo>
                  <a:cubicBezTo>
                    <a:pt x="96" y="239"/>
                    <a:pt x="203" y="310"/>
                    <a:pt x="310" y="346"/>
                  </a:cubicBezTo>
                  <a:cubicBezTo>
                    <a:pt x="382" y="382"/>
                    <a:pt x="465" y="405"/>
                    <a:pt x="536" y="441"/>
                  </a:cubicBezTo>
                  <a:cubicBezTo>
                    <a:pt x="620" y="477"/>
                    <a:pt x="691" y="536"/>
                    <a:pt x="739" y="620"/>
                  </a:cubicBezTo>
                  <a:cubicBezTo>
                    <a:pt x="775" y="703"/>
                    <a:pt x="786" y="810"/>
                    <a:pt x="751" y="906"/>
                  </a:cubicBezTo>
                  <a:cubicBezTo>
                    <a:pt x="739" y="953"/>
                    <a:pt x="715" y="1013"/>
                    <a:pt x="703" y="1060"/>
                  </a:cubicBezTo>
                  <a:cubicBezTo>
                    <a:pt x="691" y="1120"/>
                    <a:pt x="691" y="1179"/>
                    <a:pt x="691" y="1239"/>
                  </a:cubicBezTo>
                  <a:cubicBezTo>
                    <a:pt x="703" y="1358"/>
                    <a:pt x="739" y="1465"/>
                    <a:pt x="810" y="1560"/>
                  </a:cubicBezTo>
                  <a:cubicBezTo>
                    <a:pt x="870" y="1656"/>
                    <a:pt x="953" y="1727"/>
                    <a:pt x="1048" y="1775"/>
                  </a:cubicBezTo>
                  <a:cubicBezTo>
                    <a:pt x="1120" y="1822"/>
                    <a:pt x="1203" y="1870"/>
                    <a:pt x="1275" y="1929"/>
                  </a:cubicBezTo>
                  <a:cubicBezTo>
                    <a:pt x="1334" y="1977"/>
                    <a:pt x="1382" y="2049"/>
                    <a:pt x="1406" y="2120"/>
                  </a:cubicBezTo>
                  <a:cubicBezTo>
                    <a:pt x="1441" y="2227"/>
                    <a:pt x="1465" y="2346"/>
                    <a:pt x="1453" y="2465"/>
                  </a:cubicBezTo>
                  <a:cubicBezTo>
                    <a:pt x="1453" y="2501"/>
                    <a:pt x="1453" y="2549"/>
                    <a:pt x="1453" y="2596"/>
                  </a:cubicBezTo>
                  <a:cubicBezTo>
                    <a:pt x="1465" y="2549"/>
                    <a:pt x="1477" y="2513"/>
                    <a:pt x="1477" y="2465"/>
                  </a:cubicBezTo>
                  <a:cubicBezTo>
                    <a:pt x="1489" y="2346"/>
                    <a:pt x="1477" y="2227"/>
                    <a:pt x="1441" y="2108"/>
                  </a:cubicBezTo>
                  <a:cubicBezTo>
                    <a:pt x="1406" y="2025"/>
                    <a:pt x="1358" y="1953"/>
                    <a:pt x="1298" y="1894"/>
                  </a:cubicBezTo>
                  <a:cubicBezTo>
                    <a:pt x="1227" y="1834"/>
                    <a:pt x="1144" y="1787"/>
                    <a:pt x="1060" y="1739"/>
                  </a:cubicBezTo>
                  <a:cubicBezTo>
                    <a:pt x="977" y="1691"/>
                    <a:pt x="906" y="1620"/>
                    <a:pt x="846" y="1537"/>
                  </a:cubicBezTo>
                  <a:cubicBezTo>
                    <a:pt x="786" y="1453"/>
                    <a:pt x="751" y="1346"/>
                    <a:pt x="739" y="1239"/>
                  </a:cubicBezTo>
                  <a:cubicBezTo>
                    <a:pt x="739" y="1132"/>
                    <a:pt x="751" y="1013"/>
                    <a:pt x="786" y="917"/>
                  </a:cubicBezTo>
                  <a:cubicBezTo>
                    <a:pt x="810" y="858"/>
                    <a:pt x="810" y="810"/>
                    <a:pt x="810" y="751"/>
                  </a:cubicBezTo>
                  <a:cubicBezTo>
                    <a:pt x="810" y="703"/>
                    <a:pt x="798" y="644"/>
                    <a:pt x="775" y="596"/>
                  </a:cubicBezTo>
                  <a:cubicBezTo>
                    <a:pt x="727" y="513"/>
                    <a:pt x="644" y="453"/>
                    <a:pt x="560" y="405"/>
                  </a:cubicBezTo>
                  <a:cubicBezTo>
                    <a:pt x="477" y="370"/>
                    <a:pt x="394" y="346"/>
                    <a:pt x="334" y="322"/>
                  </a:cubicBezTo>
                  <a:cubicBezTo>
                    <a:pt x="215" y="286"/>
                    <a:pt x="120" y="215"/>
                    <a:pt x="48" y="120"/>
                  </a:cubicBezTo>
                  <a:cubicBezTo>
                    <a:pt x="24" y="84"/>
                    <a:pt x="13" y="48"/>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35;p49">
              <a:extLst>
                <a:ext uri="{FF2B5EF4-FFF2-40B4-BE49-F238E27FC236}">
                  <a16:creationId xmlns:a16="http://schemas.microsoft.com/office/drawing/2014/main" id="{3DF0663A-E3D6-4DC5-9EB1-7F330EB29136}"/>
                </a:ext>
              </a:extLst>
            </p:cNvPr>
            <p:cNvSpPr/>
            <p:nvPr/>
          </p:nvSpPr>
          <p:spPr>
            <a:xfrm>
              <a:off x="6231641" y="1155993"/>
              <a:ext cx="66960" cy="20078"/>
            </a:xfrm>
            <a:custGeom>
              <a:avLst/>
              <a:gdLst/>
              <a:ahLst/>
              <a:cxnLst/>
              <a:rect l="l" t="t" r="r" b="b"/>
              <a:pathLst>
                <a:path w="667" h="200" extrusionOk="0">
                  <a:moveTo>
                    <a:pt x="253" y="1"/>
                  </a:moveTo>
                  <a:cubicBezTo>
                    <a:pt x="203" y="1"/>
                    <a:pt x="151" y="7"/>
                    <a:pt x="95" y="21"/>
                  </a:cubicBezTo>
                  <a:cubicBezTo>
                    <a:pt x="36" y="44"/>
                    <a:pt x="0" y="68"/>
                    <a:pt x="0" y="68"/>
                  </a:cubicBezTo>
                  <a:cubicBezTo>
                    <a:pt x="70" y="54"/>
                    <a:pt x="140" y="48"/>
                    <a:pt x="209" y="48"/>
                  </a:cubicBezTo>
                  <a:cubicBezTo>
                    <a:pt x="259" y="48"/>
                    <a:pt x="308" y="51"/>
                    <a:pt x="357" y="56"/>
                  </a:cubicBezTo>
                  <a:cubicBezTo>
                    <a:pt x="441" y="56"/>
                    <a:pt x="512" y="92"/>
                    <a:pt x="583" y="128"/>
                  </a:cubicBezTo>
                  <a:cubicBezTo>
                    <a:pt x="643" y="152"/>
                    <a:pt x="643" y="199"/>
                    <a:pt x="655" y="199"/>
                  </a:cubicBezTo>
                  <a:cubicBezTo>
                    <a:pt x="667" y="199"/>
                    <a:pt x="667" y="140"/>
                    <a:pt x="607" y="92"/>
                  </a:cubicBezTo>
                  <a:cubicBezTo>
                    <a:pt x="536" y="44"/>
                    <a:pt x="453" y="9"/>
                    <a:pt x="357" y="9"/>
                  </a:cubicBezTo>
                  <a:cubicBezTo>
                    <a:pt x="323" y="4"/>
                    <a:pt x="288" y="1"/>
                    <a:pt x="25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36;p49">
              <a:extLst>
                <a:ext uri="{FF2B5EF4-FFF2-40B4-BE49-F238E27FC236}">
                  <a16:creationId xmlns:a16="http://schemas.microsoft.com/office/drawing/2014/main" id="{E10294E5-B46F-4895-AAC3-278FAFEBA492}"/>
                </a:ext>
              </a:extLst>
            </p:cNvPr>
            <p:cNvSpPr/>
            <p:nvPr/>
          </p:nvSpPr>
          <p:spPr>
            <a:xfrm>
              <a:off x="6228027" y="1186713"/>
              <a:ext cx="64651" cy="17568"/>
            </a:xfrm>
            <a:custGeom>
              <a:avLst/>
              <a:gdLst/>
              <a:ahLst/>
              <a:cxnLst/>
              <a:rect l="l" t="t" r="r" b="b"/>
              <a:pathLst>
                <a:path w="644" h="175" extrusionOk="0">
                  <a:moveTo>
                    <a:pt x="0" y="0"/>
                  </a:moveTo>
                  <a:cubicBezTo>
                    <a:pt x="0" y="0"/>
                    <a:pt x="24" y="36"/>
                    <a:pt x="72" y="72"/>
                  </a:cubicBezTo>
                  <a:cubicBezTo>
                    <a:pt x="143" y="119"/>
                    <a:pt x="227" y="155"/>
                    <a:pt x="310" y="167"/>
                  </a:cubicBezTo>
                  <a:cubicBezTo>
                    <a:pt x="340" y="171"/>
                    <a:pt x="371" y="174"/>
                    <a:pt x="401" y="174"/>
                  </a:cubicBezTo>
                  <a:cubicBezTo>
                    <a:pt x="454" y="174"/>
                    <a:pt x="507" y="166"/>
                    <a:pt x="560" y="143"/>
                  </a:cubicBezTo>
                  <a:cubicBezTo>
                    <a:pt x="619" y="119"/>
                    <a:pt x="643" y="96"/>
                    <a:pt x="643" y="84"/>
                  </a:cubicBezTo>
                  <a:lnTo>
                    <a:pt x="643" y="84"/>
                  </a:lnTo>
                  <a:cubicBezTo>
                    <a:pt x="563" y="110"/>
                    <a:pt x="483" y="124"/>
                    <a:pt x="397" y="124"/>
                  </a:cubicBezTo>
                  <a:cubicBezTo>
                    <a:pt x="369" y="124"/>
                    <a:pt x="340" y="122"/>
                    <a:pt x="310" y="119"/>
                  </a:cubicBezTo>
                  <a:cubicBezTo>
                    <a:pt x="203" y="96"/>
                    <a:pt x="96" y="60"/>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37;p49">
              <a:extLst>
                <a:ext uri="{FF2B5EF4-FFF2-40B4-BE49-F238E27FC236}">
                  <a16:creationId xmlns:a16="http://schemas.microsoft.com/office/drawing/2014/main" id="{E34E2AE3-F0A1-4A52-88D7-B259E4ECB4A0}"/>
                </a:ext>
              </a:extLst>
            </p:cNvPr>
            <p:cNvSpPr/>
            <p:nvPr/>
          </p:nvSpPr>
          <p:spPr>
            <a:xfrm>
              <a:off x="5943518" y="1624218"/>
              <a:ext cx="277378" cy="359798"/>
            </a:xfrm>
            <a:custGeom>
              <a:avLst/>
              <a:gdLst/>
              <a:ahLst/>
              <a:cxnLst/>
              <a:rect l="l" t="t" r="r" b="b"/>
              <a:pathLst>
                <a:path w="2763" h="3584" extrusionOk="0">
                  <a:moveTo>
                    <a:pt x="72" y="0"/>
                  </a:moveTo>
                  <a:cubicBezTo>
                    <a:pt x="1" y="0"/>
                    <a:pt x="179" y="3512"/>
                    <a:pt x="227" y="3584"/>
                  </a:cubicBezTo>
                  <a:lnTo>
                    <a:pt x="2608" y="3465"/>
                  </a:lnTo>
                  <a:lnTo>
                    <a:pt x="276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38;p49">
              <a:extLst>
                <a:ext uri="{FF2B5EF4-FFF2-40B4-BE49-F238E27FC236}">
                  <a16:creationId xmlns:a16="http://schemas.microsoft.com/office/drawing/2014/main" id="{895923A2-AD01-44B9-9517-F6A2ED310C50}"/>
                </a:ext>
              </a:extLst>
            </p:cNvPr>
            <p:cNvSpPr/>
            <p:nvPr/>
          </p:nvSpPr>
          <p:spPr>
            <a:xfrm>
              <a:off x="5839512" y="1780728"/>
              <a:ext cx="504560" cy="276273"/>
            </a:xfrm>
            <a:custGeom>
              <a:avLst/>
              <a:gdLst/>
              <a:ahLst/>
              <a:cxnLst/>
              <a:rect l="l" t="t" r="r" b="b"/>
              <a:pathLst>
                <a:path w="5026" h="2752" extrusionOk="0">
                  <a:moveTo>
                    <a:pt x="5025" y="1"/>
                  </a:moveTo>
                  <a:lnTo>
                    <a:pt x="1" y="13"/>
                  </a:lnTo>
                  <a:lnTo>
                    <a:pt x="251" y="2727"/>
                  </a:lnTo>
                  <a:lnTo>
                    <a:pt x="4704" y="2751"/>
                  </a:lnTo>
                  <a:lnTo>
                    <a:pt x="5025" y="1"/>
                  </a:lnTo>
                  <a:close/>
                </a:path>
              </a:pathLst>
            </a:custGeom>
            <a:solidFill>
              <a:srgbClr val="878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39;p49">
              <a:extLst>
                <a:ext uri="{FF2B5EF4-FFF2-40B4-BE49-F238E27FC236}">
                  <a16:creationId xmlns:a16="http://schemas.microsoft.com/office/drawing/2014/main" id="{F69851A9-2A90-4F8F-A568-40B9AD02C3BD}"/>
                </a:ext>
              </a:extLst>
            </p:cNvPr>
            <p:cNvSpPr/>
            <p:nvPr/>
          </p:nvSpPr>
          <p:spPr>
            <a:xfrm>
              <a:off x="6059470" y="1894270"/>
              <a:ext cx="64651" cy="64651"/>
            </a:xfrm>
            <a:custGeom>
              <a:avLst/>
              <a:gdLst/>
              <a:ahLst/>
              <a:cxnLst/>
              <a:rect l="l" t="t" r="r" b="b"/>
              <a:pathLst>
                <a:path w="644" h="644" extrusionOk="0">
                  <a:moveTo>
                    <a:pt x="322" y="1"/>
                  </a:moveTo>
                  <a:cubicBezTo>
                    <a:pt x="143" y="13"/>
                    <a:pt x="1" y="156"/>
                    <a:pt x="12" y="334"/>
                  </a:cubicBezTo>
                  <a:cubicBezTo>
                    <a:pt x="12" y="501"/>
                    <a:pt x="155" y="644"/>
                    <a:pt x="334" y="644"/>
                  </a:cubicBezTo>
                  <a:cubicBezTo>
                    <a:pt x="501" y="644"/>
                    <a:pt x="644" y="501"/>
                    <a:pt x="644" y="322"/>
                  </a:cubicBezTo>
                  <a:cubicBezTo>
                    <a:pt x="644" y="144"/>
                    <a:pt x="50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40;p49">
              <a:extLst>
                <a:ext uri="{FF2B5EF4-FFF2-40B4-BE49-F238E27FC236}">
                  <a16:creationId xmlns:a16="http://schemas.microsoft.com/office/drawing/2014/main" id="{2B5663F9-C880-4DD7-915B-A8548CEE57CF}"/>
                </a:ext>
              </a:extLst>
            </p:cNvPr>
            <p:cNvSpPr/>
            <p:nvPr/>
          </p:nvSpPr>
          <p:spPr>
            <a:xfrm>
              <a:off x="5944723" y="1374043"/>
              <a:ext cx="53909" cy="268041"/>
            </a:xfrm>
            <a:custGeom>
              <a:avLst/>
              <a:gdLst/>
              <a:ahLst/>
              <a:cxnLst/>
              <a:rect l="l" t="t" r="r" b="b"/>
              <a:pathLst>
                <a:path w="537" h="2670" extrusionOk="0">
                  <a:moveTo>
                    <a:pt x="255" y="0"/>
                  </a:moveTo>
                  <a:cubicBezTo>
                    <a:pt x="155" y="0"/>
                    <a:pt x="1" y="87"/>
                    <a:pt x="1" y="87"/>
                  </a:cubicBezTo>
                  <a:cubicBezTo>
                    <a:pt x="48" y="801"/>
                    <a:pt x="167" y="1861"/>
                    <a:pt x="227" y="2432"/>
                  </a:cubicBezTo>
                  <a:cubicBezTo>
                    <a:pt x="227" y="2504"/>
                    <a:pt x="263" y="2563"/>
                    <a:pt x="310" y="2623"/>
                  </a:cubicBezTo>
                  <a:cubicBezTo>
                    <a:pt x="335" y="2654"/>
                    <a:pt x="370" y="2669"/>
                    <a:pt x="407" y="2669"/>
                  </a:cubicBezTo>
                  <a:cubicBezTo>
                    <a:pt x="439" y="2669"/>
                    <a:pt x="473" y="2657"/>
                    <a:pt x="501" y="2635"/>
                  </a:cubicBezTo>
                  <a:cubicBezTo>
                    <a:pt x="524" y="2599"/>
                    <a:pt x="536" y="2540"/>
                    <a:pt x="524" y="2480"/>
                  </a:cubicBezTo>
                  <a:cubicBezTo>
                    <a:pt x="441" y="1611"/>
                    <a:pt x="286" y="4"/>
                    <a:pt x="286" y="4"/>
                  </a:cubicBezTo>
                  <a:cubicBezTo>
                    <a:pt x="277" y="1"/>
                    <a:pt x="266" y="0"/>
                    <a:pt x="2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41;p49">
              <a:extLst>
                <a:ext uri="{FF2B5EF4-FFF2-40B4-BE49-F238E27FC236}">
                  <a16:creationId xmlns:a16="http://schemas.microsoft.com/office/drawing/2014/main" id="{4E0D2EF2-D269-4C58-96A2-0E3F05F8B1DD}"/>
                </a:ext>
              </a:extLst>
            </p:cNvPr>
            <p:cNvSpPr/>
            <p:nvPr/>
          </p:nvSpPr>
          <p:spPr>
            <a:xfrm>
              <a:off x="6173012" y="1374043"/>
              <a:ext cx="55114" cy="268041"/>
            </a:xfrm>
            <a:custGeom>
              <a:avLst/>
              <a:gdLst/>
              <a:ahLst/>
              <a:cxnLst/>
              <a:rect l="l" t="t" r="r" b="b"/>
              <a:pathLst>
                <a:path w="549" h="2670" extrusionOk="0">
                  <a:moveTo>
                    <a:pt x="291" y="0"/>
                  </a:moveTo>
                  <a:cubicBezTo>
                    <a:pt x="280" y="0"/>
                    <a:pt x="271" y="1"/>
                    <a:pt x="263" y="4"/>
                  </a:cubicBezTo>
                  <a:cubicBezTo>
                    <a:pt x="263" y="4"/>
                    <a:pt x="96" y="1611"/>
                    <a:pt x="13" y="2480"/>
                  </a:cubicBezTo>
                  <a:cubicBezTo>
                    <a:pt x="1" y="2540"/>
                    <a:pt x="13" y="2599"/>
                    <a:pt x="36" y="2635"/>
                  </a:cubicBezTo>
                  <a:cubicBezTo>
                    <a:pt x="64" y="2657"/>
                    <a:pt x="98" y="2669"/>
                    <a:pt x="132" y="2669"/>
                  </a:cubicBezTo>
                  <a:cubicBezTo>
                    <a:pt x="169" y="2669"/>
                    <a:pt x="207" y="2654"/>
                    <a:pt x="239" y="2623"/>
                  </a:cubicBezTo>
                  <a:cubicBezTo>
                    <a:pt x="286" y="2563"/>
                    <a:pt x="310" y="2504"/>
                    <a:pt x="310" y="2432"/>
                  </a:cubicBezTo>
                  <a:cubicBezTo>
                    <a:pt x="370" y="1861"/>
                    <a:pt x="501" y="801"/>
                    <a:pt x="548" y="87"/>
                  </a:cubicBezTo>
                  <a:cubicBezTo>
                    <a:pt x="538" y="87"/>
                    <a:pt x="382" y="0"/>
                    <a:pt x="2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42;p49">
              <a:extLst>
                <a:ext uri="{FF2B5EF4-FFF2-40B4-BE49-F238E27FC236}">
                  <a16:creationId xmlns:a16="http://schemas.microsoft.com/office/drawing/2014/main" id="{733E7B6B-A0C3-4E94-B55C-392FB47838A8}"/>
                </a:ext>
              </a:extLst>
            </p:cNvPr>
            <p:cNvSpPr/>
            <p:nvPr/>
          </p:nvSpPr>
          <p:spPr>
            <a:xfrm>
              <a:off x="5967411" y="1622712"/>
              <a:ext cx="32426" cy="25097"/>
            </a:xfrm>
            <a:custGeom>
              <a:avLst/>
              <a:gdLst/>
              <a:ahLst/>
              <a:cxnLst/>
              <a:rect l="l" t="t" r="r" b="b"/>
              <a:pathLst>
                <a:path w="323" h="250" extrusionOk="0">
                  <a:moveTo>
                    <a:pt x="12" y="1"/>
                  </a:moveTo>
                  <a:cubicBezTo>
                    <a:pt x="10" y="1"/>
                    <a:pt x="1" y="35"/>
                    <a:pt x="1" y="86"/>
                  </a:cubicBezTo>
                  <a:cubicBezTo>
                    <a:pt x="1" y="122"/>
                    <a:pt x="13" y="146"/>
                    <a:pt x="37" y="170"/>
                  </a:cubicBezTo>
                  <a:cubicBezTo>
                    <a:pt x="60" y="206"/>
                    <a:pt x="96" y="229"/>
                    <a:pt x="132" y="241"/>
                  </a:cubicBezTo>
                  <a:cubicBezTo>
                    <a:pt x="151" y="246"/>
                    <a:pt x="171" y="249"/>
                    <a:pt x="190" y="249"/>
                  </a:cubicBezTo>
                  <a:cubicBezTo>
                    <a:pt x="217" y="249"/>
                    <a:pt x="242" y="243"/>
                    <a:pt x="263" y="229"/>
                  </a:cubicBezTo>
                  <a:cubicBezTo>
                    <a:pt x="287" y="206"/>
                    <a:pt x="310" y="182"/>
                    <a:pt x="310" y="146"/>
                  </a:cubicBezTo>
                  <a:cubicBezTo>
                    <a:pt x="322" y="86"/>
                    <a:pt x="287" y="63"/>
                    <a:pt x="287" y="63"/>
                  </a:cubicBezTo>
                  <a:lnTo>
                    <a:pt x="287" y="63"/>
                  </a:lnTo>
                  <a:cubicBezTo>
                    <a:pt x="287" y="63"/>
                    <a:pt x="310" y="98"/>
                    <a:pt x="287" y="134"/>
                  </a:cubicBezTo>
                  <a:cubicBezTo>
                    <a:pt x="275" y="158"/>
                    <a:pt x="263" y="182"/>
                    <a:pt x="239" y="194"/>
                  </a:cubicBezTo>
                  <a:cubicBezTo>
                    <a:pt x="215" y="206"/>
                    <a:pt x="179" y="206"/>
                    <a:pt x="144" y="206"/>
                  </a:cubicBezTo>
                  <a:cubicBezTo>
                    <a:pt x="84" y="182"/>
                    <a:pt x="48" y="134"/>
                    <a:pt x="37" y="75"/>
                  </a:cubicBezTo>
                  <a:cubicBezTo>
                    <a:pt x="25" y="27"/>
                    <a:pt x="25" y="3"/>
                    <a:pt x="13" y="3"/>
                  </a:cubicBezTo>
                  <a:cubicBezTo>
                    <a:pt x="13" y="2"/>
                    <a:pt x="13"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43;p49">
              <a:extLst>
                <a:ext uri="{FF2B5EF4-FFF2-40B4-BE49-F238E27FC236}">
                  <a16:creationId xmlns:a16="http://schemas.microsoft.com/office/drawing/2014/main" id="{3D87F2DB-CE6A-4547-811A-BDE5DEF0681E}"/>
                </a:ext>
              </a:extLst>
            </p:cNvPr>
            <p:cNvSpPr/>
            <p:nvPr/>
          </p:nvSpPr>
          <p:spPr>
            <a:xfrm>
              <a:off x="5978153" y="1621306"/>
              <a:ext cx="14456" cy="13352"/>
            </a:xfrm>
            <a:custGeom>
              <a:avLst/>
              <a:gdLst/>
              <a:ahLst/>
              <a:cxnLst/>
              <a:rect l="l" t="t" r="r" b="b"/>
              <a:pathLst>
                <a:path w="144" h="133" extrusionOk="0">
                  <a:moveTo>
                    <a:pt x="71" y="0"/>
                  </a:moveTo>
                  <a:cubicBezTo>
                    <a:pt x="55" y="0"/>
                    <a:pt x="49" y="9"/>
                    <a:pt x="49" y="17"/>
                  </a:cubicBezTo>
                  <a:cubicBezTo>
                    <a:pt x="49" y="17"/>
                    <a:pt x="60" y="17"/>
                    <a:pt x="84" y="29"/>
                  </a:cubicBezTo>
                  <a:cubicBezTo>
                    <a:pt x="96" y="53"/>
                    <a:pt x="108" y="65"/>
                    <a:pt x="84" y="77"/>
                  </a:cubicBezTo>
                  <a:cubicBezTo>
                    <a:pt x="78" y="80"/>
                    <a:pt x="72" y="81"/>
                    <a:pt x="67" y="81"/>
                  </a:cubicBezTo>
                  <a:cubicBezTo>
                    <a:pt x="54" y="81"/>
                    <a:pt x="45" y="70"/>
                    <a:pt x="37" y="53"/>
                  </a:cubicBezTo>
                  <a:cubicBezTo>
                    <a:pt x="37" y="41"/>
                    <a:pt x="37" y="29"/>
                    <a:pt x="37" y="17"/>
                  </a:cubicBezTo>
                  <a:cubicBezTo>
                    <a:pt x="37" y="17"/>
                    <a:pt x="13" y="17"/>
                    <a:pt x="1" y="53"/>
                  </a:cubicBezTo>
                  <a:cubicBezTo>
                    <a:pt x="1" y="77"/>
                    <a:pt x="1" y="100"/>
                    <a:pt x="13" y="112"/>
                  </a:cubicBezTo>
                  <a:cubicBezTo>
                    <a:pt x="27" y="126"/>
                    <a:pt x="45" y="132"/>
                    <a:pt x="62" y="132"/>
                  </a:cubicBezTo>
                  <a:cubicBezTo>
                    <a:pt x="74" y="132"/>
                    <a:pt x="86" y="129"/>
                    <a:pt x="96" y="124"/>
                  </a:cubicBezTo>
                  <a:cubicBezTo>
                    <a:pt x="120" y="112"/>
                    <a:pt x="144" y="89"/>
                    <a:pt x="132" y="53"/>
                  </a:cubicBezTo>
                  <a:cubicBezTo>
                    <a:pt x="132" y="29"/>
                    <a:pt x="120" y="17"/>
                    <a:pt x="96" y="5"/>
                  </a:cubicBezTo>
                  <a:cubicBezTo>
                    <a:pt x="86" y="2"/>
                    <a:pt x="77" y="0"/>
                    <a:pt x="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44;p49">
              <a:extLst>
                <a:ext uri="{FF2B5EF4-FFF2-40B4-BE49-F238E27FC236}">
                  <a16:creationId xmlns:a16="http://schemas.microsoft.com/office/drawing/2014/main" id="{612FD922-94C9-42EC-94E0-E08604B776CE}"/>
                </a:ext>
              </a:extLst>
            </p:cNvPr>
            <p:cNvSpPr/>
            <p:nvPr/>
          </p:nvSpPr>
          <p:spPr>
            <a:xfrm>
              <a:off x="6170603" y="1623013"/>
              <a:ext cx="33631" cy="28712"/>
            </a:xfrm>
            <a:custGeom>
              <a:avLst/>
              <a:gdLst/>
              <a:ahLst/>
              <a:cxnLst/>
              <a:rect l="l" t="t" r="r" b="b"/>
              <a:pathLst>
                <a:path w="335" h="286" extrusionOk="0">
                  <a:moveTo>
                    <a:pt x="37" y="0"/>
                  </a:moveTo>
                  <a:cubicBezTo>
                    <a:pt x="25" y="0"/>
                    <a:pt x="13" y="36"/>
                    <a:pt x="1" y="95"/>
                  </a:cubicBezTo>
                  <a:cubicBezTo>
                    <a:pt x="1" y="131"/>
                    <a:pt x="13" y="179"/>
                    <a:pt x="25" y="214"/>
                  </a:cubicBezTo>
                  <a:cubicBezTo>
                    <a:pt x="60" y="262"/>
                    <a:pt x="108" y="286"/>
                    <a:pt x="156" y="286"/>
                  </a:cubicBezTo>
                  <a:cubicBezTo>
                    <a:pt x="215" y="286"/>
                    <a:pt x="263" y="250"/>
                    <a:pt x="287" y="214"/>
                  </a:cubicBezTo>
                  <a:cubicBezTo>
                    <a:pt x="310" y="179"/>
                    <a:pt x="322" y="143"/>
                    <a:pt x="334" y="107"/>
                  </a:cubicBezTo>
                  <a:cubicBezTo>
                    <a:pt x="334" y="36"/>
                    <a:pt x="322" y="0"/>
                    <a:pt x="322" y="0"/>
                  </a:cubicBezTo>
                  <a:cubicBezTo>
                    <a:pt x="310" y="0"/>
                    <a:pt x="310" y="48"/>
                    <a:pt x="299" y="95"/>
                  </a:cubicBezTo>
                  <a:cubicBezTo>
                    <a:pt x="287" y="131"/>
                    <a:pt x="275" y="155"/>
                    <a:pt x="251" y="191"/>
                  </a:cubicBezTo>
                  <a:cubicBezTo>
                    <a:pt x="227" y="214"/>
                    <a:pt x="191" y="238"/>
                    <a:pt x="156" y="238"/>
                  </a:cubicBezTo>
                  <a:cubicBezTo>
                    <a:pt x="120" y="238"/>
                    <a:pt x="84" y="214"/>
                    <a:pt x="72" y="191"/>
                  </a:cubicBezTo>
                  <a:cubicBezTo>
                    <a:pt x="48" y="155"/>
                    <a:pt x="37" y="131"/>
                    <a:pt x="37" y="95"/>
                  </a:cubicBezTo>
                  <a:cubicBezTo>
                    <a:pt x="37" y="36"/>
                    <a:pt x="37" y="0"/>
                    <a:pt x="3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45;p49">
              <a:extLst>
                <a:ext uri="{FF2B5EF4-FFF2-40B4-BE49-F238E27FC236}">
                  <a16:creationId xmlns:a16="http://schemas.microsoft.com/office/drawing/2014/main" id="{4CD46E6B-C308-44F5-801F-D37CD4CF0247}"/>
                </a:ext>
              </a:extLst>
            </p:cNvPr>
            <p:cNvSpPr/>
            <p:nvPr/>
          </p:nvSpPr>
          <p:spPr>
            <a:xfrm>
              <a:off x="6182550" y="1628434"/>
              <a:ext cx="12047" cy="10641"/>
            </a:xfrm>
            <a:custGeom>
              <a:avLst/>
              <a:gdLst/>
              <a:ahLst/>
              <a:cxnLst/>
              <a:rect l="l" t="t" r="r" b="b"/>
              <a:pathLst>
                <a:path w="120" h="106" extrusionOk="0">
                  <a:moveTo>
                    <a:pt x="64" y="0"/>
                  </a:moveTo>
                  <a:cubicBezTo>
                    <a:pt x="54" y="0"/>
                    <a:pt x="49" y="6"/>
                    <a:pt x="49" y="6"/>
                  </a:cubicBezTo>
                  <a:cubicBezTo>
                    <a:pt x="49" y="18"/>
                    <a:pt x="60" y="18"/>
                    <a:pt x="72" y="29"/>
                  </a:cubicBezTo>
                  <a:cubicBezTo>
                    <a:pt x="72" y="41"/>
                    <a:pt x="72" y="53"/>
                    <a:pt x="60" y="53"/>
                  </a:cubicBezTo>
                  <a:cubicBezTo>
                    <a:pt x="57" y="57"/>
                    <a:pt x="55" y="58"/>
                    <a:pt x="52" y="58"/>
                  </a:cubicBezTo>
                  <a:cubicBezTo>
                    <a:pt x="48" y="58"/>
                    <a:pt x="45" y="50"/>
                    <a:pt x="37" y="41"/>
                  </a:cubicBezTo>
                  <a:cubicBezTo>
                    <a:pt x="37" y="29"/>
                    <a:pt x="37" y="18"/>
                    <a:pt x="37" y="6"/>
                  </a:cubicBezTo>
                  <a:cubicBezTo>
                    <a:pt x="37" y="6"/>
                    <a:pt x="13" y="6"/>
                    <a:pt x="1" y="29"/>
                  </a:cubicBezTo>
                  <a:cubicBezTo>
                    <a:pt x="1" y="53"/>
                    <a:pt x="1" y="65"/>
                    <a:pt x="13" y="89"/>
                  </a:cubicBezTo>
                  <a:cubicBezTo>
                    <a:pt x="21" y="97"/>
                    <a:pt x="36" y="106"/>
                    <a:pt x="52" y="106"/>
                  </a:cubicBezTo>
                  <a:cubicBezTo>
                    <a:pt x="58" y="106"/>
                    <a:pt x="65" y="104"/>
                    <a:pt x="72" y="101"/>
                  </a:cubicBezTo>
                  <a:cubicBezTo>
                    <a:pt x="96" y="89"/>
                    <a:pt x="120" y="77"/>
                    <a:pt x="120" y="41"/>
                  </a:cubicBezTo>
                  <a:cubicBezTo>
                    <a:pt x="120" y="29"/>
                    <a:pt x="108" y="6"/>
                    <a:pt x="84" y="6"/>
                  </a:cubicBezTo>
                  <a:cubicBezTo>
                    <a:pt x="76" y="2"/>
                    <a:pt x="70" y="0"/>
                    <a:pt x="6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46;p49">
              <a:extLst>
                <a:ext uri="{FF2B5EF4-FFF2-40B4-BE49-F238E27FC236}">
                  <a16:creationId xmlns:a16="http://schemas.microsoft.com/office/drawing/2014/main" id="{605694A3-DD96-4E95-944E-08A66AD2482B}"/>
                </a:ext>
              </a:extLst>
            </p:cNvPr>
            <p:cNvSpPr/>
            <p:nvPr/>
          </p:nvSpPr>
          <p:spPr>
            <a:xfrm>
              <a:off x="5994918" y="1729327"/>
              <a:ext cx="190139" cy="22989"/>
            </a:xfrm>
            <a:custGeom>
              <a:avLst/>
              <a:gdLst/>
              <a:ahLst/>
              <a:cxnLst/>
              <a:rect l="l" t="t" r="r" b="b"/>
              <a:pathLst>
                <a:path w="1894" h="229" extrusionOk="0">
                  <a:moveTo>
                    <a:pt x="1" y="1"/>
                  </a:moveTo>
                  <a:cubicBezTo>
                    <a:pt x="1" y="1"/>
                    <a:pt x="24" y="25"/>
                    <a:pt x="72" y="36"/>
                  </a:cubicBezTo>
                  <a:cubicBezTo>
                    <a:pt x="132" y="72"/>
                    <a:pt x="203" y="96"/>
                    <a:pt x="263" y="120"/>
                  </a:cubicBezTo>
                  <a:cubicBezTo>
                    <a:pt x="488" y="193"/>
                    <a:pt x="722" y="229"/>
                    <a:pt x="958" y="229"/>
                  </a:cubicBezTo>
                  <a:cubicBezTo>
                    <a:pt x="1184" y="229"/>
                    <a:pt x="1410" y="196"/>
                    <a:pt x="1632" y="132"/>
                  </a:cubicBezTo>
                  <a:cubicBezTo>
                    <a:pt x="1703" y="120"/>
                    <a:pt x="1763" y="96"/>
                    <a:pt x="1822" y="60"/>
                  </a:cubicBezTo>
                  <a:cubicBezTo>
                    <a:pt x="1870" y="48"/>
                    <a:pt x="1894" y="25"/>
                    <a:pt x="1894" y="25"/>
                  </a:cubicBezTo>
                  <a:lnTo>
                    <a:pt x="1894" y="25"/>
                  </a:lnTo>
                  <a:cubicBezTo>
                    <a:pt x="1894" y="25"/>
                    <a:pt x="1787" y="60"/>
                    <a:pt x="1620" y="108"/>
                  </a:cubicBezTo>
                  <a:cubicBezTo>
                    <a:pt x="1417" y="157"/>
                    <a:pt x="1209" y="181"/>
                    <a:pt x="1001" y="181"/>
                  </a:cubicBezTo>
                  <a:cubicBezTo>
                    <a:pt x="757" y="181"/>
                    <a:pt x="512" y="148"/>
                    <a:pt x="274" y="84"/>
                  </a:cubicBezTo>
                  <a:cubicBezTo>
                    <a:pt x="108" y="36"/>
                    <a:pt x="13" y="1"/>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47;p49">
              <a:extLst>
                <a:ext uri="{FF2B5EF4-FFF2-40B4-BE49-F238E27FC236}">
                  <a16:creationId xmlns:a16="http://schemas.microsoft.com/office/drawing/2014/main" id="{9457CE27-53A8-46F0-A476-180304DD39B5}"/>
                </a:ext>
              </a:extLst>
            </p:cNvPr>
            <p:cNvSpPr/>
            <p:nvPr/>
          </p:nvSpPr>
          <p:spPr>
            <a:xfrm>
              <a:off x="5882580" y="1589482"/>
              <a:ext cx="26403" cy="80212"/>
            </a:xfrm>
            <a:custGeom>
              <a:avLst/>
              <a:gdLst/>
              <a:ahLst/>
              <a:cxnLst/>
              <a:rect l="l" t="t" r="r" b="b"/>
              <a:pathLst>
                <a:path w="263" h="799" extrusionOk="0">
                  <a:moveTo>
                    <a:pt x="262" y="1"/>
                  </a:moveTo>
                  <a:cubicBezTo>
                    <a:pt x="155" y="108"/>
                    <a:pt x="84" y="227"/>
                    <a:pt x="60" y="370"/>
                  </a:cubicBezTo>
                  <a:cubicBezTo>
                    <a:pt x="12" y="513"/>
                    <a:pt x="0" y="656"/>
                    <a:pt x="36" y="798"/>
                  </a:cubicBezTo>
                  <a:cubicBezTo>
                    <a:pt x="48" y="656"/>
                    <a:pt x="72" y="525"/>
                    <a:pt x="96" y="382"/>
                  </a:cubicBezTo>
                  <a:cubicBezTo>
                    <a:pt x="143" y="251"/>
                    <a:pt x="203" y="132"/>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48;p49">
              <a:extLst>
                <a:ext uri="{FF2B5EF4-FFF2-40B4-BE49-F238E27FC236}">
                  <a16:creationId xmlns:a16="http://schemas.microsoft.com/office/drawing/2014/main" id="{74391197-DE60-4E92-BB45-F604E9A0AA76}"/>
                </a:ext>
              </a:extLst>
            </p:cNvPr>
            <p:cNvSpPr/>
            <p:nvPr/>
          </p:nvSpPr>
          <p:spPr>
            <a:xfrm>
              <a:off x="5673365" y="1675417"/>
              <a:ext cx="131611" cy="98282"/>
            </a:xfrm>
            <a:custGeom>
              <a:avLst/>
              <a:gdLst/>
              <a:ahLst/>
              <a:cxnLst/>
              <a:rect l="l" t="t" r="r" b="b"/>
              <a:pathLst>
                <a:path w="1311" h="979" extrusionOk="0">
                  <a:moveTo>
                    <a:pt x="1310" y="1"/>
                  </a:moveTo>
                  <a:cubicBezTo>
                    <a:pt x="1306" y="1"/>
                    <a:pt x="1269" y="92"/>
                    <a:pt x="1180" y="204"/>
                  </a:cubicBezTo>
                  <a:cubicBezTo>
                    <a:pt x="1061" y="359"/>
                    <a:pt x="906" y="490"/>
                    <a:pt x="727" y="573"/>
                  </a:cubicBezTo>
                  <a:cubicBezTo>
                    <a:pt x="620" y="621"/>
                    <a:pt x="525" y="657"/>
                    <a:pt x="418" y="681"/>
                  </a:cubicBezTo>
                  <a:cubicBezTo>
                    <a:pt x="322" y="704"/>
                    <a:pt x="239" y="740"/>
                    <a:pt x="156" y="788"/>
                  </a:cubicBezTo>
                  <a:cubicBezTo>
                    <a:pt x="108" y="824"/>
                    <a:pt x="60" y="859"/>
                    <a:pt x="25" y="919"/>
                  </a:cubicBezTo>
                  <a:cubicBezTo>
                    <a:pt x="1" y="954"/>
                    <a:pt x="1" y="978"/>
                    <a:pt x="1" y="978"/>
                  </a:cubicBezTo>
                  <a:cubicBezTo>
                    <a:pt x="48" y="907"/>
                    <a:pt x="108" y="859"/>
                    <a:pt x="179" y="812"/>
                  </a:cubicBezTo>
                  <a:cubicBezTo>
                    <a:pt x="251" y="776"/>
                    <a:pt x="334" y="740"/>
                    <a:pt x="429" y="728"/>
                  </a:cubicBezTo>
                  <a:cubicBezTo>
                    <a:pt x="537" y="704"/>
                    <a:pt x="644" y="669"/>
                    <a:pt x="739" y="621"/>
                  </a:cubicBezTo>
                  <a:cubicBezTo>
                    <a:pt x="930" y="526"/>
                    <a:pt x="1084" y="395"/>
                    <a:pt x="1203" y="228"/>
                  </a:cubicBezTo>
                  <a:cubicBezTo>
                    <a:pt x="1239" y="169"/>
                    <a:pt x="1275" y="121"/>
                    <a:pt x="1299" y="62"/>
                  </a:cubicBezTo>
                  <a:cubicBezTo>
                    <a:pt x="1311" y="38"/>
                    <a:pt x="1311" y="14"/>
                    <a:pt x="1311" y="2"/>
                  </a:cubicBezTo>
                  <a:cubicBezTo>
                    <a:pt x="1311" y="1"/>
                    <a:pt x="1310" y="1"/>
                    <a:pt x="1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49;p49">
              <a:extLst>
                <a:ext uri="{FF2B5EF4-FFF2-40B4-BE49-F238E27FC236}">
                  <a16:creationId xmlns:a16="http://schemas.microsoft.com/office/drawing/2014/main" id="{4E1A98E7-A54D-4D1B-94E0-5DE7D44924EE}"/>
                </a:ext>
              </a:extLst>
            </p:cNvPr>
            <p:cNvSpPr/>
            <p:nvPr/>
          </p:nvSpPr>
          <p:spPr>
            <a:xfrm>
              <a:off x="5729584" y="1687565"/>
              <a:ext cx="26403" cy="55215"/>
            </a:xfrm>
            <a:custGeom>
              <a:avLst/>
              <a:gdLst/>
              <a:ahLst/>
              <a:cxnLst/>
              <a:rect l="l" t="t" r="r" b="b"/>
              <a:pathLst>
                <a:path w="263" h="550" extrusionOk="0">
                  <a:moveTo>
                    <a:pt x="179" y="0"/>
                  </a:moveTo>
                  <a:lnTo>
                    <a:pt x="155" y="24"/>
                  </a:lnTo>
                  <a:cubicBezTo>
                    <a:pt x="60" y="107"/>
                    <a:pt x="0" y="238"/>
                    <a:pt x="0" y="369"/>
                  </a:cubicBezTo>
                  <a:cubicBezTo>
                    <a:pt x="0" y="429"/>
                    <a:pt x="12" y="476"/>
                    <a:pt x="48" y="524"/>
                  </a:cubicBezTo>
                  <a:cubicBezTo>
                    <a:pt x="60" y="524"/>
                    <a:pt x="36" y="464"/>
                    <a:pt x="36" y="369"/>
                  </a:cubicBezTo>
                  <a:cubicBezTo>
                    <a:pt x="47" y="262"/>
                    <a:pt x="86" y="165"/>
                    <a:pt x="163" y="77"/>
                  </a:cubicBezTo>
                  <a:lnTo>
                    <a:pt x="163" y="77"/>
                  </a:lnTo>
                  <a:cubicBezTo>
                    <a:pt x="214" y="191"/>
                    <a:pt x="201" y="315"/>
                    <a:pt x="155" y="417"/>
                  </a:cubicBezTo>
                  <a:cubicBezTo>
                    <a:pt x="120" y="464"/>
                    <a:pt x="96" y="512"/>
                    <a:pt x="60" y="548"/>
                  </a:cubicBezTo>
                  <a:cubicBezTo>
                    <a:pt x="60" y="549"/>
                    <a:pt x="61" y="550"/>
                    <a:pt x="63" y="550"/>
                  </a:cubicBezTo>
                  <a:cubicBezTo>
                    <a:pt x="77" y="550"/>
                    <a:pt x="137" y="513"/>
                    <a:pt x="179" y="441"/>
                  </a:cubicBezTo>
                  <a:cubicBezTo>
                    <a:pt x="250" y="322"/>
                    <a:pt x="262" y="167"/>
                    <a:pt x="203" y="36"/>
                  </a:cubicBezTo>
                  <a:lnTo>
                    <a:pt x="191" y="24"/>
                  </a:lnTo>
                  <a:lnTo>
                    <a:pt x="179"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50;p49">
              <a:extLst>
                <a:ext uri="{FF2B5EF4-FFF2-40B4-BE49-F238E27FC236}">
                  <a16:creationId xmlns:a16="http://schemas.microsoft.com/office/drawing/2014/main" id="{D6EA792D-0C9C-4BB0-B916-ED8F635953AB}"/>
                </a:ext>
              </a:extLst>
            </p:cNvPr>
            <p:cNvSpPr/>
            <p:nvPr/>
          </p:nvSpPr>
          <p:spPr>
            <a:xfrm>
              <a:off x="5765424" y="1720694"/>
              <a:ext cx="52705" cy="22989"/>
            </a:xfrm>
            <a:custGeom>
              <a:avLst/>
              <a:gdLst/>
              <a:ahLst/>
              <a:cxnLst/>
              <a:rect l="l" t="t" r="r" b="b"/>
              <a:pathLst>
                <a:path w="525" h="229" extrusionOk="0">
                  <a:moveTo>
                    <a:pt x="116" y="0"/>
                  </a:moveTo>
                  <a:cubicBezTo>
                    <a:pt x="75" y="0"/>
                    <a:pt x="30" y="20"/>
                    <a:pt x="1" y="39"/>
                  </a:cubicBezTo>
                  <a:cubicBezTo>
                    <a:pt x="48" y="39"/>
                    <a:pt x="96" y="39"/>
                    <a:pt x="144" y="27"/>
                  </a:cubicBezTo>
                  <a:cubicBezTo>
                    <a:pt x="266" y="38"/>
                    <a:pt x="368" y="91"/>
                    <a:pt x="439" y="176"/>
                  </a:cubicBezTo>
                  <a:lnTo>
                    <a:pt x="439" y="176"/>
                  </a:lnTo>
                  <a:cubicBezTo>
                    <a:pt x="412" y="180"/>
                    <a:pt x="385" y="182"/>
                    <a:pt x="358" y="182"/>
                  </a:cubicBezTo>
                  <a:cubicBezTo>
                    <a:pt x="280" y="182"/>
                    <a:pt x="203" y="166"/>
                    <a:pt x="132" y="134"/>
                  </a:cubicBezTo>
                  <a:cubicBezTo>
                    <a:pt x="48" y="87"/>
                    <a:pt x="13" y="51"/>
                    <a:pt x="13" y="51"/>
                  </a:cubicBezTo>
                  <a:lnTo>
                    <a:pt x="13" y="51"/>
                  </a:lnTo>
                  <a:cubicBezTo>
                    <a:pt x="1" y="51"/>
                    <a:pt x="36" y="111"/>
                    <a:pt x="120" y="158"/>
                  </a:cubicBezTo>
                  <a:cubicBezTo>
                    <a:pt x="194" y="208"/>
                    <a:pt x="281" y="229"/>
                    <a:pt x="370" y="229"/>
                  </a:cubicBezTo>
                  <a:cubicBezTo>
                    <a:pt x="409" y="229"/>
                    <a:pt x="449" y="225"/>
                    <a:pt x="489" y="218"/>
                  </a:cubicBezTo>
                  <a:lnTo>
                    <a:pt x="525" y="206"/>
                  </a:lnTo>
                  <a:lnTo>
                    <a:pt x="501" y="182"/>
                  </a:lnTo>
                  <a:lnTo>
                    <a:pt x="489" y="170"/>
                  </a:lnTo>
                  <a:cubicBezTo>
                    <a:pt x="412" y="71"/>
                    <a:pt x="304" y="2"/>
                    <a:pt x="174" y="2"/>
                  </a:cubicBezTo>
                  <a:cubicBezTo>
                    <a:pt x="164" y="2"/>
                    <a:pt x="154" y="3"/>
                    <a:pt x="144" y="3"/>
                  </a:cubicBezTo>
                  <a:cubicBezTo>
                    <a:pt x="135" y="1"/>
                    <a:pt x="126" y="0"/>
                    <a:pt x="1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51;p49">
              <a:extLst>
                <a:ext uri="{FF2B5EF4-FFF2-40B4-BE49-F238E27FC236}">
                  <a16:creationId xmlns:a16="http://schemas.microsoft.com/office/drawing/2014/main" id="{46C416F9-9618-4952-A4CB-4D35F8BC7450}"/>
                </a:ext>
              </a:extLst>
            </p:cNvPr>
            <p:cNvSpPr/>
            <p:nvPr/>
          </p:nvSpPr>
          <p:spPr>
            <a:xfrm>
              <a:off x="5789317" y="1683348"/>
              <a:ext cx="53909" cy="21283"/>
            </a:xfrm>
            <a:custGeom>
              <a:avLst/>
              <a:gdLst/>
              <a:ahLst/>
              <a:cxnLst/>
              <a:rect l="l" t="t" r="r" b="b"/>
              <a:pathLst>
                <a:path w="537" h="212" extrusionOk="0">
                  <a:moveTo>
                    <a:pt x="331" y="1"/>
                  </a:moveTo>
                  <a:cubicBezTo>
                    <a:pt x="255" y="1"/>
                    <a:pt x="177" y="19"/>
                    <a:pt x="108" y="54"/>
                  </a:cubicBezTo>
                  <a:cubicBezTo>
                    <a:pt x="25" y="113"/>
                    <a:pt x="1" y="173"/>
                    <a:pt x="1" y="173"/>
                  </a:cubicBezTo>
                  <a:cubicBezTo>
                    <a:pt x="36" y="137"/>
                    <a:pt x="84" y="113"/>
                    <a:pt x="132" y="90"/>
                  </a:cubicBezTo>
                  <a:cubicBezTo>
                    <a:pt x="188" y="58"/>
                    <a:pt x="248" y="43"/>
                    <a:pt x="310" y="43"/>
                  </a:cubicBezTo>
                  <a:cubicBezTo>
                    <a:pt x="356" y="43"/>
                    <a:pt x="402" y="52"/>
                    <a:pt x="449" y="68"/>
                  </a:cubicBezTo>
                  <a:lnTo>
                    <a:pt x="449" y="68"/>
                  </a:lnTo>
                  <a:cubicBezTo>
                    <a:pt x="371" y="135"/>
                    <a:pt x="274" y="174"/>
                    <a:pt x="167" y="185"/>
                  </a:cubicBezTo>
                  <a:cubicBezTo>
                    <a:pt x="91" y="185"/>
                    <a:pt x="38" y="170"/>
                    <a:pt x="20" y="170"/>
                  </a:cubicBezTo>
                  <a:cubicBezTo>
                    <a:pt x="15" y="170"/>
                    <a:pt x="13" y="171"/>
                    <a:pt x="13" y="173"/>
                  </a:cubicBezTo>
                  <a:cubicBezTo>
                    <a:pt x="52" y="192"/>
                    <a:pt x="90" y="212"/>
                    <a:pt x="136" y="212"/>
                  </a:cubicBezTo>
                  <a:cubicBezTo>
                    <a:pt x="146" y="212"/>
                    <a:pt x="157" y="211"/>
                    <a:pt x="167" y="209"/>
                  </a:cubicBezTo>
                  <a:cubicBezTo>
                    <a:pt x="181" y="210"/>
                    <a:pt x="194" y="211"/>
                    <a:pt x="207" y="211"/>
                  </a:cubicBezTo>
                  <a:cubicBezTo>
                    <a:pt x="322" y="211"/>
                    <a:pt x="427" y="163"/>
                    <a:pt x="513" y="78"/>
                  </a:cubicBezTo>
                  <a:lnTo>
                    <a:pt x="537" y="54"/>
                  </a:lnTo>
                  <a:lnTo>
                    <a:pt x="513" y="42"/>
                  </a:lnTo>
                  <a:lnTo>
                    <a:pt x="489" y="30"/>
                  </a:lnTo>
                  <a:cubicBezTo>
                    <a:pt x="439" y="10"/>
                    <a:pt x="385" y="1"/>
                    <a:pt x="33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52;p49">
              <a:extLst>
                <a:ext uri="{FF2B5EF4-FFF2-40B4-BE49-F238E27FC236}">
                  <a16:creationId xmlns:a16="http://schemas.microsoft.com/office/drawing/2014/main" id="{7DB456CF-8B1F-48D8-BCDB-DDD21083CF0E}"/>
                </a:ext>
              </a:extLst>
            </p:cNvPr>
            <p:cNvSpPr/>
            <p:nvPr/>
          </p:nvSpPr>
          <p:spPr>
            <a:xfrm>
              <a:off x="5705691" y="1744486"/>
              <a:ext cx="51500" cy="25901"/>
            </a:xfrm>
            <a:custGeom>
              <a:avLst/>
              <a:gdLst/>
              <a:ahLst/>
              <a:cxnLst/>
              <a:rect l="l" t="t" r="r" b="b"/>
              <a:pathLst>
                <a:path w="513" h="258" extrusionOk="0">
                  <a:moveTo>
                    <a:pt x="118" y="0"/>
                  </a:moveTo>
                  <a:cubicBezTo>
                    <a:pt x="78" y="0"/>
                    <a:pt x="36" y="13"/>
                    <a:pt x="0" y="40"/>
                  </a:cubicBezTo>
                  <a:cubicBezTo>
                    <a:pt x="24" y="34"/>
                    <a:pt x="51" y="31"/>
                    <a:pt x="78" y="31"/>
                  </a:cubicBezTo>
                  <a:cubicBezTo>
                    <a:pt x="105" y="31"/>
                    <a:pt x="131" y="34"/>
                    <a:pt x="155" y="40"/>
                  </a:cubicBezTo>
                  <a:cubicBezTo>
                    <a:pt x="270" y="52"/>
                    <a:pt x="374" y="119"/>
                    <a:pt x="435" y="209"/>
                  </a:cubicBezTo>
                  <a:lnTo>
                    <a:pt x="435" y="209"/>
                  </a:lnTo>
                  <a:cubicBezTo>
                    <a:pt x="425" y="210"/>
                    <a:pt x="415" y="210"/>
                    <a:pt x="405" y="210"/>
                  </a:cubicBezTo>
                  <a:cubicBezTo>
                    <a:pt x="307" y="210"/>
                    <a:pt x="211" y="185"/>
                    <a:pt x="131" y="136"/>
                  </a:cubicBezTo>
                  <a:cubicBezTo>
                    <a:pt x="48" y="88"/>
                    <a:pt x="12" y="40"/>
                    <a:pt x="12" y="40"/>
                  </a:cubicBezTo>
                  <a:lnTo>
                    <a:pt x="12" y="40"/>
                  </a:lnTo>
                  <a:cubicBezTo>
                    <a:pt x="12" y="40"/>
                    <a:pt x="36" y="100"/>
                    <a:pt x="107" y="159"/>
                  </a:cubicBezTo>
                  <a:cubicBezTo>
                    <a:pt x="198" y="229"/>
                    <a:pt x="305" y="257"/>
                    <a:pt x="414" y="257"/>
                  </a:cubicBezTo>
                  <a:cubicBezTo>
                    <a:pt x="435" y="257"/>
                    <a:pt x="456" y="256"/>
                    <a:pt x="477" y="255"/>
                  </a:cubicBezTo>
                  <a:lnTo>
                    <a:pt x="512" y="243"/>
                  </a:lnTo>
                  <a:lnTo>
                    <a:pt x="488" y="219"/>
                  </a:lnTo>
                  <a:lnTo>
                    <a:pt x="488" y="207"/>
                  </a:lnTo>
                  <a:cubicBezTo>
                    <a:pt x="417" y="88"/>
                    <a:pt x="286" y="16"/>
                    <a:pt x="155" y="5"/>
                  </a:cubicBezTo>
                  <a:cubicBezTo>
                    <a:pt x="143" y="2"/>
                    <a:pt x="131" y="0"/>
                    <a:pt x="11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53;p49">
              <a:extLst>
                <a:ext uri="{FF2B5EF4-FFF2-40B4-BE49-F238E27FC236}">
                  <a16:creationId xmlns:a16="http://schemas.microsoft.com/office/drawing/2014/main" id="{CA3BB78E-AB13-44CC-9AF1-0C4D1AB30097}"/>
                </a:ext>
              </a:extLst>
            </p:cNvPr>
            <p:cNvSpPr/>
            <p:nvPr/>
          </p:nvSpPr>
          <p:spPr>
            <a:xfrm>
              <a:off x="5129545" y="708550"/>
              <a:ext cx="645508" cy="601938"/>
            </a:xfrm>
            <a:custGeom>
              <a:avLst/>
              <a:gdLst/>
              <a:ahLst/>
              <a:cxnLst/>
              <a:rect l="l" t="t" r="r" b="b"/>
              <a:pathLst>
                <a:path w="6430" h="5996" extrusionOk="0">
                  <a:moveTo>
                    <a:pt x="2882" y="1"/>
                  </a:moveTo>
                  <a:cubicBezTo>
                    <a:pt x="2382" y="13"/>
                    <a:pt x="1882" y="156"/>
                    <a:pt x="1453" y="418"/>
                  </a:cubicBezTo>
                  <a:cubicBezTo>
                    <a:pt x="1096" y="632"/>
                    <a:pt x="786" y="918"/>
                    <a:pt x="536" y="1263"/>
                  </a:cubicBezTo>
                  <a:cubicBezTo>
                    <a:pt x="358" y="1525"/>
                    <a:pt x="215" y="1811"/>
                    <a:pt x="120" y="2120"/>
                  </a:cubicBezTo>
                  <a:lnTo>
                    <a:pt x="72" y="2311"/>
                  </a:lnTo>
                  <a:cubicBezTo>
                    <a:pt x="60" y="2358"/>
                    <a:pt x="48" y="2418"/>
                    <a:pt x="36" y="2465"/>
                  </a:cubicBezTo>
                  <a:cubicBezTo>
                    <a:pt x="24" y="2549"/>
                    <a:pt x="12" y="2632"/>
                    <a:pt x="12" y="2727"/>
                  </a:cubicBezTo>
                  <a:cubicBezTo>
                    <a:pt x="12" y="2787"/>
                    <a:pt x="1" y="2846"/>
                    <a:pt x="1" y="2882"/>
                  </a:cubicBezTo>
                  <a:cubicBezTo>
                    <a:pt x="1" y="2906"/>
                    <a:pt x="1" y="2918"/>
                    <a:pt x="1" y="2942"/>
                  </a:cubicBezTo>
                  <a:cubicBezTo>
                    <a:pt x="1" y="2918"/>
                    <a:pt x="1" y="2894"/>
                    <a:pt x="12" y="2882"/>
                  </a:cubicBezTo>
                  <a:cubicBezTo>
                    <a:pt x="12" y="2846"/>
                    <a:pt x="12" y="2787"/>
                    <a:pt x="24" y="2727"/>
                  </a:cubicBezTo>
                  <a:cubicBezTo>
                    <a:pt x="24" y="2632"/>
                    <a:pt x="36" y="2549"/>
                    <a:pt x="60" y="2465"/>
                  </a:cubicBezTo>
                  <a:cubicBezTo>
                    <a:pt x="72" y="2418"/>
                    <a:pt x="72" y="2358"/>
                    <a:pt x="96" y="2311"/>
                  </a:cubicBezTo>
                  <a:cubicBezTo>
                    <a:pt x="108" y="2251"/>
                    <a:pt x="120" y="2192"/>
                    <a:pt x="143" y="2132"/>
                  </a:cubicBezTo>
                  <a:cubicBezTo>
                    <a:pt x="239" y="1822"/>
                    <a:pt x="382" y="1537"/>
                    <a:pt x="560" y="1275"/>
                  </a:cubicBezTo>
                  <a:cubicBezTo>
                    <a:pt x="810" y="941"/>
                    <a:pt x="1120" y="656"/>
                    <a:pt x="1477" y="453"/>
                  </a:cubicBezTo>
                  <a:cubicBezTo>
                    <a:pt x="1927" y="189"/>
                    <a:pt x="2434" y="53"/>
                    <a:pt x="2951" y="53"/>
                  </a:cubicBezTo>
                  <a:cubicBezTo>
                    <a:pt x="3063" y="53"/>
                    <a:pt x="3175" y="60"/>
                    <a:pt x="3287" y="72"/>
                  </a:cubicBezTo>
                  <a:cubicBezTo>
                    <a:pt x="3358" y="84"/>
                    <a:pt x="3418" y="96"/>
                    <a:pt x="3489" y="108"/>
                  </a:cubicBezTo>
                  <a:cubicBezTo>
                    <a:pt x="3560" y="120"/>
                    <a:pt x="3620" y="132"/>
                    <a:pt x="3691" y="156"/>
                  </a:cubicBezTo>
                  <a:cubicBezTo>
                    <a:pt x="3977" y="227"/>
                    <a:pt x="4239" y="346"/>
                    <a:pt x="4489" y="501"/>
                  </a:cubicBezTo>
                  <a:cubicBezTo>
                    <a:pt x="5037" y="834"/>
                    <a:pt x="5454" y="1346"/>
                    <a:pt x="5680" y="1942"/>
                  </a:cubicBezTo>
                  <a:cubicBezTo>
                    <a:pt x="5811" y="2263"/>
                    <a:pt x="5870" y="2596"/>
                    <a:pt x="5882" y="2942"/>
                  </a:cubicBezTo>
                  <a:cubicBezTo>
                    <a:pt x="5882" y="3299"/>
                    <a:pt x="5835" y="3644"/>
                    <a:pt x="5716" y="3978"/>
                  </a:cubicBezTo>
                  <a:lnTo>
                    <a:pt x="5680" y="4085"/>
                  </a:lnTo>
                  <a:lnTo>
                    <a:pt x="5668" y="4097"/>
                  </a:lnTo>
                  <a:lnTo>
                    <a:pt x="5680" y="4108"/>
                  </a:lnTo>
                  <a:cubicBezTo>
                    <a:pt x="5895" y="4584"/>
                    <a:pt x="6110" y="5059"/>
                    <a:pt x="6325" y="5524"/>
                  </a:cubicBezTo>
                  <a:lnTo>
                    <a:pt x="6325" y="5524"/>
                  </a:lnTo>
                  <a:lnTo>
                    <a:pt x="5061" y="5061"/>
                  </a:lnTo>
                  <a:lnTo>
                    <a:pt x="5037" y="5061"/>
                  </a:lnTo>
                  <a:lnTo>
                    <a:pt x="5025" y="5073"/>
                  </a:lnTo>
                  <a:cubicBezTo>
                    <a:pt x="4680" y="5418"/>
                    <a:pt x="4263" y="5680"/>
                    <a:pt x="3799" y="5823"/>
                  </a:cubicBezTo>
                  <a:cubicBezTo>
                    <a:pt x="3526" y="5903"/>
                    <a:pt x="3246" y="5943"/>
                    <a:pt x="2968" y="5943"/>
                  </a:cubicBezTo>
                  <a:cubicBezTo>
                    <a:pt x="2421" y="5943"/>
                    <a:pt x="1879" y="5790"/>
                    <a:pt x="1405" y="5490"/>
                  </a:cubicBezTo>
                  <a:cubicBezTo>
                    <a:pt x="1108" y="5311"/>
                    <a:pt x="858" y="5085"/>
                    <a:pt x="643" y="4811"/>
                  </a:cubicBezTo>
                  <a:cubicBezTo>
                    <a:pt x="477" y="4597"/>
                    <a:pt x="334" y="4347"/>
                    <a:pt x="227" y="4085"/>
                  </a:cubicBezTo>
                  <a:cubicBezTo>
                    <a:pt x="143" y="3894"/>
                    <a:pt x="96" y="3680"/>
                    <a:pt x="48" y="3477"/>
                  </a:cubicBezTo>
                  <a:cubicBezTo>
                    <a:pt x="36" y="3394"/>
                    <a:pt x="24" y="3311"/>
                    <a:pt x="24" y="3251"/>
                  </a:cubicBezTo>
                  <a:cubicBezTo>
                    <a:pt x="24" y="3180"/>
                    <a:pt x="12" y="3120"/>
                    <a:pt x="12" y="3073"/>
                  </a:cubicBezTo>
                  <a:lnTo>
                    <a:pt x="12" y="3085"/>
                  </a:lnTo>
                  <a:lnTo>
                    <a:pt x="12" y="3251"/>
                  </a:lnTo>
                  <a:cubicBezTo>
                    <a:pt x="12" y="3311"/>
                    <a:pt x="24" y="3394"/>
                    <a:pt x="36" y="3477"/>
                  </a:cubicBezTo>
                  <a:cubicBezTo>
                    <a:pt x="72" y="3692"/>
                    <a:pt x="120" y="3894"/>
                    <a:pt x="203" y="4097"/>
                  </a:cubicBezTo>
                  <a:cubicBezTo>
                    <a:pt x="310" y="4370"/>
                    <a:pt x="441" y="4620"/>
                    <a:pt x="620" y="4847"/>
                  </a:cubicBezTo>
                  <a:cubicBezTo>
                    <a:pt x="834" y="5109"/>
                    <a:pt x="1084" y="5347"/>
                    <a:pt x="1370" y="5537"/>
                  </a:cubicBezTo>
                  <a:cubicBezTo>
                    <a:pt x="1851" y="5837"/>
                    <a:pt x="2401" y="5996"/>
                    <a:pt x="2956" y="5996"/>
                  </a:cubicBezTo>
                  <a:cubicBezTo>
                    <a:pt x="3238" y="5996"/>
                    <a:pt x="3522" y="5955"/>
                    <a:pt x="3799" y="5871"/>
                  </a:cubicBezTo>
                  <a:cubicBezTo>
                    <a:pt x="4272" y="5729"/>
                    <a:pt x="4710" y="5469"/>
                    <a:pt x="5054" y="5127"/>
                  </a:cubicBezTo>
                  <a:lnTo>
                    <a:pt x="5054" y="5127"/>
                  </a:lnTo>
                  <a:lnTo>
                    <a:pt x="6358" y="5609"/>
                  </a:lnTo>
                  <a:lnTo>
                    <a:pt x="6430" y="5632"/>
                  </a:lnTo>
                  <a:lnTo>
                    <a:pt x="6406" y="5561"/>
                  </a:lnTo>
                  <a:lnTo>
                    <a:pt x="5732" y="4095"/>
                  </a:lnTo>
                  <a:lnTo>
                    <a:pt x="5763" y="4001"/>
                  </a:lnTo>
                  <a:cubicBezTo>
                    <a:pt x="5882" y="3656"/>
                    <a:pt x="5942" y="3299"/>
                    <a:pt x="5930" y="2942"/>
                  </a:cubicBezTo>
                  <a:cubicBezTo>
                    <a:pt x="5930" y="2584"/>
                    <a:pt x="5858" y="2239"/>
                    <a:pt x="5727" y="1918"/>
                  </a:cubicBezTo>
                  <a:cubicBezTo>
                    <a:pt x="5501" y="1299"/>
                    <a:pt x="5073" y="787"/>
                    <a:pt x="4513" y="441"/>
                  </a:cubicBezTo>
                  <a:cubicBezTo>
                    <a:pt x="4263" y="287"/>
                    <a:pt x="3989" y="168"/>
                    <a:pt x="3703" y="96"/>
                  </a:cubicBezTo>
                  <a:cubicBezTo>
                    <a:pt x="3632" y="72"/>
                    <a:pt x="3560" y="60"/>
                    <a:pt x="3489" y="48"/>
                  </a:cubicBezTo>
                  <a:cubicBezTo>
                    <a:pt x="3418" y="37"/>
                    <a:pt x="3358" y="25"/>
                    <a:pt x="3287" y="13"/>
                  </a:cubicBezTo>
                  <a:cubicBezTo>
                    <a:pt x="3156" y="1"/>
                    <a:pt x="3013" y="1"/>
                    <a:pt x="2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54;p49">
              <a:extLst>
                <a:ext uri="{FF2B5EF4-FFF2-40B4-BE49-F238E27FC236}">
                  <a16:creationId xmlns:a16="http://schemas.microsoft.com/office/drawing/2014/main" id="{C2066C5B-5093-420F-AC2F-3B676D2F2D69}"/>
                </a:ext>
              </a:extLst>
            </p:cNvPr>
            <p:cNvSpPr/>
            <p:nvPr/>
          </p:nvSpPr>
          <p:spPr>
            <a:xfrm>
              <a:off x="5314767" y="902205"/>
              <a:ext cx="216441" cy="214132"/>
            </a:xfrm>
            <a:custGeom>
              <a:avLst/>
              <a:gdLst/>
              <a:ahLst/>
              <a:cxnLst/>
              <a:rect l="l" t="t" r="r" b="b"/>
              <a:pathLst>
                <a:path w="2156" h="2133" extrusionOk="0">
                  <a:moveTo>
                    <a:pt x="1037" y="1"/>
                  </a:moveTo>
                  <a:cubicBezTo>
                    <a:pt x="453" y="24"/>
                    <a:pt x="1" y="513"/>
                    <a:pt x="13" y="1084"/>
                  </a:cubicBezTo>
                  <a:cubicBezTo>
                    <a:pt x="25" y="1672"/>
                    <a:pt x="501" y="2132"/>
                    <a:pt x="1074" y="2132"/>
                  </a:cubicBezTo>
                  <a:cubicBezTo>
                    <a:pt x="1082" y="2132"/>
                    <a:pt x="1089" y="2132"/>
                    <a:pt x="1096" y="2132"/>
                  </a:cubicBezTo>
                  <a:cubicBezTo>
                    <a:pt x="1692" y="2120"/>
                    <a:pt x="2156" y="1632"/>
                    <a:pt x="2144" y="1048"/>
                  </a:cubicBezTo>
                  <a:lnTo>
                    <a:pt x="2144" y="1048"/>
                  </a:lnTo>
                  <a:lnTo>
                    <a:pt x="1084" y="1072"/>
                  </a:lnTo>
                  <a:lnTo>
                    <a:pt x="10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55;p49">
              <a:extLst>
                <a:ext uri="{FF2B5EF4-FFF2-40B4-BE49-F238E27FC236}">
                  <a16:creationId xmlns:a16="http://schemas.microsoft.com/office/drawing/2014/main" id="{05E018D7-05D0-4960-901F-1F389B4673F7}"/>
                </a:ext>
              </a:extLst>
            </p:cNvPr>
            <p:cNvSpPr/>
            <p:nvPr/>
          </p:nvSpPr>
          <p:spPr>
            <a:xfrm>
              <a:off x="5447484" y="875802"/>
              <a:ext cx="111232" cy="106614"/>
            </a:xfrm>
            <a:custGeom>
              <a:avLst/>
              <a:gdLst/>
              <a:ahLst/>
              <a:cxnLst/>
              <a:rect l="l" t="t" r="r" b="b"/>
              <a:pathLst>
                <a:path w="1108" h="1062" extrusionOk="0">
                  <a:moveTo>
                    <a:pt x="44" y="1"/>
                  </a:moveTo>
                  <a:cubicBezTo>
                    <a:pt x="29" y="1"/>
                    <a:pt x="15" y="1"/>
                    <a:pt x="1" y="2"/>
                  </a:cubicBezTo>
                  <a:lnTo>
                    <a:pt x="36" y="1061"/>
                  </a:lnTo>
                  <a:lnTo>
                    <a:pt x="1108" y="1026"/>
                  </a:lnTo>
                  <a:cubicBezTo>
                    <a:pt x="1096" y="752"/>
                    <a:pt x="977" y="478"/>
                    <a:pt x="774" y="287"/>
                  </a:cubicBezTo>
                  <a:cubicBezTo>
                    <a:pt x="571" y="107"/>
                    <a:pt x="314"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661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40153E-59D3-47A6-A356-E18678AD053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17CE820F-B9A8-4AB3-9C7F-AC8BCB659C0D}"/>
              </a:ext>
            </a:extLst>
          </p:cNvPr>
          <p:cNvSpPr>
            <a:spLocks noGrp="1"/>
          </p:cNvSpPr>
          <p:nvPr>
            <p:ph type="body" sz="quarter" idx="11"/>
          </p:nvPr>
        </p:nvSpPr>
        <p:spPr/>
        <p:txBody>
          <a:bodyPr/>
          <a:lstStyle/>
          <a:p>
            <a:endParaRPr lang="en-US"/>
          </a:p>
        </p:txBody>
      </p:sp>
      <p:sp>
        <p:nvSpPr>
          <p:cNvPr id="4" name="Google Shape;1843;p60">
            <a:extLst>
              <a:ext uri="{FF2B5EF4-FFF2-40B4-BE49-F238E27FC236}">
                <a16:creationId xmlns:a16="http://schemas.microsoft.com/office/drawing/2014/main" id="{BC12FEC4-6C93-4192-B57C-696024064DF3}"/>
              </a:ext>
            </a:extLst>
          </p:cNvPr>
          <p:cNvSpPr txBox="1">
            <a:spLocks/>
          </p:cNvSpPr>
          <p:nvPr/>
        </p:nvSpPr>
        <p:spPr>
          <a:xfrm>
            <a:off x="720000" y="2785076"/>
            <a:ext cx="2423100" cy="53100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a:lnSpc>
                <a:spcPct val="107000"/>
              </a:lnSpc>
              <a:spcAft>
                <a:spcPts val="8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Sự hiểu biết về thuật toán KNN cơ bản tương đối tốt.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845;p60">
            <a:extLst>
              <a:ext uri="{FF2B5EF4-FFF2-40B4-BE49-F238E27FC236}">
                <a16:creationId xmlns:a16="http://schemas.microsoft.com/office/drawing/2014/main" id="{F616939C-58F8-4E51-802C-E182A1DD9019}"/>
              </a:ext>
            </a:extLst>
          </p:cNvPr>
          <p:cNvSpPr txBox="1">
            <a:spLocks/>
          </p:cNvSpPr>
          <p:nvPr/>
        </p:nvSpPr>
        <p:spPr>
          <a:xfrm>
            <a:off x="3352601" y="2796505"/>
            <a:ext cx="2423100" cy="53100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600"/>
              </a:spcAft>
            </a:pPr>
            <a:r>
              <a:rPr lang="en-US" sz="1800">
                <a:effectLst/>
                <a:latin typeface="Times New Roman" panose="02020603050405020304" pitchFamily="18" charset="0"/>
                <a:ea typeface="Calibri" panose="020F0502020204030204" pitchFamily="34" charset="0"/>
              </a:rPr>
              <a:t>Làm quen với Iris flower dataset. </a:t>
            </a:r>
            <a:endParaRPr lang="en-US" sz="2000">
              <a:latin typeface="Oswald" pitchFamily="2" charset="0"/>
            </a:endParaRPr>
          </a:p>
        </p:txBody>
      </p:sp>
      <p:sp>
        <p:nvSpPr>
          <p:cNvPr id="6" name="Google Shape;1847;p60">
            <a:extLst>
              <a:ext uri="{FF2B5EF4-FFF2-40B4-BE49-F238E27FC236}">
                <a16:creationId xmlns:a16="http://schemas.microsoft.com/office/drawing/2014/main" id="{7F1D1012-219A-4FA5-AF45-27C548BEB9DC}"/>
              </a:ext>
            </a:extLst>
          </p:cNvPr>
          <p:cNvSpPr txBox="1">
            <a:spLocks/>
          </p:cNvSpPr>
          <p:nvPr/>
        </p:nvSpPr>
        <p:spPr>
          <a:xfrm>
            <a:off x="6019556" y="2796504"/>
            <a:ext cx="2423100" cy="1905347"/>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a:lnSpc>
                <a:spcPct val="107000"/>
              </a:lnSpc>
              <a:spcAft>
                <a:spcPts val="8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Từ những gì đã làm được, từ đó hiểu biết thêm về AI, ứng dụng của của ML vào đời sống công nghệ hiện đại.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1854;p60">
            <a:extLst>
              <a:ext uri="{FF2B5EF4-FFF2-40B4-BE49-F238E27FC236}">
                <a16:creationId xmlns:a16="http://schemas.microsoft.com/office/drawing/2014/main" id="{0F2C8CF2-7FEF-4A5C-BC03-6015E35F7010}"/>
              </a:ext>
            </a:extLst>
          </p:cNvPr>
          <p:cNvSpPr txBox="1">
            <a:spLocks/>
          </p:cNvSpPr>
          <p:nvPr/>
        </p:nvSpPr>
        <p:spPr>
          <a:xfrm>
            <a:off x="1188780" y="441648"/>
            <a:ext cx="6813600" cy="5727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vi-VN" sz="3600"/>
              <a:t>Ưu điểm</a:t>
            </a:r>
          </a:p>
        </p:txBody>
      </p:sp>
      <p:sp>
        <p:nvSpPr>
          <p:cNvPr id="9" name="Google Shape;1857;p60">
            <a:extLst>
              <a:ext uri="{FF2B5EF4-FFF2-40B4-BE49-F238E27FC236}">
                <a16:creationId xmlns:a16="http://schemas.microsoft.com/office/drawing/2014/main" id="{9F00C734-2C05-4B0C-AAE3-06034ED5639B}"/>
              </a:ext>
            </a:extLst>
          </p:cNvPr>
          <p:cNvSpPr/>
          <p:nvPr/>
        </p:nvSpPr>
        <p:spPr>
          <a:xfrm rot="-5400000">
            <a:off x="1626181" y="2007486"/>
            <a:ext cx="648000" cy="560400"/>
          </a:xfrm>
          <a:prstGeom prst="hexagon">
            <a:avLst>
              <a:gd name="adj" fmla="val 26563"/>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58;p60">
            <a:extLst>
              <a:ext uri="{FF2B5EF4-FFF2-40B4-BE49-F238E27FC236}">
                <a16:creationId xmlns:a16="http://schemas.microsoft.com/office/drawing/2014/main" id="{9FA0F0A4-F606-470F-A6D6-CC9DFABC11DE}"/>
              </a:ext>
            </a:extLst>
          </p:cNvPr>
          <p:cNvSpPr/>
          <p:nvPr/>
        </p:nvSpPr>
        <p:spPr>
          <a:xfrm rot="-5400000">
            <a:off x="6907083" y="2007486"/>
            <a:ext cx="648000" cy="560400"/>
          </a:xfrm>
          <a:prstGeom prst="hexagon">
            <a:avLst>
              <a:gd name="adj" fmla="val 26563"/>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861;p60">
            <a:extLst>
              <a:ext uri="{FF2B5EF4-FFF2-40B4-BE49-F238E27FC236}">
                <a16:creationId xmlns:a16="http://schemas.microsoft.com/office/drawing/2014/main" id="{B4710BA4-D8AD-4A1E-848A-2AEF8BD6FDEE}"/>
              </a:ext>
            </a:extLst>
          </p:cNvPr>
          <p:cNvGrpSpPr/>
          <p:nvPr/>
        </p:nvGrpSpPr>
        <p:grpSpPr>
          <a:xfrm>
            <a:off x="7143528" y="2119543"/>
            <a:ext cx="175110" cy="336232"/>
            <a:chOff x="2334833" y="-376996"/>
            <a:chExt cx="228812" cy="438830"/>
          </a:xfrm>
        </p:grpSpPr>
        <p:sp>
          <p:nvSpPr>
            <p:cNvPr id="12" name="Google Shape;1862;p60">
              <a:extLst>
                <a:ext uri="{FF2B5EF4-FFF2-40B4-BE49-F238E27FC236}">
                  <a16:creationId xmlns:a16="http://schemas.microsoft.com/office/drawing/2014/main" id="{43D823BD-C5CE-4A0E-9BEE-ABCD4A213B52}"/>
                </a:ext>
              </a:extLst>
            </p:cNvPr>
            <p:cNvSpPr/>
            <p:nvPr/>
          </p:nvSpPr>
          <p:spPr>
            <a:xfrm>
              <a:off x="2334833" y="-376996"/>
              <a:ext cx="228812" cy="438830"/>
            </a:xfrm>
            <a:custGeom>
              <a:avLst/>
              <a:gdLst/>
              <a:ahLst/>
              <a:cxnLst/>
              <a:rect l="l" t="t" r="r" b="b"/>
              <a:pathLst>
                <a:path w="23492" h="45066" extrusionOk="0">
                  <a:moveTo>
                    <a:pt x="12240" y="1322"/>
                  </a:moveTo>
                  <a:lnTo>
                    <a:pt x="12240" y="4191"/>
                  </a:lnTo>
                  <a:cubicBezTo>
                    <a:pt x="12240" y="4549"/>
                    <a:pt x="12525" y="4846"/>
                    <a:pt x="12895" y="4846"/>
                  </a:cubicBezTo>
                  <a:lnTo>
                    <a:pt x="14740" y="4846"/>
                  </a:lnTo>
                  <a:lnTo>
                    <a:pt x="22003" y="12109"/>
                  </a:lnTo>
                  <a:lnTo>
                    <a:pt x="20955" y="14717"/>
                  </a:lnTo>
                  <a:lnTo>
                    <a:pt x="11621" y="12716"/>
                  </a:lnTo>
                  <a:cubicBezTo>
                    <a:pt x="11574" y="12705"/>
                    <a:pt x="11527" y="12700"/>
                    <a:pt x="11480" y="12700"/>
                  </a:cubicBezTo>
                  <a:cubicBezTo>
                    <a:pt x="11228" y="12700"/>
                    <a:pt x="10983" y="12856"/>
                    <a:pt x="10882" y="13097"/>
                  </a:cubicBezTo>
                  <a:cubicBezTo>
                    <a:pt x="10751" y="13371"/>
                    <a:pt x="10847" y="13716"/>
                    <a:pt x="11097" y="13895"/>
                  </a:cubicBezTo>
                  <a:cubicBezTo>
                    <a:pt x="11192" y="13966"/>
                    <a:pt x="20134" y="20432"/>
                    <a:pt x="20681" y="27516"/>
                  </a:cubicBezTo>
                  <a:lnTo>
                    <a:pt x="17157" y="27516"/>
                  </a:lnTo>
                  <a:cubicBezTo>
                    <a:pt x="16788" y="27516"/>
                    <a:pt x="16502" y="27813"/>
                    <a:pt x="16502" y="28182"/>
                  </a:cubicBezTo>
                  <a:cubicBezTo>
                    <a:pt x="16502" y="28540"/>
                    <a:pt x="16788" y="28837"/>
                    <a:pt x="17157" y="28837"/>
                  </a:cubicBezTo>
                  <a:lnTo>
                    <a:pt x="19764" y="28837"/>
                  </a:lnTo>
                  <a:lnTo>
                    <a:pt x="17562" y="31040"/>
                  </a:lnTo>
                  <a:lnTo>
                    <a:pt x="6787" y="31040"/>
                  </a:lnTo>
                  <a:lnTo>
                    <a:pt x="4143" y="28837"/>
                  </a:lnTo>
                  <a:lnTo>
                    <a:pt x="14014" y="28837"/>
                  </a:lnTo>
                  <a:cubicBezTo>
                    <a:pt x="14383" y="28837"/>
                    <a:pt x="14681" y="28540"/>
                    <a:pt x="14681" y="28182"/>
                  </a:cubicBezTo>
                  <a:cubicBezTo>
                    <a:pt x="14681" y="27813"/>
                    <a:pt x="14383" y="27516"/>
                    <a:pt x="14014" y="27516"/>
                  </a:cubicBezTo>
                  <a:lnTo>
                    <a:pt x="2834" y="27516"/>
                  </a:lnTo>
                  <a:cubicBezTo>
                    <a:pt x="2274" y="25123"/>
                    <a:pt x="83" y="14538"/>
                    <a:pt x="3632" y="8621"/>
                  </a:cubicBezTo>
                  <a:cubicBezTo>
                    <a:pt x="4822" y="6632"/>
                    <a:pt x="6560" y="5358"/>
                    <a:pt x="8811" y="4834"/>
                  </a:cubicBezTo>
                  <a:cubicBezTo>
                    <a:pt x="8954" y="4799"/>
                    <a:pt x="9085" y="4715"/>
                    <a:pt x="9180" y="4596"/>
                  </a:cubicBezTo>
                  <a:lnTo>
                    <a:pt x="11799" y="1322"/>
                  </a:lnTo>
                  <a:close/>
                  <a:moveTo>
                    <a:pt x="17169" y="32373"/>
                  </a:moveTo>
                  <a:lnTo>
                    <a:pt x="17169" y="33874"/>
                  </a:lnTo>
                  <a:lnTo>
                    <a:pt x="7203" y="33874"/>
                  </a:lnTo>
                  <a:lnTo>
                    <a:pt x="7203" y="32373"/>
                  </a:lnTo>
                  <a:close/>
                  <a:moveTo>
                    <a:pt x="17240" y="35195"/>
                  </a:moveTo>
                  <a:cubicBezTo>
                    <a:pt x="17562" y="36945"/>
                    <a:pt x="19098" y="38481"/>
                    <a:pt x="20467" y="39517"/>
                  </a:cubicBezTo>
                  <a:lnTo>
                    <a:pt x="3679" y="39517"/>
                  </a:lnTo>
                  <a:cubicBezTo>
                    <a:pt x="4060" y="39196"/>
                    <a:pt x="4465" y="38850"/>
                    <a:pt x="4834" y="38481"/>
                  </a:cubicBezTo>
                  <a:cubicBezTo>
                    <a:pt x="6108" y="37255"/>
                    <a:pt x="6870" y="36148"/>
                    <a:pt x="7120" y="35195"/>
                  </a:cubicBezTo>
                  <a:close/>
                  <a:moveTo>
                    <a:pt x="22110" y="40839"/>
                  </a:moveTo>
                  <a:lnTo>
                    <a:pt x="22110" y="43744"/>
                  </a:lnTo>
                  <a:lnTo>
                    <a:pt x="2262" y="43744"/>
                  </a:lnTo>
                  <a:lnTo>
                    <a:pt x="2262" y="40839"/>
                  </a:lnTo>
                  <a:close/>
                  <a:moveTo>
                    <a:pt x="11490" y="0"/>
                  </a:moveTo>
                  <a:cubicBezTo>
                    <a:pt x="11287" y="0"/>
                    <a:pt x="11097" y="84"/>
                    <a:pt x="10966" y="239"/>
                  </a:cubicBezTo>
                  <a:lnTo>
                    <a:pt x="8287" y="3596"/>
                  </a:lnTo>
                  <a:cubicBezTo>
                    <a:pt x="5787" y="4239"/>
                    <a:pt x="3834" y="5704"/>
                    <a:pt x="2500" y="7942"/>
                  </a:cubicBezTo>
                  <a:cubicBezTo>
                    <a:pt x="691" y="10966"/>
                    <a:pt x="0" y="15324"/>
                    <a:pt x="453" y="20908"/>
                  </a:cubicBezTo>
                  <a:cubicBezTo>
                    <a:pt x="798" y="25015"/>
                    <a:pt x="1631" y="28218"/>
                    <a:pt x="1667" y="28349"/>
                  </a:cubicBezTo>
                  <a:cubicBezTo>
                    <a:pt x="1703" y="28480"/>
                    <a:pt x="1786" y="28599"/>
                    <a:pt x="1893" y="28683"/>
                  </a:cubicBezTo>
                  <a:lnTo>
                    <a:pt x="5882" y="32016"/>
                  </a:lnTo>
                  <a:lnTo>
                    <a:pt x="5882" y="34529"/>
                  </a:lnTo>
                  <a:cubicBezTo>
                    <a:pt x="5882" y="35231"/>
                    <a:pt x="5167" y="36326"/>
                    <a:pt x="3917" y="37541"/>
                  </a:cubicBezTo>
                  <a:cubicBezTo>
                    <a:pt x="2739" y="38684"/>
                    <a:pt x="1596" y="39458"/>
                    <a:pt x="1334" y="39577"/>
                  </a:cubicBezTo>
                  <a:cubicBezTo>
                    <a:pt x="1095" y="39672"/>
                    <a:pt x="941" y="39922"/>
                    <a:pt x="941" y="40172"/>
                  </a:cubicBezTo>
                  <a:lnTo>
                    <a:pt x="941" y="44411"/>
                  </a:lnTo>
                  <a:cubicBezTo>
                    <a:pt x="941" y="44780"/>
                    <a:pt x="1238" y="45066"/>
                    <a:pt x="1607" y="45066"/>
                  </a:cubicBezTo>
                  <a:lnTo>
                    <a:pt x="22777" y="45066"/>
                  </a:lnTo>
                  <a:cubicBezTo>
                    <a:pt x="23146" y="45066"/>
                    <a:pt x="23432" y="44780"/>
                    <a:pt x="23432" y="44411"/>
                  </a:cubicBezTo>
                  <a:lnTo>
                    <a:pt x="23432" y="40172"/>
                  </a:lnTo>
                  <a:cubicBezTo>
                    <a:pt x="23432" y="40172"/>
                    <a:pt x="23432" y="40172"/>
                    <a:pt x="23432" y="40160"/>
                  </a:cubicBezTo>
                  <a:cubicBezTo>
                    <a:pt x="23432" y="39910"/>
                    <a:pt x="23277" y="39672"/>
                    <a:pt x="23051" y="39577"/>
                  </a:cubicBezTo>
                  <a:cubicBezTo>
                    <a:pt x="22039" y="39112"/>
                    <a:pt x="18502" y="36791"/>
                    <a:pt x="18502" y="34529"/>
                  </a:cubicBezTo>
                  <a:lnTo>
                    <a:pt x="18502" y="31981"/>
                  </a:lnTo>
                  <a:lnTo>
                    <a:pt x="21836" y="28647"/>
                  </a:lnTo>
                  <a:cubicBezTo>
                    <a:pt x="21955" y="28528"/>
                    <a:pt x="22027" y="28349"/>
                    <a:pt x="22027" y="28182"/>
                  </a:cubicBezTo>
                  <a:cubicBezTo>
                    <a:pt x="22027" y="24789"/>
                    <a:pt x="20300" y="21170"/>
                    <a:pt x="16919" y="17419"/>
                  </a:cubicBezTo>
                  <a:cubicBezTo>
                    <a:pt x="15895" y="16288"/>
                    <a:pt x="14895" y="15336"/>
                    <a:pt x="14038" y="14586"/>
                  </a:cubicBezTo>
                  <a:lnTo>
                    <a:pt x="14038" y="14586"/>
                  </a:lnTo>
                  <a:lnTo>
                    <a:pt x="21229" y="16121"/>
                  </a:lnTo>
                  <a:cubicBezTo>
                    <a:pt x="21277" y="16133"/>
                    <a:pt x="21325" y="16138"/>
                    <a:pt x="21373" y="16138"/>
                  </a:cubicBezTo>
                  <a:cubicBezTo>
                    <a:pt x="21633" y="16138"/>
                    <a:pt x="21878" y="15978"/>
                    <a:pt x="21979" y="15717"/>
                  </a:cubicBezTo>
                  <a:lnTo>
                    <a:pt x="23384" y="12192"/>
                  </a:lnTo>
                  <a:cubicBezTo>
                    <a:pt x="23491" y="11942"/>
                    <a:pt x="23432" y="11669"/>
                    <a:pt x="23241" y="11478"/>
                  </a:cubicBezTo>
                  <a:lnTo>
                    <a:pt x="15478" y="3715"/>
                  </a:lnTo>
                  <a:cubicBezTo>
                    <a:pt x="15359" y="3596"/>
                    <a:pt x="15192" y="3525"/>
                    <a:pt x="15014" y="3525"/>
                  </a:cubicBezTo>
                  <a:lnTo>
                    <a:pt x="13561" y="3525"/>
                  </a:lnTo>
                  <a:lnTo>
                    <a:pt x="13561" y="655"/>
                  </a:lnTo>
                  <a:cubicBezTo>
                    <a:pt x="13561" y="298"/>
                    <a:pt x="13264" y="0"/>
                    <a:pt x="12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3;p60">
              <a:extLst>
                <a:ext uri="{FF2B5EF4-FFF2-40B4-BE49-F238E27FC236}">
                  <a16:creationId xmlns:a16="http://schemas.microsoft.com/office/drawing/2014/main" id="{9DA390E0-EF5C-4AB9-9C7B-2D80D92399B0}"/>
                </a:ext>
              </a:extLst>
            </p:cNvPr>
            <p:cNvSpPr/>
            <p:nvPr/>
          </p:nvSpPr>
          <p:spPr>
            <a:xfrm>
              <a:off x="2460408" y="-308712"/>
              <a:ext cx="13811" cy="13691"/>
            </a:xfrm>
            <a:custGeom>
              <a:avLst/>
              <a:gdLst/>
              <a:ahLst/>
              <a:cxnLst/>
              <a:rect l="l" t="t" r="r" b="b"/>
              <a:pathLst>
                <a:path w="1418" h="1406" extrusionOk="0">
                  <a:moveTo>
                    <a:pt x="703" y="0"/>
                  </a:moveTo>
                  <a:cubicBezTo>
                    <a:pt x="322" y="0"/>
                    <a:pt x="1" y="310"/>
                    <a:pt x="1" y="703"/>
                  </a:cubicBezTo>
                  <a:cubicBezTo>
                    <a:pt x="1" y="1096"/>
                    <a:pt x="322" y="1405"/>
                    <a:pt x="703" y="1405"/>
                  </a:cubicBezTo>
                  <a:cubicBezTo>
                    <a:pt x="1096" y="1405"/>
                    <a:pt x="1417" y="1096"/>
                    <a:pt x="1417" y="703"/>
                  </a:cubicBezTo>
                  <a:cubicBezTo>
                    <a:pt x="1417" y="310"/>
                    <a:pt x="1096"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883;p60">
            <a:extLst>
              <a:ext uri="{FF2B5EF4-FFF2-40B4-BE49-F238E27FC236}">
                <a16:creationId xmlns:a16="http://schemas.microsoft.com/office/drawing/2014/main" id="{510C639A-F013-4FE7-B9FE-D8C237D6F8FE}"/>
              </a:ext>
            </a:extLst>
          </p:cNvPr>
          <p:cNvGrpSpPr/>
          <p:nvPr/>
        </p:nvGrpSpPr>
        <p:grpSpPr>
          <a:xfrm>
            <a:off x="4454057" y="2119546"/>
            <a:ext cx="273175" cy="336229"/>
            <a:chOff x="1475950" y="-409575"/>
            <a:chExt cx="356578" cy="438942"/>
          </a:xfrm>
        </p:grpSpPr>
        <p:sp>
          <p:nvSpPr>
            <p:cNvPr id="15" name="Google Shape;1884;p60">
              <a:extLst>
                <a:ext uri="{FF2B5EF4-FFF2-40B4-BE49-F238E27FC236}">
                  <a16:creationId xmlns:a16="http://schemas.microsoft.com/office/drawing/2014/main" id="{6E97449D-7052-4B08-BCE9-6ADDC61EEAC2}"/>
                </a:ext>
              </a:extLst>
            </p:cNvPr>
            <p:cNvSpPr/>
            <p:nvPr/>
          </p:nvSpPr>
          <p:spPr>
            <a:xfrm>
              <a:off x="1544708" y="-340824"/>
              <a:ext cx="219072" cy="370191"/>
            </a:xfrm>
            <a:custGeom>
              <a:avLst/>
              <a:gdLst/>
              <a:ahLst/>
              <a:cxnLst/>
              <a:rect l="l" t="t" r="r" b="b"/>
              <a:pathLst>
                <a:path w="22492" h="38017" extrusionOk="0">
                  <a:moveTo>
                    <a:pt x="16229" y="29540"/>
                  </a:moveTo>
                  <a:lnTo>
                    <a:pt x="16229" y="31040"/>
                  </a:lnTo>
                  <a:lnTo>
                    <a:pt x="6264" y="31040"/>
                  </a:lnTo>
                  <a:lnTo>
                    <a:pt x="6264" y="29540"/>
                  </a:lnTo>
                  <a:close/>
                  <a:moveTo>
                    <a:pt x="16229" y="32373"/>
                  </a:moveTo>
                  <a:lnTo>
                    <a:pt x="16229" y="33873"/>
                  </a:lnTo>
                  <a:lnTo>
                    <a:pt x="6264" y="33873"/>
                  </a:lnTo>
                  <a:lnTo>
                    <a:pt x="6264" y="32373"/>
                  </a:lnTo>
                  <a:close/>
                  <a:moveTo>
                    <a:pt x="16229" y="35195"/>
                  </a:moveTo>
                  <a:lnTo>
                    <a:pt x="16229" y="35231"/>
                  </a:lnTo>
                  <a:cubicBezTo>
                    <a:pt x="16229" y="36040"/>
                    <a:pt x="15574" y="36695"/>
                    <a:pt x="14777" y="36695"/>
                  </a:cubicBezTo>
                  <a:lnTo>
                    <a:pt x="7716" y="36695"/>
                  </a:lnTo>
                  <a:cubicBezTo>
                    <a:pt x="6918" y="36695"/>
                    <a:pt x="6264" y="36040"/>
                    <a:pt x="6264" y="35231"/>
                  </a:cubicBezTo>
                  <a:lnTo>
                    <a:pt x="6264" y="35195"/>
                  </a:lnTo>
                  <a:close/>
                  <a:moveTo>
                    <a:pt x="11252" y="0"/>
                  </a:moveTo>
                  <a:cubicBezTo>
                    <a:pt x="5049" y="0"/>
                    <a:pt x="1" y="5037"/>
                    <a:pt x="1" y="11240"/>
                  </a:cubicBezTo>
                  <a:cubicBezTo>
                    <a:pt x="1" y="15705"/>
                    <a:pt x="1620" y="17776"/>
                    <a:pt x="3192" y="19776"/>
                  </a:cubicBezTo>
                  <a:cubicBezTo>
                    <a:pt x="4192" y="21062"/>
                    <a:pt x="5144" y="22277"/>
                    <a:pt x="5668" y="24122"/>
                  </a:cubicBezTo>
                  <a:cubicBezTo>
                    <a:pt x="5966" y="25158"/>
                    <a:pt x="6192" y="27158"/>
                    <a:pt x="6287" y="28218"/>
                  </a:cubicBezTo>
                  <a:lnTo>
                    <a:pt x="5597" y="28218"/>
                  </a:lnTo>
                  <a:cubicBezTo>
                    <a:pt x="5240" y="28218"/>
                    <a:pt x="4942" y="28516"/>
                    <a:pt x="4942" y="28885"/>
                  </a:cubicBezTo>
                  <a:lnTo>
                    <a:pt x="4942" y="35231"/>
                  </a:lnTo>
                  <a:cubicBezTo>
                    <a:pt x="4942" y="36767"/>
                    <a:pt x="6192" y="38017"/>
                    <a:pt x="7716" y="38017"/>
                  </a:cubicBezTo>
                  <a:lnTo>
                    <a:pt x="14777" y="38017"/>
                  </a:lnTo>
                  <a:cubicBezTo>
                    <a:pt x="16312" y="38017"/>
                    <a:pt x="17551" y="36767"/>
                    <a:pt x="17551" y="35231"/>
                  </a:cubicBezTo>
                  <a:lnTo>
                    <a:pt x="17551" y="28885"/>
                  </a:lnTo>
                  <a:cubicBezTo>
                    <a:pt x="17551" y="28516"/>
                    <a:pt x="17253" y="28218"/>
                    <a:pt x="16896" y="28218"/>
                  </a:cubicBezTo>
                  <a:lnTo>
                    <a:pt x="16205" y="28218"/>
                  </a:lnTo>
                  <a:cubicBezTo>
                    <a:pt x="16312" y="27158"/>
                    <a:pt x="16527" y="25158"/>
                    <a:pt x="16824" y="24122"/>
                  </a:cubicBezTo>
                  <a:cubicBezTo>
                    <a:pt x="16979" y="23575"/>
                    <a:pt x="17182" y="23074"/>
                    <a:pt x="17432" y="22562"/>
                  </a:cubicBezTo>
                  <a:cubicBezTo>
                    <a:pt x="17586" y="22241"/>
                    <a:pt x="17455" y="21836"/>
                    <a:pt x="17134" y="21681"/>
                  </a:cubicBezTo>
                  <a:cubicBezTo>
                    <a:pt x="17036" y="21632"/>
                    <a:pt x="16933" y="21609"/>
                    <a:pt x="16832" y="21609"/>
                  </a:cubicBezTo>
                  <a:cubicBezTo>
                    <a:pt x="16589" y="21609"/>
                    <a:pt x="16359" y="21744"/>
                    <a:pt x="16241" y="21979"/>
                  </a:cubicBezTo>
                  <a:cubicBezTo>
                    <a:pt x="15955" y="22551"/>
                    <a:pt x="15729" y="23134"/>
                    <a:pt x="15550" y="23765"/>
                  </a:cubicBezTo>
                  <a:cubicBezTo>
                    <a:pt x="15217" y="24944"/>
                    <a:pt x="14979" y="27146"/>
                    <a:pt x="14872" y="28218"/>
                  </a:cubicBezTo>
                  <a:lnTo>
                    <a:pt x="7621" y="28218"/>
                  </a:lnTo>
                  <a:cubicBezTo>
                    <a:pt x="7514" y="27146"/>
                    <a:pt x="7288" y="24944"/>
                    <a:pt x="6942" y="23765"/>
                  </a:cubicBezTo>
                  <a:cubicBezTo>
                    <a:pt x="6347" y="21658"/>
                    <a:pt x="5275" y="20288"/>
                    <a:pt x="4228" y="18967"/>
                  </a:cubicBezTo>
                  <a:cubicBezTo>
                    <a:pt x="2739" y="17050"/>
                    <a:pt x="1323" y="15252"/>
                    <a:pt x="1323" y="11240"/>
                  </a:cubicBezTo>
                  <a:cubicBezTo>
                    <a:pt x="1323" y="5775"/>
                    <a:pt x="5775" y="1322"/>
                    <a:pt x="11252" y="1322"/>
                  </a:cubicBezTo>
                  <a:cubicBezTo>
                    <a:pt x="16717" y="1322"/>
                    <a:pt x="21170" y="5775"/>
                    <a:pt x="21170" y="11240"/>
                  </a:cubicBezTo>
                  <a:cubicBezTo>
                    <a:pt x="21170" y="15252"/>
                    <a:pt x="19753" y="17050"/>
                    <a:pt x="18265" y="18967"/>
                  </a:cubicBezTo>
                  <a:cubicBezTo>
                    <a:pt x="18098" y="19169"/>
                    <a:pt x="17872" y="19384"/>
                    <a:pt x="17848" y="19657"/>
                  </a:cubicBezTo>
                  <a:cubicBezTo>
                    <a:pt x="17813" y="19884"/>
                    <a:pt x="17908" y="20110"/>
                    <a:pt x="18087" y="20253"/>
                  </a:cubicBezTo>
                  <a:cubicBezTo>
                    <a:pt x="18206" y="20348"/>
                    <a:pt x="18351" y="20396"/>
                    <a:pt x="18498" y="20396"/>
                  </a:cubicBezTo>
                  <a:cubicBezTo>
                    <a:pt x="18572" y="20396"/>
                    <a:pt x="18646" y="20384"/>
                    <a:pt x="18718" y="20360"/>
                  </a:cubicBezTo>
                  <a:cubicBezTo>
                    <a:pt x="18991" y="20265"/>
                    <a:pt x="19134" y="19991"/>
                    <a:pt x="19301" y="19776"/>
                  </a:cubicBezTo>
                  <a:cubicBezTo>
                    <a:pt x="20873" y="17776"/>
                    <a:pt x="22492" y="15705"/>
                    <a:pt x="22492" y="11240"/>
                  </a:cubicBezTo>
                  <a:cubicBezTo>
                    <a:pt x="22492" y="5037"/>
                    <a:pt x="17444" y="0"/>
                    <a:pt x="1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85;p60">
              <a:extLst>
                <a:ext uri="{FF2B5EF4-FFF2-40B4-BE49-F238E27FC236}">
                  <a16:creationId xmlns:a16="http://schemas.microsoft.com/office/drawing/2014/main" id="{26F41630-881E-4C70-AC95-D140A8BDA739}"/>
                </a:ext>
              </a:extLst>
            </p:cNvPr>
            <p:cNvSpPr/>
            <p:nvPr/>
          </p:nvSpPr>
          <p:spPr>
            <a:xfrm>
              <a:off x="1620312" y="-285880"/>
              <a:ext cx="67849" cy="150269"/>
            </a:xfrm>
            <a:custGeom>
              <a:avLst/>
              <a:gdLst/>
              <a:ahLst/>
              <a:cxnLst/>
              <a:rect l="l" t="t" r="r" b="b"/>
              <a:pathLst>
                <a:path w="6966" h="15432" extrusionOk="0">
                  <a:moveTo>
                    <a:pt x="3489" y="1"/>
                  </a:moveTo>
                  <a:cubicBezTo>
                    <a:pt x="3120" y="1"/>
                    <a:pt x="2823" y="298"/>
                    <a:pt x="2823" y="656"/>
                  </a:cubicBezTo>
                  <a:lnTo>
                    <a:pt x="2823" y="2132"/>
                  </a:lnTo>
                  <a:cubicBezTo>
                    <a:pt x="1239" y="2287"/>
                    <a:pt x="1" y="3620"/>
                    <a:pt x="1" y="5251"/>
                  </a:cubicBezTo>
                  <a:cubicBezTo>
                    <a:pt x="1" y="6978"/>
                    <a:pt x="1406" y="8383"/>
                    <a:pt x="3132" y="8383"/>
                  </a:cubicBezTo>
                  <a:lnTo>
                    <a:pt x="3835" y="8383"/>
                  </a:lnTo>
                  <a:cubicBezTo>
                    <a:pt x="4835" y="8383"/>
                    <a:pt x="5644" y="9192"/>
                    <a:pt x="5644" y="10181"/>
                  </a:cubicBezTo>
                  <a:cubicBezTo>
                    <a:pt x="5644" y="11181"/>
                    <a:pt x="4835" y="11990"/>
                    <a:pt x="3835" y="11990"/>
                  </a:cubicBezTo>
                  <a:lnTo>
                    <a:pt x="2775" y="11990"/>
                  </a:lnTo>
                  <a:cubicBezTo>
                    <a:pt x="1977" y="11990"/>
                    <a:pt x="1322" y="11347"/>
                    <a:pt x="1322" y="10538"/>
                  </a:cubicBezTo>
                  <a:cubicBezTo>
                    <a:pt x="1322" y="10169"/>
                    <a:pt x="1025" y="9883"/>
                    <a:pt x="668" y="9883"/>
                  </a:cubicBezTo>
                  <a:cubicBezTo>
                    <a:pt x="298" y="9883"/>
                    <a:pt x="1" y="10169"/>
                    <a:pt x="1" y="10538"/>
                  </a:cubicBezTo>
                  <a:cubicBezTo>
                    <a:pt x="1" y="12074"/>
                    <a:pt x="1251" y="13312"/>
                    <a:pt x="2775" y="13312"/>
                  </a:cubicBezTo>
                  <a:lnTo>
                    <a:pt x="2823" y="13312"/>
                  </a:lnTo>
                  <a:lnTo>
                    <a:pt x="2823" y="14776"/>
                  </a:lnTo>
                  <a:cubicBezTo>
                    <a:pt x="2823" y="15134"/>
                    <a:pt x="3120" y="15431"/>
                    <a:pt x="3489" y="15431"/>
                  </a:cubicBezTo>
                  <a:cubicBezTo>
                    <a:pt x="3847" y="15431"/>
                    <a:pt x="4144" y="15134"/>
                    <a:pt x="4144" y="14776"/>
                  </a:cubicBezTo>
                  <a:lnTo>
                    <a:pt x="4144" y="13300"/>
                  </a:lnTo>
                  <a:cubicBezTo>
                    <a:pt x="5728" y="13145"/>
                    <a:pt x="6966" y="11812"/>
                    <a:pt x="6966" y="10181"/>
                  </a:cubicBezTo>
                  <a:cubicBezTo>
                    <a:pt x="6966" y="8454"/>
                    <a:pt x="5561" y="7049"/>
                    <a:pt x="3835" y="7049"/>
                  </a:cubicBezTo>
                  <a:lnTo>
                    <a:pt x="3132" y="7049"/>
                  </a:lnTo>
                  <a:cubicBezTo>
                    <a:pt x="2132" y="7049"/>
                    <a:pt x="1322" y="6240"/>
                    <a:pt x="1322" y="5251"/>
                  </a:cubicBezTo>
                  <a:cubicBezTo>
                    <a:pt x="1322" y="4251"/>
                    <a:pt x="2132" y="3442"/>
                    <a:pt x="3132" y="3442"/>
                  </a:cubicBezTo>
                  <a:lnTo>
                    <a:pt x="4192" y="3442"/>
                  </a:lnTo>
                  <a:cubicBezTo>
                    <a:pt x="4990" y="3442"/>
                    <a:pt x="5644" y="4096"/>
                    <a:pt x="5644" y="4894"/>
                  </a:cubicBezTo>
                  <a:lnTo>
                    <a:pt x="5644" y="5597"/>
                  </a:lnTo>
                  <a:cubicBezTo>
                    <a:pt x="5644" y="5966"/>
                    <a:pt x="5942" y="6263"/>
                    <a:pt x="6311" y="6263"/>
                  </a:cubicBezTo>
                  <a:cubicBezTo>
                    <a:pt x="6668" y="6263"/>
                    <a:pt x="6966" y="5966"/>
                    <a:pt x="6966" y="5597"/>
                  </a:cubicBezTo>
                  <a:lnTo>
                    <a:pt x="6966" y="4894"/>
                  </a:lnTo>
                  <a:cubicBezTo>
                    <a:pt x="6966" y="3358"/>
                    <a:pt x="5728" y="2120"/>
                    <a:pt x="4192" y="2120"/>
                  </a:cubicBezTo>
                  <a:lnTo>
                    <a:pt x="4144" y="2120"/>
                  </a:lnTo>
                  <a:lnTo>
                    <a:pt x="4144" y="656"/>
                  </a:lnTo>
                  <a:cubicBezTo>
                    <a:pt x="4144" y="298"/>
                    <a:pt x="3847"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86;p60">
              <a:extLst>
                <a:ext uri="{FF2B5EF4-FFF2-40B4-BE49-F238E27FC236}">
                  <a16:creationId xmlns:a16="http://schemas.microsoft.com/office/drawing/2014/main" id="{C3898421-1359-4451-9E94-CD3B67A14070}"/>
                </a:ext>
              </a:extLst>
            </p:cNvPr>
            <p:cNvSpPr/>
            <p:nvPr/>
          </p:nvSpPr>
          <p:spPr>
            <a:xfrm>
              <a:off x="1647795" y="-409575"/>
              <a:ext cx="12886" cy="40362"/>
            </a:xfrm>
            <a:custGeom>
              <a:avLst/>
              <a:gdLst/>
              <a:ahLst/>
              <a:cxnLst/>
              <a:rect l="l" t="t" r="r" b="b"/>
              <a:pathLst>
                <a:path w="1323" h="4145" extrusionOk="0">
                  <a:moveTo>
                    <a:pt x="667" y="1"/>
                  </a:moveTo>
                  <a:cubicBezTo>
                    <a:pt x="298" y="1"/>
                    <a:pt x="1" y="298"/>
                    <a:pt x="1" y="668"/>
                  </a:cubicBezTo>
                  <a:lnTo>
                    <a:pt x="1" y="3489"/>
                  </a:lnTo>
                  <a:cubicBezTo>
                    <a:pt x="1" y="3847"/>
                    <a:pt x="298" y="4144"/>
                    <a:pt x="667" y="4144"/>
                  </a:cubicBezTo>
                  <a:cubicBezTo>
                    <a:pt x="1025" y="4144"/>
                    <a:pt x="1322" y="3847"/>
                    <a:pt x="1322" y="3489"/>
                  </a:cubicBezTo>
                  <a:lnTo>
                    <a:pt x="1322" y="668"/>
                  </a:lnTo>
                  <a:cubicBezTo>
                    <a:pt x="1322" y="298"/>
                    <a:pt x="1025"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87;p60">
              <a:extLst>
                <a:ext uri="{FF2B5EF4-FFF2-40B4-BE49-F238E27FC236}">
                  <a16:creationId xmlns:a16="http://schemas.microsoft.com/office/drawing/2014/main" id="{A281018E-A28B-4DDF-8BBA-6C6CAF4C5D1B}"/>
                </a:ext>
              </a:extLst>
            </p:cNvPr>
            <p:cNvSpPr/>
            <p:nvPr/>
          </p:nvSpPr>
          <p:spPr>
            <a:xfrm>
              <a:off x="1581239" y="-396508"/>
              <a:ext cx="24944" cy="38268"/>
            </a:xfrm>
            <a:custGeom>
              <a:avLst/>
              <a:gdLst/>
              <a:ahLst/>
              <a:cxnLst/>
              <a:rect l="l" t="t" r="r" b="b"/>
              <a:pathLst>
                <a:path w="2561" h="3930" extrusionOk="0">
                  <a:moveTo>
                    <a:pt x="744" y="0"/>
                  </a:moveTo>
                  <a:cubicBezTo>
                    <a:pt x="660" y="0"/>
                    <a:pt x="573" y="17"/>
                    <a:pt x="489" y="52"/>
                  </a:cubicBezTo>
                  <a:cubicBezTo>
                    <a:pt x="155" y="195"/>
                    <a:pt x="0" y="576"/>
                    <a:pt x="131" y="921"/>
                  </a:cubicBezTo>
                  <a:lnTo>
                    <a:pt x="1215" y="3528"/>
                  </a:lnTo>
                  <a:cubicBezTo>
                    <a:pt x="1317" y="3775"/>
                    <a:pt x="1570" y="3930"/>
                    <a:pt x="1827" y="3930"/>
                  </a:cubicBezTo>
                  <a:cubicBezTo>
                    <a:pt x="1931" y="3930"/>
                    <a:pt x="2036" y="3905"/>
                    <a:pt x="2132" y="3850"/>
                  </a:cubicBezTo>
                  <a:cubicBezTo>
                    <a:pt x="2429" y="3695"/>
                    <a:pt x="2560" y="3326"/>
                    <a:pt x="2441" y="3016"/>
                  </a:cubicBezTo>
                  <a:lnTo>
                    <a:pt x="1358" y="409"/>
                  </a:lnTo>
                  <a:cubicBezTo>
                    <a:pt x="1250" y="157"/>
                    <a:pt x="1006" y="0"/>
                    <a:pt x="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88;p60">
              <a:extLst>
                <a:ext uri="{FF2B5EF4-FFF2-40B4-BE49-F238E27FC236}">
                  <a16:creationId xmlns:a16="http://schemas.microsoft.com/office/drawing/2014/main" id="{C377472D-3885-4EF2-9D9D-0C7D7956D94A}"/>
                </a:ext>
              </a:extLst>
            </p:cNvPr>
            <p:cNvSpPr/>
            <p:nvPr/>
          </p:nvSpPr>
          <p:spPr>
            <a:xfrm>
              <a:off x="1525697" y="-359227"/>
              <a:ext cx="35025" cy="32319"/>
            </a:xfrm>
            <a:custGeom>
              <a:avLst/>
              <a:gdLst/>
              <a:ahLst/>
              <a:cxnLst/>
              <a:rect l="l" t="t" r="r" b="b"/>
              <a:pathLst>
                <a:path w="3596" h="3319" extrusionOk="0">
                  <a:moveTo>
                    <a:pt x="727" y="0"/>
                  </a:moveTo>
                  <a:cubicBezTo>
                    <a:pt x="557" y="0"/>
                    <a:pt x="387" y="63"/>
                    <a:pt x="262" y="188"/>
                  </a:cubicBezTo>
                  <a:cubicBezTo>
                    <a:pt x="0" y="450"/>
                    <a:pt x="0" y="866"/>
                    <a:pt x="262" y="1128"/>
                  </a:cubicBezTo>
                  <a:lnTo>
                    <a:pt x="2251" y="3117"/>
                  </a:lnTo>
                  <a:cubicBezTo>
                    <a:pt x="2382" y="3248"/>
                    <a:pt x="2548" y="3319"/>
                    <a:pt x="2727" y="3319"/>
                  </a:cubicBezTo>
                  <a:cubicBezTo>
                    <a:pt x="3298" y="3319"/>
                    <a:pt x="3596" y="2593"/>
                    <a:pt x="3191" y="2188"/>
                  </a:cubicBezTo>
                  <a:lnTo>
                    <a:pt x="1191" y="188"/>
                  </a:lnTo>
                  <a:cubicBezTo>
                    <a:pt x="1066" y="63"/>
                    <a:pt x="896"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89;p60">
              <a:extLst>
                <a:ext uri="{FF2B5EF4-FFF2-40B4-BE49-F238E27FC236}">
                  <a16:creationId xmlns:a16="http://schemas.microsoft.com/office/drawing/2014/main" id="{0D66F596-B65D-4C99-9278-CB13075AE3E8}"/>
                </a:ext>
              </a:extLst>
            </p:cNvPr>
            <p:cNvSpPr/>
            <p:nvPr/>
          </p:nvSpPr>
          <p:spPr>
            <a:xfrm>
              <a:off x="1488241" y="-303532"/>
              <a:ext cx="39788" cy="23389"/>
            </a:xfrm>
            <a:custGeom>
              <a:avLst/>
              <a:gdLst/>
              <a:ahLst/>
              <a:cxnLst/>
              <a:rect l="l" t="t" r="r" b="b"/>
              <a:pathLst>
                <a:path w="4085" h="2402" extrusionOk="0">
                  <a:moveTo>
                    <a:pt x="750" y="0"/>
                  </a:moveTo>
                  <a:cubicBezTo>
                    <a:pt x="490" y="0"/>
                    <a:pt x="239" y="157"/>
                    <a:pt x="132" y="409"/>
                  </a:cubicBezTo>
                  <a:cubicBezTo>
                    <a:pt x="1" y="742"/>
                    <a:pt x="155" y="1135"/>
                    <a:pt x="489" y="1278"/>
                  </a:cubicBezTo>
                  <a:lnTo>
                    <a:pt x="3096" y="2350"/>
                  </a:lnTo>
                  <a:cubicBezTo>
                    <a:pt x="3179" y="2385"/>
                    <a:pt x="3264" y="2402"/>
                    <a:pt x="3349" y="2402"/>
                  </a:cubicBezTo>
                  <a:cubicBezTo>
                    <a:pt x="3630" y="2402"/>
                    <a:pt x="3898" y="2217"/>
                    <a:pt x="3989" y="1933"/>
                  </a:cubicBezTo>
                  <a:cubicBezTo>
                    <a:pt x="4084" y="1611"/>
                    <a:pt x="3918" y="1254"/>
                    <a:pt x="3608" y="1135"/>
                  </a:cubicBezTo>
                  <a:lnTo>
                    <a:pt x="1001" y="52"/>
                  </a:lnTo>
                  <a:cubicBezTo>
                    <a:pt x="919" y="17"/>
                    <a:pt x="834"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90;p60">
              <a:extLst>
                <a:ext uri="{FF2B5EF4-FFF2-40B4-BE49-F238E27FC236}">
                  <a16:creationId xmlns:a16="http://schemas.microsoft.com/office/drawing/2014/main" id="{6B86FED4-2A37-4640-B69B-0847A26A99DB}"/>
                </a:ext>
              </a:extLst>
            </p:cNvPr>
            <p:cNvSpPr/>
            <p:nvPr/>
          </p:nvSpPr>
          <p:spPr>
            <a:xfrm>
              <a:off x="1475950" y="-237771"/>
              <a:ext cx="40479" cy="12883"/>
            </a:xfrm>
            <a:custGeom>
              <a:avLst/>
              <a:gdLst/>
              <a:ahLst/>
              <a:cxnLst/>
              <a:rect l="l" t="t" r="r" b="b"/>
              <a:pathLst>
                <a:path w="4156" h="1323" extrusionOk="0">
                  <a:moveTo>
                    <a:pt x="667" y="1"/>
                  </a:moveTo>
                  <a:cubicBezTo>
                    <a:pt x="298" y="1"/>
                    <a:pt x="1" y="298"/>
                    <a:pt x="1" y="656"/>
                  </a:cubicBezTo>
                  <a:cubicBezTo>
                    <a:pt x="1" y="1025"/>
                    <a:pt x="298" y="1322"/>
                    <a:pt x="667" y="1322"/>
                  </a:cubicBezTo>
                  <a:lnTo>
                    <a:pt x="3489" y="1322"/>
                  </a:lnTo>
                  <a:cubicBezTo>
                    <a:pt x="3858" y="1322"/>
                    <a:pt x="4156" y="1025"/>
                    <a:pt x="4156" y="656"/>
                  </a:cubicBezTo>
                  <a:cubicBezTo>
                    <a:pt x="4156" y="298"/>
                    <a:pt x="3858"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91;p60">
              <a:extLst>
                <a:ext uri="{FF2B5EF4-FFF2-40B4-BE49-F238E27FC236}">
                  <a16:creationId xmlns:a16="http://schemas.microsoft.com/office/drawing/2014/main" id="{B71EFE8E-2C69-4824-BB3F-DC8B0CC3909F}"/>
                </a:ext>
              </a:extLst>
            </p:cNvPr>
            <p:cNvSpPr/>
            <p:nvPr/>
          </p:nvSpPr>
          <p:spPr>
            <a:xfrm>
              <a:off x="1488358" y="-182622"/>
              <a:ext cx="39905" cy="23448"/>
            </a:xfrm>
            <a:custGeom>
              <a:avLst/>
              <a:gdLst/>
              <a:ahLst/>
              <a:cxnLst/>
              <a:rect l="l" t="t" r="r" b="b"/>
              <a:pathLst>
                <a:path w="4097" h="2408" extrusionOk="0">
                  <a:moveTo>
                    <a:pt x="3340" y="0"/>
                  </a:moveTo>
                  <a:cubicBezTo>
                    <a:pt x="3255" y="0"/>
                    <a:pt x="3169" y="17"/>
                    <a:pt x="3084" y="52"/>
                  </a:cubicBezTo>
                  <a:lnTo>
                    <a:pt x="477" y="1135"/>
                  </a:lnTo>
                  <a:cubicBezTo>
                    <a:pt x="167" y="1266"/>
                    <a:pt x="0" y="1623"/>
                    <a:pt x="108" y="1945"/>
                  </a:cubicBezTo>
                  <a:cubicBezTo>
                    <a:pt x="191" y="2223"/>
                    <a:pt x="463" y="2408"/>
                    <a:pt x="748" y="2408"/>
                  </a:cubicBezTo>
                  <a:cubicBezTo>
                    <a:pt x="828" y="2408"/>
                    <a:pt x="910" y="2393"/>
                    <a:pt x="989" y="2362"/>
                  </a:cubicBezTo>
                  <a:lnTo>
                    <a:pt x="3596" y="1278"/>
                  </a:lnTo>
                  <a:cubicBezTo>
                    <a:pt x="3930" y="1135"/>
                    <a:pt x="4096" y="754"/>
                    <a:pt x="3953" y="409"/>
                  </a:cubicBezTo>
                  <a:cubicBezTo>
                    <a:pt x="3845" y="157"/>
                    <a:pt x="3602" y="0"/>
                    <a:pt x="3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92;p60">
              <a:extLst>
                <a:ext uri="{FF2B5EF4-FFF2-40B4-BE49-F238E27FC236}">
                  <a16:creationId xmlns:a16="http://schemas.microsoft.com/office/drawing/2014/main" id="{3B3ABA31-5A3F-4B5F-843F-1C7F9CDAD1FB}"/>
                </a:ext>
              </a:extLst>
            </p:cNvPr>
            <p:cNvSpPr/>
            <p:nvPr/>
          </p:nvSpPr>
          <p:spPr>
            <a:xfrm>
              <a:off x="1780216" y="-182622"/>
              <a:ext cx="39905" cy="23448"/>
            </a:xfrm>
            <a:custGeom>
              <a:avLst/>
              <a:gdLst/>
              <a:ahLst/>
              <a:cxnLst/>
              <a:rect l="l" t="t" r="r" b="b"/>
              <a:pathLst>
                <a:path w="4097" h="2408" extrusionOk="0">
                  <a:moveTo>
                    <a:pt x="757" y="0"/>
                  </a:moveTo>
                  <a:cubicBezTo>
                    <a:pt x="495" y="0"/>
                    <a:pt x="251" y="157"/>
                    <a:pt x="143" y="409"/>
                  </a:cubicBezTo>
                  <a:cubicBezTo>
                    <a:pt x="1" y="754"/>
                    <a:pt x="167" y="1135"/>
                    <a:pt x="501" y="1278"/>
                  </a:cubicBezTo>
                  <a:lnTo>
                    <a:pt x="3108" y="2362"/>
                  </a:lnTo>
                  <a:cubicBezTo>
                    <a:pt x="3187" y="2393"/>
                    <a:pt x="3268" y="2408"/>
                    <a:pt x="3349" y="2408"/>
                  </a:cubicBezTo>
                  <a:cubicBezTo>
                    <a:pt x="3634" y="2408"/>
                    <a:pt x="3908" y="2223"/>
                    <a:pt x="4001" y="1945"/>
                  </a:cubicBezTo>
                  <a:cubicBezTo>
                    <a:pt x="4096" y="1623"/>
                    <a:pt x="3930" y="1266"/>
                    <a:pt x="3620" y="1135"/>
                  </a:cubicBezTo>
                  <a:lnTo>
                    <a:pt x="1013" y="52"/>
                  </a:lnTo>
                  <a:cubicBezTo>
                    <a:pt x="928" y="17"/>
                    <a:pt x="842" y="0"/>
                    <a:pt x="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93;p60">
              <a:extLst>
                <a:ext uri="{FF2B5EF4-FFF2-40B4-BE49-F238E27FC236}">
                  <a16:creationId xmlns:a16="http://schemas.microsoft.com/office/drawing/2014/main" id="{A8040624-D8E1-49E0-B133-D2241CD10B87}"/>
                </a:ext>
              </a:extLst>
            </p:cNvPr>
            <p:cNvSpPr/>
            <p:nvPr/>
          </p:nvSpPr>
          <p:spPr>
            <a:xfrm>
              <a:off x="1792156" y="-237771"/>
              <a:ext cx="40372" cy="12883"/>
            </a:xfrm>
            <a:custGeom>
              <a:avLst/>
              <a:gdLst/>
              <a:ahLst/>
              <a:cxnLst/>
              <a:rect l="l" t="t" r="r" b="b"/>
              <a:pathLst>
                <a:path w="4145" h="1323" extrusionOk="0">
                  <a:moveTo>
                    <a:pt x="656" y="1"/>
                  </a:moveTo>
                  <a:cubicBezTo>
                    <a:pt x="299" y="1"/>
                    <a:pt x="1" y="298"/>
                    <a:pt x="1" y="656"/>
                  </a:cubicBezTo>
                  <a:cubicBezTo>
                    <a:pt x="1" y="1025"/>
                    <a:pt x="299" y="1322"/>
                    <a:pt x="656" y="1322"/>
                  </a:cubicBezTo>
                  <a:lnTo>
                    <a:pt x="3477" y="1322"/>
                  </a:lnTo>
                  <a:cubicBezTo>
                    <a:pt x="3847" y="1322"/>
                    <a:pt x="4144" y="1025"/>
                    <a:pt x="4144" y="656"/>
                  </a:cubicBezTo>
                  <a:cubicBezTo>
                    <a:pt x="4144" y="298"/>
                    <a:pt x="3847" y="1"/>
                    <a:pt x="3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4;p60">
              <a:extLst>
                <a:ext uri="{FF2B5EF4-FFF2-40B4-BE49-F238E27FC236}">
                  <a16:creationId xmlns:a16="http://schemas.microsoft.com/office/drawing/2014/main" id="{8B54143C-EEE2-4019-9AD4-7F6162516B8B}"/>
                </a:ext>
              </a:extLst>
            </p:cNvPr>
            <p:cNvSpPr/>
            <p:nvPr/>
          </p:nvSpPr>
          <p:spPr>
            <a:xfrm>
              <a:off x="1780216" y="-303532"/>
              <a:ext cx="40139" cy="23380"/>
            </a:xfrm>
            <a:custGeom>
              <a:avLst/>
              <a:gdLst/>
              <a:ahLst/>
              <a:cxnLst/>
              <a:rect l="l" t="t" r="r" b="b"/>
              <a:pathLst>
                <a:path w="4121" h="2401" extrusionOk="0">
                  <a:moveTo>
                    <a:pt x="3364" y="0"/>
                  </a:moveTo>
                  <a:cubicBezTo>
                    <a:pt x="3279" y="0"/>
                    <a:pt x="3192" y="17"/>
                    <a:pt x="3108" y="52"/>
                  </a:cubicBezTo>
                  <a:lnTo>
                    <a:pt x="501" y="1135"/>
                  </a:lnTo>
                  <a:cubicBezTo>
                    <a:pt x="167" y="1266"/>
                    <a:pt x="1" y="1659"/>
                    <a:pt x="143" y="1992"/>
                  </a:cubicBezTo>
                  <a:cubicBezTo>
                    <a:pt x="251" y="2244"/>
                    <a:pt x="502" y="2401"/>
                    <a:pt x="762" y="2401"/>
                  </a:cubicBezTo>
                  <a:cubicBezTo>
                    <a:pt x="846" y="2401"/>
                    <a:pt x="931" y="2384"/>
                    <a:pt x="1013" y="2350"/>
                  </a:cubicBezTo>
                  <a:lnTo>
                    <a:pt x="3620" y="1278"/>
                  </a:lnTo>
                  <a:cubicBezTo>
                    <a:pt x="3953" y="1135"/>
                    <a:pt x="4120" y="742"/>
                    <a:pt x="3977" y="409"/>
                  </a:cubicBezTo>
                  <a:cubicBezTo>
                    <a:pt x="3869" y="157"/>
                    <a:pt x="3625" y="0"/>
                    <a:pt x="3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95;p60">
              <a:extLst>
                <a:ext uri="{FF2B5EF4-FFF2-40B4-BE49-F238E27FC236}">
                  <a16:creationId xmlns:a16="http://schemas.microsoft.com/office/drawing/2014/main" id="{0A44C207-6637-4A0C-A982-353276F0E4C4}"/>
                </a:ext>
              </a:extLst>
            </p:cNvPr>
            <p:cNvSpPr/>
            <p:nvPr/>
          </p:nvSpPr>
          <p:spPr>
            <a:xfrm>
              <a:off x="1749256" y="-359227"/>
              <a:ext cx="33525" cy="32270"/>
            </a:xfrm>
            <a:custGeom>
              <a:avLst/>
              <a:gdLst/>
              <a:ahLst/>
              <a:cxnLst/>
              <a:rect l="l" t="t" r="r" b="b"/>
              <a:pathLst>
                <a:path w="3442" h="3314" extrusionOk="0">
                  <a:moveTo>
                    <a:pt x="2721" y="0"/>
                  </a:moveTo>
                  <a:cubicBezTo>
                    <a:pt x="2551" y="0"/>
                    <a:pt x="2382" y="63"/>
                    <a:pt x="2251" y="188"/>
                  </a:cubicBezTo>
                  <a:lnTo>
                    <a:pt x="251" y="2188"/>
                  </a:lnTo>
                  <a:cubicBezTo>
                    <a:pt x="12" y="2426"/>
                    <a:pt x="1" y="2831"/>
                    <a:pt x="215" y="3081"/>
                  </a:cubicBezTo>
                  <a:cubicBezTo>
                    <a:pt x="345" y="3236"/>
                    <a:pt x="530" y="3313"/>
                    <a:pt x="716" y="3313"/>
                  </a:cubicBezTo>
                  <a:cubicBezTo>
                    <a:pt x="888" y="3313"/>
                    <a:pt x="1060" y="3248"/>
                    <a:pt x="1191" y="3117"/>
                  </a:cubicBezTo>
                  <a:lnTo>
                    <a:pt x="3191" y="1128"/>
                  </a:lnTo>
                  <a:cubicBezTo>
                    <a:pt x="3441" y="866"/>
                    <a:pt x="3441" y="450"/>
                    <a:pt x="3191" y="188"/>
                  </a:cubicBezTo>
                  <a:cubicBezTo>
                    <a:pt x="3060" y="63"/>
                    <a:pt x="2891" y="0"/>
                    <a:pt x="2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96;p60">
              <a:extLst>
                <a:ext uri="{FF2B5EF4-FFF2-40B4-BE49-F238E27FC236}">
                  <a16:creationId xmlns:a16="http://schemas.microsoft.com/office/drawing/2014/main" id="{787B94B6-2E1F-4D62-9AEF-FABEF9E2AADD}"/>
                </a:ext>
              </a:extLst>
            </p:cNvPr>
            <p:cNvSpPr/>
            <p:nvPr/>
          </p:nvSpPr>
          <p:spPr>
            <a:xfrm>
              <a:off x="1702178" y="-396508"/>
              <a:ext cx="25178" cy="38307"/>
            </a:xfrm>
            <a:custGeom>
              <a:avLst/>
              <a:gdLst/>
              <a:ahLst/>
              <a:cxnLst/>
              <a:rect l="l" t="t" r="r" b="b"/>
              <a:pathLst>
                <a:path w="2585" h="3934" extrusionOk="0">
                  <a:moveTo>
                    <a:pt x="1833" y="0"/>
                  </a:moveTo>
                  <a:cubicBezTo>
                    <a:pt x="1574" y="0"/>
                    <a:pt x="1323" y="157"/>
                    <a:pt x="1215" y="409"/>
                  </a:cubicBezTo>
                  <a:lnTo>
                    <a:pt x="143" y="3016"/>
                  </a:lnTo>
                  <a:cubicBezTo>
                    <a:pt x="1" y="3350"/>
                    <a:pt x="155" y="3743"/>
                    <a:pt x="501" y="3886"/>
                  </a:cubicBezTo>
                  <a:cubicBezTo>
                    <a:pt x="584" y="3921"/>
                    <a:pt x="667" y="3933"/>
                    <a:pt x="751" y="3933"/>
                  </a:cubicBezTo>
                  <a:cubicBezTo>
                    <a:pt x="1013" y="3933"/>
                    <a:pt x="1251" y="3778"/>
                    <a:pt x="1358" y="3528"/>
                  </a:cubicBezTo>
                  <a:lnTo>
                    <a:pt x="2441" y="921"/>
                  </a:lnTo>
                  <a:cubicBezTo>
                    <a:pt x="2584" y="576"/>
                    <a:pt x="2418" y="195"/>
                    <a:pt x="2084" y="52"/>
                  </a:cubicBezTo>
                  <a:cubicBezTo>
                    <a:pt x="2003" y="17"/>
                    <a:pt x="1918" y="0"/>
                    <a:pt x="18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908;p60">
            <a:extLst>
              <a:ext uri="{FF2B5EF4-FFF2-40B4-BE49-F238E27FC236}">
                <a16:creationId xmlns:a16="http://schemas.microsoft.com/office/drawing/2014/main" id="{044CAE87-F13A-4143-A2EB-933F6A28E8B5}"/>
              </a:ext>
            </a:extLst>
          </p:cNvPr>
          <p:cNvGrpSpPr/>
          <p:nvPr/>
        </p:nvGrpSpPr>
        <p:grpSpPr>
          <a:xfrm>
            <a:off x="1787959" y="2119554"/>
            <a:ext cx="287182" cy="336210"/>
            <a:chOff x="794999" y="-511563"/>
            <a:chExt cx="407523" cy="481884"/>
          </a:xfrm>
        </p:grpSpPr>
        <p:sp>
          <p:nvSpPr>
            <p:cNvPr id="29" name="Google Shape;1909;p60">
              <a:extLst>
                <a:ext uri="{FF2B5EF4-FFF2-40B4-BE49-F238E27FC236}">
                  <a16:creationId xmlns:a16="http://schemas.microsoft.com/office/drawing/2014/main" id="{9EDC4CC5-E8FB-42DB-9BBA-300EDA784D4F}"/>
                </a:ext>
              </a:extLst>
            </p:cNvPr>
            <p:cNvSpPr/>
            <p:nvPr/>
          </p:nvSpPr>
          <p:spPr>
            <a:xfrm>
              <a:off x="794999" y="-511563"/>
              <a:ext cx="407523" cy="481884"/>
            </a:xfrm>
            <a:custGeom>
              <a:avLst/>
              <a:gdLst/>
              <a:ahLst/>
              <a:cxnLst/>
              <a:rect l="l" t="t" r="r" b="b"/>
              <a:pathLst>
                <a:path w="38113" h="45078" extrusionOk="0">
                  <a:moveTo>
                    <a:pt x="21230" y="1"/>
                  </a:moveTo>
                  <a:cubicBezTo>
                    <a:pt x="11907" y="1"/>
                    <a:pt x="4335" y="7573"/>
                    <a:pt x="4335" y="16896"/>
                  </a:cubicBezTo>
                  <a:cubicBezTo>
                    <a:pt x="4335" y="17062"/>
                    <a:pt x="4335" y="17241"/>
                    <a:pt x="4347" y="17420"/>
                  </a:cubicBezTo>
                  <a:lnTo>
                    <a:pt x="168" y="25766"/>
                  </a:lnTo>
                  <a:cubicBezTo>
                    <a:pt x="1" y="26099"/>
                    <a:pt x="132" y="26492"/>
                    <a:pt x="465" y="26659"/>
                  </a:cubicBezTo>
                  <a:lnTo>
                    <a:pt x="4335" y="28588"/>
                  </a:lnTo>
                  <a:lnTo>
                    <a:pt x="4335" y="35243"/>
                  </a:lnTo>
                  <a:cubicBezTo>
                    <a:pt x="4335" y="35600"/>
                    <a:pt x="4633" y="35898"/>
                    <a:pt x="4990" y="35898"/>
                  </a:cubicBezTo>
                  <a:lnTo>
                    <a:pt x="13788" y="35898"/>
                  </a:lnTo>
                  <a:lnTo>
                    <a:pt x="14920" y="44494"/>
                  </a:lnTo>
                  <a:cubicBezTo>
                    <a:pt x="14967" y="44828"/>
                    <a:pt x="15253" y="45078"/>
                    <a:pt x="15574" y="45078"/>
                  </a:cubicBezTo>
                  <a:cubicBezTo>
                    <a:pt x="15610" y="45078"/>
                    <a:pt x="15634" y="45078"/>
                    <a:pt x="15670" y="45066"/>
                  </a:cubicBezTo>
                  <a:cubicBezTo>
                    <a:pt x="16027" y="45018"/>
                    <a:pt x="16277" y="44685"/>
                    <a:pt x="16229" y="44328"/>
                  </a:cubicBezTo>
                  <a:lnTo>
                    <a:pt x="15027" y="35148"/>
                  </a:lnTo>
                  <a:cubicBezTo>
                    <a:pt x="14979" y="34827"/>
                    <a:pt x="14705" y="34576"/>
                    <a:pt x="14372" y="34576"/>
                  </a:cubicBezTo>
                  <a:lnTo>
                    <a:pt x="5656" y="34576"/>
                  </a:lnTo>
                  <a:lnTo>
                    <a:pt x="5656" y="28183"/>
                  </a:lnTo>
                  <a:cubicBezTo>
                    <a:pt x="5656" y="27933"/>
                    <a:pt x="5514" y="27707"/>
                    <a:pt x="5287" y="27588"/>
                  </a:cubicBezTo>
                  <a:lnTo>
                    <a:pt x="1644" y="25766"/>
                  </a:lnTo>
                  <a:lnTo>
                    <a:pt x="5525" y="18015"/>
                  </a:lnTo>
                  <a:cubicBezTo>
                    <a:pt x="5621" y="17884"/>
                    <a:pt x="5680" y="17729"/>
                    <a:pt x="5668" y="17574"/>
                  </a:cubicBezTo>
                  <a:cubicBezTo>
                    <a:pt x="5656" y="17324"/>
                    <a:pt x="5656" y="17098"/>
                    <a:pt x="5656" y="16896"/>
                  </a:cubicBezTo>
                  <a:cubicBezTo>
                    <a:pt x="5656" y="8311"/>
                    <a:pt x="12634" y="1322"/>
                    <a:pt x="21230" y="1322"/>
                  </a:cubicBezTo>
                  <a:cubicBezTo>
                    <a:pt x="29814" y="1322"/>
                    <a:pt x="36791" y="8311"/>
                    <a:pt x="36791" y="16896"/>
                  </a:cubicBezTo>
                  <a:cubicBezTo>
                    <a:pt x="36791" y="21468"/>
                    <a:pt x="34791" y="25802"/>
                    <a:pt x="31291" y="28766"/>
                  </a:cubicBezTo>
                  <a:cubicBezTo>
                    <a:pt x="31112" y="28921"/>
                    <a:pt x="31029" y="29147"/>
                    <a:pt x="31064" y="29373"/>
                  </a:cubicBezTo>
                  <a:lnTo>
                    <a:pt x="31636" y="33303"/>
                  </a:lnTo>
                  <a:cubicBezTo>
                    <a:pt x="31691" y="33630"/>
                    <a:pt x="31976" y="33868"/>
                    <a:pt x="32299" y="33868"/>
                  </a:cubicBezTo>
                  <a:cubicBezTo>
                    <a:pt x="32327" y="33868"/>
                    <a:pt x="32357" y="33866"/>
                    <a:pt x="32386" y="33862"/>
                  </a:cubicBezTo>
                  <a:cubicBezTo>
                    <a:pt x="32743" y="33814"/>
                    <a:pt x="32993" y="33469"/>
                    <a:pt x="32946" y="33112"/>
                  </a:cubicBezTo>
                  <a:lnTo>
                    <a:pt x="32422" y="29540"/>
                  </a:lnTo>
                  <a:cubicBezTo>
                    <a:pt x="36041" y="26325"/>
                    <a:pt x="38113" y="21742"/>
                    <a:pt x="38113" y="16896"/>
                  </a:cubicBezTo>
                  <a:cubicBezTo>
                    <a:pt x="38113" y="7573"/>
                    <a:pt x="30541" y="1"/>
                    <a:pt x="21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0;p60">
              <a:extLst>
                <a:ext uri="{FF2B5EF4-FFF2-40B4-BE49-F238E27FC236}">
                  <a16:creationId xmlns:a16="http://schemas.microsoft.com/office/drawing/2014/main" id="{F1DB82BB-9690-405F-BDFE-062AA0A43D4E}"/>
                </a:ext>
              </a:extLst>
            </p:cNvPr>
            <p:cNvSpPr/>
            <p:nvPr/>
          </p:nvSpPr>
          <p:spPr>
            <a:xfrm>
              <a:off x="1137084" y="-133992"/>
              <a:ext cx="28271" cy="104313"/>
            </a:xfrm>
            <a:custGeom>
              <a:avLst/>
              <a:gdLst/>
              <a:ahLst/>
              <a:cxnLst/>
              <a:rect l="l" t="t" r="r" b="b"/>
              <a:pathLst>
                <a:path w="2644" h="9758" extrusionOk="0">
                  <a:moveTo>
                    <a:pt x="695" y="1"/>
                  </a:moveTo>
                  <a:cubicBezTo>
                    <a:pt x="666" y="1"/>
                    <a:pt x="637" y="3"/>
                    <a:pt x="607" y="7"/>
                  </a:cubicBezTo>
                  <a:cubicBezTo>
                    <a:pt x="250" y="54"/>
                    <a:pt x="0" y="399"/>
                    <a:pt x="48" y="757"/>
                  </a:cubicBezTo>
                  <a:lnTo>
                    <a:pt x="1274" y="9186"/>
                  </a:lnTo>
                  <a:cubicBezTo>
                    <a:pt x="1322" y="9520"/>
                    <a:pt x="1607" y="9758"/>
                    <a:pt x="1929" y="9758"/>
                  </a:cubicBezTo>
                  <a:cubicBezTo>
                    <a:pt x="1965" y="9758"/>
                    <a:pt x="2000" y="9758"/>
                    <a:pt x="2024" y="9746"/>
                  </a:cubicBezTo>
                  <a:cubicBezTo>
                    <a:pt x="2393" y="9698"/>
                    <a:pt x="2643" y="9353"/>
                    <a:pt x="2584" y="8996"/>
                  </a:cubicBezTo>
                  <a:lnTo>
                    <a:pt x="1357" y="566"/>
                  </a:lnTo>
                  <a:cubicBezTo>
                    <a:pt x="1314" y="238"/>
                    <a:pt x="1019" y="1"/>
                    <a:pt x="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1;p60">
              <a:extLst>
                <a:ext uri="{FF2B5EF4-FFF2-40B4-BE49-F238E27FC236}">
                  <a16:creationId xmlns:a16="http://schemas.microsoft.com/office/drawing/2014/main" id="{8A5B4F85-E436-47F9-8979-CC4276A7DFFA}"/>
                </a:ext>
              </a:extLst>
            </p:cNvPr>
            <p:cNvSpPr/>
            <p:nvPr/>
          </p:nvSpPr>
          <p:spPr>
            <a:xfrm>
              <a:off x="909195" y="-443724"/>
              <a:ext cx="225473" cy="225420"/>
            </a:xfrm>
            <a:custGeom>
              <a:avLst/>
              <a:gdLst/>
              <a:ahLst/>
              <a:cxnLst/>
              <a:rect l="l" t="t" r="r" b="b"/>
              <a:pathLst>
                <a:path w="21087" h="21087" extrusionOk="0">
                  <a:moveTo>
                    <a:pt x="10550" y="1334"/>
                  </a:moveTo>
                  <a:cubicBezTo>
                    <a:pt x="11776" y="1334"/>
                    <a:pt x="13110" y="3346"/>
                    <a:pt x="13741" y="6537"/>
                  </a:cubicBezTo>
                  <a:cubicBezTo>
                    <a:pt x="12729" y="6418"/>
                    <a:pt x="11645" y="6359"/>
                    <a:pt x="10550" y="6359"/>
                  </a:cubicBezTo>
                  <a:cubicBezTo>
                    <a:pt x="9443" y="6359"/>
                    <a:pt x="8371" y="6418"/>
                    <a:pt x="7347" y="6537"/>
                  </a:cubicBezTo>
                  <a:cubicBezTo>
                    <a:pt x="7978" y="3346"/>
                    <a:pt x="9312" y="1334"/>
                    <a:pt x="10550" y="1334"/>
                  </a:cubicBezTo>
                  <a:close/>
                  <a:moveTo>
                    <a:pt x="7788" y="1751"/>
                  </a:moveTo>
                  <a:lnTo>
                    <a:pt x="7788" y="1751"/>
                  </a:lnTo>
                  <a:cubicBezTo>
                    <a:pt x="7478" y="2192"/>
                    <a:pt x="7192" y="2704"/>
                    <a:pt x="6942" y="3299"/>
                  </a:cubicBezTo>
                  <a:cubicBezTo>
                    <a:pt x="6514" y="4299"/>
                    <a:pt x="6180" y="5478"/>
                    <a:pt x="5966" y="6752"/>
                  </a:cubicBezTo>
                  <a:cubicBezTo>
                    <a:pt x="5002" y="6918"/>
                    <a:pt x="4120" y="7145"/>
                    <a:pt x="3335" y="7430"/>
                  </a:cubicBezTo>
                  <a:cubicBezTo>
                    <a:pt x="2632" y="7680"/>
                    <a:pt x="2073" y="7954"/>
                    <a:pt x="1620" y="8228"/>
                  </a:cubicBezTo>
                  <a:cubicBezTo>
                    <a:pt x="2418" y="5156"/>
                    <a:pt x="4775" y="2704"/>
                    <a:pt x="7788" y="1751"/>
                  </a:cubicBezTo>
                  <a:close/>
                  <a:moveTo>
                    <a:pt x="13300" y="1751"/>
                  </a:moveTo>
                  <a:lnTo>
                    <a:pt x="13300" y="1751"/>
                  </a:lnTo>
                  <a:cubicBezTo>
                    <a:pt x="16312" y="2704"/>
                    <a:pt x="18670" y="5156"/>
                    <a:pt x="19468" y="8228"/>
                  </a:cubicBezTo>
                  <a:cubicBezTo>
                    <a:pt x="19015" y="7954"/>
                    <a:pt x="18456" y="7680"/>
                    <a:pt x="17753" y="7430"/>
                  </a:cubicBezTo>
                  <a:cubicBezTo>
                    <a:pt x="16967" y="7145"/>
                    <a:pt x="16086" y="6918"/>
                    <a:pt x="15122" y="6752"/>
                  </a:cubicBezTo>
                  <a:cubicBezTo>
                    <a:pt x="14908" y="5478"/>
                    <a:pt x="14574" y="4299"/>
                    <a:pt x="14146" y="3299"/>
                  </a:cubicBezTo>
                  <a:cubicBezTo>
                    <a:pt x="13895" y="2704"/>
                    <a:pt x="13610" y="2192"/>
                    <a:pt x="13300" y="1751"/>
                  </a:cubicBezTo>
                  <a:close/>
                  <a:moveTo>
                    <a:pt x="5775" y="8121"/>
                  </a:moveTo>
                  <a:lnTo>
                    <a:pt x="5775" y="8121"/>
                  </a:lnTo>
                  <a:cubicBezTo>
                    <a:pt x="5692" y="8907"/>
                    <a:pt x="5644" y="9716"/>
                    <a:pt x="5644" y="10550"/>
                  </a:cubicBezTo>
                  <a:cubicBezTo>
                    <a:pt x="5644" y="11371"/>
                    <a:pt x="5692" y="12181"/>
                    <a:pt x="5775" y="12967"/>
                  </a:cubicBezTo>
                  <a:cubicBezTo>
                    <a:pt x="2942" y="12395"/>
                    <a:pt x="1322" y="11359"/>
                    <a:pt x="1322" y="10550"/>
                  </a:cubicBezTo>
                  <a:cubicBezTo>
                    <a:pt x="1322" y="9728"/>
                    <a:pt x="2942" y="8704"/>
                    <a:pt x="5775" y="8121"/>
                  </a:cubicBezTo>
                  <a:close/>
                  <a:moveTo>
                    <a:pt x="15312" y="8121"/>
                  </a:moveTo>
                  <a:lnTo>
                    <a:pt x="15312" y="8121"/>
                  </a:lnTo>
                  <a:cubicBezTo>
                    <a:pt x="18146" y="8704"/>
                    <a:pt x="19765" y="9728"/>
                    <a:pt x="19765" y="10550"/>
                  </a:cubicBezTo>
                  <a:cubicBezTo>
                    <a:pt x="19765" y="11359"/>
                    <a:pt x="18146" y="12395"/>
                    <a:pt x="15312" y="12967"/>
                  </a:cubicBezTo>
                  <a:cubicBezTo>
                    <a:pt x="15396" y="12181"/>
                    <a:pt x="15443" y="11371"/>
                    <a:pt x="15443" y="10550"/>
                  </a:cubicBezTo>
                  <a:cubicBezTo>
                    <a:pt x="15443" y="9716"/>
                    <a:pt x="15396" y="8907"/>
                    <a:pt x="15312" y="8121"/>
                  </a:cubicBezTo>
                  <a:close/>
                  <a:moveTo>
                    <a:pt x="10550" y="7680"/>
                  </a:moveTo>
                  <a:cubicBezTo>
                    <a:pt x="11788" y="7680"/>
                    <a:pt x="12931" y="7764"/>
                    <a:pt x="13955" y="7895"/>
                  </a:cubicBezTo>
                  <a:cubicBezTo>
                    <a:pt x="14062" y="8728"/>
                    <a:pt x="14122" y="9609"/>
                    <a:pt x="14122" y="10550"/>
                  </a:cubicBezTo>
                  <a:cubicBezTo>
                    <a:pt x="14122" y="11478"/>
                    <a:pt x="14062" y="12371"/>
                    <a:pt x="13955" y="13193"/>
                  </a:cubicBezTo>
                  <a:cubicBezTo>
                    <a:pt x="12931" y="13336"/>
                    <a:pt x="11788" y="13407"/>
                    <a:pt x="10550" y="13407"/>
                  </a:cubicBezTo>
                  <a:cubicBezTo>
                    <a:pt x="9300" y="13407"/>
                    <a:pt x="8157" y="13336"/>
                    <a:pt x="7133" y="13193"/>
                  </a:cubicBezTo>
                  <a:cubicBezTo>
                    <a:pt x="7026" y="12371"/>
                    <a:pt x="6966" y="11478"/>
                    <a:pt x="6966" y="10550"/>
                  </a:cubicBezTo>
                  <a:cubicBezTo>
                    <a:pt x="6966" y="9609"/>
                    <a:pt x="7026" y="8728"/>
                    <a:pt x="7133" y="7895"/>
                  </a:cubicBezTo>
                  <a:cubicBezTo>
                    <a:pt x="8157" y="7764"/>
                    <a:pt x="9300" y="7680"/>
                    <a:pt x="10550" y="7680"/>
                  </a:cubicBezTo>
                  <a:close/>
                  <a:moveTo>
                    <a:pt x="1620" y="12871"/>
                  </a:moveTo>
                  <a:lnTo>
                    <a:pt x="1620" y="12871"/>
                  </a:lnTo>
                  <a:cubicBezTo>
                    <a:pt x="2073" y="13145"/>
                    <a:pt x="2632" y="13407"/>
                    <a:pt x="3335" y="13669"/>
                  </a:cubicBezTo>
                  <a:cubicBezTo>
                    <a:pt x="4120" y="13943"/>
                    <a:pt x="5002" y="14169"/>
                    <a:pt x="5966" y="14348"/>
                  </a:cubicBezTo>
                  <a:cubicBezTo>
                    <a:pt x="6180" y="15622"/>
                    <a:pt x="6514" y="16789"/>
                    <a:pt x="6942" y="17789"/>
                  </a:cubicBezTo>
                  <a:cubicBezTo>
                    <a:pt x="7192" y="18384"/>
                    <a:pt x="7478" y="18908"/>
                    <a:pt x="7788" y="19337"/>
                  </a:cubicBezTo>
                  <a:cubicBezTo>
                    <a:pt x="4775" y="18396"/>
                    <a:pt x="2418" y="15943"/>
                    <a:pt x="1620" y="12871"/>
                  </a:cubicBezTo>
                  <a:close/>
                  <a:moveTo>
                    <a:pt x="19468" y="12871"/>
                  </a:moveTo>
                  <a:cubicBezTo>
                    <a:pt x="18670" y="15943"/>
                    <a:pt x="16312" y="18396"/>
                    <a:pt x="13300" y="19337"/>
                  </a:cubicBezTo>
                  <a:cubicBezTo>
                    <a:pt x="13610" y="18908"/>
                    <a:pt x="13895" y="18384"/>
                    <a:pt x="14146" y="17789"/>
                  </a:cubicBezTo>
                  <a:cubicBezTo>
                    <a:pt x="14574" y="16789"/>
                    <a:pt x="14908" y="15622"/>
                    <a:pt x="15122" y="14348"/>
                  </a:cubicBezTo>
                  <a:cubicBezTo>
                    <a:pt x="16086" y="14169"/>
                    <a:pt x="16967" y="13943"/>
                    <a:pt x="17753" y="13669"/>
                  </a:cubicBezTo>
                  <a:cubicBezTo>
                    <a:pt x="18456" y="13407"/>
                    <a:pt x="19015" y="13145"/>
                    <a:pt x="19468" y="12871"/>
                  </a:cubicBezTo>
                  <a:close/>
                  <a:moveTo>
                    <a:pt x="7347" y="14550"/>
                  </a:moveTo>
                  <a:lnTo>
                    <a:pt x="7347" y="14550"/>
                  </a:lnTo>
                  <a:cubicBezTo>
                    <a:pt x="8371" y="14669"/>
                    <a:pt x="9443" y="14741"/>
                    <a:pt x="10550" y="14741"/>
                  </a:cubicBezTo>
                  <a:cubicBezTo>
                    <a:pt x="11645" y="14741"/>
                    <a:pt x="12729" y="14669"/>
                    <a:pt x="13741" y="14550"/>
                  </a:cubicBezTo>
                  <a:lnTo>
                    <a:pt x="13741" y="14550"/>
                  </a:lnTo>
                  <a:cubicBezTo>
                    <a:pt x="13110" y="17753"/>
                    <a:pt x="11776" y="19765"/>
                    <a:pt x="10550" y="19765"/>
                  </a:cubicBezTo>
                  <a:cubicBezTo>
                    <a:pt x="9312" y="19765"/>
                    <a:pt x="7978" y="17753"/>
                    <a:pt x="7347" y="14550"/>
                  </a:cubicBezTo>
                  <a:close/>
                  <a:moveTo>
                    <a:pt x="10550" y="1"/>
                  </a:moveTo>
                  <a:cubicBezTo>
                    <a:pt x="4728" y="1"/>
                    <a:pt x="1" y="4740"/>
                    <a:pt x="1" y="10550"/>
                  </a:cubicBezTo>
                  <a:cubicBezTo>
                    <a:pt x="1" y="16360"/>
                    <a:pt x="4728" y="21087"/>
                    <a:pt x="10550" y="21087"/>
                  </a:cubicBezTo>
                  <a:cubicBezTo>
                    <a:pt x="16360" y="21087"/>
                    <a:pt x="21087" y="16360"/>
                    <a:pt x="21087" y="10550"/>
                  </a:cubicBezTo>
                  <a:cubicBezTo>
                    <a:pt x="21087" y="4740"/>
                    <a:pt x="16360" y="1"/>
                    <a:pt x="105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Pentagon 34">
            <a:extLst>
              <a:ext uri="{FF2B5EF4-FFF2-40B4-BE49-F238E27FC236}">
                <a16:creationId xmlns:a16="http://schemas.microsoft.com/office/drawing/2014/main" id="{2D53819B-561F-4A3E-8A69-8FD860CCA823}"/>
              </a:ext>
            </a:extLst>
          </p:cNvPr>
          <p:cNvSpPr/>
          <p:nvPr/>
        </p:nvSpPr>
        <p:spPr>
          <a:xfrm>
            <a:off x="4196180" y="1944229"/>
            <a:ext cx="577775" cy="531000"/>
          </a:xfrm>
          <a:prstGeom prst="pen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oogle Shape;15398;p87">
            <a:extLst>
              <a:ext uri="{FF2B5EF4-FFF2-40B4-BE49-F238E27FC236}">
                <a16:creationId xmlns:a16="http://schemas.microsoft.com/office/drawing/2014/main" id="{3A83B185-68BD-4646-B817-BB80478278B5}"/>
              </a:ext>
            </a:extLst>
          </p:cNvPr>
          <p:cNvGrpSpPr/>
          <p:nvPr/>
        </p:nvGrpSpPr>
        <p:grpSpPr>
          <a:xfrm>
            <a:off x="4356364" y="2015306"/>
            <a:ext cx="226661" cy="363467"/>
            <a:chOff x="5211031" y="1969108"/>
            <a:chExt cx="226661" cy="363467"/>
          </a:xfrm>
        </p:grpSpPr>
        <p:sp>
          <p:nvSpPr>
            <p:cNvPr id="38" name="Google Shape;15399;p87">
              <a:extLst>
                <a:ext uri="{FF2B5EF4-FFF2-40B4-BE49-F238E27FC236}">
                  <a16:creationId xmlns:a16="http://schemas.microsoft.com/office/drawing/2014/main" id="{8A4F7475-C237-41AC-96D1-CE57289B2DD4}"/>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15400;p87">
              <a:extLst>
                <a:ext uri="{FF2B5EF4-FFF2-40B4-BE49-F238E27FC236}">
                  <a16:creationId xmlns:a16="http://schemas.microsoft.com/office/drawing/2014/main" id="{B1BA589C-EBEE-4AFE-B249-4906375CA84E}"/>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6749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57;p60">
            <a:extLst>
              <a:ext uri="{FF2B5EF4-FFF2-40B4-BE49-F238E27FC236}">
                <a16:creationId xmlns:a16="http://schemas.microsoft.com/office/drawing/2014/main" id="{0BF5650C-9F3D-4967-A025-B329B545781C}"/>
              </a:ext>
            </a:extLst>
          </p:cNvPr>
          <p:cNvSpPr/>
          <p:nvPr/>
        </p:nvSpPr>
        <p:spPr>
          <a:xfrm rot="-5400000">
            <a:off x="1143824" y="1877913"/>
            <a:ext cx="648000" cy="560400"/>
          </a:xfrm>
          <a:prstGeom prst="hexagon">
            <a:avLst>
              <a:gd name="adj" fmla="val 26563"/>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43;p60">
            <a:extLst>
              <a:ext uri="{FF2B5EF4-FFF2-40B4-BE49-F238E27FC236}">
                <a16:creationId xmlns:a16="http://schemas.microsoft.com/office/drawing/2014/main" id="{E07C299E-7ACD-429B-8B07-3D1EEEFF9B24}"/>
              </a:ext>
            </a:extLst>
          </p:cNvPr>
          <p:cNvSpPr txBox="1">
            <a:spLocks/>
          </p:cNvSpPr>
          <p:nvPr/>
        </p:nvSpPr>
        <p:spPr>
          <a:xfrm>
            <a:off x="393947" y="2638137"/>
            <a:ext cx="3189248" cy="53100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07000"/>
              </a:lnSpc>
              <a:spcAft>
                <a:spcPts val="800"/>
              </a:spcAft>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Thuật toán phụ thuộc nhiều vào hệ số K.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1845;p60">
            <a:extLst>
              <a:ext uri="{FF2B5EF4-FFF2-40B4-BE49-F238E27FC236}">
                <a16:creationId xmlns:a16="http://schemas.microsoft.com/office/drawing/2014/main" id="{8F70D559-2D32-4313-A167-79EC265AB7F1}"/>
              </a:ext>
            </a:extLst>
          </p:cNvPr>
          <p:cNvSpPr txBox="1">
            <a:spLocks/>
          </p:cNvSpPr>
          <p:nvPr/>
        </p:nvSpPr>
        <p:spPr>
          <a:xfrm>
            <a:off x="6338030" y="2796121"/>
            <a:ext cx="2423100" cy="53100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600"/>
              </a:spcAft>
              <a:buNone/>
            </a:pPr>
            <a:r>
              <a:rPr lang="en-US" sz="1800">
                <a:effectLst/>
                <a:latin typeface="Times New Roman" panose="02020603050405020304" pitchFamily="18" charset="0"/>
                <a:ea typeface="Calibri" panose="020F0502020204030204" pitchFamily="34" charset="0"/>
              </a:rPr>
              <a:t>Kết quả đưa ra có sự thay đổi (vì các điểm xét lấy ngẫu nhiên). </a:t>
            </a:r>
            <a:endParaRPr lang="en-US" sz="2000">
              <a:latin typeface="Oswald" pitchFamily="2" charset="0"/>
            </a:endParaRPr>
          </a:p>
        </p:txBody>
      </p:sp>
      <p:sp>
        <p:nvSpPr>
          <p:cNvPr id="7" name="Google Shape;1854;p60">
            <a:extLst>
              <a:ext uri="{FF2B5EF4-FFF2-40B4-BE49-F238E27FC236}">
                <a16:creationId xmlns:a16="http://schemas.microsoft.com/office/drawing/2014/main" id="{7D9B2715-EA69-461D-A2B2-B33C1CD8FDB8}"/>
              </a:ext>
            </a:extLst>
          </p:cNvPr>
          <p:cNvSpPr txBox="1">
            <a:spLocks/>
          </p:cNvSpPr>
          <p:nvPr/>
        </p:nvSpPr>
        <p:spPr>
          <a:xfrm>
            <a:off x="1287696" y="266308"/>
            <a:ext cx="6813600" cy="5727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vi-VN" sz="3600"/>
              <a:t>Nhược điểm</a:t>
            </a:r>
          </a:p>
        </p:txBody>
      </p:sp>
      <p:sp>
        <p:nvSpPr>
          <p:cNvPr id="8" name="Google Shape;1855;p60">
            <a:extLst>
              <a:ext uri="{FF2B5EF4-FFF2-40B4-BE49-F238E27FC236}">
                <a16:creationId xmlns:a16="http://schemas.microsoft.com/office/drawing/2014/main" id="{EFA33DFD-8FB6-4EAF-AEC9-A6EE6E1E9A80}"/>
              </a:ext>
            </a:extLst>
          </p:cNvPr>
          <p:cNvSpPr/>
          <p:nvPr/>
        </p:nvSpPr>
        <p:spPr>
          <a:xfrm rot="-5400000">
            <a:off x="7303601" y="1933693"/>
            <a:ext cx="648000" cy="560400"/>
          </a:xfrm>
          <a:prstGeom prst="hexagon">
            <a:avLst>
              <a:gd name="adj" fmla="val 26563"/>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5343;p87">
            <a:extLst>
              <a:ext uri="{FF2B5EF4-FFF2-40B4-BE49-F238E27FC236}">
                <a16:creationId xmlns:a16="http://schemas.microsoft.com/office/drawing/2014/main" id="{7B238AA3-F957-4EA0-9FC1-603D470CBA6E}"/>
              </a:ext>
            </a:extLst>
          </p:cNvPr>
          <p:cNvGrpSpPr/>
          <p:nvPr/>
        </p:nvGrpSpPr>
        <p:grpSpPr>
          <a:xfrm>
            <a:off x="1324933" y="2001016"/>
            <a:ext cx="337684" cy="314194"/>
            <a:chOff x="6099375" y="2456075"/>
            <a:chExt cx="337684" cy="314194"/>
          </a:xfrm>
        </p:grpSpPr>
        <p:sp>
          <p:nvSpPr>
            <p:cNvPr id="10" name="Google Shape;15344;p87">
              <a:extLst>
                <a:ext uri="{FF2B5EF4-FFF2-40B4-BE49-F238E27FC236}">
                  <a16:creationId xmlns:a16="http://schemas.microsoft.com/office/drawing/2014/main" id="{EC969D6D-F8A8-4F29-991A-67921BDA54FE}"/>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5345;p87">
              <a:extLst>
                <a:ext uri="{FF2B5EF4-FFF2-40B4-BE49-F238E27FC236}">
                  <a16:creationId xmlns:a16="http://schemas.microsoft.com/office/drawing/2014/main" id="{E46FF059-3A10-44BF-8B8A-95897327791E}"/>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 name="Google Shape;15398;p87">
            <a:extLst>
              <a:ext uri="{FF2B5EF4-FFF2-40B4-BE49-F238E27FC236}">
                <a16:creationId xmlns:a16="http://schemas.microsoft.com/office/drawing/2014/main" id="{9B94C2DC-D4D3-4F33-A626-AC0DB94A4BCA}"/>
              </a:ext>
            </a:extLst>
          </p:cNvPr>
          <p:cNvGrpSpPr/>
          <p:nvPr/>
        </p:nvGrpSpPr>
        <p:grpSpPr>
          <a:xfrm>
            <a:off x="7514270" y="2040106"/>
            <a:ext cx="226661" cy="363467"/>
            <a:chOff x="5211031" y="1969108"/>
            <a:chExt cx="226661" cy="363467"/>
          </a:xfrm>
        </p:grpSpPr>
        <p:sp>
          <p:nvSpPr>
            <p:cNvPr id="13" name="Google Shape;15399;p87">
              <a:extLst>
                <a:ext uri="{FF2B5EF4-FFF2-40B4-BE49-F238E27FC236}">
                  <a16:creationId xmlns:a16="http://schemas.microsoft.com/office/drawing/2014/main" id="{E3EE0055-A132-4664-9A09-467F9094F4D2}"/>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5400;p87">
              <a:extLst>
                <a:ext uri="{FF2B5EF4-FFF2-40B4-BE49-F238E27FC236}">
                  <a16:creationId xmlns:a16="http://schemas.microsoft.com/office/drawing/2014/main" id="{62C41FA1-1CBC-4DC2-AEBD-0D953DBC828B}"/>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845;p60">
            <a:extLst>
              <a:ext uri="{FF2B5EF4-FFF2-40B4-BE49-F238E27FC236}">
                <a16:creationId xmlns:a16="http://schemas.microsoft.com/office/drawing/2014/main" id="{A86F95A6-8A39-47E9-876B-DDAB30C7DFD0}"/>
              </a:ext>
            </a:extLst>
          </p:cNvPr>
          <p:cNvSpPr txBox="1">
            <a:spLocks/>
          </p:cNvSpPr>
          <p:nvPr/>
        </p:nvSpPr>
        <p:spPr>
          <a:xfrm>
            <a:off x="3512529" y="2631748"/>
            <a:ext cx="2208206" cy="63538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07000"/>
              </a:lnSpc>
              <a:spcAft>
                <a:spcPts val="800"/>
              </a:spcAft>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Chưa thự sự hiểu hết về bài toán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6" name="Google Shape;1883;p60">
            <a:extLst>
              <a:ext uri="{FF2B5EF4-FFF2-40B4-BE49-F238E27FC236}">
                <a16:creationId xmlns:a16="http://schemas.microsoft.com/office/drawing/2014/main" id="{F2806A32-AA87-463E-A2BE-B5F8C60B6A16}"/>
              </a:ext>
            </a:extLst>
          </p:cNvPr>
          <p:cNvGrpSpPr/>
          <p:nvPr/>
        </p:nvGrpSpPr>
        <p:grpSpPr>
          <a:xfrm>
            <a:off x="4454057" y="2119546"/>
            <a:ext cx="273175" cy="336229"/>
            <a:chOff x="1475950" y="-409575"/>
            <a:chExt cx="356578" cy="438942"/>
          </a:xfrm>
        </p:grpSpPr>
        <p:sp>
          <p:nvSpPr>
            <p:cNvPr id="17" name="Google Shape;1884;p60">
              <a:extLst>
                <a:ext uri="{FF2B5EF4-FFF2-40B4-BE49-F238E27FC236}">
                  <a16:creationId xmlns:a16="http://schemas.microsoft.com/office/drawing/2014/main" id="{F085866D-7BB9-451C-93C4-D68FFCB4D738}"/>
                </a:ext>
              </a:extLst>
            </p:cNvPr>
            <p:cNvSpPr/>
            <p:nvPr/>
          </p:nvSpPr>
          <p:spPr>
            <a:xfrm>
              <a:off x="1544708" y="-340824"/>
              <a:ext cx="219072" cy="370191"/>
            </a:xfrm>
            <a:custGeom>
              <a:avLst/>
              <a:gdLst/>
              <a:ahLst/>
              <a:cxnLst/>
              <a:rect l="l" t="t" r="r" b="b"/>
              <a:pathLst>
                <a:path w="22492" h="38017" extrusionOk="0">
                  <a:moveTo>
                    <a:pt x="16229" y="29540"/>
                  </a:moveTo>
                  <a:lnTo>
                    <a:pt x="16229" y="31040"/>
                  </a:lnTo>
                  <a:lnTo>
                    <a:pt x="6264" y="31040"/>
                  </a:lnTo>
                  <a:lnTo>
                    <a:pt x="6264" y="29540"/>
                  </a:lnTo>
                  <a:close/>
                  <a:moveTo>
                    <a:pt x="16229" y="32373"/>
                  </a:moveTo>
                  <a:lnTo>
                    <a:pt x="16229" y="33873"/>
                  </a:lnTo>
                  <a:lnTo>
                    <a:pt x="6264" y="33873"/>
                  </a:lnTo>
                  <a:lnTo>
                    <a:pt x="6264" y="32373"/>
                  </a:lnTo>
                  <a:close/>
                  <a:moveTo>
                    <a:pt x="16229" y="35195"/>
                  </a:moveTo>
                  <a:lnTo>
                    <a:pt x="16229" y="35231"/>
                  </a:lnTo>
                  <a:cubicBezTo>
                    <a:pt x="16229" y="36040"/>
                    <a:pt x="15574" y="36695"/>
                    <a:pt x="14777" y="36695"/>
                  </a:cubicBezTo>
                  <a:lnTo>
                    <a:pt x="7716" y="36695"/>
                  </a:lnTo>
                  <a:cubicBezTo>
                    <a:pt x="6918" y="36695"/>
                    <a:pt x="6264" y="36040"/>
                    <a:pt x="6264" y="35231"/>
                  </a:cubicBezTo>
                  <a:lnTo>
                    <a:pt x="6264" y="35195"/>
                  </a:lnTo>
                  <a:close/>
                  <a:moveTo>
                    <a:pt x="11252" y="0"/>
                  </a:moveTo>
                  <a:cubicBezTo>
                    <a:pt x="5049" y="0"/>
                    <a:pt x="1" y="5037"/>
                    <a:pt x="1" y="11240"/>
                  </a:cubicBezTo>
                  <a:cubicBezTo>
                    <a:pt x="1" y="15705"/>
                    <a:pt x="1620" y="17776"/>
                    <a:pt x="3192" y="19776"/>
                  </a:cubicBezTo>
                  <a:cubicBezTo>
                    <a:pt x="4192" y="21062"/>
                    <a:pt x="5144" y="22277"/>
                    <a:pt x="5668" y="24122"/>
                  </a:cubicBezTo>
                  <a:cubicBezTo>
                    <a:pt x="5966" y="25158"/>
                    <a:pt x="6192" y="27158"/>
                    <a:pt x="6287" y="28218"/>
                  </a:cubicBezTo>
                  <a:lnTo>
                    <a:pt x="5597" y="28218"/>
                  </a:lnTo>
                  <a:cubicBezTo>
                    <a:pt x="5240" y="28218"/>
                    <a:pt x="4942" y="28516"/>
                    <a:pt x="4942" y="28885"/>
                  </a:cubicBezTo>
                  <a:lnTo>
                    <a:pt x="4942" y="35231"/>
                  </a:lnTo>
                  <a:cubicBezTo>
                    <a:pt x="4942" y="36767"/>
                    <a:pt x="6192" y="38017"/>
                    <a:pt x="7716" y="38017"/>
                  </a:cubicBezTo>
                  <a:lnTo>
                    <a:pt x="14777" y="38017"/>
                  </a:lnTo>
                  <a:cubicBezTo>
                    <a:pt x="16312" y="38017"/>
                    <a:pt x="17551" y="36767"/>
                    <a:pt x="17551" y="35231"/>
                  </a:cubicBezTo>
                  <a:lnTo>
                    <a:pt x="17551" y="28885"/>
                  </a:lnTo>
                  <a:cubicBezTo>
                    <a:pt x="17551" y="28516"/>
                    <a:pt x="17253" y="28218"/>
                    <a:pt x="16896" y="28218"/>
                  </a:cubicBezTo>
                  <a:lnTo>
                    <a:pt x="16205" y="28218"/>
                  </a:lnTo>
                  <a:cubicBezTo>
                    <a:pt x="16312" y="27158"/>
                    <a:pt x="16527" y="25158"/>
                    <a:pt x="16824" y="24122"/>
                  </a:cubicBezTo>
                  <a:cubicBezTo>
                    <a:pt x="16979" y="23575"/>
                    <a:pt x="17182" y="23074"/>
                    <a:pt x="17432" y="22562"/>
                  </a:cubicBezTo>
                  <a:cubicBezTo>
                    <a:pt x="17586" y="22241"/>
                    <a:pt x="17455" y="21836"/>
                    <a:pt x="17134" y="21681"/>
                  </a:cubicBezTo>
                  <a:cubicBezTo>
                    <a:pt x="17036" y="21632"/>
                    <a:pt x="16933" y="21609"/>
                    <a:pt x="16832" y="21609"/>
                  </a:cubicBezTo>
                  <a:cubicBezTo>
                    <a:pt x="16589" y="21609"/>
                    <a:pt x="16359" y="21744"/>
                    <a:pt x="16241" y="21979"/>
                  </a:cubicBezTo>
                  <a:cubicBezTo>
                    <a:pt x="15955" y="22551"/>
                    <a:pt x="15729" y="23134"/>
                    <a:pt x="15550" y="23765"/>
                  </a:cubicBezTo>
                  <a:cubicBezTo>
                    <a:pt x="15217" y="24944"/>
                    <a:pt x="14979" y="27146"/>
                    <a:pt x="14872" y="28218"/>
                  </a:cubicBezTo>
                  <a:lnTo>
                    <a:pt x="7621" y="28218"/>
                  </a:lnTo>
                  <a:cubicBezTo>
                    <a:pt x="7514" y="27146"/>
                    <a:pt x="7288" y="24944"/>
                    <a:pt x="6942" y="23765"/>
                  </a:cubicBezTo>
                  <a:cubicBezTo>
                    <a:pt x="6347" y="21658"/>
                    <a:pt x="5275" y="20288"/>
                    <a:pt x="4228" y="18967"/>
                  </a:cubicBezTo>
                  <a:cubicBezTo>
                    <a:pt x="2739" y="17050"/>
                    <a:pt x="1323" y="15252"/>
                    <a:pt x="1323" y="11240"/>
                  </a:cubicBezTo>
                  <a:cubicBezTo>
                    <a:pt x="1323" y="5775"/>
                    <a:pt x="5775" y="1322"/>
                    <a:pt x="11252" y="1322"/>
                  </a:cubicBezTo>
                  <a:cubicBezTo>
                    <a:pt x="16717" y="1322"/>
                    <a:pt x="21170" y="5775"/>
                    <a:pt x="21170" y="11240"/>
                  </a:cubicBezTo>
                  <a:cubicBezTo>
                    <a:pt x="21170" y="15252"/>
                    <a:pt x="19753" y="17050"/>
                    <a:pt x="18265" y="18967"/>
                  </a:cubicBezTo>
                  <a:cubicBezTo>
                    <a:pt x="18098" y="19169"/>
                    <a:pt x="17872" y="19384"/>
                    <a:pt x="17848" y="19657"/>
                  </a:cubicBezTo>
                  <a:cubicBezTo>
                    <a:pt x="17813" y="19884"/>
                    <a:pt x="17908" y="20110"/>
                    <a:pt x="18087" y="20253"/>
                  </a:cubicBezTo>
                  <a:cubicBezTo>
                    <a:pt x="18206" y="20348"/>
                    <a:pt x="18351" y="20396"/>
                    <a:pt x="18498" y="20396"/>
                  </a:cubicBezTo>
                  <a:cubicBezTo>
                    <a:pt x="18572" y="20396"/>
                    <a:pt x="18646" y="20384"/>
                    <a:pt x="18718" y="20360"/>
                  </a:cubicBezTo>
                  <a:cubicBezTo>
                    <a:pt x="18991" y="20265"/>
                    <a:pt x="19134" y="19991"/>
                    <a:pt x="19301" y="19776"/>
                  </a:cubicBezTo>
                  <a:cubicBezTo>
                    <a:pt x="20873" y="17776"/>
                    <a:pt x="22492" y="15705"/>
                    <a:pt x="22492" y="11240"/>
                  </a:cubicBezTo>
                  <a:cubicBezTo>
                    <a:pt x="22492" y="5037"/>
                    <a:pt x="17444" y="0"/>
                    <a:pt x="1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85;p60">
              <a:extLst>
                <a:ext uri="{FF2B5EF4-FFF2-40B4-BE49-F238E27FC236}">
                  <a16:creationId xmlns:a16="http://schemas.microsoft.com/office/drawing/2014/main" id="{ED4DE8E4-C5DC-4DCC-882E-AADDA4336EFB}"/>
                </a:ext>
              </a:extLst>
            </p:cNvPr>
            <p:cNvSpPr/>
            <p:nvPr/>
          </p:nvSpPr>
          <p:spPr>
            <a:xfrm>
              <a:off x="1620312" y="-285880"/>
              <a:ext cx="67849" cy="150269"/>
            </a:xfrm>
            <a:custGeom>
              <a:avLst/>
              <a:gdLst/>
              <a:ahLst/>
              <a:cxnLst/>
              <a:rect l="l" t="t" r="r" b="b"/>
              <a:pathLst>
                <a:path w="6966" h="15432" extrusionOk="0">
                  <a:moveTo>
                    <a:pt x="3489" y="1"/>
                  </a:moveTo>
                  <a:cubicBezTo>
                    <a:pt x="3120" y="1"/>
                    <a:pt x="2823" y="298"/>
                    <a:pt x="2823" y="656"/>
                  </a:cubicBezTo>
                  <a:lnTo>
                    <a:pt x="2823" y="2132"/>
                  </a:lnTo>
                  <a:cubicBezTo>
                    <a:pt x="1239" y="2287"/>
                    <a:pt x="1" y="3620"/>
                    <a:pt x="1" y="5251"/>
                  </a:cubicBezTo>
                  <a:cubicBezTo>
                    <a:pt x="1" y="6978"/>
                    <a:pt x="1406" y="8383"/>
                    <a:pt x="3132" y="8383"/>
                  </a:cubicBezTo>
                  <a:lnTo>
                    <a:pt x="3835" y="8383"/>
                  </a:lnTo>
                  <a:cubicBezTo>
                    <a:pt x="4835" y="8383"/>
                    <a:pt x="5644" y="9192"/>
                    <a:pt x="5644" y="10181"/>
                  </a:cubicBezTo>
                  <a:cubicBezTo>
                    <a:pt x="5644" y="11181"/>
                    <a:pt x="4835" y="11990"/>
                    <a:pt x="3835" y="11990"/>
                  </a:cubicBezTo>
                  <a:lnTo>
                    <a:pt x="2775" y="11990"/>
                  </a:lnTo>
                  <a:cubicBezTo>
                    <a:pt x="1977" y="11990"/>
                    <a:pt x="1322" y="11347"/>
                    <a:pt x="1322" y="10538"/>
                  </a:cubicBezTo>
                  <a:cubicBezTo>
                    <a:pt x="1322" y="10169"/>
                    <a:pt x="1025" y="9883"/>
                    <a:pt x="668" y="9883"/>
                  </a:cubicBezTo>
                  <a:cubicBezTo>
                    <a:pt x="298" y="9883"/>
                    <a:pt x="1" y="10169"/>
                    <a:pt x="1" y="10538"/>
                  </a:cubicBezTo>
                  <a:cubicBezTo>
                    <a:pt x="1" y="12074"/>
                    <a:pt x="1251" y="13312"/>
                    <a:pt x="2775" y="13312"/>
                  </a:cubicBezTo>
                  <a:lnTo>
                    <a:pt x="2823" y="13312"/>
                  </a:lnTo>
                  <a:lnTo>
                    <a:pt x="2823" y="14776"/>
                  </a:lnTo>
                  <a:cubicBezTo>
                    <a:pt x="2823" y="15134"/>
                    <a:pt x="3120" y="15431"/>
                    <a:pt x="3489" y="15431"/>
                  </a:cubicBezTo>
                  <a:cubicBezTo>
                    <a:pt x="3847" y="15431"/>
                    <a:pt x="4144" y="15134"/>
                    <a:pt x="4144" y="14776"/>
                  </a:cubicBezTo>
                  <a:lnTo>
                    <a:pt x="4144" y="13300"/>
                  </a:lnTo>
                  <a:cubicBezTo>
                    <a:pt x="5728" y="13145"/>
                    <a:pt x="6966" y="11812"/>
                    <a:pt x="6966" y="10181"/>
                  </a:cubicBezTo>
                  <a:cubicBezTo>
                    <a:pt x="6966" y="8454"/>
                    <a:pt x="5561" y="7049"/>
                    <a:pt x="3835" y="7049"/>
                  </a:cubicBezTo>
                  <a:lnTo>
                    <a:pt x="3132" y="7049"/>
                  </a:lnTo>
                  <a:cubicBezTo>
                    <a:pt x="2132" y="7049"/>
                    <a:pt x="1322" y="6240"/>
                    <a:pt x="1322" y="5251"/>
                  </a:cubicBezTo>
                  <a:cubicBezTo>
                    <a:pt x="1322" y="4251"/>
                    <a:pt x="2132" y="3442"/>
                    <a:pt x="3132" y="3442"/>
                  </a:cubicBezTo>
                  <a:lnTo>
                    <a:pt x="4192" y="3442"/>
                  </a:lnTo>
                  <a:cubicBezTo>
                    <a:pt x="4990" y="3442"/>
                    <a:pt x="5644" y="4096"/>
                    <a:pt x="5644" y="4894"/>
                  </a:cubicBezTo>
                  <a:lnTo>
                    <a:pt x="5644" y="5597"/>
                  </a:lnTo>
                  <a:cubicBezTo>
                    <a:pt x="5644" y="5966"/>
                    <a:pt x="5942" y="6263"/>
                    <a:pt x="6311" y="6263"/>
                  </a:cubicBezTo>
                  <a:cubicBezTo>
                    <a:pt x="6668" y="6263"/>
                    <a:pt x="6966" y="5966"/>
                    <a:pt x="6966" y="5597"/>
                  </a:cubicBezTo>
                  <a:lnTo>
                    <a:pt x="6966" y="4894"/>
                  </a:lnTo>
                  <a:cubicBezTo>
                    <a:pt x="6966" y="3358"/>
                    <a:pt x="5728" y="2120"/>
                    <a:pt x="4192" y="2120"/>
                  </a:cubicBezTo>
                  <a:lnTo>
                    <a:pt x="4144" y="2120"/>
                  </a:lnTo>
                  <a:lnTo>
                    <a:pt x="4144" y="656"/>
                  </a:lnTo>
                  <a:cubicBezTo>
                    <a:pt x="4144" y="298"/>
                    <a:pt x="3847"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86;p60">
              <a:extLst>
                <a:ext uri="{FF2B5EF4-FFF2-40B4-BE49-F238E27FC236}">
                  <a16:creationId xmlns:a16="http://schemas.microsoft.com/office/drawing/2014/main" id="{471AAB00-28E3-4FD3-A4E5-25629211669D}"/>
                </a:ext>
              </a:extLst>
            </p:cNvPr>
            <p:cNvSpPr/>
            <p:nvPr/>
          </p:nvSpPr>
          <p:spPr>
            <a:xfrm>
              <a:off x="1647795" y="-409575"/>
              <a:ext cx="12886" cy="40362"/>
            </a:xfrm>
            <a:custGeom>
              <a:avLst/>
              <a:gdLst/>
              <a:ahLst/>
              <a:cxnLst/>
              <a:rect l="l" t="t" r="r" b="b"/>
              <a:pathLst>
                <a:path w="1323" h="4145" extrusionOk="0">
                  <a:moveTo>
                    <a:pt x="667" y="1"/>
                  </a:moveTo>
                  <a:cubicBezTo>
                    <a:pt x="298" y="1"/>
                    <a:pt x="1" y="298"/>
                    <a:pt x="1" y="668"/>
                  </a:cubicBezTo>
                  <a:lnTo>
                    <a:pt x="1" y="3489"/>
                  </a:lnTo>
                  <a:cubicBezTo>
                    <a:pt x="1" y="3847"/>
                    <a:pt x="298" y="4144"/>
                    <a:pt x="667" y="4144"/>
                  </a:cubicBezTo>
                  <a:cubicBezTo>
                    <a:pt x="1025" y="4144"/>
                    <a:pt x="1322" y="3847"/>
                    <a:pt x="1322" y="3489"/>
                  </a:cubicBezTo>
                  <a:lnTo>
                    <a:pt x="1322" y="668"/>
                  </a:lnTo>
                  <a:cubicBezTo>
                    <a:pt x="1322" y="298"/>
                    <a:pt x="1025"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87;p60">
              <a:extLst>
                <a:ext uri="{FF2B5EF4-FFF2-40B4-BE49-F238E27FC236}">
                  <a16:creationId xmlns:a16="http://schemas.microsoft.com/office/drawing/2014/main" id="{8920A0CD-5343-4B8F-A988-0800BE2150A4}"/>
                </a:ext>
              </a:extLst>
            </p:cNvPr>
            <p:cNvSpPr/>
            <p:nvPr/>
          </p:nvSpPr>
          <p:spPr>
            <a:xfrm>
              <a:off x="1581239" y="-396508"/>
              <a:ext cx="24944" cy="38268"/>
            </a:xfrm>
            <a:custGeom>
              <a:avLst/>
              <a:gdLst/>
              <a:ahLst/>
              <a:cxnLst/>
              <a:rect l="l" t="t" r="r" b="b"/>
              <a:pathLst>
                <a:path w="2561" h="3930" extrusionOk="0">
                  <a:moveTo>
                    <a:pt x="744" y="0"/>
                  </a:moveTo>
                  <a:cubicBezTo>
                    <a:pt x="660" y="0"/>
                    <a:pt x="573" y="17"/>
                    <a:pt x="489" y="52"/>
                  </a:cubicBezTo>
                  <a:cubicBezTo>
                    <a:pt x="155" y="195"/>
                    <a:pt x="0" y="576"/>
                    <a:pt x="131" y="921"/>
                  </a:cubicBezTo>
                  <a:lnTo>
                    <a:pt x="1215" y="3528"/>
                  </a:lnTo>
                  <a:cubicBezTo>
                    <a:pt x="1317" y="3775"/>
                    <a:pt x="1570" y="3930"/>
                    <a:pt x="1827" y="3930"/>
                  </a:cubicBezTo>
                  <a:cubicBezTo>
                    <a:pt x="1931" y="3930"/>
                    <a:pt x="2036" y="3905"/>
                    <a:pt x="2132" y="3850"/>
                  </a:cubicBezTo>
                  <a:cubicBezTo>
                    <a:pt x="2429" y="3695"/>
                    <a:pt x="2560" y="3326"/>
                    <a:pt x="2441" y="3016"/>
                  </a:cubicBezTo>
                  <a:lnTo>
                    <a:pt x="1358" y="409"/>
                  </a:lnTo>
                  <a:cubicBezTo>
                    <a:pt x="1250" y="157"/>
                    <a:pt x="1006" y="0"/>
                    <a:pt x="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88;p60">
              <a:extLst>
                <a:ext uri="{FF2B5EF4-FFF2-40B4-BE49-F238E27FC236}">
                  <a16:creationId xmlns:a16="http://schemas.microsoft.com/office/drawing/2014/main" id="{A633CF08-E42C-40A6-B11B-202B02DB169D}"/>
                </a:ext>
              </a:extLst>
            </p:cNvPr>
            <p:cNvSpPr/>
            <p:nvPr/>
          </p:nvSpPr>
          <p:spPr>
            <a:xfrm>
              <a:off x="1525697" y="-359227"/>
              <a:ext cx="35025" cy="32319"/>
            </a:xfrm>
            <a:custGeom>
              <a:avLst/>
              <a:gdLst/>
              <a:ahLst/>
              <a:cxnLst/>
              <a:rect l="l" t="t" r="r" b="b"/>
              <a:pathLst>
                <a:path w="3596" h="3319" extrusionOk="0">
                  <a:moveTo>
                    <a:pt x="727" y="0"/>
                  </a:moveTo>
                  <a:cubicBezTo>
                    <a:pt x="557" y="0"/>
                    <a:pt x="387" y="63"/>
                    <a:pt x="262" y="188"/>
                  </a:cubicBezTo>
                  <a:cubicBezTo>
                    <a:pt x="0" y="450"/>
                    <a:pt x="0" y="866"/>
                    <a:pt x="262" y="1128"/>
                  </a:cubicBezTo>
                  <a:lnTo>
                    <a:pt x="2251" y="3117"/>
                  </a:lnTo>
                  <a:cubicBezTo>
                    <a:pt x="2382" y="3248"/>
                    <a:pt x="2548" y="3319"/>
                    <a:pt x="2727" y="3319"/>
                  </a:cubicBezTo>
                  <a:cubicBezTo>
                    <a:pt x="3298" y="3319"/>
                    <a:pt x="3596" y="2593"/>
                    <a:pt x="3191" y="2188"/>
                  </a:cubicBezTo>
                  <a:lnTo>
                    <a:pt x="1191" y="188"/>
                  </a:lnTo>
                  <a:cubicBezTo>
                    <a:pt x="1066" y="63"/>
                    <a:pt x="896"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89;p60">
              <a:extLst>
                <a:ext uri="{FF2B5EF4-FFF2-40B4-BE49-F238E27FC236}">
                  <a16:creationId xmlns:a16="http://schemas.microsoft.com/office/drawing/2014/main" id="{98CAF721-3A8A-4503-B4D9-FA6948F7459B}"/>
                </a:ext>
              </a:extLst>
            </p:cNvPr>
            <p:cNvSpPr/>
            <p:nvPr/>
          </p:nvSpPr>
          <p:spPr>
            <a:xfrm>
              <a:off x="1488241" y="-303532"/>
              <a:ext cx="39788" cy="23389"/>
            </a:xfrm>
            <a:custGeom>
              <a:avLst/>
              <a:gdLst/>
              <a:ahLst/>
              <a:cxnLst/>
              <a:rect l="l" t="t" r="r" b="b"/>
              <a:pathLst>
                <a:path w="4085" h="2402" extrusionOk="0">
                  <a:moveTo>
                    <a:pt x="750" y="0"/>
                  </a:moveTo>
                  <a:cubicBezTo>
                    <a:pt x="490" y="0"/>
                    <a:pt x="239" y="157"/>
                    <a:pt x="132" y="409"/>
                  </a:cubicBezTo>
                  <a:cubicBezTo>
                    <a:pt x="1" y="742"/>
                    <a:pt x="155" y="1135"/>
                    <a:pt x="489" y="1278"/>
                  </a:cubicBezTo>
                  <a:lnTo>
                    <a:pt x="3096" y="2350"/>
                  </a:lnTo>
                  <a:cubicBezTo>
                    <a:pt x="3179" y="2385"/>
                    <a:pt x="3264" y="2402"/>
                    <a:pt x="3349" y="2402"/>
                  </a:cubicBezTo>
                  <a:cubicBezTo>
                    <a:pt x="3630" y="2402"/>
                    <a:pt x="3898" y="2217"/>
                    <a:pt x="3989" y="1933"/>
                  </a:cubicBezTo>
                  <a:cubicBezTo>
                    <a:pt x="4084" y="1611"/>
                    <a:pt x="3918" y="1254"/>
                    <a:pt x="3608" y="1135"/>
                  </a:cubicBezTo>
                  <a:lnTo>
                    <a:pt x="1001" y="52"/>
                  </a:lnTo>
                  <a:cubicBezTo>
                    <a:pt x="919" y="17"/>
                    <a:pt x="834"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90;p60">
              <a:extLst>
                <a:ext uri="{FF2B5EF4-FFF2-40B4-BE49-F238E27FC236}">
                  <a16:creationId xmlns:a16="http://schemas.microsoft.com/office/drawing/2014/main" id="{0B70E5AF-C131-48FE-B9D0-FBD4E812CF79}"/>
                </a:ext>
              </a:extLst>
            </p:cNvPr>
            <p:cNvSpPr/>
            <p:nvPr/>
          </p:nvSpPr>
          <p:spPr>
            <a:xfrm>
              <a:off x="1475950" y="-237771"/>
              <a:ext cx="40479" cy="12883"/>
            </a:xfrm>
            <a:custGeom>
              <a:avLst/>
              <a:gdLst/>
              <a:ahLst/>
              <a:cxnLst/>
              <a:rect l="l" t="t" r="r" b="b"/>
              <a:pathLst>
                <a:path w="4156" h="1323" extrusionOk="0">
                  <a:moveTo>
                    <a:pt x="667" y="1"/>
                  </a:moveTo>
                  <a:cubicBezTo>
                    <a:pt x="298" y="1"/>
                    <a:pt x="1" y="298"/>
                    <a:pt x="1" y="656"/>
                  </a:cubicBezTo>
                  <a:cubicBezTo>
                    <a:pt x="1" y="1025"/>
                    <a:pt x="298" y="1322"/>
                    <a:pt x="667" y="1322"/>
                  </a:cubicBezTo>
                  <a:lnTo>
                    <a:pt x="3489" y="1322"/>
                  </a:lnTo>
                  <a:cubicBezTo>
                    <a:pt x="3858" y="1322"/>
                    <a:pt x="4156" y="1025"/>
                    <a:pt x="4156" y="656"/>
                  </a:cubicBezTo>
                  <a:cubicBezTo>
                    <a:pt x="4156" y="298"/>
                    <a:pt x="3858"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91;p60">
              <a:extLst>
                <a:ext uri="{FF2B5EF4-FFF2-40B4-BE49-F238E27FC236}">
                  <a16:creationId xmlns:a16="http://schemas.microsoft.com/office/drawing/2014/main" id="{4086DECB-5ED4-4EDB-A1E8-21C11DBC1126}"/>
                </a:ext>
              </a:extLst>
            </p:cNvPr>
            <p:cNvSpPr/>
            <p:nvPr/>
          </p:nvSpPr>
          <p:spPr>
            <a:xfrm>
              <a:off x="1488358" y="-182622"/>
              <a:ext cx="39905" cy="23448"/>
            </a:xfrm>
            <a:custGeom>
              <a:avLst/>
              <a:gdLst/>
              <a:ahLst/>
              <a:cxnLst/>
              <a:rect l="l" t="t" r="r" b="b"/>
              <a:pathLst>
                <a:path w="4097" h="2408" extrusionOk="0">
                  <a:moveTo>
                    <a:pt x="3340" y="0"/>
                  </a:moveTo>
                  <a:cubicBezTo>
                    <a:pt x="3255" y="0"/>
                    <a:pt x="3169" y="17"/>
                    <a:pt x="3084" y="52"/>
                  </a:cubicBezTo>
                  <a:lnTo>
                    <a:pt x="477" y="1135"/>
                  </a:lnTo>
                  <a:cubicBezTo>
                    <a:pt x="167" y="1266"/>
                    <a:pt x="0" y="1623"/>
                    <a:pt x="108" y="1945"/>
                  </a:cubicBezTo>
                  <a:cubicBezTo>
                    <a:pt x="191" y="2223"/>
                    <a:pt x="463" y="2408"/>
                    <a:pt x="748" y="2408"/>
                  </a:cubicBezTo>
                  <a:cubicBezTo>
                    <a:pt x="828" y="2408"/>
                    <a:pt x="910" y="2393"/>
                    <a:pt x="989" y="2362"/>
                  </a:cubicBezTo>
                  <a:lnTo>
                    <a:pt x="3596" y="1278"/>
                  </a:lnTo>
                  <a:cubicBezTo>
                    <a:pt x="3930" y="1135"/>
                    <a:pt x="4096" y="754"/>
                    <a:pt x="3953" y="409"/>
                  </a:cubicBezTo>
                  <a:cubicBezTo>
                    <a:pt x="3845" y="157"/>
                    <a:pt x="3602" y="0"/>
                    <a:pt x="3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2;p60">
              <a:extLst>
                <a:ext uri="{FF2B5EF4-FFF2-40B4-BE49-F238E27FC236}">
                  <a16:creationId xmlns:a16="http://schemas.microsoft.com/office/drawing/2014/main" id="{B3549552-14E0-4DBC-8891-B23339262696}"/>
                </a:ext>
              </a:extLst>
            </p:cNvPr>
            <p:cNvSpPr/>
            <p:nvPr/>
          </p:nvSpPr>
          <p:spPr>
            <a:xfrm>
              <a:off x="1780216" y="-182622"/>
              <a:ext cx="39905" cy="23448"/>
            </a:xfrm>
            <a:custGeom>
              <a:avLst/>
              <a:gdLst/>
              <a:ahLst/>
              <a:cxnLst/>
              <a:rect l="l" t="t" r="r" b="b"/>
              <a:pathLst>
                <a:path w="4097" h="2408" extrusionOk="0">
                  <a:moveTo>
                    <a:pt x="757" y="0"/>
                  </a:moveTo>
                  <a:cubicBezTo>
                    <a:pt x="495" y="0"/>
                    <a:pt x="251" y="157"/>
                    <a:pt x="143" y="409"/>
                  </a:cubicBezTo>
                  <a:cubicBezTo>
                    <a:pt x="1" y="754"/>
                    <a:pt x="167" y="1135"/>
                    <a:pt x="501" y="1278"/>
                  </a:cubicBezTo>
                  <a:lnTo>
                    <a:pt x="3108" y="2362"/>
                  </a:lnTo>
                  <a:cubicBezTo>
                    <a:pt x="3187" y="2393"/>
                    <a:pt x="3268" y="2408"/>
                    <a:pt x="3349" y="2408"/>
                  </a:cubicBezTo>
                  <a:cubicBezTo>
                    <a:pt x="3634" y="2408"/>
                    <a:pt x="3908" y="2223"/>
                    <a:pt x="4001" y="1945"/>
                  </a:cubicBezTo>
                  <a:cubicBezTo>
                    <a:pt x="4096" y="1623"/>
                    <a:pt x="3930" y="1266"/>
                    <a:pt x="3620" y="1135"/>
                  </a:cubicBezTo>
                  <a:lnTo>
                    <a:pt x="1013" y="52"/>
                  </a:lnTo>
                  <a:cubicBezTo>
                    <a:pt x="928" y="17"/>
                    <a:pt x="842" y="0"/>
                    <a:pt x="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93;p60">
              <a:extLst>
                <a:ext uri="{FF2B5EF4-FFF2-40B4-BE49-F238E27FC236}">
                  <a16:creationId xmlns:a16="http://schemas.microsoft.com/office/drawing/2014/main" id="{F890F296-2952-420C-BA73-E8DCC1A592A0}"/>
                </a:ext>
              </a:extLst>
            </p:cNvPr>
            <p:cNvSpPr/>
            <p:nvPr/>
          </p:nvSpPr>
          <p:spPr>
            <a:xfrm>
              <a:off x="1792156" y="-237771"/>
              <a:ext cx="40372" cy="12883"/>
            </a:xfrm>
            <a:custGeom>
              <a:avLst/>
              <a:gdLst/>
              <a:ahLst/>
              <a:cxnLst/>
              <a:rect l="l" t="t" r="r" b="b"/>
              <a:pathLst>
                <a:path w="4145" h="1323" extrusionOk="0">
                  <a:moveTo>
                    <a:pt x="656" y="1"/>
                  </a:moveTo>
                  <a:cubicBezTo>
                    <a:pt x="299" y="1"/>
                    <a:pt x="1" y="298"/>
                    <a:pt x="1" y="656"/>
                  </a:cubicBezTo>
                  <a:cubicBezTo>
                    <a:pt x="1" y="1025"/>
                    <a:pt x="299" y="1322"/>
                    <a:pt x="656" y="1322"/>
                  </a:cubicBezTo>
                  <a:lnTo>
                    <a:pt x="3477" y="1322"/>
                  </a:lnTo>
                  <a:cubicBezTo>
                    <a:pt x="3847" y="1322"/>
                    <a:pt x="4144" y="1025"/>
                    <a:pt x="4144" y="656"/>
                  </a:cubicBezTo>
                  <a:cubicBezTo>
                    <a:pt x="4144" y="298"/>
                    <a:pt x="3847" y="1"/>
                    <a:pt x="3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94;p60">
              <a:extLst>
                <a:ext uri="{FF2B5EF4-FFF2-40B4-BE49-F238E27FC236}">
                  <a16:creationId xmlns:a16="http://schemas.microsoft.com/office/drawing/2014/main" id="{1E853A9D-CF3B-47BD-8EF6-964FB5B5FCE0}"/>
                </a:ext>
              </a:extLst>
            </p:cNvPr>
            <p:cNvSpPr/>
            <p:nvPr/>
          </p:nvSpPr>
          <p:spPr>
            <a:xfrm>
              <a:off x="1780216" y="-303532"/>
              <a:ext cx="40139" cy="23380"/>
            </a:xfrm>
            <a:custGeom>
              <a:avLst/>
              <a:gdLst/>
              <a:ahLst/>
              <a:cxnLst/>
              <a:rect l="l" t="t" r="r" b="b"/>
              <a:pathLst>
                <a:path w="4121" h="2401" extrusionOk="0">
                  <a:moveTo>
                    <a:pt x="3364" y="0"/>
                  </a:moveTo>
                  <a:cubicBezTo>
                    <a:pt x="3279" y="0"/>
                    <a:pt x="3192" y="17"/>
                    <a:pt x="3108" y="52"/>
                  </a:cubicBezTo>
                  <a:lnTo>
                    <a:pt x="501" y="1135"/>
                  </a:lnTo>
                  <a:cubicBezTo>
                    <a:pt x="167" y="1266"/>
                    <a:pt x="1" y="1659"/>
                    <a:pt x="143" y="1992"/>
                  </a:cubicBezTo>
                  <a:cubicBezTo>
                    <a:pt x="251" y="2244"/>
                    <a:pt x="502" y="2401"/>
                    <a:pt x="762" y="2401"/>
                  </a:cubicBezTo>
                  <a:cubicBezTo>
                    <a:pt x="846" y="2401"/>
                    <a:pt x="931" y="2384"/>
                    <a:pt x="1013" y="2350"/>
                  </a:cubicBezTo>
                  <a:lnTo>
                    <a:pt x="3620" y="1278"/>
                  </a:lnTo>
                  <a:cubicBezTo>
                    <a:pt x="3953" y="1135"/>
                    <a:pt x="4120" y="742"/>
                    <a:pt x="3977" y="409"/>
                  </a:cubicBezTo>
                  <a:cubicBezTo>
                    <a:pt x="3869" y="157"/>
                    <a:pt x="3625" y="0"/>
                    <a:pt x="3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5;p60">
              <a:extLst>
                <a:ext uri="{FF2B5EF4-FFF2-40B4-BE49-F238E27FC236}">
                  <a16:creationId xmlns:a16="http://schemas.microsoft.com/office/drawing/2014/main" id="{9D1AA646-26ED-42EB-AD9F-A0AC1CE5ED32}"/>
                </a:ext>
              </a:extLst>
            </p:cNvPr>
            <p:cNvSpPr/>
            <p:nvPr/>
          </p:nvSpPr>
          <p:spPr>
            <a:xfrm>
              <a:off x="1749256" y="-359227"/>
              <a:ext cx="33525" cy="32270"/>
            </a:xfrm>
            <a:custGeom>
              <a:avLst/>
              <a:gdLst/>
              <a:ahLst/>
              <a:cxnLst/>
              <a:rect l="l" t="t" r="r" b="b"/>
              <a:pathLst>
                <a:path w="3442" h="3314" extrusionOk="0">
                  <a:moveTo>
                    <a:pt x="2721" y="0"/>
                  </a:moveTo>
                  <a:cubicBezTo>
                    <a:pt x="2551" y="0"/>
                    <a:pt x="2382" y="63"/>
                    <a:pt x="2251" y="188"/>
                  </a:cubicBezTo>
                  <a:lnTo>
                    <a:pt x="251" y="2188"/>
                  </a:lnTo>
                  <a:cubicBezTo>
                    <a:pt x="12" y="2426"/>
                    <a:pt x="1" y="2831"/>
                    <a:pt x="215" y="3081"/>
                  </a:cubicBezTo>
                  <a:cubicBezTo>
                    <a:pt x="345" y="3236"/>
                    <a:pt x="530" y="3313"/>
                    <a:pt x="716" y="3313"/>
                  </a:cubicBezTo>
                  <a:cubicBezTo>
                    <a:pt x="888" y="3313"/>
                    <a:pt x="1060" y="3248"/>
                    <a:pt x="1191" y="3117"/>
                  </a:cubicBezTo>
                  <a:lnTo>
                    <a:pt x="3191" y="1128"/>
                  </a:lnTo>
                  <a:cubicBezTo>
                    <a:pt x="3441" y="866"/>
                    <a:pt x="3441" y="450"/>
                    <a:pt x="3191" y="188"/>
                  </a:cubicBezTo>
                  <a:cubicBezTo>
                    <a:pt x="3060" y="63"/>
                    <a:pt x="2891" y="0"/>
                    <a:pt x="2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6;p60">
              <a:extLst>
                <a:ext uri="{FF2B5EF4-FFF2-40B4-BE49-F238E27FC236}">
                  <a16:creationId xmlns:a16="http://schemas.microsoft.com/office/drawing/2014/main" id="{6E37CF51-DF82-4218-B71E-24F4D5AB8CF1}"/>
                </a:ext>
              </a:extLst>
            </p:cNvPr>
            <p:cNvSpPr/>
            <p:nvPr/>
          </p:nvSpPr>
          <p:spPr>
            <a:xfrm>
              <a:off x="1702178" y="-396508"/>
              <a:ext cx="25178" cy="38307"/>
            </a:xfrm>
            <a:custGeom>
              <a:avLst/>
              <a:gdLst/>
              <a:ahLst/>
              <a:cxnLst/>
              <a:rect l="l" t="t" r="r" b="b"/>
              <a:pathLst>
                <a:path w="2585" h="3934" extrusionOk="0">
                  <a:moveTo>
                    <a:pt x="1833" y="0"/>
                  </a:moveTo>
                  <a:cubicBezTo>
                    <a:pt x="1574" y="0"/>
                    <a:pt x="1323" y="157"/>
                    <a:pt x="1215" y="409"/>
                  </a:cubicBezTo>
                  <a:lnTo>
                    <a:pt x="143" y="3016"/>
                  </a:lnTo>
                  <a:cubicBezTo>
                    <a:pt x="1" y="3350"/>
                    <a:pt x="155" y="3743"/>
                    <a:pt x="501" y="3886"/>
                  </a:cubicBezTo>
                  <a:cubicBezTo>
                    <a:pt x="584" y="3921"/>
                    <a:pt x="667" y="3933"/>
                    <a:pt x="751" y="3933"/>
                  </a:cubicBezTo>
                  <a:cubicBezTo>
                    <a:pt x="1013" y="3933"/>
                    <a:pt x="1251" y="3778"/>
                    <a:pt x="1358" y="3528"/>
                  </a:cubicBezTo>
                  <a:lnTo>
                    <a:pt x="2441" y="921"/>
                  </a:lnTo>
                  <a:cubicBezTo>
                    <a:pt x="2584" y="576"/>
                    <a:pt x="2418" y="195"/>
                    <a:pt x="2084" y="52"/>
                  </a:cubicBezTo>
                  <a:cubicBezTo>
                    <a:pt x="2003" y="17"/>
                    <a:pt x="1918" y="0"/>
                    <a:pt x="18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Pentagon 29">
            <a:extLst>
              <a:ext uri="{FF2B5EF4-FFF2-40B4-BE49-F238E27FC236}">
                <a16:creationId xmlns:a16="http://schemas.microsoft.com/office/drawing/2014/main" id="{98332A74-C3BA-4B27-94A5-50524D8613C4}"/>
              </a:ext>
            </a:extLst>
          </p:cNvPr>
          <p:cNvSpPr/>
          <p:nvPr/>
        </p:nvSpPr>
        <p:spPr>
          <a:xfrm>
            <a:off x="4196180" y="1944229"/>
            <a:ext cx="577775" cy="531000"/>
          </a:xfrm>
          <a:prstGeom prst="pen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oogle Shape;15398;p87">
            <a:extLst>
              <a:ext uri="{FF2B5EF4-FFF2-40B4-BE49-F238E27FC236}">
                <a16:creationId xmlns:a16="http://schemas.microsoft.com/office/drawing/2014/main" id="{B6938FA6-89A8-4D69-8B50-F875CD300026}"/>
              </a:ext>
            </a:extLst>
          </p:cNvPr>
          <p:cNvGrpSpPr/>
          <p:nvPr/>
        </p:nvGrpSpPr>
        <p:grpSpPr>
          <a:xfrm>
            <a:off x="4356364" y="2015306"/>
            <a:ext cx="226661" cy="363467"/>
            <a:chOff x="5211031" y="1969108"/>
            <a:chExt cx="226661" cy="363467"/>
          </a:xfrm>
        </p:grpSpPr>
        <p:sp>
          <p:nvSpPr>
            <p:cNvPr id="32" name="Google Shape;15399;p87">
              <a:extLst>
                <a:ext uri="{FF2B5EF4-FFF2-40B4-BE49-F238E27FC236}">
                  <a16:creationId xmlns:a16="http://schemas.microsoft.com/office/drawing/2014/main" id="{2104CB0A-04C5-4438-B982-41E32516CCCB}"/>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15400;p87">
              <a:extLst>
                <a:ext uri="{FF2B5EF4-FFF2-40B4-BE49-F238E27FC236}">
                  <a16:creationId xmlns:a16="http://schemas.microsoft.com/office/drawing/2014/main" id="{42F5C02D-2E2C-40AE-BD07-D32CAD107C41}"/>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04002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9F191DE8-BCBA-4D96-8203-5F2E2268EA5A}"/>
              </a:ext>
            </a:extLst>
          </p:cNvPr>
          <p:cNvSpPr txBox="1">
            <a:spLocks/>
          </p:cNvSpPr>
          <p:nvPr/>
        </p:nvSpPr>
        <p:spPr>
          <a:xfrm>
            <a:off x="3707904" y="2253238"/>
            <a:ext cx="5436096" cy="473576"/>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t>Lời cảm ơn</a:t>
            </a:r>
            <a:endParaRPr lang="ko-KR" altLang="en-US" dirty="0"/>
          </a:p>
        </p:txBody>
      </p:sp>
      <p:sp>
        <p:nvSpPr>
          <p:cNvPr id="5" name="Freeform 9">
            <a:extLst>
              <a:ext uri="{FF2B5EF4-FFF2-40B4-BE49-F238E27FC236}">
                <a16:creationId xmlns:a16="http://schemas.microsoft.com/office/drawing/2014/main" id="{6AE6A3E8-C63A-484A-A5C0-BA5DF71F516E}"/>
              </a:ext>
            </a:extLst>
          </p:cNvPr>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grpSp>
        <p:nvGrpSpPr>
          <p:cNvPr id="6" name="Google Shape;434;p38">
            <a:extLst>
              <a:ext uri="{FF2B5EF4-FFF2-40B4-BE49-F238E27FC236}">
                <a16:creationId xmlns:a16="http://schemas.microsoft.com/office/drawing/2014/main" id="{2588D58E-917B-4460-B61E-1A224562A626}"/>
              </a:ext>
            </a:extLst>
          </p:cNvPr>
          <p:cNvGrpSpPr/>
          <p:nvPr/>
        </p:nvGrpSpPr>
        <p:grpSpPr>
          <a:xfrm>
            <a:off x="6008614" y="0"/>
            <a:ext cx="3135386" cy="3496175"/>
            <a:chOff x="5790875" y="720353"/>
            <a:chExt cx="3135386" cy="3496175"/>
          </a:xfrm>
        </p:grpSpPr>
        <p:sp>
          <p:nvSpPr>
            <p:cNvPr id="7" name="Google Shape;435;p38">
              <a:extLst>
                <a:ext uri="{FF2B5EF4-FFF2-40B4-BE49-F238E27FC236}">
                  <a16:creationId xmlns:a16="http://schemas.microsoft.com/office/drawing/2014/main" id="{2151B2A2-0F0A-431F-938B-286A634A6821}"/>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6;p38">
              <a:extLst>
                <a:ext uri="{FF2B5EF4-FFF2-40B4-BE49-F238E27FC236}">
                  <a16:creationId xmlns:a16="http://schemas.microsoft.com/office/drawing/2014/main" id="{07E01ACA-2E40-4362-A64C-9D3420E683AE}"/>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38">
              <a:extLst>
                <a:ext uri="{FF2B5EF4-FFF2-40B4-BE49-F238E27FC236}">
                  <a16:creationId xmlns:a16="http://schemas.microsoft.com/office/drawing/2014/main" id="{44DC8C23-C0BC-4E60-936C-1ABE949EBE6B}"/>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8;p38">
              <a:extLst>
                <a:ext uri="{FF2B5EF4-FFF2-40B4-BE49-F238E27FC236}">
                  <a16:creationId xmlns:a16="http://schemas.microsoft.com/office/drawing/2014/main" id="{72985AC3-C5AC-40B2-96DD-4E5E51FA00B3}"/>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9;p38">
              <a:extLst>
                <a:ext uri="{FF2B5EF4-FFF2-40B4-BE49-F238E27FC236}">
                  <a16:creationId xmlns:a16="http://schemas.microsoft.com/office/drawing/2014/main" id="{49F44258-16C0-49AE-A252-4B220EC2C1B0}"/>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0;p38">
              <a:extLst>
                <a:ext uri="{FF2B5EF4-FFF2-40B4-BE49-F238E27FC236}">
                  <a16:creationId xmlns:a16="http://schemas.microsoft.com/office/drawing/2014/main" id="{B461DFB9-B84C-4F6C-AFC2-F107D867238A}"/>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1;p38">
              <a:extLst>
                <a:ext uri="{FF2B5EF4-FFF2-40B4-BE49-F238E27FC236}">
                  <a16:creationId xmlns:a16="http://schemas.microsoft.com/office/drawing/2014/main" id="{BBD6F96F-633C-412B-9E75-96F6ECDBC157}"/>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2;p38">
              <a:extLst>
                <a:ext uri="{FF2B5EF4-FFF2-40B4-BE49-F238E27FC236}">
                  <a16:creationId xmlns:a16="http://schemas.microsoft.com/office/drawing/2014/main" id="{05871221-4946-468D-B2FF-E0456B629321}"/>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3;p38">
              <a:extLst>
                <a:ext uri="{FF2B5EF4-FFF2-40B4-BE49-F238E27FC236}">
                  <a16:creationId xmlns:a16="http://schemas.microsoft.com/office/drawing/2014/main" id="{1E89C336-298F-4903-8442-C890A55FA5ED}"/>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4;p38">
              <a:extLst>
                <a:ext uri="{FF2B5EF4-FFF2-40B4-BE49-F238E27FC236}">
                  <a16:creationId xmlns:a16="http://schemas.microsoft.com/office/drawing/2014/main" id="{FB57F009-BBB2-4E10-B812-12FB24F3643E}"/>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5;p38">
              <a:extLst>
                <a:ext uri="{FF2B5EF4-FFF2-40B4-BE49-F238E27FC236}">
                  <a16:creationId xmlns:a16="http://schemas.microsoft.com/office/drawing/2014/main" id="{DC02230F-5CF1-40B1-B7B2-0094544FB85C}"/>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6;p38">
              <a:extLst>
                <a:ext uri="{FF2B5EF4-FFF2-40B4-BE49-F238E27FC236}">
                  <a16:creationId xmlns:a16="http://schemas.microsoft.com/office/drawing/2014/main" id="{32161FC1-79F1-487A-9F9A-E3DE24C543A6}"/>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7;p38">
              <a:extLst>
                <a:ext uri="{FF2B5EF4-FFF2-40B4-BE49-F238E27FC236}">
                  <a16:creationId xmlns:a16="http://schemas.microsoft.com/office/drawing/2014/main" id="{ED304F41-0298-4A13-9F17-0EF338D7A279}"/>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8;p38">
              <a:extLst>
                <a:ext uri="{FF2B5EF4-FFF2-40B4-BE49-F238E27FC236}">
                  <a16:creationId xmlns:a16="http://schemas.microsoft.com/office/drawing/2014/main" id="{EB63BDAA-834B-4F9F-9E74-8E444221F380}"/>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9;p38">
              <a:extLst>
                <a:ext uri="{FF2B5EF4-FFF2-40B4-BE49-F238E27FC236}">
                  <a16:creationId xmlns:a16="http://schemas.microsoft.com/office/drawing/2014/main" id="{D68DABEF-37CB-4442-A50A-62E16B6FC796}"/>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0;p38">
              <a:extLst>
                <a:ext uri="{FF2B5EF4-FFF2-40B4-BE49-F238E27FC236}">
                  <a16:creationId xmlns:a16="http://schemas.microsoft.com/office/drawing/2014/main" id="{4DA60B8E-5807-46B8-95D8-897951EE3389}"/>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1;p38">
              <a:extLst>
                <a:ext uri="{FF2B5EF4-FFF2-40B4-BE49-F238E27FC236}">
                  <a16:creationId xmlns:a16="http://schemas.microsoft.com/office/drawing/2014/main" id="{F41159EE-2465-499F-8296-786C46F2A29E}"/>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p38">
              <a:extLst>
                <a:ext uri="{FF2B5EF4-FFF2-40B4-BE49-F238E27FC236}">
                  <a16:creationId xmlns:a16="http://schemas.microsoft.com/office/drawing/2014/main" id="{05480C0E-3B50-4329-8E77-3DC3E36445FE}"/>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p38">
              <a:extLst>
                <a:ext uri="{FF2B5EF4-FFF2-40B4-BE49-F238E27FC236}">
                  <a16:creationId xmlns:a16="http://schemas.microsoft.com/office/drawing/2014/main" id="{229B31DC-478F-4437-8C73-16426A4709CC}"/>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4;p38">
              <a:extLst>
                <a:ext uri="{FF2B5EF4-FFF2-40B4-BE49-F238E27FC236}">
                  <a16:creationId xmlns:a16="http://schemas.microsoft.com/office/drawing/2014/main" id="{4BA08D7F-56D4-4A68-B488-F164ED598167}"/>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5;p38">
              <a:extLst>
                <a:ext uri="{FF2B5EF4-FFF2-40B4-BE49-F238E27FC236}">
                  <a16:creationId xmlns:a16="http://schemas.microsoft.com/office/drawing/2014/main" id="{EDE9C5D9-84E6-4774-88C6-B57B3CDD65B0}"/>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p38">
              <a:extLst>
                <a:ext uri="{FF2B5EF4-FFF2-40B4-BE49-F238E27FC236}">
                  <a16:creationId xmlns:a16="http://schemas.microsoft.com/office/drawing/2014/main" id="{9FF17887-946A-49C8-AEBC-7ED7B14FD3D1}"/>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7;p38">
              <a:extLst>
                <a:ext uri="{FF2B5EF4-FFF2-40B4-BE49-F238E27FC236}">
                  <a16:creationId xmlns:a16="http://schemas.microsoft.com/office/drawing/2014/main" id="{7EE681C2-D23C-42E9-A307-D0C357AB630E}"/>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8;p38">
              <a:extLst>
                <a:ext uri="{FF2B5EF4-FFF2-40B4-BE49-F238E27FC236}">
                  <a16:creationId xmlns:a16="http://schemas.microsoft.com/office/drawing/2014/main" id="{61142CFA-B619-4F1C-80B1-0266AD1D2D55}"/>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9;p38">
              <a:extLst>
                <a:ext uri="{FF2B5EF4-FFF2-40B4-BE49-F238E27FC236}">
                  <a16:creationId xmlns:a16="http://schemas.microsoft.com/office/drawing/2014/main" id="{1AA36F10-546F-4427-B3A3-58BE02ED1ECA}"/>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0;p38">
              <a:extLst>
                <a:ext uri="{FF2B5EF4-FFF2-40B4-BE49-F238E27FC236}">
                  <a16:creationId xmlns:a16="http://schemas.microsoft.com/office/drawing/2014/main" id="{5DE7CE45-4E1D-4745-803F-06CE08F69BDC}"/>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1;p38">
              <a:extLst>
                <a:ext uri="{FF2B5EF4-FFF2-40B4-BE49-F238E27FC236}">
                  <a16:creationId xmlns:a16="http://schemas.microsoft.com/office/drawing/2014/main" id="{7BFEC2B8-5C4B-4114-BD38-AC95DAD7249E}"/>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2;p38">
              <a:extLst>
                <a:ext uri="{FF2B5EF4-FFF2-40B4-BE49-F238E27FC236}">
                  <a16:creationId xmlns:a16="http://schemas.microsoft.com/office/drawing/2014/main" id="{C49D4F85-21CC-40A7-B789-A291523C535A}"/>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3;p38">
              <a:extLst>
                <a:ext uri="{FF2B5EF4-FFF2-40B4-BE49-F238E27FC236}">
                  <a16:creationId xmlns:a16="http://schemas.microsoft.com/office/drawing/2014/main" id="{AE4E04E9-B8CF-4C21-AC92-66BC5C36AD6C}"/>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4;p38">
              <a:extLst>
                <a:ext uri="{FF2B5EF4-FFF2-40B4-BE49-F238E27FC236}">
                  <a16:creationId xmlns:a16="http://schemas.microsoft.com/office/drawing/2014/main" id="{FE50D6F2-CA66-4EFE-A261-811848541FBA}"/>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5;p38">
              <a:extLst>
                <a:ext uri="{FF2B5EF4-FFF2-40B4-BE49-F238E27FC236}">
                  <a16:creationId xmlns:a16="http://schemas.microsoft.com/office/drawing/2014/main" id="{5FBD58F9-0FCF-4AA4-BA58-611033DB3DD3}"/>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6;p38">
              <a:extLst>
                <a:ext uri="{FF2B5EF4-FFF2-40B4-BE49-F238E27FC236}">
                  <a16:creationId xmlns:a16="http://schemas.microsoft.com/office/drawing/2014/main" id="{3F06F511-7BE7-4748-B598-8CA47CF14636}"/>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7;p38">
              <a:extLst>
                <a:ext uri="{FF2B5EF4-FFF2-40B4-BE49-F238E27FC236}">
                  <a16:creationId xmlns:a16="http://schemas.microsoft.com/office/drawing/2014/main" id="{FBE34BAE-1090-4BC8-B21B-39140FD18A75}"/>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8;p38">
              <a:extLst>
                <a:ext uri="{FF2B5EF4-FFF2-40B4-BE49-F238E27FC236}">
                  <a16:creationId xmlns:a16="http://schemas.microsoft.com/office/drawing/2014/main" id="{063B6E1D-A16B-4F3A-9BDB-664E99D0F71F}"/>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9;p38">
              <a:extLst>
                <a:ext uri="{FF2B5EF4-FFF2-40B4-BE49-F238E27FC236}">
                  <a16:creationId xmlns:a16="http://schemas.microsoft.com/office/drawing/2014/main" id="{72FA75B0-F961-4895-8518-B6E1195F2F51}"/>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70;p38">
              <a:extLst>
                <a:ext uri="{FF2B5EF4-FFF2-40B4-BE49-F238E27FC236}">
                  <a16:creationId xmlns:a16="http://schemas.microsoft.com/office/drawing/2014/main" id="{F57B77A4-DC10-4093-BF7B-3BD6E4B04DAA}"/>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71;p38">
              <a:extLst>
                <a:ext uri="{FF2B5EF4-FFF2-40B4-BE49-F238E27FC236}">
                  <a16:creationId xmlns:a16="http://schemas.microsoft.com/office/drawing/2014/main" id="{B19F39FA-314C-42DE-BDE1-6D365F1B3F31}"/>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72;p38">
              <a:extLst>
                <a:ext uri="{FF2B5EF4-FFF2-40B4-BE49-F238E27FC236}">
                  <a16:creationId xmlns:a16="http://schemas.microsoft.com/office/drawing/2014/main" id="{876B5E2C-3C6C-4974-9BE1-A27A74E265C1}"/>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73;p38">
              <a:extLst>
                <a:ext uri="{FF2B5EF4-FFF2-40B4-BE49-F238E27FC236}">
                  <a16:creationId xmlns:a16="http://schemas.microsoft.com/office/drawing/2014/main" id="{708FD3A4-FED8-4EFF-AE51-23F5D47E0A17}"/>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4;p38">
              <a:extLst>
                <a:ext uri="{FF2B5EF4-FFF2-40B4-BE49-F238E27FC236}">
                  <a16:creationId xmlns:a16="http://schemas.microsoft.com/office/drawing/2014/main" id="{668001BB-4542-4B68-ABE7-6BD7F7110C8E}"/>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5;p38">
              <a:extLst>
                <a:ext uri="{FF2B5EF4-FFF2-40B4-BE49-F238E27FC236}">
                  <a16:creationId xmlns:a16="http://schemas.microsoft.com/office/drawing/2014/main" id="{F2D9EF45-3145-489A-9581-4222B0C57043}"/>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6;p38">
              <a:extLst>
                <a:ext uri="{FF2B5EF4-FFF2-40B4-BE49-F238E27FC236}">
                  <a16:creationId xmlns:a16="http://schemas.microsoft.com/office/drawing/2014/main" id="{BF17860A-4315-4D6F-930C-15E8B0E8B694}"/>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7;p38">
              <a:extLst>
                <a:ext uri="{FF2B5EF4-FFF2-40B4-BE49-F238E27FC236}">
                  <a16:creationId xmlns:a16="http://schemas.microsoft.com/office/drawing/2014/main" id="{AA0F1A0D-6452-47CD-92F3-E0EFFC9926C4}"/>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8;p38">
              <a:extLst>
                <a:ext uri="{FF2B5EF4-FFF2-40B4-BE49-F238E27FC236}">
                  <a16:creationId xmlns:a16="http://schemas.microsoft.com/office/drawing/2014/main" id="{5D7B007F-3BB7-44EA-B5A6-C6329DCF1621}"/>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9;p38">
              <a:extLst>
                <a:ext uri="{FF2B5EF4-FFF2-40B4-BE49-F238E27FC236}">
                  <a16:creationId xmlns:a16="http://schemas.microsoft.com/office/drawing/2014/main" id="{42FEA89D-6BCB-474B-A9BF-0C7C04488835}"/>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0;p38">
              <a:extLst>
                <a:ext uri="{FF2B5EF4-FFF2-40B4-BE49-F238E27FC236}">
                  <a16:creationId xmlns:a16="http://schemas.microsoft.com/office/drawing/2014/main" id="{7D4B6512-291B-4283-AD61-3E56E173D933}"/>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1;p38">
              <a:extLst>
                <a:ext uri="{FF2B5EF4-FFF2-40B4-BE49-F238E27FC236}">
                  <a16:creationId xmlns:a16="http://schemas.microsoft.com/office/drawing/2014/main" id="{98477496-0076-4A73-82C5-6B489FE9C058}"/>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2;p38">
              <a:extLst>
                <a:ext uri="{FF2B5EF4-FFF2-40B4-BE49-F238E27FC236}">
                  <a16:creationId xmlns:a16="http://schemas.microsoft.com/office/drawing/2014/main" id="{40B371C0-63E1-499E-BE70-27B945BA04D7}"/>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3;p38">
              <a:extLst>
                <a:ext uri="{FF2B5EF4-FFF2-40B4-BE49-F238E27FC236}">
                  <a16:creationId xmlns:a16="http://schemas.microsoft.com/office/drawing/2014/main" id="{C213A155-5FD2-421A-B1BF-0D9CE4286E90}"/>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4;p38">
              <a:extLst>
                <a:ext uri="{FF2B5EF4-FFF2-40B4-BE49-F238E27FC236}">
                  <a16:creationId xmlns:a16="http://schemas.microsoft.com/office/drawing/2014/main" id="{C879CF8C-43EA-4AB6-A03B-2B3E2038437E}"/>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5;p38">
              <a:extLst>
                <a:ext uri="{FF2B5EF4-FFF2-40B4-BE49-F238E27FC236}">
                  <a16:creationId xmlns:a16="http://schemas.microsoft.com/office/drawing/2014/main" id="{C670F760-BD81-4F2F-99F3-FB63818516B9}"/>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6;p38">
              <a:extLst>
                <a:ext uri="{FF2B5EF4-FFF2-40B4-BE49-F238E27FC236}">
                  <a16:creationId xmlns:a16="http://schemas.microsoft.com/office/drawing/2014/main" id="{109FA5F0-A628-455D-9C2F-872DC35F2BE3}"/>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7;p38">
              <a:extLst>
                <a:ext uri="{FF2B5EF4-FFF2-40B4-BE49-F238E27FC236}">
                  <a16:creationId xmlns:a16="http://schemas.microsoft.com/office/drawing/2014/main" id="{B554BC6F-8108-4C29-93C0-2A7822467FB3}"/>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8;p38">
              <a:extLst>
                <a:ext uri="{FF2B5EF4-FFF2-40B4-BE49-F238E27FC236}">
                  <a16:creationId xmlns:a16="http://schemas.microsoft.com/office/drawing/2014/main" id="{281D13D9-843F-4C71-B95B-283D4B9EA8E6}"/>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9;p38">
              <a:extLst>
                <a:ext uri="{FF2B5EF4-FFF2-40B4-BE49-F238E27FC236}">
                  <a16:creationId xmlns:a16="http://schemas.microsoft.com/office/drawing/2014/main" id="{378C8CF3-ECDC-49F4-8C47-5EC5F89627F8}"/>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90;p38">
              <a:extLst>
                <a:ext uri="{FF2B5EF4-FFF2-40B4-BE49-F238E27FC236}">
                  <a16:creationId xmlns:a16="http://schemas.microsoft.com/office/drawing/2014/main" id="{4F436E05-27E7-436C-967E-4A87111C6EEA}"/>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1;p38">
              <a:extLst>
                <a:ext uri="{FF2B5EF4-FFF2-40B4-BE49-F238E27FC236}">
                  <a16:creationId xmlns:a16="http://schemas.microsoft.com/office/drawing/2014/main" id="{396D7424-3316-4798-99A9-C2EF66D048CC}"/>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92;p38">
              <a:extLst>
                <a:ext uri="{FF2B5EF4-FFF2-40B4-BE49-F238E27FC236}">
                  <a16:creationId xmlns:a16="http://schemas.microsoft.com/office/drawing/2014/main" id="{F7CB9875-50BF-4BA2-8476-A62EFCFFB170}"/>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93;p38">
              <a:extLst>
                <a:ext uri="{FF2B5EF4-FFF2-40B4-BE49-F238E27FC236}">
                  <a16:creationId xmlns:a16="http://schemas.microsoft.com/office/drawing/2014/main" id="{30054B40-0543-4BD7-AA85-146DBE49CDA0}"/>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94;p38">
              <a:extLst>
                <a:ext uri="{FF2B5EF4-FFF2-40B4-BE49-F238E27FC236}">
                  <a16:creationId xmlns:a16="http://schemas.microsoft.com/office/drawing/2014/main" id="{1B170F70-879A-4610-B069-56EDC07FF50E}"/>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5;p38">
              <a:extLst>
                <a:ext uri="{FF2B5EF4-FFF2-40B4-BE49-F238E27FC236}">
                  <a16:creationId xmlns:a16="http://schemas.microsoft.com/office/drawing/2014/main" id="{52DEA2C3-D09F-4400-8ED2-658F165E1551}"/>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6;p38">
              <a:extLst>
                <a:ext uri="{FF2B5EF4-FFF2-40B4-BE49-F238E27FC236}">
                  <a16:creationId xmlns:a16="http://schemas.microsoft.com/office/drawing/2014/main" id="{DDB81C94-0B0C-45D7-9E9C-7F5BBD5FF55C}"/>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7;p38">
              <a:extLst>
                <a:ext uri="{FF2B5EF4-FFF2-40B4-BE49-F238E27FC236}">
                  <a16:creationId xmlns:a16="http://schemas.microsoft.com/office/drawing/2014/main" id="{5F185177-4524-448C-B91F-E87DBF638E33}"/>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8;p38">
              <a:extLst>
                <a:ext uri="{FF2B5EF4-FFF2-40B4-BE49-F238E27FC236}">
                  <a16:creationId xmlns:a16="http://schemas.microsoft.com/office/drawing/2014/main" id="{7D2E33B9-0FCC-45C1-B1FD-0CBF1C561BB0}"/>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9;p38">
              <a:extLst>
                <a:ext uri="{FF2B5EF4-FFF2-40B4-BE49-F238E27FC236}">
                  <a16:creationId xmlns:a16="http://schemas.microsoft.com/office/drawing/2014/main" id="{CAF77FAC-D0EE-4713-AA99-0DFACD756BF7}"/>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00;p38">
              <a:extLst>
                <a:ext uri="{FF2B5EF4-FFF2-40B4-BE49-F238E27FC236}">
                  <a16:creationId xmlns:a16="http://schemas.microsoft.com/office/drawing/2014/main" id="{9598E268-352A-4F6C-B41B-ABD107C381A5}"/>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01;p38">
              <a:extLst>
                <a:ext uri="{FF2B5EF4-FFF2-40B4-BE49-F238E27FC236}">
                  <a16:creationId xmlns:a16="http://schemas.microsoft.com/office/drawing/2014/main" id="{669A2FB4-9A29-4F5C-9483-F4F7EBD6C5D4}"/>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02;p38">
              <a:extLst>
                <a:ext uri="{FF2B5EF4-FFF2-40B4-BE49-F238E27FC236}">
                  <a16:creationId xmlns:a16="http://schemas.microsoft.com/office/drawing/2014/main" id="{37C8723F-42BA-4D0A-B58F-3E0D9EF24A06}"/>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03;p38">
              <a:extLst>
                <a:ext uri="{FF2B5EF4-FFF2-40B4-BE49-F238E27FC236}">
                  <a16:creationId xmlns:a16="http://schemas.microsoft.com/office/drawing/2014/main" id="{96E2B2F9-5E10-49B2-9175-B454676EEA2B}"/>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04;p38">
              <a:extLst>
                <a:ext uri="{FF2B5EF4-FFF2-40B4-BE49-F238E27FC236}">
                  <a16:creationId xmlns:a16="http://schemas.microsoft.com/office/drawing/2014/main" id="{6416D29C-703A-4D2E-A5DD-4DB6EF2D0EC2}"/>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05;p38">
              <a:extLst>
                <a:ext uri="{FF2B5EF4-FFF2-40B4-BE49-F238E27FC236}">
                  <a16:creationId xmlns:a16="http://schemas.microsoft.com/office/drawing/2014/main" id="{AB6928D3-0393-4840-8A4B-729DE37DE511}"/>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06;p38">
              <a:extLst>
                <a:ext uri="{FF2B5EF4-FFF2-40B4-BE49-F238E27FC236}">
                  <a16:creationId xmlns:a16="http://schemas.microsoft.com/office/drawing/2014/main" id="{77FC24A7-F4E9-4E6B-B09E-DDAB8F9A4E03}"/>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07;p38">
              <a:extLst>
                <a:ext uri="{FF2B5EF4-FFF2-40B4-BE49-F238E27FC236}">
                  <a16:creationId xmlns:a16="http://schemas.microsoft.com/office/drawing/2014/main" id="{CFB9E5D3-8F59-496F-AD0E-D1911653CD56}"/>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08;p38">
              <a:extLst>
                <a:ext uri="{FF2B5EF4-FFF2-40B4-BE49-F238E27FC236}">
                  <a16:creationId xmlns:a16="http://schemas.microsoft.com/office/drawing/2014/main" id="{AC72D5DD-FC21-4804-89DD-3A476FBD7364}"/>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09;p38">
              <a:extLst>
                <a:ext uri="{FF2B5EF4-FFF2-40B4-BE49-F238E27FC236}">
                  <a16:creationId xmlns:a16="http://schemas.microsoft.com/office/drawing/2014/main" id="{BB5E6A33-299A-45A7-BA13-87CD92034120}"/>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10;p38">
              <a:extLst>
                <a:ext uri="{FF2B5EF4-FFF2-40B4-BE49-F238E27FC236}">
                  <a16:creationId xmlns:a16="http://schemas.microsoft.com/office/drawing/2014/main" id="{041DB9E5-B04C-4581-B324-1A12872B8DB3}"/>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11;p38">
              <a:extLst>
                <a:ext uri="{FF2B5EF4-FFF2-40B4-BE49-F238E27FC236}">
                  <a16:creationId xmlns:a16="http://schemas.microsoft.com/office/drawing/2014/main" id="{E1A358F4-A630-4C35-97DC-5F68E61E21AC}"/>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12;p38">
              <a:extLst>
                <a:ext uri="{FF2B5EF4-FFF2-40B4-BE49-F238E27FC236}">
                  <a16:creationId xmlns:a16="http://schemas.microsoft.com/office/drawing/2014/main" id="{FC6C71A5-C28A-4D23-BD79-6E9882EB931D}"/>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13;p38">
              <a:extLst>
                <a:ext uri="{FF2B5EF4-FFF2-40B4-BE49-F238E27FC236}">
                  <a16:creationId xmlns:a16="http://schemas.microsoft.com/office/drawing/2014/main" id="{A7479278-1E28-45A6-8517-03ABA2B9F2D2}"/>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14;p38">
              <a:extLst>
                <a:ext uri="{FF2B5EF4-FFF2-40B4-BE49-F238E27FC236}">
                  <a16:creationId xmlns:a16="http://schemas.microsoft.com/office/drawing/2014/main" id="{6DEB5F85-F066-4643-AA21-6F5F269D7CCA}"/>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5;p38">
              <a:extLst>
                <a:ext uri="{FF2B5EF4-FFF2-40B4-BE49-F238E27FC236}">
                  <a16:creationId xmlns:a16="http://schemas.microsoft.com/office/drawing/2014/main" id="{4B0A8900-D572-44CB-9EFA-A7CE13EF43F1}"/>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16;p38">
              <a:extLst>
                <a:ext uri="{FF2B5EF4-FFF2-40B4-BE49-F238E27FC236}">
                  <a16:creationId xmlns:a16="http://schemas.microsoft.com/office/drawing/2014/main" id="{F94B58D9-34E7-4DE6-B403-BE8764603679}"/>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17;p38">
              <a:extLst>
                <a:ext uri="{FF2B5EF4-FFF2-40B4-BE49-F238E27FC236}">
                  <a16:creationId xmlns:a16="http://schemas.microsoft.com/office/drawing/2014/main" id="{444A8428-FEFE-40CF-BEB9-D4F6E6677274}"/>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18;p38">
              <a:extLst>
                <a:ext uri="{FF2B5EF4-FFF2-40B4-BE49-F238E27FC236}">
                  <a16:creationId xmlns:a16="http://schemas.microsoft.com/office/drawing/2014/main" id="{C9DE15E2-BE3E-4DA9-8489-4D3E70F7594A}"/>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19;p38">
              <a:extLst>
                <a:ext uri="{FF2B5EF4-FFF2-40B4-BE49-F238E27FC236}">
                  <a16:creationId xmlns:a16="http://schemas.microsoft.com/office/drawing/2014/main" id="{25BE70DB-CB19-46DD-B0C3-4EA01308E6A2}"/>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20;p38">
              <a:extLst>
                <a:ext uri="{FF2B5EF4-FFF2-40B4-BE49-F238E27FC236}">
                  <a16:creationId xmlns:a16="http://schemas.microsoft.com/office/drawing/2014/main" id="{99C0FAB6-6A36-41D8-8291-BBE824DDB5DD}"/>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21;p38">
              <a:extLst>
                <a:ext uri="{FF2B5EF4-FFF2-40B4-BE49-F238E27FC236}">
                  <a16:creationId xmlns:a16="http://schemas.microsoft.com/office/drawing/2014/main" id="{2185F267-B228-493A-96DB-FB50D2F34971}"/>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22;p38">
              <a:extLst>
                <a:ext uri="{FF2B5EF4-FFF2-40B4-BE49-F238E27FC236}">
                  <a16:creationId xmlns:a16="http://schemas.microsoft.com/office/drawing/2014/main" id="{3EF7934C-CD62-4CF9-A323-C645A63E22C9}"/>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23;p38">
              <a:extLst>
                <a:ext uri="{FF2B5EF4-FFF2-40B4-BE49-F238E27FC236}">
                  <a16:creationId xmlns:a16="http://schemas.microsoft.com/office/drawing/2014/main" id="{07B57221-6FD2-450E-9980-CC355E9C79C5}"/>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24;p38">
              <a:extLst>
                <a:ext uri="{FF2B5EF4-FFF2-40B4-BE49-F238E27FC236}">
                  <a16:creationId xmlns:a16="http://schemas.microsoft.com/office/drawing/2014/main" id="{09FEE7A2-0638-4813-ADC8-580750A2E4EF}"/>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25;p38">
              <a:extLst>
                <a:ext uri="{FF2B5EF4-FFF2-40B4-BE49-F238E27FC236}">
                  <a16:creationId xmlns:a16="http://schemas.microsoft.com/office/drawing/2014/main" id="{DC314038-2324-4D01-BF2A-36CADD38348E}"/>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26;p38">
              <a:extLst>
                <a:ext uri="{FF2B5EF4-FFF2-40B4-BE49-F238E27FC236}">
                  <a16:creationId xmlns:a16="http://schemas.microsoft.com/office/drawing/2014/main" id="{274C6491-C042-4724-BF44-1F9338F4AB16}"/>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27;p38">
              <a:extLst>
                <a:ext uri="{FF2B5EF4-FFF2-40B4-BE49-F238E27FC236}">
                  <a16:creationId xmlns:a16="http://schemas.microsoft.com/office/drawing/2014/main" id="{C077C6FA-2304-4420-8312-D250E9781C28}"/>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28;p38">
              <a:extLst>
                <a:ext uri="{FF2B5EF4-FFF2-40B4-BE49-F238E27FC236}">
                  <a16:creationId xmlns:a16="http://schemas.microsoft.com/office/drawing/2014/main" id="{6C288792-9B06-4C11-9D8D-C59B0AE3378E}"/>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29;p38">
              <a:extLst>
                <a:ext uri="{FF2B5EF4-FFF2-40B4-BE49-F238E27FC236}">
                  <a16:creationId xmlns:a16="http://schemas.microsoft.com/office/drawing/2014/main" id="{8948B9C9-69EA-47F7-88B4-9C0FA514D79C}"/>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30;p38">
              <a:extLst>
                <a:ext uri="{FF2B5EF4-FFF2-40B4-BE49-F238E27FC236}">
                  <a16:creationId xmlns:a16="http://schemas.microsoft.com/office/drawing/2014/main" id="{1364347D-AD8D-49B2-A6D8-64B925D83A63}"/>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31;p38">
              <a:extLst>
                <a:ext uri="{FF2B5EF4-FFF2-40B4-BE49-F238E27FC236}">
                  <a16:creationId xmlns:a16="http://schemas.microsoft.com/office/drawing/2014/main" id="{C234CB8A-9248-432B-B862-38AEA6577F2D}"/>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32;p38">
              <a:extLst>
                <a:ext uri="{FF2B5EF4-FFF2-40B4-BE49-F238E27FC236}">
                  <a16:creationId xmlns:a16="http://schemas.microsoft.com/office/drawing/2014/main" id="{2C376E98-2179-4689-BEF3-08D1A88B4C15}"/>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33;p38">
              <a:extLst>
                <a:ext uri="{FF2B5EF4-FFF2-40B4-BE49-F238E27FC236}">
                  <a16:creationId xmlns:a16="http://schemas.microsoft.com/office/drawing/2014/main" id="{ADCC58BF-369B-41C0-8B3C-79D8CD357345}"/>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34;p38">
              <a:extLst>
                <a:ext uri="{FF2B5EF4-FFF2-40B4-BE49-F238E27FC236}">
                  <a16:creationId xmlns:a16="http://schemas.microsoft.com/office/drawing/2014/main" id="{955AC9F3-511A-4E70-8CF9-B97B5A95842A}"/>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35;p38">
              <a:extLst>
                <a:ext uri="{FF2B5EF4-FFF2-40B4-BE49-F238E27FC236}">
                  <a16:creationId xmlns:a16="http://schemas.microsoft.com/office/drawing/2014/main" id="{F3B99EBE-3C2F-4107-AE74-DE2740C578DD}"/>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36;p38">
              <a:extLst>
                <a:ext uri="{FF2B5EF4-FFF2-40B4-BE49-F238E27FC236}">
                  <a16:creationId xmlns:a16="http://schemas.microsoft.com/office/drawing/2014/main" id="{AF9C3B85-87EF-415B-8DAB-12C6FD12866C}"/>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37;p38">
              <a:extLst>
                <a:ext uri="{FF2B5EF4-FFF2-40B4-BE49-F238E27FC236}">
                  <a16:creationId xmlns:a16="http://schemas.microsoft.com/office/drawing/2014/main" id="{E661F267-AB79-479C-8299-D11D0BA4DBDE}"/>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38;p38">
              <a:extLst>
                <a:ext uri="{FF2B5EF4-FFF2-40B4-BE49-F238E27FC236}">
                  <a16:creationId xmlns:a16="http://schemas.microsoft.com/office/drawing/2014/main" id="{901DF25C-485E-4E4B-BB03-DFB12102EA33}"/>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39;p38">
              <a:extLst>
                <a:ext uri="{FF2B5EF4-FFF2-40B4-BE49-F238E27FC236}">
                  <a16:creationId xmlns:a16="http://schemas.microsoft.com/office/drawing/2014/main" id="{2D194162-8C11-4FBE-BB6E-458096EF876A}"/>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40;p38">
              <a:extLst>
                <a:ext uri="{FF2B5EF4-FFF2-40B4-BE49-F238E27FC236}">
                  <a16:creationId xmlns:a16="http://schemas.microsoft.com/office/drawing/2014/main" id="{78586DFF-50CE-419E-BB4A-89B3C53EDD8C}"/>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41;p38">
              <a:extLst>
                <a:ext uri="{FF2B5EF4-FFF2-40B4-BE49-F238E27FC236}">
                  <a16:creationId xmlns:a16="http://schemas.microsoft.com/office/drawing/2014/main" id="{BBAB6419-665A-4793-81CE-6875D5DDC46B}"/>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42;p38">
              <a:extLst>
                <a:ext uri="{FF2B5EF4-FFF2-40B4-BE49-F238E27FC236}">
                  <a16:creationId xmlns:a16="http://schemas.microsoft.com/office/drawing/2014/main" id="{0A79439E-2F41-4D25-9C5E-71F5B82FB883}"/>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43;p38">
              <a:extLst>
                <a:ext uri="{FF2B5EF4-FFF2-40B4-BE49-F238E27FC236}">
                  <a16:creationId xmlns:a16="http://schemas.microsoft.com/office/drawing/2014/main" id="{3DFFD8C5-6835-475B-9C65-9AA232CFCCC9}"/>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44;p38">
              <a:extLst>
                <a:ext uri="{FF2B5EF4-FFF2-40B4-BE49-F238E27FC236}">
                  <a16:creationId xmlns:a16="http://schemas.microsoft.com/office/drawing/2014/main" id="{0B444E30-FDD6-4479-B4AC-82EAA660D50C}"/>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45;p38">
              <a:extLst>
                <a:ext uri="{FF2B5EF4-FFF2-40B4-BE49-F238E27FC236}">
                  <a16:creationId xmlns:a16="http://schemas.microsoft.com/office/drawing/2014/main" id="{E3AAD96E-A81E-452A-AD21-25E49215B7AC}"/>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46;p38">
              <a:extLst>
                <a:ext uri="{FF2B5EF4-FFF2-40B4-BE49-F238E27FC236}">
                  <a16:creationId xmlns:a16="http://schemas.microsoft.com/office/drawing/2014/main" id="{F8E7757F-8D22-45D9-974C-B1CBFFCAA399}"/>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47;p38">
              <a:extLst>
                <a:ext uri="{FF2B5EF4-FFF2-40B4-BE49-F238E27FC236}">
                  <a16:creationId xmlns:a16="http://schemas.microsoft.com/office/drawing/2014/main" id="{02EDCC07-9A2B-4B11-9178-09AE6B9148E5}"/>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8;p38">
              <a:extLst>
                <a:ext uri="{FF2B5EF4-FFF2-40B4-BE49-F238E27FC236}">
                  <a16:creationId xmlns:a16="http://schemas.microsoft.com/office/drawing/2014/main" id="{207FE314-FC21-436F-A39C-3ECDA898BED9}"/>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9;p38">
              <a:extLst>
                <a:ext uri="{FF2B5EF4-FFF2-40B4-BE49-F238E27FC236}">
                  <a16:creationId xmlns:a16="http://schemas.microsoft.com/office/drawing/2014/main" id="{FACCA690-1980-4B90-A8C8-7B3A2764216F}"/>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50;p38">
              <a:extLst>
                <a:ext uri="{FF2B5EF4-FFF2-40B4-BE49-F238E27FC236}">
                  <a16:creationId xmlns:a16="http://schemas.microsoft.com/office/drawing/2014/main" id="{78B9B8DF-A00E-42A4-9110-94AEDBA93B1F}"/>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51;p38">
              <a:extLst>
                <a:ext uri="{FF2B5EF4-FFF2-40B4-BE49-F238E27FC236}">
                  <a16:creationId xmlns:a16="http://schemas.microsoft.com/office/drawing/2014/main" id="{1C6FFED2-1593-4B2F-9490-A9AE97CA93D5}"/>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52;p38">
              <a:extLst>
                <a:ext uri="{FF2B5EF4-FFF2-40B4-BE49-F238E27FC236}">
                  <a16:creationId xmlns:a16="http://schemas.microsoft.com/office/drawing/2014/main" id="{8F3085AA-2A84-44DD-B23E-580A162207F9}"/>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53;p38">
              <a:extLst>
                <a:ext uri="{FF2B5EF4-FFF2-40B4-BE49-F238E27FC236}">
                  <a16:creationId xmlns:a16="http://schemas.microsoft.com/office/drawing/2014/main" id="{F8BE8EE0-7C7E-43DF-8B2A-8288FF12C7D6}"/>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54;p38">
              <a:extLst>
                <a:ext uri="{FF2B5EF4-FFF2-40B4-BE49-F238E27FC236}">
                  <a16:creationId xmlns:a16="http://schemas.microsoft.com/office/drawing/2014/main" id="{51F58421-BD75-4E34-B9DB-6D49B1344CF2}"/>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55;p38">
              <a:extLst>
                <a:ext uri="{FF2B5EF4-FFF2-40B4-BE49-F238E27FC236}">
                  <a16:creationId xmlns:a16="http://schemas.microsoft.com/office/drawing/2014/main" id="{2A52C226-D665-4193-A2F5-2EF906EB1578}"/>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56;p38">
              <a:extLst>
                <a:ext uri="{FF2B5EF4-FFF2-40B4-BE49-F238E27FC236}">
                  <a16:creationId xmlns:a16="http://schemas.microsoft.com/office/drawing/2014/main" id="{F7980B6A-CD7D-4F91-BB18-EB14255D26C9}"/>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57;p38">
              <a:extLst>
                <a:ext uri="{FF2B5EF4-FFF2-40B4-BE49-F238E27FC236}">
                  <a16:creationId xmlns:a16="http://schemas.microsoft.com/office/drawing/2014/main" id="{CD743FB0-D066-4422-89B6-468CE5506FCB}"/>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58;p38">
              <a:extLst>
                <a:ext uri="{FF2B5EF4-FFF2-40B4-BE49-F238E27FC236}">
                  <a16:creationId xmlns:a16="http://schemas.microsoft.com/office/drawing/2014/main" id="{0B019935-434A-42BE-9D47-58C958591B37}"/>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59;p38">
              <a:extLst>
                <a:ext uri="{FF2B5EF4-FFF2-40B4-BE49-F238E27FC236}">
                  <a16:creationId xmlns:a16="http://schemas.microsoft.com/office/drawing/2014/main" id="{FCB44CF6-9B84-499B-B81C-476F961A799C}"/>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0;p38">
              <a:extLst>
                <a:ext uri="{FF2B5EF4-FFF2-40B4-BE49-F238E27FC236}">
                  <a16:creationId xmlns:a16="http://schemas.microsoft.com/office/drawing/2014/main" id="{BEEDF27A-B7B1-46EE-ADD1-1BBA8F266A5D}"/>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61;p38">
              <a:extLst>
                <a:ext uri="{FF2B5EF4-FFF2-40B4-BE49-F238E27FC236}">
                  <a16:creationId xmlns:a16="http://schemas.microsoft.com/office/drawing/2014/main" id="{D7395938-DB8B-4A91-BEE2-0E7C11193A9F}"/>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2;p38">
              <a:extLst>
                <a:ext uri="{FF2B5EF4-FFF2-40B4-BE49-F238E27FC236}">
                  <a16:creationId xmlns:a16="http://schemas.microsoft.com/office/drawing/2014/main" id="{0CBD2E87-756F-4268-BE11-35233CDD9281}"/>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63;p38">
              <a:extLst>
                <a:ext uri="{FF2B5EF4-FFF2-40B4-BE49-F238E27FC236}">
                  <a16:creationId xmlns:a16="http://schemas.microsoft.com/office/drawing/2014/main" id="{44391CFE-EF70-41E2-B3A7-6D1EEF32DCBD}"/>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4;p38">
              <a:extLst>
                <a:ext uri="{FF2B5EF4-FFF2-40B4-BE49-F238E27FC236}">
                  <a16:creationId xmlns:a16="http://schemas.microsoft.com/office/drawing/2014/main" id="{F3BC3B8A-2550-4A00-B9D4-309B0C752783}"/>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5;p38">
              <a:extLst>
                <a:ext uri="{FF2B5EF4-FFF2-40B4-BE49-F238E27FC236}">
                  <a16:creationId xmlns:a16="http://schemas.microsoft.com/office/drawing/2014/main" id="{74F382A1-73D5-44AE-8774-2AAD00E36ABB}"/>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66;p38">
              <a:extLst>
                <a:ext uri="{FF2B5EF4-FFF2-40B4-BE49-F238E27FC236}">
                  <a16:creationId xmlns:a16="http://schemas.microsoft.com/office/drawing/2014/main" id="{C0BE426E-4B48-4D1A-B4F3-499DF52EAA83}"/>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67;p38">
              <a:extLst>
                <a:ext uri="{FF2B5EF4-FFF2-40B4-BE49-F238E27FC236}">
                  <a16:creationId xmlns:a16="http://schemas.microsoft.com/office/drawing/2014/main" id="{BB002A30-749D-41ED-887E-E8D381A5E6DF}"/>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8;p38">
              <a:extLst>
                <a:ext uri="{FF2B5EF4-FFF2-40B4-BE49-F238E27FC236}">
                  <a16:creationId xmlns:a16="http://schemas.microsoft.com/office/drawing/2014/main" id="{05CBE799-A2D4-4D59-9504-889C5719AB9D}"/>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9;p38">
              <a:extLst>
                <a:ext uri="{FF2B5EF4-FFF2-40B4-BE49-F238E27FC236}">
                  <a16:creationId xmlns:a16="http://schemas.microsoft.com/office/drawing/2014/main" id="{ECEDCDCB-A453-41F8-BA77-CA12B2941ED8}"/>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70;p38">
              <a:extLst>
                <a:ext uri="{FF2B5EF4-FFF2-40B4-BE49-F238E27FC236}">
                  <a16:creationId xmlns:a16="http://schemas.microsoft.com/office/drawing/2014/main" id="{A2747BD3-6C7F-4ABC-94E3-7D8329CD441B}"/>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71;p38">
              <a:extLst>
                <a:ext uri="{FF2B5EF4-FFF2-40B4-BE49-F238E27FC236}">
                  <a16:creationId xmlns:a16="http://schemas.microsoft.com/office/drawing/2014/main" id="{3980966C-F657-469F-B268-DEF97A606AF7}"/>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72;p38">
              <a:extLst>
                <a:ext uri="{FF2B5EF4-FFF2-40B4-BE49-F238E27FC236}">
                  <a16:creationId xmlns:a16="http://schemas.microsoft.com/office/drawing/2014/main" id="{8ABA5C47-A50B-4EC3-B548-6805425BA1EE}"/>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73;p38">
              <a:extLst>
                <a:ext uri="{FF2B5EF4-FFF2-40B4-BE49-F238E27FC236}">
                  <a16:creationId xmlns:a16="http://schemas.microsoft.com/office/drawing/2014/main" id="{D5C9BCA1-2C89-4C81-BC4D-1D40049EC737}"/>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74;p38">
              <a:extLst>
                <a:ext uri="{FF2B5EF4-FFF2-40B4-BE49-F238E27FC236}">
                  <a16:creationId xmlns:a16="http://schemas.microsoft.com/office/drawing/2014/main" id="{E2F584FC-E2B8-416A-A8F9-60C2C151C16A}"/>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75;p38">
              <a:extLst>
                <a:ext uri="{FF2B5EF4-FFF2-40B4-BE49-F238E27FC236}">
                  <a16:creationId xmlns:a16="http://schemas.microsoft.com/office/drawing/2014/main" id="{549003C8-80E0-4420-837E-7F9910B8516B}"/>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76;p38">
              <a:extLst>
                <a:ext uri="{FF2B5EF4-FFF2-40B4-BE49-F238E27FC236}">
                  <a16:creationId xmlns:a16="http://schemas.microsoft.com/office/drawing/2014/main" id="{6995DA2E-B7E7-4E7F-A685-C090D35F6158}"/>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77;p38">
              <a:extLst>
                <a:ext uri="{FF2B5EF4-FFF2-40B4-BE49-F238E27FC236}">
                  <a16:creationId xmlns:a16="http://schemas.microsoft.com/office/drawing/2014/main" id="{EAE09CC4-0A35-401E-81CA-6942757FBDF4}"/>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78;p38">
              <a:extLst>
                <a:ext uri="{FF2B5EF4-FFF2-40B4-BE49-F238E27FC236}">
                  <a16:creationId xmlns:a16="http://schemas.microsoft.com/office/drawing/2014/main" id="{2EE87D9C-481E-44EA-9BBF-34A6E7B44F35}"/>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79;p38">
              <a:extLst>
                <a:ext uri="{FF2B5EF4-FFF2-40B4-BE49-F238E27FC236}">
                  <a16:creationId xmlns:a16="http://schemas.microsoft.com/office/drawing/2014/main" id="{35373894-AFD0-4762-9523-7562D1472741}"/>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80;p38">
              <a:extLst>
                <a:ext uri="{FF2B5EF4-FFF2-40B4-BE49-F238E27FC236}">
                  <a16:creationId xmlns:a16="http://schemas.microsoft.com/office/drawing/2014/main" id="{BB785916-F9A2-4E0C-AA7B-177334EF1F75}"/>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81;p38">
              <a:extLst>
                <a:ext uri="{FF2B5EF4-FFF2-40B4-BE49-F238E27FC236}">
                  <a16:creationId xmlns:a16="http://schemas.microsoft.com/office/drawing/2014/main" id="{BE6BBEEE-7238-44DF-854E-AA1F0F8A3570}"/>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82;p38">
              <a:extLst>
                <a:ext uri="{FF2B5EF4-FFF2-40B4-BE49-F238E27FC236}">
                  <a16:creationId xmlns:a16="http://schemas.microsoft.com/office/drawing/2014/main" id="{CC4ACA3E-5F76-440F-8226-C7CEC60B2B4C}"/>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83;p38">
              <a:extLst>
                <a:ext uri="{FF2B5EF4-FFF2-40B4-BE49-F238E27FC236}">
                  <a16:creationId xmlns:a16="http://schemas.microsoft.com/office/drawing/2014/main" id="{6EFC9814-BFDE-4C39-B555-BAACC1ED058C}"/>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9607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11;p41">
            <a:extLst>
              <a:ext uri="{FF2B5EF4-FFF2-40B4-BE49-F238E27FC236}">
                <a16:creationId xmlns:a16="http://schemas.microsoft.com/office/drawing/2014/main" id="{FA7FE7E0-F461-4D68-9F99-D5F99F411EFD}"/>
              </a:ext>
            </a:extLst>
          </p:cNvPr>
          <p:cNvGrpSpPr/>
          <p:nvPr/>
        </p:nvGrpSpPr>
        <p:grpSpPr>
          <a:xfrm>
            <a:off x="150709" y="23276"/>
            <a:ext cx="4975488" cy="3281489"/>
            <a:chOff x="563401" y="1400184"/>
            <a:chExt cx="4243125" cy="2798473"/>
          </a:xfrm>
        </p:grpSpPr>
        <p:grpSp>
          <p:nvGrpSpPr>
            <p:cNvPr id="5" name="Google Shape;612;p41">
              <a:extLst>
                <a:ext uri="{FF2B5EF4-FFF2-40B4-BE49-F238E27FC236}">
                  <a16:creationId xmlns:a16="http://schemas.microsoft.com/office/drawing/2014/main" id="{80FD3BF0-CE07-4F93-8A76-1A11295EE0BB}"/>
                </a:ext>
              </a:extLst>
            </p:cNvPr>
            <p:cNvGrpSpPr/>
            <p:nvPr/>
          </p:nvGrpSpPr>
          <p:grpSpPr>
            <a:xfrm flipH="1">
              <a:off x="563401" y="1400184"/>
              <a:ext cx="4243125" cy="2798473"/>
              <a:chOff x="3969750" y="1234434"/>
              <a:chExt cx="4745694" cy="3129933"/>
            </a:xfrm>
          </p:grpSpPr>
          <p:grpSp>
            <p:nvGrpSpPr>
              <p:cNvPr id="7" name="Google Shape;613;p41">
                <a:extLst>
                  <a:ext uri="{FF2B5EF4-FFF2-40B4-BE49-F238E27FC236}">
                    <a16:creationId xmlns:a16="http://schemas.microsoft.com/office/drawing/2014/main" id="{523E7F83-611F-41D8-9EA0-7E84E9C1D1FB}"/>
                  </a:ext>
                </a:extLst>
              </p:cNvPr>
              <p:cNvGrpSpPr/>
              <p:nvPr/>
            </p:nvGrpSpPr>
            <p:grpSpPr>
              <a:xfrm>
                <a:off x="5442249" y="1234434"/>
                <a:ext cx="3265283" cy="3129933"/>
                <a:chOff x="5196863" y="1006162"/>
                <a:chExt cx="3297932" cy="3161229"/>
              </a:xfrm>
            </p:grpSpPr>
            <p:sp>
              <p:nvSpPr>
                <p:cNvPr id="9" name="Google Shape;614;p41">
                  <a:extLst>
                    <a:ext uri="{FF2B5EF4-FFF2-40B4-BE49-F238E27FC236}">
                      <a16:creationId xmlns:a16="http://schemas.microsoft.com/office/drawing/2014/main" id="{7F058607-4BDB-41A8-A741-7427562A172F}"/>
                    </a:ext>
                  </a:extLst>
                </p:cNvPr>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15;p41">
                  <a:extLst>
                    <a:ext uri="{FF2B5EF4-FFF2-40B4-BE49-F238E27FC236}">
                      <a16:creationId xmlns:a16="http://schemas.microsoft.com/office/drawing/2014/main" id="{6A08CF34-CDC2-425A-8029-31F0C7B8B2DD}"/>
                    </a:ext>
                  </a:extLst>
                </p:cNvPr>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6;p41">
                  <a:extLst>
                    <a:ext uri="{FF2B5EF4-FFF2-40B4-BE49-F238E27FC236}">
                      <a16:creationId xmlns:a16="http://schemas.microsoft.com/office/drawing/2014/main" id="{85D88564-3BA4-4B60-85E0-7FC62AE04EF8}"/>
                    </a:ext>
                  </a:extLst>
                </p:cNvPr>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7;p41">
                  <a:extLst>
                    <a:ext uri="{FF2B5EF4-FFF2-40B4-BE49-F238E27FC236}">
                      <a16:creationId xmlns:a16="http://schemas.microsoft.com/office/drawing/2014/main" id="{1062E774-FA48-4DCF-B1BB-3EE6B4CAA81C}"/>
                    </a:ext>
                  </a:extLst>
                </p:cNvPr>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8;p41">
                  <a:extLst>
                    <a:ext uri="{FF2B5EF4-FFF2-40B4-BE49-F238E27FC236}">
                      <a16:creationId xmlns:a16="http://schemas.microsoft.com/office/drawing/2014/main" id="{8536FA42-BE0A-4E0A-8428-826B0C004F02}"/>
                    </a:ext>
                  </a:extLst>
                </p:cNvPr>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9;p41">
                  <a:extLst>
                    <a:ext uri="{FF2B5EF4-FFF2-40B4-BE49-F238E27FC236}">
                      <a16:creationId xmlns:a16="http://schemas.microsoft.com/office/drawing/2014/main" id="{D09446A4-F8A6-40E9-8A6F-37B153E59587}"/>
                    </a:ext>
                  </a:extLst>
                </p:cNvPr>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0;p41">
                  <a:extLst>
                    <a:ext uri="{FF2B5EF4-FFF2-40B4-BE49-F238E27FC236}">
                      <a16:creationId xmlns:a16="http://schemas.microsoft.com/office/drawing/2014/main" id="{4E913AE7-C1A1-4249-AB2E-460A8B77E5F6}"/>
                    </a:ext>
                  </a:extLst>
                </p:cNvPr>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1;p41">
                  <a:extLst>
                    <a:ext uri="{FF2B5EF4-FFF2-40B4-BE49-F238E27FC236}">
                      <a16:creationId xmlns:a16="http://schemas.microsoft.com/office/drawing/2014/main" id="{2EB28C9A-2C9F-425C-8EB8-A1EAC459DC88}"/>
                    </a:ext>
                  </a:extLst>
                </p:cNvPr>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2;p41">
                  <a:extLst>
                    <a:ext uri="{FF2B5EF4-FFF2-40B4-BE49-F238E27FC236}">
                      <a16:creationId xmlns:a16="http://schemas.microsoft.com/office/drawing/2014/main" id="{E74A0DCA-7F94-415E-9B71-D22DCEAEAE8E}"/>
                    </a:ext>
                  </a:extLst>
                </p:cNvPr>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3;p41">
                  <a:extLst>
                    <a:ext uri="{FF2B5EF4-FFF2-40B4-BE49-F238E27FC236}">
                      <a16:creationId xmlns:a16="http://schemas.microsoft.com/office/drawing/2014/main" id="{C9D77C6A-3141-46FE-BF63-E6A6F4549DCA}"/>
                    </a:ext>
                  </a:extLst>
                </p:cNvPr>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4;p41">
                  <a:extLst>
                    <a:ext uri="{FF2B5EF4-FFF2-40B4-BE49-F238E27FC236}">
                      <a16:creationId xmlns:a16="http://schemas.microsoft.com/office/drawing/2014/main" id="{5676A24A-2B58-4E29-AE25-02D9AF10D624}"/>
                    </a:ext>
                  </a:extLst>
                </p:cNvPr>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25;p41">
                  <a:extLst>
                    <a:ext uri="{FF2B5EF4-FFF2-40B4-BE49-F238E27FC236}">
                      <a16:creationId xmlns:a16="http://schemas.microsoft.com/office/drawing/2014/main" id="{5C2AAB49-BB50-46FD-A4D8-3EA3D06FD0A9}"/>
                    </a:ext>
                  </a:extLst>
                </p:cNvPr>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26;p41">
                  <a:extLst>
                    <a:ext uri="{FF2B5EF4-FFF2-40B4-BE49-F238E27FC236}">
                      <a16:creationId xmlns:a16="http://schemas.microsoft.com/office/drawing/2014/main" id="{39703AB8-339F-4A3A-8317-C9FFE8BA46FF}"/>
                    </a:ext>
                  </a:extLst>
                </p:cNvPr>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7;p41">
                  <a:extLst>
                    <a:ext uri="{FF2B5EF4-FFF2-40B4-BE49-F238E27FC236}">
                      <a16:creationId xmlns:a16="http://schemas.microsoft.com/office/drawing/2014/main" id="{67B083BB-CBE4-4361-956C-21FC9589DE15}"/>
                    </a:ext>
                  </a:extLst>
                </p:cNvPr>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8;p41">
                  <a:extLst>
                    <a:ext uri="{FF2B5EF4-FFF2-40B4-BE49-F238E27FC236}">
                      <a16:creationId xmlns:a16="http://schemas.microsoft.com/office/drawing/2014/main" id="{9B40CC58-22D6-4EC2-B0CE-6CC415C30B60}"/>
                    </a:ext>
                  </a:extLst>
                </p:cNvPr>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9;p41">
                  <a:extLst>
                    <a:ext uri="{FF2B5EF4-FFF2-40B4-BE49-F238E27FC236}">
                      <a16:creationId xmlns:a16="http://schemas.microsoft.com/office/drawing/2014/main" id="{EA6CC561-1348-4E59-8FD3-DBB67C330E04}"/>
                    </a:ext>
                  </a:extLst>
                </p:cNvPr>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0;p41">
                  <a:extLst>
                    <a:ext uri="{FF2B5EF4-FFF2-40B4-BE49-F238E27FC236}">
                      <a16:creationId xmlns:a16="http://schemas.microsoft.com/office/drawing/2014/main" id="{D2F51FD7-AE6E-4A1F-889B-1A185D836C65}"/>
                    </a:ext>
                  </a:extLst>
                </p:cNvPr>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1;p41">
                  <a:extLst>
                    <a:ext uri="{FF2B5EF4-FFF2-40B4-BE49-F238E27FC236}">
                      <a16:creationId xmlns:a16="http://schemas.microsoft.com/office/drawing/2014/main" id="{66D0AFD7-43F0-44E5-9D6B-3A6078C1C0EB}"/>
                    </a:ext>
                  </a:extLst>
                </p:cNvPr>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2;p41">
                  <a:extLst>
                    <a:ext uri="{FF2B5EF4-FFF2-40B4-BE49-F238E27FC236}">
                      <a16:creationId xmlns:a16="http://schemas.microsoft.com/office/drawing/2014/main" id="{07675D45-B924-4C08-B2DA-0ADEA41EC88E}"/>
                    </a:ext>
                  </a:extLst>
                </p:cNvPr>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3;p41">
                  <a:extLst>
                    <a:ext uri="{FF2B5EF4-FFF2-40B4-BE49-F238E27FC236}">
                      <a16:creationId xmlns:a16="http://schemas.microsoft.com/office/drawing/2014/main" id="{0CE3FAE1-EC1D-4D51-A259-F259977B19A4}"/>
                    </a:ext>
                  </a:extLst>
                </p:cNvPr>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4;p41">
                  <a:extLst>
                    <a:ext uri="{FF2B5EF4-FFF2-40B4-BE49-F238E27FC236}">
                      <a16:creationId xmlns:a16="http://schemas.microsoft.com/office/drawing/2014/main" id="{D67AC678-286C-4B2B-93EB-1DC3D8C2C005}"/>
                    </a:ext>
                  </a:extLst>
                </p:cNvPr>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5;p41">
                  <a:extLst>
                    <a:ext uri="{FF2B5EF4-FFF2-40B4-BE49-F238E27FC236}">
                      <a16:creationId xmlns:a16="http://schemas.microsoft.com/office/drawing/2014/main" id="{C6B1BB13-E697-4894-ADB8-22399211F397}"/>
                    </a:ext>
                  </a:extLst>
                </p:cNvPr>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6;p41">
                  <a:extLst>
                    <a:ext uri="{FF2B5EF4-FFF2-40B4-BE49-F238E27FC236}">
                      <a16:creationId xmlns:a16="http://schemas.microsoft.com/office/drawing/2014/main" id="{C6B36B71-952E-4EC1-8773-4E865D724D82}"/>
                    </a:ext>
                  </a:extLst>
                </p:cNvPr>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7;p41">
                  <a:extLst>
                    <a:ext uri="{FF2B5EF4-FFF2-40B4-BE49-F238E27FC236}">
                      <a16:creationId xmlns:a16="http://schemas.microsoft.com/office/drawing/2014/main" id="{59631553-1787-455E-8FEB-1CA593AAEBF7}"/>
                    </a:ext>
                  </a:extLst>
                </p:cNvPr>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8;p41">
                  <a:extLst>
                    <a:ext uri="{FF2B5EF4-FFF2-40B4-BE49-F238E27FC236}">
                      <a16:creationId xmlns:a16="http://schemas.microsoft.com/office/drawing/2014/main" id="{2EFBD85B-FA5A-41A1-B6DE-2278A6CCDE23}"/>
                    </a:ext>
                  </a:extLst>
                </p:cNvPr>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9;p41">
                  <a:extLst>
                    <a:ext uri="{FF2B5EF4-FFF2-40B4-BE49-F238E27FC236}">
                      <a16:creationId xmlns:a16="http://schemas.microsoft.com/office/drawing/2014/main" id="{2223A2CA-27C4-42A0-8F21-544D7D836F2A}"/>
                    </a:ext>
                  </a:extLst>
                </p:cNvPr>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0;p41">
                  <a:extLst>
                    <a:ext uri="{FF2B5EF4-FFF2-40B4-BE49-F238E27FC236}">
                      <a16:creationId xmlns:a16="http://schemas.microsoft.com/office/drawing/2014/main" id="{ECC15B0A-F6EA-4BC9-B063-62D610A92752}"/>
                    </a:ext>
                  </a:extLst>
                </p:cNvPr>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1;p41">
                  <a:extLst>
                    <a:ext uri="{FF2B5EF4-FFF2-40B4-BE49-F238E27FC236}">
                      <a16:creationId xmlns:a16="http://schemas.microsoft.com/office/drawing/2014/main" id="{77E18416-5591-44C2-BF9F-746A3DCC1EB6}"/>
                    </a:ext>
                  </a:extLst>
                </p:cNvPr>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2;p41">
                  <a:extLst>
                    <a:ext uri="{FF2B5EF4-FFF2-40B4-BE49-F238E27FC236}">
                      <a16:creationId xmlns:a16="http://schemas.microsoft.com/office/drawing/2014/main" id="{34936E42-EA6E-40E4-BBF6-930ACBCC0CC4}"/>
                    </a:ext>
                  </a:extLst>
                </p:cNvPr>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3;p41">
                  <a:extLst>
                    <a:ext uri="{FF2B5EF4-FFF2-40B4-BE49-F238E27FC236}">
                      <a16:creationId xmlns:a16="http://schemas.microsoft.com/office/drawing/2014/main" id="{E155BFBD-EB2F-45ED-92DE-AB50CB06FCA9}"/>
                    </a:ext>
                  </a:extLst>
                </p:cNvPr>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4;p41">
                  <a:extLst>
                    <a:ext uri="{FF2B5EF4-FFF2-40B4-BE49-F238E27FC236}">
                      <a16:creationId xmlns:a16="http://schemas.microsoft.com/office/drawing/2014/main" id="{F2C51AEC-42CF-4CCE-B590-E340E9360B06}"/>
                    </a:ext>
                  </a:extLst>
                </p:cNvPr>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5;p41">
                  <a:extLst>
                    <a:ext uri="{FF2B5EF4-FFF2-40B4-BE49-F238E27FC236}">
                      <a16:creationId xmlns:a16="http://schemas.microsoft.com/office/drawing/2014/main" id="{BCCABCA6-5DC2-4378-9284-B368B5286359}"/>
                    </a:ext>
                  </a:extLst>
                </p:cNvPr>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6;p41">
                  <a:extLst>
                    <a:ext uri="{FF2B5EF4-FFF2-40B4-BE49-F238E27FC236}">
                      <a16:creationId xmlns:a16="http://schemas.microsoft.com/office/drawing/2014/main" id="{7DB3EAC6-BEDA-409E-B3C7-7048DB1EF8B6}"/>
                    </a:ext>
                  </a:extLst>
                </p:cNvPr>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7;p41">
                  <a:extLst>
                    <a:ext uri="{FF2B5EF4-FFF2-40B4-BE49-F238E27FC236}">
                      <a16:creationId xmlns:a16="http://schemas.microsoft.com/office/drawing/2014/main" id="{D04CA768-FD8F-464F-B694-B18BBA82B18F}"/>
                    </a:ext>
                  </a:extLst>
                </p:cNvPr>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8;p41">
                  <a:extLst>
                    <a:ext uri="{FF2B5EF4-FFF2-40B4-BE49-F238E27FC236}">
                      <a16:creationId xmlns:a16="http://schemas.microsoft.com/office/drawing/2014/main" id="{83C20293-9793-4283-AA98-04DEC0FCE38A}"/>
                    </a:ext>
                  </a:extLst>
                </p:cNvPr>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9;p41">
                  <a:extLst>
                    <a:ext uri="{FF2B5EF4-FFF2-40B4-BE49-F238E27FC236}">
                      <a16:creationId xmlns:a16="http://schemas.microsoft.com/office/drawing/2014/main" id="{814DD132-FC9F-4B33-8849-A89841397708}"/>
                    </a:ext>
                  </a:extLst>
                </p:cNvPr>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0;p41">
                  <a:extLst>
                    <a:ext uri="{FF2B5EF4-FFF2-40B4-BE49-F238E27FC236}">
                      <a16:creationId xmlns:a16="http://schemas.microsoft.com/office/drawing/2014/main" id="{1F89CD6A-F3AF-4818-8C72-BB0DD5EC541A}"/>
                    </a:ext>
                  </a:extLst>
                </p:cNvPr>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1;p41">
                  <a:extLst>
                    <a:ext uri="{FF2B5EF4-FFF2-40B4-BE49-F238E27FC236}">
                      <a16:creationId xmlns:a16="http://schemas.microsoft.com/office/drawing/2014/main" id="{BD96E343-9598-43E6-A7DB-E0971BED6EB5}"/>
                    </a:ext>
                  </a:extLst>
                </p:cNvPr>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2;p41">
                  <a:extLst>
                    <a:ext uri="{FF2B5EF4-FFF2-40B4-BE49-F238E27FC236}">
                      <a16:creationId xmlns:a16="http://schemas.microsoft.com/office/drawing/2014/main" id="{6B66B55B-81DC-420C-A753-5B2EE2F88675}"/>
                    </a:ext>
                  </a:extLst>
                </p:cNvPr>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53;p41">
                  <a:extLst>
                    <a:ext uri="{FF2B5EF4-FFF2-40B4-BE49-F238E27FC236}">
                      <a16:creationId xmlns:a16="http://schemas.microsoft.com/office/drawing/2014/main" id="{C4497B71-5019-44AF-B7D1-41BDE66A7066}"/>
                    </a:ext>
                  </a:extLst>
                </p:cNvPr>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54;p41">
                  <a:extLst>
                    <a:ext uri="{FF2B5EF4-FFF2-40B4-BE49-F238E27FC236}">
                      <a16:creationId xmlns:a16="http://schemas.microsoft.com/office/drawing/2014/main" id="{3A55C7C5-BADC-4C56-BDCB-03BB250C97E1}"/>
                    </a:ext>
                  </a:extLst>
                </p:cNvPr>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55;p41">
                  <a:extLst>
                    <a:ext uri="{FF2B5EF4-FFF2-40B4-BE49-F238E27FC236}">
                      <a16:creationId xmlns:a16="http://schemas.microsoft.com/office/drawing/2014/main" id="{8F7F5F33-50DD-41A3-B50E-CF5E8FC95BD5}"/>
                    </a:ext>
                  </a:extLst>
                </p:cNvPr>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6;p41">
                  <a:extLst>
                    <a:ext uri="{FF2B5EF4-FFF2-40B4-BE49-F238E27FC236}">
                      <a16:creationId xmlns:a16="http://schemas.microsoft.com/office/drawing/2014/main" id="{8FDBDFAE-293D-437B-B4E8-DB77A8879529}"/>
                    </a:ext>
                  </a:extLst>
                </p:cNvPr>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57;p41">
                  <a:extLst>
                    <a:ext uri="{FF2B5EF4-FFF2-40B4-BE49-F238E27FC236}">
                      <a16:creationId xmlns:a16="http://schemas.microsoft.com/office/drawing/2014/main" id="{84BD1F81-21CF-4ED9-B6FE-9182D08844D8}"/>
                    </a:ext>
                  </a:extLst>
                </p:cNvPr>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8;p41">
                  <a:extLst>
                    <a:ext uri="{FF2B5EF4-FFF2-40B4-BE49-F238E27FC236}">
                      <a16:creationId xmlns:a16="http://schemas.microsoft.com/office/drawing/2014/main" id="{3E95527B-F0B8-416E-84E6-95D92B4D0CC4}"/>
                    </a:ext>
                  </a:extLst>
                </p:cNvPr>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9;p41">
                  <a:extLst>
                    <a:ext uri="{FF2B5EF4-FFF2-40B4-BE49-F238E27FC236}">
                      <a16:creationId xmlns:a16="http://schemas.microsoft.com/office/drawing/2014/main" id="{D42C997B-CB10-4748-8ACA-5769A619CFF2}"/>
                    </a:ext>
                  </a:extLst>
                </p:cNvPr>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60;p41">
                  <a:extLst>
                    <a:ext uri="{FF2B5EF4-FFF2-40B4-BE49-F238E27FC236}">
                      <a16:creationId xmlns:a16="http://schemas.microsoft.com/office/drawing/2014/main" id="{E41760DA-7B4E-49AB-9EDA-6CD5B7D86C86}"/>
                    </a:ext>
                  </a:extLst>
                </p:cNvPr>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61;p41">
                  <a:extLst>
                    <a:ext uri="{FF2B5EF4-FFF2-40B4-BE49-F238E27FC236}">
                      <a16:creationId xmlns:a16="http://schemas.microsoft.com/office/drawing/2014/main" id="{2B30F7B6-8F8F-45F0-8F45-AE1C964CC9B9}"/>
                    </a:ext>
                  </a:extLst>
                </p:cNvPr>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62;p41">
                  <a:extLst>
                    <a:ext uri="{FF2B5EF4-FFF2-40B4-BE49-F238E27FC236}">
                      <a16:creationId xmlns:a16="http://schemas.microsoft.com/office/drawing/2014/main" id="{A54CB6E0-683B-4C3E-A79C-FC2A967142E0}"/>
                    </a:ext>
                  </a:extLst>
                </p:cNvPr>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63;p41">
                  <a:extLst>
                    <a:ext uri="{FF2B5EF4-FFF2-40B4-BE49-F238E27FC236}">
                      <a16:creationId xmlns:a16="http://schemas.microsoft.com/office/drawing/2014/main" id="{B8FAEDE3-1C19-4B09-B699-38795FF9F39B}"/>
                    </a:ext>
                  </a:extLst>
                </p:cNvPr>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4;p41">
                  <a:extLst>
                    <a:ext uri="{FF2B5EF4-FFF2-40B4-BE49-F238E27FC236}">
                      <a16:creationId xmlns:a16="http://schemas.microsoft.com/office/drawing/2014/main" id="{FE30BDD6-2B5A-4F1C-81CA-2B55915D7284}"/>
                    </a:ext>
                  </a:extLst>
                </p:cNvPr>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5;p41">
                  <a:extLst>
                    <a:ext uri="{FF2B5EF4-FFF2-40B4-BE49-F238E27FC236}">
                      <a16:creationId xmlns:a16="http://schemas.microsoft.com/office/drawing/2014/main" id="{B3B063FE-394A-47E8-960B-77CE0B0CC2D9}"/>
                    </a:ext>
                  </a:extLst>
                </p:cNvPr>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p41">
                  <a:extLst>
                    <a:ext uri="{FF2B5EF4-FFF2-40B4-BE49-F238E27FC236}">
                      <a16:creationId xmlns:a16="http://schemas.microsoft.com/office/drawing/2014/main" id="{FAECC147-9557-4CC2-B90A-EEA2A897C238}"/>
                    </a:ext>
                  </a:extLst>
                </p:cNvPr>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7;p41">
                  <a:extLst>
                    <a:ext uri="{FF2B5EF4-FFF2-40B4-BE49-F238E27FC236}">
                      <a16:creationId xmlns:a16="http://schemas.microsoft.com/office/drawing/2014/main" id="{1BC31113-8F6E-4E01-8E56-6DF01D15740B}"/>
                    </a:ext>
                  </a:extLst>
                </p:cNvPr>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8;p41">
                  <a:extLst>
                    <a:ext uri="{FF2B5EF4-FFF2-40B4-BE49-F238E27FC236}">
                      <a16:creationId xmlns:a16="http://schemas.microsoft.com/office/drawing/2014/main" id="{73F56B37-EC66-48CA-B607-401B48E1F421}"/>
                    </a:ext>
                  </a:extLst>
                </p:cNvPr>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9;p41">
                  <a:extLst>
                    <a:ext uri="{FF2B5EF4-FFF2-40B4-BE49-F238E27FC236}">
                      <a16:creationId xmlns:a16="http://schemas.microsoft.com/office/drawing/2014/main" id="{68FDA007-8F09-4C91-8CC6-99E87F12294B}"/>
                    </a:ext>
                  </a:extLst>
                </p:cNvPr>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70;p41">
                  <a:extLst>
                    <a:ext uri="{FF2B5EF4-FFF2-40B4-BE49-F238E27FC236}">
                      <a16:creationId xmlns:a16="http://schemas.microsoft.com/office/drawing/2014/main" id="{F35382AD-A9D0-4550-BB3B-1705337DC05C}"/>
                    </a:ext>
                  </a:extLst>
                </p:cNvPr>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71;p41">
                  <a:extLst>
                    <a:ext uri="{FF2B5EF4-FFF2-40B4-BE49-F238E27FC236}">
                      <a16:creationId xmlns:a16="http://schemas.microsoft.com/office/drawing/2014/main" id="{735AA504-29D3-4B59-B06B-5C7933FA315B}"/>
                    </a:ext>
                  </a:extLst>
                </p:cNvPr>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2;p41">
                  <a:extLst>
                    <a:ext uri="{FF2B5EF4-FFF2-40B4-BE49-F238E27FC236}">
                      <a16:creationId xmlns:a16="http://schemas.microsoft.com/office/drawing/2014/main" id="{77198D89-551A-4876-996C-7F9BB39EAF60}"/>
                    </a:ext>
                  </a:extLst>
                </p:cNvPr>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73;p41">
                  <a:extLst>
                    <a:ext uri="{FF2B5EF4-FFF2-40B4-BE49-F238E27FC236}">
                      <a16:creationId xmlns:a16="http://schemas.microsoft.com/office/drawing/2014/main" id="{B2CEB044-81C5-4E0A-A714-BF7B0F4DE1F7}"/>
                    </a:ext>
                  </a:extLst>
                </p:cNvPr>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74;p41">
                  <a:extLst>
                    <a:ext uri="{FF2B5EF4-FFF2-40B4-BE49-F238E27FC236}">
                      <a16:creationId xmlns:a16="http://schemas.microsoft.com/office/drawing/2014/main" id="{01BD153C-BF21-47D5-9BF2-C2B54C10AD25}"/>
                    </a:ext>
                  </a:extLst>
                </p:cNvPr>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75;p41">
                  <a:extLst>
                    <a:ext uri="{FF2B5EF4-FFF2-40B4-BE49-F238E27FC236}">
                      <a16:creationId xmlns:a16="http://schemas.microsoft.com/office/drawing/2014/main" id="{E1C97336-97E0-4F7F-A561-CBA9CD41D652}"/>
                    </a:ext>
                  </a:extLst>
                </p:cNvPr>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76;p41">
                  <a:extLst>
                    <a:ext uri="{FF2B5EF4-FFF2-40B4-BE49-F238E27FC236}">
                      <a16:creationId xmlns:a16="http://schemas.microsoft.com/office/drawing/2014/main" id="{07BA713D-F415-47D9-A601-D3C1BFC2FF02}"/>
                    </a:ext>
                  </a:extLst>
                </p:cNvPr>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77;p41">
                  <a:extLst>
                    <a:ext uri="{FF2B5EF4-FFF2-40B4-BE49-F238E27FC236}">
                      <a16:creationId xmlns:a16="http://schemas.microsoft.com/office/drawing/2014/main" id="{5756E54E-C54D-40D6-820D-E6531A33B4F1}"/>
                    </a:ext>
                  </a:extLst>
                </p:cNvPr>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8;p41">
                  <a:extLst>
                    <a:ext uri="{FF2B5EF4-FFF2-40B4-BE49-F238E27FC236}">
                      <a16:creationId xmlns:a16="http://schemas.microsoft.com/office/drawing/2014/main" id="{614F2D46-712B-4517-B903-2CE10C5492F5}"/>
                    </a:ext>
                  </a:extLst>
                </p:cNvPr>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79;p41">
                  <a:extLst>
                    <a:ext uri="{FF2B5EF4-FFF2-40B4-BE49-F238E27FC236}">
                      <a16:creationId xmlns:a16="http://schemas.microsoft.com/office/drawing/2014/main" id="{B40EB179-1A1C-4FA6-A1D2-91FCF06E2D6F}"/>
                    </a:ext>
                  </a:extLst>
                </p:cNvPr>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80;p41">
                  <a:extLst>
                    <a:ext uri="{FF2B5EF4-FFF2-40B4-BE49-F238E27FC236}">
                      <a16:creationId xmlns:a16="http://schemas.microsoft.com/office/drawing/2014/main" id="{CA60D1A4-32C9-483B-B3F9-53F07505A1FF}"/>
                    </a:ext>
                  </a:extLst>
                </p:cNvPr>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p41">
                  <a:extLst>
                    <a:ext uri="{FF2B5EF4-FFF2-40B4-BE49-F238E27FC236}">
                      <a16:creationId xmlns:a16="http://schemas.microsoft.com/office/drawing/2014/main" id="{81D5F46A-A892-4F05-948E-0455E8F531B3}"/>
                    </a:ext>
                  </a:extLst>
                </p:cNvPr>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2;p41">
                  <a:extLst>
                    <a:ext uri="{FF2B5EF4-FFF2-40B4-BE49-F238E27FC236}">
                      <a16:creationId xmlns:a16="http://schemas.microsoft.com/office/drawing/2014/main" id="{B32BCDE3-5A4F-498A-8529-53654A3A6E77}"/>
                    </a:ext>
                  </a:extLst>
                </p:cNvPr>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3;p41">
                  <a:extLst>
                    <a:ext uri="{FF2B5EF4-FFF2-40B4-BE49-F238E27FC236}">
                      <a16:creationId xmlns:a16="http://schemas.microsoft.com/office/drawing/2014/main" id="{72A51DE8-9635-43F6-8689-F0DF7F4E2F48}"/>
                    </a:ext>
                  </a:extLst>
                </p:cNvPr>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4;p41">
                  <a:extLst>
                    <a:ext uri="{FF2B5EF4-FFF2-40B4-BE49-F238E27FC236}">
                      <a16:creationId xmlns:a16="http://schemas.microsoft.com/office/drawing/2014/main" id="{B45D960F-D54B-40B9-82DF-A5460D89DF0A}"/>
                    </a:ext>
                  </a:extLst>
                </p:cNvPr>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5;p41">
                  <a:extLst>
                    <a:ext uri="{FF2B5EF4-FFF2-40B4-BE49-F238E27FC236}">
                      <a16:creationId xmlns:a16="http://schemas.microsoft.com/office/drawing/2014/main" id="{C78B8ABB-098D-4568-9E3A-57AF0058B1F9}"/>
                    </a:ext>
                  </a:extLst>
                </p:cNvPr>
                <p:cNvSpPr/>
                <p:nvPr/>
              </p:nvSpPr>
              <p:spPr>
                <a:xfrm>
                  <a:off x="6677749" y="1006162"/>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6;p41">
                  <a:extLst>
                    <a:ext uri="{FF2B5EF4-FFF2-40B4-BE49-F238E27FC236}">
                      <a16:creationId xmlns:a16="http://schemas.microsoft.com/office/drawing/2014/main" id="{964E82CD-1B22-4A29-9259-F36EB16B31CB}"/>
                    </a:ext>
                  </a:extLst>
                </p:cNvPr>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7;p41">
                  <a:extLst>
                    <a:ext uri="{FF2B5EF4-FFF2-40B4-BE49-F238E27FC236}">
                      <a16:creationId xmlns:a16="http://schemas.microsoft.com/office/drawing/2014/main" id="{A3A09253-1F55-42CE-9BB0-A36E61D5D420}"/>
                    </a:ext>
                  </a:extLst>
                </p:cNvPr>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8;p41">
                  <a:extLst>
                    <a:ext uri="{FF2B5EF4-FFF2-40B4-BE49-F238E27FC236}">
                      <a16:creationId xmlns:a16="http://schemas.microsoft.com/office/drawing/2014/main" id="{F68AC31E-4129-4BFE-B204-578F4E0D8BF9}"/>
                    </a:ext>
                  </a:extLst>
                </p:cNvPr>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9;p41">
                  <a:extLst>
                    <a:ext uri="{FF2B5EF4-FFF2-40B4-BE49-F238E27FC236}">
                      <a16:creationId xmlns:a16="http://schemas.microsoft.com/office/drawing/2014/main" id="{05754AC8-9A4A-4FF2-AC8F-6898D31E2191}"/>
                    </a:ext>
                  </a:extLst>
                </p:cNvPr>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90;p41">
                  <a:extLst>
                    <a:ext uri="{FF2B5EF4-FFF2-40B4-BE49-F238E27FC236}">
                      <a16:creationId xmlns:a16="http://schemas.microsoft.com/office/drawing/2014/main" id="{FB489BC5-AB35-402D-8414-3C3770F8572D}"/>
                    </a:ext>
                  </a:extLst>
                </p:cNvPr>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91;p41">
                <a:extLst>
                  <a:ext uri="{FF2B5EF4-FFF2-40B4-BE49-F238E27FC236}">
                    <a16:creationId xmlns:a16="http://schemas.microsoft.com/office/drawing/2014/main" id="{77853A99-D42A-41B8-8622-3466E9D884B0}"/>
                  </a:ext>
                </a:extLst>
              </p:cNvPr>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692;p41">
              <a:extLst>
                <a:ext uri="{FF2B5EF4-FFF2-40B4-BE49-F238E27FC236}">
                  <a16:creationId xmlns:a16="http://schemas.microsoft.com/office/drawing/2014/main" id="{57FB6BCC-60C2-441B-A811-EE4D8AF901D9}"/>
                </a:ext>
              </a:extLst>
            </p:cNvPr>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693;p41">
            <a:extLst>
              <a:ext uri="{FF2B5EF4-FFF2-40B4-BE49-F238E27FC236}">
                <a16:creationId xmlns:a16="http://schemas.microsoft.com/office/drawing/2014/main" id="{6BAF3F81-F552-4156-A20F-B777ECAEAFBC}"/>
              </a:ext>
            </a:extLst>
          </p:cNvPr>
          <p:cNvSpPr txBox="1">
            <a:spLocks/>
          </p:cNvSpPr>
          <p:nvPr/>
        </p:nvSpPr>
        <p:spPr>
          <a:xfrm>
            <a:off x="3804968" y="1059668"/>
            <a:ext cx="5159520" cy="3155377"/>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spcBef>
                <a:spcPts val="0"/>
              </a:spcBef>
            </a:pPr>
            <a:r>
              <a:rPr lang="en-US" sz="3000"/>
              <a:t>Nhóm xin gởi lời cảm ơn đến thầy  đã hướng dẫn và cung cấp tài liệu tận tình để nhóm hoàn thành đồ án này</a:t>
            </a:r>
            <a:endParaRPr lang="vi-VN" sz="3000"/>
          </a:p>
        </p:txBody>
      </p:sp>
    </p:spTree>
    <p:extLst>
      <p:ext uri="{BB962C8B-B14F-4D97-AF65-F5344CB8AC3E}">
        <p14:creationId xmlns:p14="http://schemas.microsoft.com/office/powerpoint/2010/main" val="2313201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AB9264-2F91-4DB0-80A5-5E3C077857A6}"/>
              </a:ext>
            </a:extLst>
          </p:cNvPr>
          <p:cNvSpPr txBox="1"/>
          <p:nvPr/>
        </p:nvSpPr>
        <p:spPr>
          <a:xfrm>
            <a:off x="899592" y="915566"/>
            <a:ext cx="7776864" cy="861774"/>
          </a:xfrm>
          <a:prstGeom prst="rect">
            <a:avLst/>
          </a:prstGeom>
          <a:noFill/>
        </p:spPr>
        <p:txBody>
          <a:bodyPr wrap="square" rtlCol="0">
            <a:spAutoFit/>
          </a:bodyPr>
          <a:lstStyle/>
          <a:p>
            <a:r>
              <a:rPr lang="en-US" sz="5000">
                <a:latin typeface="Barrio" panose="00000500000000000000" pitchFamily="2" charset="0"/>
              </a:rPr>
              <a:t>Thank you for watching</a:t>
            </a:r>
          </a:p>
        </p:txBody>
      </p:sp>
    </p:spTree>
    <p:extLst>
      <p:ext uri="{BB962C8B-B14F-4D97-AF65-F5344CB8AC3E}">
        <p14:creationId xmlns:p14="http://schemas.microsoft.com/office/powerpoint/2010/main" val="133728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solidFill>
                  <a:schemeClr val="bg1"/>
                </a:solidFill>
                <a:cs typeface="Arial" pitchFamily="34" charset="0"/>
              </a:rPr>
              <a:t>Nội dung chính</a:t>
            </a:r>
            <a:endParaRPr lang="en-US" sz="3600" dirty="0">
              <a:solidFill>
                <a:schemeClr val="bg1"/>
              </a:solidFill>
              <a:cs typeface="Arial" pitchFamily="34" charset="0"/>
            </a:endParaRPr>
          </a:p>
        </p:txBody>
      </p:sp>
      <p:sp>
        <p:nvSpPr>
          <p:cNvPr id="5" name="Oval 4"/>
          <p:cNvSpPr/>
          <p:nvPr/>
        </p:nvSpPr>
        <p:spPr>
          <a:xfrm>
            <a:off x="1575998" y="114137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575998" y="2073597"/>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75998" y="300582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575998" y="3938050"/>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555776" y="1326827"/>
            <a:ext cx="5911514" cy="400110"/>
            <a:chOff x="3017859" y="4495317"/>
            <a:chExt cx="1896108" cy="400110"/>
          </a:xfrm>
        </p:grpSpPr>
        <p:sp>
          <p:nvSpPr>
            <p:cNvPr id="10" name="TextBox 9"/>
            <p:cNvSpPr txBox="1"/>
            <p:nvPr/>
          </p:nvSpPr>
          <p:spPr>
            <a:xfrm>
              <a:off x="3017859" y="4588888"/>
              <a:ext cx="1866815"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11" name="TextBox 10"/>
            <p:cNvSpPr txBox="1"/>
            <p:nvPr/>
          </p:nvSpPr>
          <p:spPr>
            <a:xfrm>
              <a:off x="3034084" y="4495317"/>
              <a:ext cx="1879883" cy="400110"/>
            </a:xfrm>
            <a:prstGeom prst="rect">
              <a:avLst/>
            </a:prstGeom>
            <a:noFill/>
          </p:spPr>
          <p:txBody>
            <a:bodyPr wrap="square" rtlCol="0">
              <a:spAutoFit/>
            </a:bodyPr>
            <a:lstStyle/>
            <a:p>
              <a:r>
                <a:rPr lang="en-US" altLang="ko-KR" sz="2000" b="1">
                  <a:solidFill>
                    <a:schemeClr val="bg1"/>
                  </a:solidFill>
                  <a:cs typeface="Arial" pitchFamily="34" charset="0"/>
                </a:rPr>
                <a:t>Cơ Sở lý thuyết</a:t>
              </a:r>
              <a:endParaRPr lang="ko-KR" altLang="en-US" sz="2000" b="1" dirty="0">
                <a:solidFill>
                  <a:schemeClr val="bg1"/>
                </a:solidFill>
                <a:cs typeface="Arial" pitchFamily="34" charset="0"/>
              </a:endParaRPr>
            </a:p>
          </p:txBody>
        </p:sp>
      </p:grpSp>
      <p:grpSp>
        <p:nvGrpSpPr>
          <p:cNvPr id="12" name="Group 11"/>
          <p:cNvGrpSpPr/>
          <p:nvPr/>
        </p:nvGrpSpPr>
        <p:grpSpPr>
          <a:xfrm>
            <a:off x="2555776" y="2273854"/>
            <a:ext cx="5872723" cy="406987"/>
            <a:chOff x="3017859" y="4510117"/>
            <a:chExt cx="1883666" cy="406987"/>
          </a:xfrm>
        </p:grpSpPr>
        <p:sp>
          <p:nvSpPr>
            <p:cNvPr id="13" name="TextBox 12"/>
            <p:cNvSpPr txBox="1"/>
            <p:nvPr/>
          </p:nvSpPr>
          <p:spPr>
            <a:xfrm>
              <a:off x="3017859" y="4640105"/>
              <a:ext cx="1866815"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14" name="TextBox 13"/>
            <p:cNvSpPr txBox="1"/>
            <p:nvPr/>
          </p:nvSpPr>
          <p:spPr>
            <a:xfrm>
              <a:off x="3025638" y="4510117"/>
              <a:ext cx="1875887" cy="400110"/>
            </a:xfrm>
            <a:prstGeom prst="rect">
              <a:avLst/>
            </a:prstGeom>
            <a:noFill/>
          </p:spPr>
          <p:txBody>
            <a:bodyPr wrap="square" rtlCol="0">
              <a:spAutoFit/>
            </a:bodyPr>
            <a:lstStyle/>
            <a:p>
              <a:r>
                <a:rPr lang="en-US" altLang="ko-KR" sz="2000" b="1">
                  <a:solidFill>
                    <a:schemeClr val="bg1"/>
                  </a:solidFill>
                  <a:cs typeface="Arial" pitchFamily="34" charset="0"/>
                </a:rPr>
                <a:t>Demo</a:t>
              </a:r>
              <a:endParaRPr lang="ko-KR" altLang="en-US" sz="2000" b="1" dirty="0">
                <a:solidFill>
                  <a:schemeClr val="bg1"/>
                </a:solidFill>
                <a:cs typeface="Arial" pitchFamily="34" charset="0"/>
              </a:endParaRPr>
            </a:p>
          </p:txBody>
        </p:sp>
      </p:grpSp>
      <p:grpSp>
        <p:nvGrpSpPr>
          <p:cNvPr id="15" name="Group 14"/>
          <p:cNvGrpSpPr/>
          <p:nvPr/>
        </p:nvGrpSpPr>
        <p:grpSpPr>
          <a:xfrm>
            <a:off x="2555775" y="3264294"/>
            <a:ext cx="5842905" cy="400110"/>
            <a:chOff x="3017859" y="4568330"/>
            <a:chExt cx="1874102" cy="400110"/>
          </a:xfrm>
        </p:grpSpPr>
        <p:sp>
          <p:nvSpPr>
            <p:cNvPr id="16" name="TextBox 15"/>
            <p:cNvSpPr txBox="1"/>
            <p:nvPr/>
          </p:nvSpPr>
          <p:spPr>
            <a:xfrm>
              <a:off x="3017859" y="4588888"/>
              <a:ext cx="1866815"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17" name="TextBox 16"/>
            <p:cNvSpPr txBox="1"/>
            <p:nvPr/>
          </p:nvSpPr>
          <p:spPr>
            <a:xfrm>
              <a:off x="3020071" y="4568330"/>
              <a:ext cx="1871890" cy="400110"/>
            </a:xfrm>
            <a:prstGeom prst="rect">
              <a:avLst/>
            </a:prstGeom>
            <a:noFill/>
          </p:spPr>
          <p:txBody>
            <a:bodyPr wrap="square" rtlCol="0">
              <a:spAutoFit/>
            </a:bodyPr>
            <a:lstStyle/>
            <a:p>
              <a:r>
                <a:rPr lang="en-US" altLang="ko-KR" sz="2000" b="1">
                  <a:solidFill>
                    <a:schemeClr val="bg1"/>
                  </a:solidFill>
                  <a:cs typeface="Arial" pitchFamily="34" charset="0"/>
                </a:rPr>
                <a:t>Kết Luận</a:t>
              </a:r>
              <a:endParaRPr lang="ko-KR" altLang="en-US" sz="2000" b="1" dirty="0">
                <a:solidFill>
                  <a:schemeClr val="bg1"/>
                </a:solidFill>
                <a:cs typeface="Arial" pitchFamily="34" charset="0"/>
              </a:endParaRPr>
            </a:p>
          </p:txBody>
        </p:sp>
      </p:grpSp>
      <p:grpSp>
        <p:nvGrpSpPr>
          <p:cNvPr id="18" name="Group 17"/>
          <p:cNvGrpSpPr/>
          <p:nvPr/>
        </p:nvGrpSpPr>
        <p:grpSpPr>
          <a:xfrm>
            <a:off x="2549399" y="4202809"/>
            <a:ext cx="5832647" cy="400110"/>
            <a:chOff x="3015814" y="4574619"/>
            <a:chExt cx="1870812" cy="400110"/>
          </a:xfrm>
        </p:grpSpPr>
        <p:sp>
          <p:nvSpPr>
            <p:cNvPr id="19" name="TextBox 18"/>
            <p:cNvSpPr txBox="1"/>
            <p:nvPr/>
          </p:nvSpPr>
          <p:spPr>
            <a:xfrm>
              <a:off x="3017859" y="4588888"/>
              <a:ext cx="1866815"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20" name="TextBox 19"/>
            <p:cNvSpPr txBox="1"/>
            <p:nvPr/>
          </p:nvSpPr>
          <p:spPr>
            <a:xfrm>
              <a:off x="3015814" y="4574619"/>
              <a:ext cx="1870812" cy="400110"/>
            </a:xfrm>
            <a:prstGeom prst="rect">
              <a:avLst/>
            </a:prstGeom>
            <a:noFill/>
          </p:spPr>
          <p:txBody>
            <a:bodyPr wrap="square" rtlCol="0">
              <a:spAutoFit/>
            </a:bodyPr>
            <a:lstStyle/>
            <a:p>
              <a:r>
                <a:rPr lang="en-US" altLang="ko-KR" sz="2000" b="1">
                  <a:solidFill>
                    <a:schemeClr val="bg1"/>
                  </a:solidFill>
                  <a:cs typeface="Arial" pitchFamily="34" charset="0"/>
                </a:rPr>
                <a:t>Lời cảm ơn</a:t>
              </a:r>
              <a:endParaRPr lang="ko-KR" altLang="en-US" sz="2000" b="1" dirty="0">
                <a:solidFill>
                  <a:schemeClr val="bg1"/>
                </a:solidFill>
                <a:cs typeface="Arial" pitchFamily="34" charset="0"/>
              </a:endParaRPr>
            </a:p>
          </p:txBody>
        </p:sp>
      </p:grpSp>
      <p:sp>
        <p:nvSpPr>
          <p:cNvPr id="21" name="Oval 21"/>
          <p:cNvSpPr>
            <a:spLocks noChangeAspect="1"/>
          </p:cNvSpPr>
          <p:nvPr/>
        </p:nvSpPr>
        <p:spPr>
          <a:xfrm>
            <a:off x="1799001" y="3227374"/>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ectangle 9"/>
          <p:cNvSpPr/>
          <p:nvPr/>
        </p:nvSpPr>
        <p:spPr>
          <a:xfrm>
            <a:off x="1823962" y="4190046"/>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Rounded Rectangle 27"/>
          <p:cNvSpPr/>
          <p:nvPr/>
        </p:nvSpPr>
        <p:spPr>
          <a:xfrm>
            <a:off x="1807179" y="2343219"/>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ounded Rectangle 7"/>
          <p:cNvSpPr/>
          <p:nvPr/>
        </p:nvSpPr>
        <p:spPr>
          <a:xfrm>
            <a:off x="1812422" y="1376277"/>
            <a:ext cx="355596" cy="3068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solidFill>
                  <a:schemeClr val="bg1"/>
                </a:solidFill>
              </a:rPr>
              <a:t>Cơ sở lý thuyết</a:t>
            </a:r>
            <a:endParaRPr lang="ko-KR" altLang="en-US" dirty="0">
              <a:solidFill>
                <a:schemeClr val="bg1"/>
              </a:solidFill>
            </a:endParaRPr>
          </a:p>
        </p:txBody>
      </p:sp>
      <p:sp>
        <p:nvSpPr>
          <p:cNvPr id="3" name="Text Placeholder 2"/>
          <p:cNvSpPr>
            <a:spLocks noGrp="1"/>
          </p:cNvSpPr>
          <p:nvPr>
            <p:ph type="body" sz="quarter" idx="11"/>
          </p:nvPr>
        </p:nvSpPr>
        <p:spPr/>
        <p:txBody>
          <a:bodyPr/>
          <a:lstStyle/>
          <a:p>
            <a:pPr lvl="0"/>
            <a:r>
              <a:rPr lang="en-US" altLang="ko-KR" dirty="0">
                <a:solidFill>
                  <a:schemeClr val="bg1"/>
                </a:solidFill>
              </a:rPr>
              <a:t>Insert the title of your subtitle Here</a:t>
            </a: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grpSp>
        <p:nvGrpSpPr>
          <p:cNvPr id="88" name="Google Shape;434;p38">
            <a:extLst>
              <a:ext uri="{FF2B5EF4-FFF2-40B4-BE49-F238E27FC236}">
                <a16:creationId xmlns:a16="http://schemas.microsoft.com/office/drawing/2014/main" id="{D12DBC27-9183-4AF2-9986-460D46698CE7}"/>
              </a:ext>
            </a:extLst>
          </p:cNvPr>
          <p:cNvGrpSpPr/>
          <p:nvPr/>
        </p:nvGrpSpPr>
        <p:grpSpPr>
          <a:xfrm>
            <a:off x="6008614" y="0"/>
            <a:ext cx="3135386" cy="3496175"/>
            <a:chOff x="5790875" y="720353"/>
            <a:chExt cx="3135386" cy="3496175"/>
          </a:xfrm>
        </p:grpSpPr>
        <p:sp>
          <p:nvSpPr>
            <p:cNvPr id="89" name="Google Shape;435;p38">
              <a:extLst>
                <a:ext uri="{FF2B5EF4-FFF2-40B4-BE49-F238E27FC236}">
                  <a16:creationId xmlns:a16="http://schemas.microsoft.com/office/drawing/2014/main" id="{A259307A-355E-4E81-B303-6680199ACFE6}"/>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6;p38">
              <a:extLst>
                <a:ext uri="{FF2B5EF4-FFF2-40B4-BE49-F238E27FC236}">
                  <a16:creationId xmlns:a16="http://schemas.microsoft.com/office/drawing/2014/main" id="{7DDB7329-4335-4951-A914-BD198D1FD880}"/>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7;p38">
              <a:extLst>
                <a:ext uri="{FF2B5EF4-FFF2-40B4-BE49-F238E27FC236}">
                  <a16:creationId xmlns:a16="http://schemas.microsoft.com/office/drawing/2014/main" id="{4718ECFE-3FC2-4301-93FF-9196F745DCA5}"/>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8;p38">
              <a:extLst>
                <a:ext uri="{FF2B5EF4-FFF2-40B4-BE49-F238E27FC236}">
                  <a16:creationId xmlns:a16="http://schemas.microsoft.com/office/drawing/2014/main" id="{0C46EC50-0D05-4C90-9A3C-4768B8FF9C69}"/>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9;p38">
              <a:extLst>
                <a:ext uri="{FF2B5EF4-FFF2-40B4-BE49-F238E27FC236}">
                  <a16:creationId xmlns:a16="http://schemas.microsoft.com/office/drawing/2014/main" id="{41571058-A150-46AC-813C-1E084AF95051}"/>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0;p38">
              <a:extLst>
                <a:ext uri="{FF2B5EF4-FFF2-40B4-BE49-F238E27FC236}">
                  <a16:creationId xmlns:a16="http://schemas.microsoft.com/office/drawing/2014/main" id="{A0F36A48-B051-4B76-94D5-51BF1B32C297}"/>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1;p38">
              <a:extLst>
                <a:ext uri="{FF2B5EF4-FFF2-40B4-BE49-F238E27FC236}">
                  <a16:creationId xmlns:a16="http://schemas.microsoft.com/office/drawing/2014/main" id="{EE324986-3114-4B33-9364-E61FD918CB59}"/>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2;p38">
              <a:extLst>
                <a:ext uri="{FF2B5EF4-FFF2-40B4-BE49-F238E27FC236}">
                  <a16:creationId xmlns:a16="http://schemas.microsoft.com/office/drawing/2014/main" id="{3E1DC947-D22C-4796-8A9E-3C249BE4A227}"/>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3;p38">
              <a:extLst>
                <a:ext uri="{FF2B5EF4-FFF2-40B4-BE49-F238E27FC236}">
                  <a16:creationId xmlns:a16="http://schemas.microsoft.com/office/drawing/2014/main" id="{F9BD7B08-EA39-4E15-AC10-04DF181AD35B}"/>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4;p38">
              <a:extLst>
                <a:ext uri="{FF2B5EF4-FFF2-40B4-BE49-F238E27FC236}">
                  <a16:creationId xmlns:a16="http://schemas.microsoft.com/office/drawing/2014/main" id="{1A67CF07-C68D-4ACD-A7FC-51955054C812}"/>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5;p38">
              <a:extLst>
                <a:ext uri="{FF2B5EF4-FFF2-40B4-BE49-F238E27FC236}">
                  <a16:creationId xmlns:a16="http://schemas.microsoft.com/office/drawing/2014/main" id="{07F6761E-05A4-4C47-9EFD-AB9116D8F32E}"/>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46;p38">
              <a:extLst>
                <a:ext uri="{FF2B5EF4-FFF2-40B4-BE49-F238E27FC236}">
                  <a16:creationId xmlns:a16="http://schemas.microsoft.com/office/drawing/2014/main" id="{E5B67333-0A2D-43B3-AACA-0174204E54DD}"/>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47;p38">
              <a:extLst>
                <a:ext uri="{FF2B5EF4-FFF2-40B4-BE49-F238E27FC236}">
                  <a16:creationId xmlns:a16="http://schemas.microsoft.com/office/drawing/2014/main" id="{C115D3DE-112A-43A4-920B-4878A031FAAC}"/>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48;p38">
              <a:extLst>
                <a:ext uri="{FF2B5EF4-FFF2-40B4-BE49-F238E27FC236}">
                  <a16:creationId xmlns:a16="http://schemas.microsoft.com/office/drawing/2014/main" id="{C1C39C19-9DD9-4D68-8815-2C2C31C63F08}"/>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49;p38">
              <a:extLst>
                <a:ext uri="{FF2B5EF4-FFF2-40B4-BE49-F238E27FC236}">
                  <a16:creationId xmlns:a16="http://schemas.microsoft.com/office/drawing/2014/main" id="{60485E47-70AD-41EC-B4D1-70784FA1E5BB}"/>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0;p38">
              <a:extLst>
                <a:ext uri="{FF2B5EF4-FFF2-40B4-BE49-F238E27FC236}">
                  <a16:creationId xmlns:a16="http://schemas.microsoft.com/office/drawing/2014/main" id="{E6D58B51-B376-4047-906E-2A73AFBA88B3}"/>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1;p38">
              <a:extLst>
                <a:ext uri="{FF2B5EF4-FFF2-40B4-BE49-F238E27FC236}">
                  <a16:creationId xmlns:a16="http://schemas.microsoft.com/office/drawing/2014/main" id="{DB753249-8A87-4B8B-8427-F89A54995868}"/>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2;p38">
              <a:extLst>
                <a:ext uri="{FF2B5EF4-FFF2-40B4-BE49-F238E27FC236}">
                  <a16:creationId xmlns:a16="http://schemas.microsoft.com/office/drawing/2014/main" id="{BC940609-DE9B-4AA4-B562-4EDAF816D7F3}"/>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3;p38">
              <a:extLst>
                <a:ext uri="{FF2B5EF4-FFF2-40B4-BE49-F238E27FC236}">
                  <a16:creationId xmlns:a16="http://schemas.microsoft.com/office/drawing/2014/main" id="{C14B0B33-BF9B-4F17-BB52-20BC7EBB7FCC}"/>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4;p38">
              <a:extLst>
                <a:ext uri="{FF2B5EF4-FFF2-40B4-BE49-F238E27FC236}">
                  <a16:creationId xmlns:a16="http://schemas.microsoft.com/office/drawing/2014/main" id="{F996DA1A-3117-469A-B85C-82583D947A0D}"/>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5;p38">
              <a:extLst>
                <a:ext uri="{FF2B5EF4-FFF2-40B4-BE49-F238E27FC236}">
                  <a16:creationId xmlns:a16="http://schemas.microsoft.com/office/drawing/2014/main" id="{100CD6BD-8DBF-4801-BE21-4B8EF341A440}"/>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6;p38">
              <a:extLst>
                <a:ext uri="{FF2B5EF4-FFF2-40B4-BE49-F238E27FC236}">
                  <a16:creationId xmlns:a16="http://schemas.microsoft.com/office/drawing/2014/main" id="{A8B1CD59-C9E2-4646-B10F-C569D4491761}"/>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p38">
              <a:extLst>
                <a:ext uri="{FF2B5EF4-FFF2-40B4-BE49-F238E27FC236}">
                  <a16:creationId xmlns:a16="http://schemas.microsoft.com/office/drawing/2014/main" id="{AFBDBEBB-EA3E-4CC5-BC16-23E746287D9D}"/>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8;p38">
              <a:extLst>
                <a:ext uri="{FF2B5EF4-FFF2-40B4-BE49-F238E27FC236}">
                  <a16:creationId xmlns:a16="http://schemas.microsoft.com/office/drawing/2014/main" id="{E6C7E0DB-6772-4AD5-8FA3-EE446247475E}"/>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9;p38">
              <a:extLst>
                <a:ext uri="{FF2B5EF4-FFF2-40B4-BE49-F238E27FC236}">
                  <a16:creationId xmlns:a16="http://schemas.microsoft.com/office/drawing/2014/main" id="{FE1B1960-58FA-42F3-927B-FBE868FC52CF}"/>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0;p38">
              <a:extLst>
                <a:ext uri="{FF2B5EF4-FFF2-40B4-BE49-F238E27FC236}">
                  <a16:creationId xmlns:a16="http://schemas.microsoft.com/office/drawing/2014/main" id="{195D3C89-3675-45EB-B268-003AFED53743}"/>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1;p38">
              <a:extLst>
                <a:ext uri="{FF2B5EF4-FFF2-40B4-BE49-F238E27FC236}">
                  <a16:creationId xmlns:a16="http://schemas.microsoft.com/office/drawing/2014/main" id="{69E89B72-37D5-471F-B129-67FCA77DC6E6}"/>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2;p38">
              <a:extLst>
                <a:ext uri="{FF2B5EF4-FFF2-40B4-BE49-F238E27FC236}">
                  <a16:creationId xmlns:a16="http://schemas.microsoft.com/office/drawing/2014/main" id="{BEA9EC2E-4F7D-4932-81A6-A59F89BD12A0}"/>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3;p38">
              <a:extLst>
                <a:ext uri="{FF2B5EF4-FFF2-40B4-BE49-F238E27FC236}">
                  <a16:creationId xmlns:a16="http://schemas.microsoft.com/office/drawing/2014/main" id="{0AB69962-7FA1-4071-B2B9-1CB0E6AA7E74}"/>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4;p38">
              <a:extLst>
                <a:ext uri="{FF2B5EF4-FFF2-40B4-BE49-F238E27FC236}">
                  <a16:creationId xmlns:a16="http://schemas.microsoft.com/office/drawing/2014/main" id="{0B4DF62F-ABB0-4A26-A586-4FFA3312DDB4}"/>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5;p38">
              <a:extLst>
                <a:ext uri="{FF2B5EF4-FFF2-40B4-BE49-F238E27FC236}">
                  <a16:creationId xmlns:a16="http://schemas.microsoft.com/office/drawing/2014/main" id="{233AAE80-8792-4057-910C-AFB4A75072FD}"/>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6;p38">
              <a:extLst>
                <a:ext uri="{FF2B5EF4-FFF2-40B4-BE49-F238E27FC236}">
                  <a16:creationId xmlns:a16="http://schemas.microsoft.com/office/drawing/2014/main" id="{C22DA75E-5A21-4FC7-9340-FFF7C79A79D7}"/>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7;p38">
              <a:extLst>
                <a:ext uri="{FF2B5EF4-FFF2-40B4-BE49-F238E27FC236}">
                  <a16:creationId xmlns:a16="http://schemas.microsoft.com/office/drawing/2014/main" id="{FD39D796-371D-4664-A855-F17CE86BAA38}"/>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8;p38">
              <a:extLst>
                <a:ext uri="{FF2B5EF4-FFF2-40B4-BE49-F238E27FC236}">
                  <a16:creationId xmlns:a16="http://schemas.microsoft.com/office/drawing/2014/main" id="{CAB77EBB-8F79-4FBE-A03D-03CF1F93760D}"/>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9;p38">
              <a:extLst>
                <a:ext uri="{FF2B5EF4-FFF2-40B4-BE49-F238E27FC236}">
                  <a16:creationId xmlns:a16="http://schemas.microsoft.com/office/drawing/2014/main" id="{02F509E7-90F6-4D48-9091-59F0CCE37D36}"/>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0;p38">
              <a:extLst>
                <a:ext uri="{FF2B5EF4-FFF2-40B4-BE49-F238E27FC236}">
                  <a16:creationId xmlns:a16="http://schemas.microsoft.com/office/drawing/2014/main" id="{D0019267-5F97-4F0F-8621-6AA0478A40A2}"/>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71;p38">
              <a:extLst>
                <a:ext uri="{FF2B5EF4-FFF2-40B4-BE49-F238E27FC236}">
                  <a16:creationId xmlns:a16="http://schemas.microsoft.com/office/drawing/2014/main" id="{BA89D820-17E4-4883-88E2-DF14AD4DEEB6}"/>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72;p38">
              <a:extLst>
                <a:ext uri="{FF2B5EF4-FFF2-40B4-BE49-F238E27FC236}">
                  <a16:creationId xmlns:a16="http://schemas.microsoft.com/office/drawing/2014/main" id="{68D49394-113F-4443-BE55-95A1E0FC7080}"/>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73;p38">
              <a:extLst>
                <a:ext uri="{FF2B5EF4-FFF2-40B4-BE49-F238E27FC236}">
                  <a16:creationId xmlns:a16="http://schemas.microsoft.com/office/drawing/2014/main" id="{30804310-36B4-450A-B5A5-9D1E88FE3C42}"/>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74;p38">
              <a:extLst>
                <a:ext uri="{FF2B5EF4-FFF2-40B4-BE49-F238E27FC236}">
                  <a16:creationId xmlns:a16="http://schemas.microsoft.com/office/drawing/2014/main" id="{3E011B86-78BE-448D-AEB3-93838DF82060}"/>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75;p38">
              <a:extLst>
                <a:ext uri="{FF2B5EF4-FFF2-40B4-BE49-F238E27FC236}">
                  <a16:creationId xmlns:a16="http://schemas.microsoft.com/office/drawing/2014/main" id="{7DC404CC-DE25-4BC9-9F6B-62BBB9CFA0BB}"/>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76;p38">
              <a:extLst>
                <a:ext uri="{FF2B5EF4-FFF2-40B4-BE49-F238E27FC236}">
                  <a16:creationId xmlns:a16="http://schemas.microsoft.com/office/drawing/2014/main" id="{AA94782E-D637-4D2D-B079-75558C89A33D}"/>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77;p38">
              <a:extLst>
                <a:ext uri="{FF2B5EF4-FFF2-40B4-BE49-F238E27FC236}">
                  <a16:creationId xmlns:a16="http://schemas.microsoft.com/office/drawing/2014/main" id="{EB757FB1-0F7C-430B-810C-76ACB69F0A38}"/>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78;p38">
              <a:extLst>
                <a:ext uri="{FF2B5EF4-FFF2-40B4-BE49-F238E27FC236}">
                  <a16:creationId xmlns:a16="http://schemas.microsoft.com/office/drawing/2014/main" id="{07996CF7-99F0-4C1B-A15C-6A52F55020FD}"/>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79;p38">
              <a:extLst>
                <a:ext uri="{FF2B5EF4-FFF2-40B4-BE49-F238E27FC236}">
                  <a16:creationId xmlns:a16="http://schemas.microsoft.com/office/drawing/2014/main" id="{1F1AF53F-8298-42DF-8049-537367DA9D25}"/>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80;p38">
              <a:extLst>
                <a:ext uri="{FF2B5EF4-FFF2-40B4-BE49-F238E27FC236}">
                  <a16:creationId xmlns:a16="http://schemas.microsoft.com/office/drawing/2014/main" id="{8D4CD2DA-2FCE-451C-9FEE-3D3A3363AFA0}"/>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81;p38">
              <a:extLst>
                <a:ext uri="{FF2B5EF4-FFF2-40B4-BE49-F238E27FC236}">
                  <a16:creationId xmlns:a16="http://schemas.microsoft.com/office/drawing/2014/main" id="{B9FBDA57-FB8D-40E6-9408-999657706C9A}"/>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82;p38">
              <a:extLst>
                <a:ext uri="{FF2B5EF4-FFF2-40B4-BE49-F238E27FC236}">
                  <a16:creationId xmlns:a16="http://schemas.microsoft.com/office/drawing/2014/main" id="{C3CA18F9-98F1-4F58-910A-09A84462F64A}"/>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83;p38">
              <a:extLst>
                <a:ext uri="{FF2B5EF4-FFF2-40B4-BE49-F238E27FC236}">
                  <a16:creationId xmlns:a16="http://schemas.microsoft.com/office/drawing/2014/main" id="{40B12E13-24E1-407D-ADF1-6F75937E9378}"/>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84;p38">
              <a:extLst>
                <a:ext uri="{FF2B5EF4-FFF2-40B4-BE49-F238E27FC236}">
                  <a16:creationId xmlns:a16="http://schemas.microsoft.com/office/drawing/2014/main" id="{0E825250-D6C6-4101-A78A-C9AD8A996B0D}"/>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85;p38">
              <a:extLst>
                <a:ext uri="{FF2B5EF4-FFF2-40B4-BE49-F238E27FC236}">
                  <a16:creationId xmlns:a16="http://schemas.microsoft.com/office/drawing/2014/main" id="{1FBA4F41-32C3-4D10-BBB7-4E2569B51590}"/>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86;p38">
              <a:extLst>
                <a:ext uri="{FF2B5EF4-FFF2-40B4-BE49-F238E27FC236}">
                  <a16:creationId xmlns:a16="http://schemas.microsoft.com/office/drawing/2014/main" id="{488E6F0A-9894-4BFF-8202-74DCE9FFD366}"/>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87;p38">
              <a:extLst>
                <a:ext uri="{FF2B5EF4-FFF2-40B4-BE49-F238E27FC236}">
                  <a16:creationId xmlns:a16="http://schemas.microsoft.com/office/drawing/2014/main" id="{83412437-C4CC-4CDC-BEED-9667385B51AB}"/>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88;p38">
              <a:extLst>
                <a:ext uri="{FF2B5EF4-FFF2-40B4-BE49-F238E27FC236}">
                  <a16:creationId xmlns:a16="http://schemas.microsoft.com/office/drawing/2014/main" id="{695B6692-DB84-4725-B848-80D478C69635}"/>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89;p38">
              <a:extLst>
                <a:ext uri="{FF2B5EF4-FFF2-40B4-BE49-F238E27FC236}">
                  <a16:creationId xmlns:a16="http://schemas.microsoft.com/office/drawing/2014/main" id="{3FEB8965-B5C9-4AEF-9A4A-C50EE15E7811}"/>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0;p38">
              <a:extLst>
                <a:ext uri="{FF2B5EF4-FFF2-40B4-BE49-F238E27FC236}">
                  <a16:creationId xmlns:a16="http://schemas.microsoft.com/office/drawing/2014/main" id="{C2B8FEC5-7667-442D-9350-CE6E6EFCDB6C}"/>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91;p38">
              <a:extLst>
                <a:ext uri="{FF2B5EF4-FFF2-40B4-BE49-F238E27FC236}">
                  <a16:creationId xmlns:a16="http://schemas.microsoft.com/office/drawing/2014/main" id="{A662E5B7-4AF3-4853-A6C0-DDD871202AB7}"/>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92;p38">
              <a:extLst>
                <a:ext uri="{FF2B5EF4-FFF2-40B4-BE49-F238E27FC236}">
                  <a16:creationId xmlns:a16="http://schemas.microsoft.com/office/drawing/2014/main" id="{B9A1828E-F121-462A-8D02-6217A950570E}"/>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93;p38">
              <a:extLst>
                <a:ext uri="{FF2B5EF4-FFF2-40B4-BE49-F238E27FC236}">
                  <a16:creationId xmlns:a16="http://schemas.microsoft.com/office/drawing/2014/main" id="{6A697354-AF7F-4FF4-B8EB-99A9DFE60858}"/>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94;p38">
              <a:extLst>
                <a:ext uri="{FF2B5EF4-FFF2-40B4-BE49-F238E27FC236}">
                  <a16:creationId xmlns:a16="http://schemas.microsoft.com/office/drawing/2014/main" id="{A022B44D-5B7E-43C1-AC6D-9C617794F5CE}"/>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95;p38">
              <a:extLst>
                <a:ext uri="{FF2B5EF4-FFF2-40B4-BE49-F238E27FC236}">
                  <a16:creationId xmlns:a16="http://schemas.microsoft.com/office/drawing/2014/main" id="{1AC2B951-B681-4F3C-9185-B44406F73EC8}"/>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96;p38">
              <a:extLst>
                <a:ext uri="{FF2B5EF4-FFF2-40B4-BE49-F238E27FC236}">
                  <a16:creationId xmlns:a16="http://schemas.microsoft.com/office/drawing/2014/main" id="{95862F97-FB00-4EE0-9E8C-F3B6FF576A5B}"/>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97;p38">
              <a:extLst>
                <a:ext uri="{FF2B5EF4-FFF2-40B4-BE49-F238E27FC236}">
                  <a16:creationId xmlns:a16="http://schemas.microsoft.com/office/drawing/2014/main" id="{E3462F82-05A1-43AE-A385-B724490B4E33}"/>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98;p38">
              <a:extLst>
                <a:ext uri="{FF2B5EF4-FFF2-40B4-BE49-F238E27FC236}">
                  <a16:creationId xmlns:a16="http://schemas.microsoft.com/office/drawing/2014/main" id="{EC7628FB-1712-463F-936C-BD357337B4A8}"/>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99;p38">
              <a:extLst>
                <a:ext uri="{FF2B5EF4-FFF2-40B4-BE49-F238E27FC236}">
                  <a16:creationId xmlns:a16="http://schemas.microsoft.com/office/drawing/2014/main" id="{6C84B953-563A-4DEE-BE53-D25540CE9622}"/>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0;p38">
              <a:extLst>
                <a:ext uri="{FF2B5EF4-FFF2-40B4-BE49-F238E27FC236}">
                  <a16:creationId xmlns:a16="http://schemas.microsoft.com/office/drawing/2014/main" id="{87AB8BF0-2CF8-4C9B-9708-B246739BA740}"/>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01;p38">
              <a:extLst>
                <a:ext uri="{FF2B5EF4-FFF2-40B4-BE49-F238E27FC236}">
                  <a16:creationId xmlns:a16="http://schemas.microsoft.com/office/drawing/2014/main" id="{C159BA86-2A7C-4C7D-975E-CED271318A77}"/>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02;p38">
              <a:extLst>
                <a:ext uri="{FF2B5EF4-FFF2-40B4-BE49-F238E27FC236}">
                  <a16:creationId xmlns:a16="http://schemas.microsoft.com/office/drawing/2014/main" id="{90111C0D-03D2-4D79-9FFE-02364A3888BB}"/>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03;p38">
              <a:extLst>
                <a:ext uri="{FF2B5EF4-FFF2-40B4-BE49-F238E27FC236}">
                  <a16:creationId xmlns:a16="http://schemas.microsoft.com/office/drawing/2014/main" id="{55221449-B3EB-489A-BD05-5731EF327B55}"/>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04;p38">
              <a:extLst>
                <a:ext uri="{FF2B5EF4-FFF2-40B4-BE49-F238E27FC236}">
                  <a16:creationId xmlns:a16="http://schemas.microsoft.com/office/drawing/2014/main" id="{2B5CB40B-9AC1-430C-B30D-ABD0BE03A72C}"/>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05;p38">
              <a:extLst>
                <a:ext uri="{FF2B5EF4-FFF2-40B4-BE49-F238E27FC236}">
                  <a16:creationId xmlns:a16="http://schemas.microsoft.com/office/drawing/2014/main" id="{C4129D15-0829-4375-BDE5-83E957468D5E}"/>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06;p38">
              <a:extLst>
                <a:ext uri="{FF2B5EF4-FFF2-40B4-BE49-F238E27FC236}">
                  <a16:creationId xmlns:a16="http://schemas.microsoft.com/office/drawing/2014/main" id="{A7E353FF-FADC-42C3-A15F-E4F6AFEFDF6B}"/>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7;p38">
              <a:extLst>
                <a:ext uri="{FF2B5EF4-FFF2-40B4-BE49-F238E27FC236}">
                  <a16:creationId xmlns:a16="http://schemas.microsoft.com/office/drawing/2014/main" id="{09B38096-A60C-4EE2-869A-B217439C4DE9}"/>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08;p38">
              <a:extLst>
                <a:ext uri="{FF2B5EF4-FFF2-40B4-BE49-F238E27FC236}">
                  <a16:creationId xmlns:a16="http://schemas.microsoft.com/office/drawing/2014/main" id="{5DF48CEC-B26A-48B5-8E36-47250E91486F}"/>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9;p38">
              <a:extLst>
                <a:ext uri="{FF2B5EF4-FFF2-40B4-BE49-F238E27FC236}">
                  <a16:creationId xmlns:a16="http://schemas.microsoft.com/office/drawing/2014/main" id="{1CC140FA-9390-4195-9D8F-3E63A1B35FAB}"/>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10;p38">
              <a:extLst>
                <a:ext uri="{FF2B5EF4-FFF2-40B4-BE49-F238E27FC236}">
                  <a16:creationId xmlns:a16="http://schemas.microsoft.com/office/drawing/2014/main" id="{C38260B3-7B5D-4B93-A538-42986A990EA7}"/>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11;p38">
              <a:extLst>
                <a:ext uri="{FF2B5EF4-FFF2-40B4-BE49-F238E27FC236}">
                  <a16:creationId xmlns:a16="http://schemas.microsoft.com/office/drawing/2014/main" id="{49180471-70F2-463A-8325-9F3A4DA2AFC1}"/>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12;p38">
              <a:extLst>
                <a:ext uri="{FF2B5EF4-FFF2-40B4-BE49-F238E27FC236}">
                  <a16:creationId xmlns:a16="http://schemas.microsoft.com/office/drawing/2014/main" id="{A08C83DB-3E21-437D-A109-FDEB852892AF}"/>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13;p38">
              <a:extLst>
                <a:ext uri="{FF2B5EF4-FFF2-40B4-BE49-F238E27FC236}">
                  <a16:creationId xmlns:a16="http://schemas.microsoft.com/office/drawing/2014/main" id="{8783D2F3-F432-4A0F-9F3A-37C91D5A2458}"/>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14;p38">
              <a:extLst>
                <a:ext uri="{FF2B5EF4-FFF2-40B4-BE49-F238E27FC236}">
                  <a16:creationId xmlns:a16="http://schemas.microsoft.com/office/drawing/2014/main" id="{D3F125C0-6497-4558-9C87-B5AFD919824E}"/>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15;p38">
              <a:extLst>
                <a:ext uri="{FF2B5EF4-FFF2-40B4-BE49-F238E27FC236}">
                  <a16:creationId xmlns:a16="http://schemas.microsoft.com/office/drawing/2014/main" id="{2EA86398-A93C-4C5F-931A-FABAEB1279C5}"/>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16;p38">
              <a:extLst>
                <a:ext uri="{FF2B5EF4-FFF2-40B4-BE49-F238E27FC236}">
                  <a16:creationId xmlns:a16="http://schemas.microsoft.com/office/drawing/2014/main" id="{47C0F7B5-5FD2-4933-9D83-BF35F6FD1876}"/>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17;p38">
              <a:extLst>
                <a:ext uri="{FF2B5EF4-FFF2-40B4-BE49-F238E27FC236}">
                  <a16:creationId xmlns:a16="http://schemas.microsoft.com/office/drawing/2014/main" id="{0B2FA7BF-45C8-478D-BC49-DE8048F50CDA}"/>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18;p38">
              <a:extLst>
                <a:ext uri="{FF2B5EF4-FFF2-40B4-BE49-F238E27FC236}">
                  <a16:creationId xmlns:a16="http://schemas.microsoft.com/office/drawing/2014/main" id="{BB7345A7-5F6A-4379-9389-A78C71FF1795}"/>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19;p38">
              <a:extLst>
                <a:ext uri="{FF2B5EF4-FFF2-40B4-BE49-F238E27FC236}">
                  <a16:creationId xmlns:a16="http://schemas.microsoft.com/office/drawing/2014/main" id="{9B3F99E4-383E-479E-8607-5C01E6A5150F}"/>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20;p38">
              <a:extLst>
                <a:ext uri="{FF2B5EF4-FFF2-40B4-BE49-F238E27FC236}">
                  <a16:creationId xmlns:a16="http://schemas.microsoft.com/office/drawing/2014/main" id="{7B2E5537-E0BF-457C-8362-213DD5A23C6A}"/>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21;p38">
              <a:extLst>
                <a:ext uri="{FF2B5EF4-FFF2-40B4-BE49-F238E27FC236}">
                  <a16:creationId xmlns:a16="http://schemas.microsoft.com/office/drawing/2014/main" id="{2599D65C-113E-4924-A1DD-47DA0807F500}"/>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22;p38">
              <a:extLst>
                <a:ext uri="{FF2B5EF4-FFF2-40B4-BE49-F238E27FC236}">
                  <a16:creationId xmlns:a16="http://schemas.microsoft.com/office/drawing/2014/main" id="{7651DB8E-098F-4425-86C6-BCF5F9D90B51}"/>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23;p38">
              <a:extLst>
                <a:ext uri="{FF2B5EF4-FFF2-40B4-BE49-F238E27FC236}">
                  <a16:creationId xmlns:a16="http://schemas.microsoft.com/office/drawing/2014/main" id="{E26DBA49-D1E6-41C4-8C7B-DC8148E15C24}"/>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24;p38">
              <a:extLst>
                <a:ext uri="{FF2B5EF4-FFF2-40B4-BE49-F238E27FC236}">
                  <a16:creationId xmlns:a16="http://schemas.microsoft.com/office/drawing/2014/main" id="{7D424DAE-7CD9-42A5-86D0-8123D1D19C1A}"/>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25;p38">
              <a:extLst>
                <a:ext uri="{FF2B5EF4-FFF2-40B4-BE49-F238E27FC236}">
                  <a16:creationId xmlns:a16="http://schemas.microsoft.com/office/drawing/2014/main" id="{7BC3CAF9-74F8-4A14-AFD9-14C46A51D424}"/>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26;p38">
              <a:extLst>
                <a:ext uri="{FF2B5EF4-FFF2-40B4-BE49-F238E27FC236}">
                  <a16:creationId xmlns:a16="http://schemas.microsoft.com/office/drawing/2014/main" id="{B4F48B90-786F-4E17-943E-8EDBB399FBD2}"/>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27;p38">
              <a:extLst>
                <a:ext uri="{FF2B5EF4-FFF2-40B4-BE49-F238E27FC236}">
                  <a16:creationId xmlns:a16="http://schemas.microsoft.com/office/drawing/2014/main" id="{19A691F3-9309-4B4C-BD6A-023B9A63668E}"/>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28;p38">
              <a:extLst>
                <a:ext uri="{FF2B5EF4-FFF2-40B4-BE49-F238E27FC236}">
                  <a16:creationId xmlns:a16="http://schemas.microsoft.com/office/drawing/2014/main" id="{722C976F-7CC9-4906-B805-B86D7CF49DDD}"/>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29;p38">
              <a:extLst>
                <a:ext uri="{FF2B5EF4-FFF2-40B4-BE49-F238E27FC236}">
                  <a16:creationId xmlns:a16="http://schemas.microsoft.com/office/drawing/2014/main" id="{3CD8E8AA-A93A-4DA0-AEA1-E5A195EB0EEC}"/>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30;p38">
              <a:extLst>
                <a:ext uri="{FF2B5EF4-FFF2-40B4-BE49-F238E27FC236}">
                  <a16:creationId xmlns:a16="http://schemas.microsoft.com/office/drawing/2014/main" id="{A6A4FEC4-D868-4977-9E9D-2C02BC7AA96B}"/>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31;p38">
              <a:extLst>
                <a:ext uri="{FF2B5EF4-FFF2-40B4-BE49-F238E27FC236}">
                  <a16:creationId xmlns:a16="http://schemas.microsoft.com/office/drawing/2014/main" id="{8CEA192F-CAD7-4EBD-B40B-F6EDF6EE159F}"/>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32;p38">
              <a:extLst>
                <a:ext uri="{FF2B5EF4-FFF2-40B4-BE49-F238E27FC236}">
                  <a16:creationId xmlns:a16="http://schemas.microsoft.com/office/drawing/2014/main" id="{88925817-6D82-44B9-9122-EA9E2DF36854}"/>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33;p38">
              <a:extLst>
                <a:ext uri="{FF2B5EF4-FFF2-40B4-BE49-F238E27FC236}">
                  <a16:creationId xmlns:a16="http://schemas.microsoft.com/office/drawing/2014/main" id="{E7D86600-2F28-46AD-8F53-E407416C3B81}"/>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34;p38">
              <a:extLst>
                <a:ext uri="{FF2B5EF4-FFF2-40B4-BE49-F238E27FC236}">
                  <a16:creationId xmlns:a16="http://schemas.microsoft.com/office/drawing/2014/main" id="{5757A11A-A586-4B85-B3CC-0CBB45BC3BEC}"/>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35;p38">
              <a:extLst>
                <a:ext uri="{FF2B5EF4-FFF2-40B4-BE49-F238E27FC236}">
                  <a16:creationId xmlns:a16="http://schemas.microsoft.com/office/drawing/2014/main" id="{B2504A1F-F120-4925-8193-B9BD383FB614}"/>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36;p38">
              <a:extLst>
                <a:ext uri="{FF2B5EF4-FFF2-40B4-BE49-F238E27FC236}">
                  <a16:creationId xmlns:a16="http://schemas.microsoft.com/office/drawing/2014/main" id="{391B8FA0-8EF4-4B7B-8E34-C311DACEE5EF}"/>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37;p38">
              <a:extLst>
                <a:ext uri="{FF2B5EF4-FFF2-40B4-BE49-F238E27FC236}">
                  <a16:creationId xmlns:a16="http://schemas.microsoft.com/office/drawing/2014/main" id="{2D708C96-E985-42BB-944E-E21BE39EF822}"/>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38;p38">
              <a:extLst>
                <a:ext uri="{FF2B5EF4-FFF2-40B4-BE49-F238E27FC236}">
                  <a16:creationId xmlns:a16="http://schemas.microsoft.com/office/drawing/2014/main" id="{E6548DBC-D096-402E-8593-BE8CD468BDDD}"/>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39;p38">
              <a:extLst>
                <a:ext uri="{FF2B5EF4-FFF2-40B4-BE49-F238E27FC236}">
                  <a16:creationId xmlns:a16="http://schemas.microsoft.com/office/drawing/2014/main" id="{031B7DDA-26DE-4A1C-98B7-E6DF7B331935}"/>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40;p38">
              <a:extLst>
                <a:ext uri="{FF2B5EF4-FFF2-40B4-BE49-F238E27FC236}">
                  <a16:creationId xmlns:a16="http://schemas.microsoft.com/office/drawing/2014/main" id="{90542BEC-CBBA-4AC6-8635-ECF409FADCD4}"/>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41;p38">
              <a:extLst>
                <a:ext uri="{FF2B5EF4-FFF2-40B4-BE49-F238E27FC236}">
                  <a16:creationId xmlns:a16="http://schemas.microsoft.com/office/drawing/2014/main" id="{7CB6049B-8A3D-4527-AC3D-3B5744A97D3C}"/>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42;p38">
              <a:extLst>
                <a:ext uri="{FF2B5EF4-FFF2-40B4-BE49-F238E27FC236}">
                  <a16:creationId xmlns:a16="http://schemas.microsoft.com/office/drawing/2014/main" id="{A2FC4FA4-ED69-40D8-98F3-DBF12801F4DF}"/>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43;p38">
              <a:extLst>
                <a:ext uri="{FF2B5EF4-FFF2-40B4-BE49-F238E27FC236}">
                  <a16:creationId xmlns:a16="http://schemas.microsoft.com/office/drawing/2014/main" id="{7A0DF117-D1A6-4797-A2B2-E9DC6048F2FE}"/>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44;p38">
              <a:extLst>
                <a:ext uri="{FF2B5EF4-FFF2-40B4-BE49-F238E27FC236}">
                  <a16:creationId xmlns:a16="http://schemas.microsoft.com/office/drawing/2014/main" id="{FB1ECA4E-5980-4C4E-8AF4-47FDE637C361}"/>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45;p38">
              <a:extLst>
                <a:ext uri="{FF2B5EF4-FFF2-40B4-BE49-F238E27FC236}">
                  <a16:creationId xmlns:a16="http://schemas.microsoft.com/office/drawing/2014/main" id="{F9ADC6D8-4BF4-4872-B14D-66CE89D12B88}"/>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46;p38">
              <a:extLst>
                <a:ext uri="{FF2B5EF4-FFF2-40B4-BE49-F238E27FC236}">
                  <a16:creationId xmlns:a16="http://schemas.microsoft.com/office/drawing/2014/main" id="{BFEF9DA6-D8F3-4C42-9820-4B3174858CA6}"/>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47;p38">
              <a:extLst>
                <a:ext uri="{FF2B5EF4-FFF2-40B4-BE49-F238E27FC236}">
                  <a16:creationId xmlns:a16="http://schemas.microsoft.com/office/drawing/2014/main" id="{B8770684-84FC-4DE5-9AE5-000442BA1BB0}"/>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48;p38">
              <a:extLst>
                <a:ext uri="{FF2B5EF4-FFF2-40B4-BE49-F238E27FC236}">
                  <a16:creationId xmlns:a16="http://schemas.microsoft.com/office/drawing/2014/main" id="{A53D2494-F21B-42F4-B441-9D8F2C4F4460}"/>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49;p38">
              <a:extLst>
                <a:ext uri="{FF2B5EF4-FFF2-40B4-BE49-F238E27FC236}">
                  <a16:creationId xmlns:a16="http://schemas.microsoft.com/office/drawing/2014/main" id="{A74590E3-E293-4348-BACA-4AC1CE387CDE}"/>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50;p38">
              <a:extLst>
                <a:ext uri="{FF2B5EF4-FFF2-40B4-BE49-F238E27FC236}">
                  <a16:creationId xmlns:a16="http://schemas.microsoft.com/office/drawing/2014/main" id="{BB1878FC-C65D-4D08-B8FC-4EFCCE7D82CE}"/>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51;p38">
              <a:extLst>
                <a:ext uri="{FF2B5EF4-FFF2-40B4-BE49-F238E27FC236}">
                  <a16:creationId xmlns:a16="http://schemas.microsoft.com/office/drawing/2014/main" id="{A0B30CAD-03D7-4F76-8ECB-514615678A2E}"/>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52;p38">
              <a:extLst>
                <a:ext uri="{FF2B5EF4-FFF2-40B4-BE49-F238E27FC236}">
                  <a16:creationId xmlns:a16="http://schemas.microsoft.com/office/drawing/2014/main" id="{CDAD0BB4-D0F6-470D-851A-A9EE36AD6E5B}"/>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53;p38">
              <a:extLst>
                <a:ext uri="{FF2B5EF4-FFF2-40B4-BE49-F238E27FC236}">
                  <a16:creationId xmlns:a16="http://schemas.microsoft.com/office/drawing/2014/main" id="{38979209-3048-4077-8599-CCF8369BDF31}"/>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54;p38">
              <a:extLst>
                <a:ext uri="{FF2B5EF4-FFF2-40B4-BE49-F238E27FC236}">
                  <a16:creationId xmlns:a16="http://schemas.microsoft.com/office/drawing/2014/main" id="{8F3A3D93-A943-440B-A90B-E4BDF5A6C237}"/>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55;p38">
              <a:extLst>
                <a:ext uri="{FF2B5EF4-FFF2-40B4-BE49-F238E27FC236}">
                  <a16:creationId xmlns:a16="http://schemas.microsoft.com/office/drawing/2014/main" id="{315A959B-28DE-49EC-8190-A2A61B0D900B}"/>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56;p38">
              <a:extLst>
                <a:ext uri="{FF2B5EF4-FFF2-40B4-BE49-F238E27FC236}">
                  <a16:creationId xmlns:a16="http://schemas.microsoft.com/office/drawing/2014/main" id="{D07913FB-C2FD-4E36-84DE-B0AC5D58C503}"/>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57;p38">
              <a:extLst>
                <a:ext uri="{FF2B5EF4-FFF2-40B4-BE49-F238E27FC236}">
                  <a16:creationId xmlns:a16="http://schemas.microsoft.com/office/drawing/2014/main" id="{1478A8AE-C395-4FBF-9F15-2DD23376B818}"/>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58;p38">
              <a:extLst>
                <a:ext uri="{FF2B5EF4-FFF2-40B4-BE49-F238E27FC236}">
                  <a16:creationId xmlns:a16="http://schemas.microsoft.com/office/drawing/2014/main" id="{0C48A7F5-8A46-448C-A748-69D7D38C4355}"/>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59;p38">
              <a:extLst>
                <a:ext uri="{FF2B5EF4-FFF2-40B4-BE49-F238E27FC236}">
                  <a16:creationId xmlns:a16="http://schemas.microsoft.com/office/drawing/2014/main" id="{B8931C5E-D2EC-4FA2-9D5E-C201DE771020}"/>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60;p38">
              <a:extLst>
                <a:ext uri="{FF2B5EF4-FFF2-40B4-BE49-F238E27FC236}">
                  <a16:creationId xmlns:a16="http://schemas.microsoft.com/office/drawing/2014/main" id="{95722839-2030-4136-8D45-64D50B3ECDEB}"/>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61;p38">
              <a:extLst>
                <a:ext uri="{FF2B5EF4-FFF2-40B4-BE49-F238E27FC236}">
                  <a16:creationId xmlns:a16="http://schemas.microsoft.com/office/drawing/2014/main" id="{F85B744A-2DEF-433C-BF9C-0848B956CFF8}"/>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62;p38">
              <a:extLst>
                <a:ext uri="{FF2B5EF4-FFF2-40B4-BE49-F238E27FC236}">
                  <a16:creationId xmlns:a16="http://schemas.microsoft.com/office/drawing/2014/main" id="{9CCD7063-CFA1-4810-B954-75F83BF4B891}"/>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63;p38">
              <a:extLst>
                <a:ext uri="{FF2B5EF4-FFF2-40B4-BE49-F238E27FC236}">
                  <a16:creationId xmlns:a16="http://schemas.microsoft.com/office/drawing/2014/main" id="{BE52C907-0B8B-4C94-ACEF-B20C345DD447}"/>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64;p38">
              <a:extLst>
                <a:ext uri="{FF2B5EF4-FFF2-40B4-BE49-F238E27FC236}">
                  <a16:creationId xmlns:a16="http://schemas.microsoft.com/office/drawing/2014/main" id="{501813B8-EC77-42FF-9E76-453F5EAC39CC}"/>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65;p38">
              <a:extLst>
                <a:ext uri="{FF2B5EF4-FFF2-40B4-BE49-F238E27FC236}">
                  <a16:creationId xmlns:a16="http://schemas.microsoft.com/office/drawing/2014/main" id="{E495F6E7-52A9-456D-A551-66527BBD2F05}"/>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66;p38">
              <a:extLst>
                <a:ext uri="{FF2B5EF4-FFF2-40B4-BE49-F238E27FC236}">
                  <a16:creationId xmlns:a16="http://schemas.microsoft.com/office/drawing/2014/main" id="{F48753D0-A2F6-473D-ACE6-291178D8824E}"/>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67;p38">
              <a:extLst>
                <a:ext uri="{FF2B5EF4-FFF2-40B4-BE49-F238E27FC236}">
                  <a16:creationId xmlns:a16="http://schemas.microsoft.com/office/drawing/2014/main" id="{1C5B455B-4F75-4938-A7A8-9D07A1B06065}"/>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68;p38">
              <a:extLst>
                <a:ext uri="{FF2B5EF4-FFF2-40B4-BE49-F238E27FC236}">
                  <a16:creationId xmlns:a16="http://schemas.microsoft.com/office/drawing/2014/main" id="{E581CB3C-F45F-4667-ABF4-98A267E5CDEC}"/>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69;p38">
              <a:extLst>
                <a:ext uri="{FF2B5EF4-FFF2-40B4-BE49-F238E27FC236}">
                  <a16:creationId xmlns:a16="http://schemas.microsoft.com/office/drawing/2014/main" id="{C953B2C1-A819-4FED-84A1-D05D43E9D6F6}"/>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70;p38">
              <a:extLst>
                <a:ext uri="{FF2B5EF4-FFF2-40B4-BE49-F238E27FC236}">
                  <a16:creationId xmlns:a16="http://schemas.microsoft.com/office/drawing/2014/main" id="{AFD6BE31-D1B8-4FAD-9347-87B174EFB75C}"/>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71;p38">
              <a:extLst>
                <a:ext uri="{FF2B5EF4-FFF2-40B4-BE49-F238E27FC236}">
                  <a16:creationId xmlns:a16="http://schemas.microsoft.com/office/drawing/2014/main" id="{A66E5FA8-A91A-4D3C-BEB3-5C42704D5635}"/>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72;p38">
              <a:extLst>
                <a:ext uri="{FF2B5EF4-FFF2-40B4-BE49-F238E27FC236}">
                  <a16:creationId xmlns:a16="http://schemas.microsoft.com/office/drawing/2014/main" id="{E131CF14-7493-42F2-8074-54AC13A9427B}"/>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73;p38">
              <a:extLst>
                <a:ext uri="{FF2B5EF4-FFF2-40B4-BE49-F238E27FC236}">
                  <a16:creationId xmlns:a16="http://schemas.microsoft.com/office/drawing/2014/main" id="{C808C1E9-5183-4F92-BB46-42A026FB0667}"/>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74;p38">
              <a:extLst>
                <a:ext uri="{FF2B5EF4-FFF2-40B4-BE49-F238E27FC236}">
                  <a16:creationId xmlns:a16="http://schemas.microsoft.com/office/drawing/2014/main" id="{6C0C5691-D2F2-4FFD-A40D-84C6B460F1A7}"/>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75;p38">
              <a:extLst>
                <a:ext uri="{FF2B5EF4-FFF2-40B4-BE49-F238E27FC236}">
                  <a16:creationId xmlns:a16="http://schemas.microsoft.com/office/drawing/2014/main" id="{BBACC56C-640B-4DE1-9ACB-B058B4587589}"/>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76;p38">
              <a:extLst>
                <a:ext uri="{FF2B5EF4-FFF2-40B4-BE49-F238E27FC236}">
                  <a16:creationId xmlns:a16="http://schemas.microsoft.com/office/drawing/2014/main" id="{10C7208B-362F-4FDC-BA7E-DB6D2BA57B5D}"/>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77;p38">
              <a:extLst>
                <a:ext uri="{FF2B5EF4-FFF2-40B4-BE49-F238E27FC236}">
                  <a16:creationId xmlns:a16="http://schemas.microsoft.com/office/drawing/2014/main" id="{96048029-6A8A-49D5-8536-301BC95CA4F5}"/>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78;p38">
              <a:extLst>
                <a:ext uri="{FF2B5EF4-FFF2-40B4-BE49-F238E27FC236}">
                  <a16:creationId xmlns:a16="http://schemas.microsoft.com/office/drawing/2014/main" id="{F8C533DA-0131-4F5D-ABA7-DE508D83ABF6}"/>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79;p38">
              <a:extLst>
                <a:ext uri="{FF2B5EF4-FFF2-40B4-BE49-F238E27FC236}">
                  <a16:creationId xmlns:a16="http://schemas.microsoft.com/office/drawing/2014/main" id="{0592B8A8-3E4E-4C7A-91B8-799B707E5817}"/>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80;p38">
              <a:extLst>
                <a:ext uri="{FF2B5EF4-FFF2-40B4-BE49-F238E27FC236}">
                  <a16:creationId xmlns:a16="http://schemas.microsoft.com/office/drawing/2014/main" id="{E0BEA614-CF04-463D-92A7-C519B4039F69}"/>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81;p38">
              <a:extLst>
                <a:ext uri="{FF2B5EF4-FFF2-40B4-BE49-F238E27FC236}">
                  <a16:creationId xmlns:a16="http://schemas.microsoft.com/office/drawing/2014/main" id="{B384C64D-D810-4A29-9327-BD92A4A7661C}"/>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82;p38">
              <a:extLst>
                <a:ext uri="{FF2B5EF4-FFF2-40B4-BE49-F238E27FC236}">
                  <a16:creationId xmlns:a16="http://schemas.microsoft.com/office/drawing/2014/main" id="{4D7A6973-1B52-4D46-BD4C-84F682176021}"/>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83;p38">
              <a:extLst>
                <a:ext uri="{FF2B5EF4-FFF2-40B4-BE49-F238E27FC236}">
                  <a16:creationId xmlns:a16="http://schemas.microsoft.com/office/drawing/2014/main" id="{D0B80381-E0AB-4BB5-BA67-24C81A410478}"/>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92288" y="1995687"/>
            <a:ext cx="2359424" cy="576063"/>
          </a:xfrm>
        </p:spPr>
        <p:txBody>
          <a:bodyPr/>
          <a:lstStyle/>
          <a:p>
            <a:r>
              <a:rPr lang="en-US" altLang="ko-KR" sz="2000"/>
              <a:t>Machine Learning là gì</a:t>
            </a:r>
            <a:endParaRPr lang="ko-KR" altLang="en-US" sz="2000" dirty="0"/>
          </a:p>
        </p:txBody>
      </p:sp>
      <p:sp>
        <p:nvSpPr>
          <p:cNvPr id="3" name="Text Placeholder 2"/>
          <p:cNvSpPr>
            <a:spLocks noGrp="1"/>
          </p:cNvSpPr>
          <p:nvPr>
            <p:ph type="body" sz="quarter" idx="11"/>
          </p:nvPr>
        </p:nvSpPr>
        <p:spPr>
          <a:xfrm>
            <a:off x="3059832" y="2355726"/>
            <a:ext cx="3096344" cy="1728191"/>
          </a:xfrm>
        </p:spPr>
        <p:txBody>
          <a:bodyPr/>
          <a:lstStyle/>
          <a:p>
            <a:pPr marL="114300" indent="0"/>
            <a:r>
              <a:rPr lang="en-US" b="1">
                <a:solidFill>
                  <a:schemeClr val="tx1"/>
                </a:solidFill>
                <a:latin typeface="Oswald" pitchFamily="2" charset="0"/>
              </a:rPr>
              <a:t>Machine learning là khoa học (và nghệ thuật) lập trình máy tính để chúng có thể</a:t>
            </a:r>
          </a:p>
          <a:p>
            <a:r>
              <a:rPr lang="en-US" b="1">
                <a:solidFill>
                  <a:schemeClr val="tx1"/>
                </a:solidFill>
                <a:latin typeface="Oswald" pitchFamily="2" charset="0"/>
              </a:rPr>
              <a:t>học từ dữ liệu.</a:t>
            </a:r>
          </a:p>
          <a:p>
            <a:pPr lvl="0"/>
            <a:endParaRPr lang="en-US" altLang="ko-KR" dirty="0"/>
          </a:p>
        </p:txBody>
      </p:sp>
      <p:grpSp>
        <p:nvGrpSpPr>
          <p:cNvPr id="4" name="Google Shape;701;p42">
            <a:extLst>
              <a:ext uri="{FF2B5EF4-FFF2-40B4-BE49-F238E27FC236}">
                <a16:creationId xmlns:a16="http://schemas.microsoft.com/office/drawing/2014/main" id="{FD51B863-0B07-42BA-B1A7-582E4ECB77C5}"/>
              </a:ext>
            </a:extLst>
          </p:cNvPr>
          <p:cNvGrpSpPr/>
          <p:nvPr/>
        </p:nvGrpSpPr>
        <p:grpSpPr>
          <a:xfrm>
            <a:off x="3895" y="2800921"/>
            <a:ext cx="3868739" cy="2342579"/>
            <a:chOff x="1550175" y="1489500"/>
            <a:chExt cx="4525900" cy="2740500"/>
          </a:xfrm>
        </p:grpSpPr>
        <p:sp>
          <p:nvSpPr>
            <p:cNvPr id="5" name="Google Shape;702;p42">
              <a:extLst>
                <a:ext uri="{FF2B5EF4-FFF2-40B4-BE49-F238E27FC236}">
                  <a16:creationId xmlns:a16="http://schemas.microsoft.com/office/drawing/2014/main" id="{0AB37E16-C9A5-4FC3-A3FC-3211B281B6C4}"/>
                </a:ext>
              </a:extLst>
            </p:cNvPr>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3;p42">
              <a:extLst>
                <a:ext uri="{FF2B5EF4-FFF2-40B4-BE49-F238E27FC236}">
                  <a16:creationId xmlns:a16="http://schemas.microsoft.com/office/drawing/2014/main" id="{75C1C679-D05B-475F-BB48-14C393725F0D}"/>
                </a:ext>
              </a:extLst>
            </p:cNvPr>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p42">
              <a:extLst>
                <a:ext uri="{FF2B5EF4-FFF2-40B4-BE49-F238E27FC236}">
                  <a16:creationId xmlns:a16="http://schemas.microsoft.com/office/drawing/2014/main" id="{46815866-FE89-4001-9FAB-39C938EED53B}"/>
                </a:ext>
              </a:extLst>
            </p:cNvPr>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5;p42">
              <a:extLst>
                <a:ext uri="{FF2B5EF4-FFF2-40B4-BE49-F238E27FC236}">
                  <a16:creationId xmlns:a16="http://schemas.microsoft.com/office/drawing/2014/main" id="{EE534D83-F0C7-4736-B03E-DB30BCA9AA15}"/>
                </a:ext>
              </a:extLst>
            </p:cNvPr>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6;p42">
              <a:extLst>
                <a:ext uri="{FF2B5EF4-FFF2-40B4-BE49-F238E27FC236}">
                  <a16:creationId xmlns:a16="http://schemas.microsoft.com/office/drawing/2014/main" id="{D25B6A4A-15AC-47DE-B2D2-5BDA05B11AFC}"/>
                </a:ext>
              </a:extLst>
            </p:cNvPr>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7;p42">
              <a:extLst>
                <a:ext uri="{FF2B5EF4-FFF2-40B4-BE49-F238E27FC236}">
                  <a16:creationId xmlns:a16="http://schemas.microsoft.com/office/drawing/2014/main" id="{724DBDD8-20D0-437A-B055-E051F29AD648}"/>
                </a:ext>
              </a:extLst>
            </p:cNvPr>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8;p42">
              <a:extLst>
                <a:ext uri="{FF2B5EF4-FFF2-40B4-BE49-F238E27FC236}">
                  <a16:creationId xmlns:a16="http://schemas.microsoft.com/office/drawing/2014/main" id="{8127C5FC-AC62-446D-A587-47DB65CA81A5}"/>
                </a:ext>
              </a:extLst>
            </p:cNvPr>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9;p42">
              <a:extLst>
                <a:ext uri="{FF2B5EF4-FFF2-40B4-BE49-F238E27FC236}">
                  <a16:creationId xmlns:a16="http://schemas.microsoft.com/office/drawing/2014/main" id="{6A89B5AF-4984-4CC2-9076-70CEC6F1BBFB}"/>
                </a:ext>
              </a:extLst>
            </p:cNvPr>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0;p42">
              <a:extLst>
                <a:ext uri="{FF2B5EF4-FFF2-40B4-BE49-F238E27FC236}">
                  <a16:creationId xmlns:a16="http://schemas.microsoft.com/office/drawing/2014/main" id="{9F230106-86E2-47AC-A0E5-2906888125EA}"/>
                </a:ext>
              </a:extLst>
            </p:cNvPr>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1;p42">
              <a:extLst>
                <a:ext uri="{FF2B5EF4-FFF2-40B4-BE49-F238E27FC236}">
                  <a16:creationId xmlns:a16="http://schemas.microsoft.com/office/drawing/2014/main" id="{AADE4FC8-8F37-4A74-AD05-C9A077014BDC}"/>
                </a:ext>
              </a:extLst>
            </p:cNvPr>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2">
              <a:extLst>
                <a:ext uri="{FF2B5EF4-FFF2-40B4-BE49-F238E27FC236}">
                  <a16:creationId xmlns:a16="http://schemas.microsoft.com/office/drawing/2014/main" id="{E1DAD5F8-8457-4175-A811-C059D15BF32D}"/>
                </a:ext>
              </a:extLst>
            </p:cNvPr>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3;p42">
              <a:extLst>
                <a:ext uri="{FF2B5EF4-FFF2-40B4-BE49-F238E27FC236}">
                  <a16:creationId xmlns:a16="http://schemas.microsoft.com/office/drawing/2014/main" id="{0B41C52A-1248-40DC-86EA-461D3D6DC515}"/>
                </a:ext>
              </a:extLst>
            </p:cNvPr>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4;p42">
              <a:extLst>
                <a:ext uri="{FF2B5EF4-FFF2-40B4-BE49-F238E27FC236}">
                  <a16:creationId xmlns:a16="http://schemas.microsoft.com/office/drawing/2014/main" id="{C0E23FD3-9728-4DEB-9051-C38648EEDEF5}"/>
                </a:ext>
              </a:extLst>
            </p:cNvPr>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5;p42">
              <a:extLst>
                <a:ext uri="{FF2B5EF4-FFF2-40B4-BE49-F238E27FC236}">
                  <a16:creationId xmlns:a16="http://schemas.microsoft.com/office/drawing/2014/main" id="{037D8E81-7D38-4AA3-A1DD-5722C56F053F}"/>
                </a:ext>
              </a:extLst>
            </p:cNvPr>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6;p42">
              <a:extLst>
                <a:ext uri="{FF2B5EF4-FFF2-40B4-BE49-F238E27FC236}">
                  <a16:creationId xmlns:a16="http://schemas.microsoft.com/office/drawing/2014/main" id="{112A411E-5CF0-4254-99F0-FA0347C14E99}"/>
                </a:ext>
              </a:extLst>
            </p:cNvPr>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p42">
              <a:extLst>
                <a:ext uri="{FF2B5EF4-FFF2-40B4-BE49-F238E27FC236}">
                  <a16:creationId xmlns:a16="http://schemas.microsoft.com/office/drawing/2014/main" id="{3B91A80B-9338-4601-9723-EFE6F4A7F763}"/>
                </a:ext>
              </a:extLst>
            </p:cNvPr>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8;p42">
              <a:extLst>
                <a:ext uri="{FF2B5EF4-FFF2-40B4-BE49-F238E27FC236}">
                  <a16:creationId xmlns:a16="http://schemas.microsoft.com/office/drawing/2014/main" id="{0969BB6F-3673-4A0A-8A1C-768789F6A457}"/>
                </a:ext>
              </a:extLst>
            </p:cNvPr>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19;p42">
              <a:extLst>
                <a:ext uri="{FF2B5EF4-FFF2-40B4-BE49-F238E27FC236}">
                  <a16:creationId xmlns:a16="http://schemas.microsoft.com/office/drawing/2014/main" id="{974BECB0-F079-4D30-8CF5-9FC7FC6D3BA8}"/>
                </a:ext>
              </a:extLst>
            </p:cNvPr>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0;p42">
              <a:extLst>
                <a:ext uri="{FF2B5EF4-FFF2-40B4-BE49-F238E27FC236}">
                  <a16:creationId xmlns:a16="http://schemas.microsoft.com/office/drawing/2014/main" id="{E8EC9186-A24B-45A1-BB60-2783554B21C2}"/>
                </a:ext>
              </a:extLst>
            </p:cNvPr>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1;p42">
              <a:extLst>
                <a:ext uri="{FF2B5EF4-FFF2-40B4-BE49-F238E27FC236}">
                  <a16:creationId xmlns:a16="http://schemas.microsoft.com/office/drawing/2014/main" id="{68447FD5-4D5A-4040-A800-7F2EB599FE1A}"/>
                </a:ext>
              </a:extLst>
            </p:cNvPr>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2;p42">
              <a:extLst>
                <a:ext uri="{FF2B5EF4-FFF2-40B4-BE49-F238E27FC236}">
                  <a16:creationId xmlns:a16="http://schemas.microsoft.com/office/drawing/2014/main" id="{740D2A21-68BA-4023-8F3D-7F8B234EDFB8}"/>
                </a:ext>
              </a:extLst>
            </p:cNvPr>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3;p42">
              <a:extLst>
                <a:ext uri="{FF2B5EF4-FFF2-40B4-BE49-F238E27FC236}">
                  <a16:creationId xmlns:a16="http://schemas.microsoft.com/office/drawing/2014/main" id="{9618E830-1A02-4B2F-A051-F0E9743A7C55}"/>
                </a:ext>
              </a:extLst>
            </p:cNvPr>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4;p42">
              <a:extLst>
                <a:ext uri="{FF2B5EF4-FFF2-40B4-BE49-F238E27FC236}">
                  <a16:creationId xmlns:a16="http://schemas.microsoft.com/office/drawing/2014/main" id="{FD7B0FD1-7859-4959-B7F2-A45F87C487A3}"/>
                </a:ext>
              </a:extLst>
            </p:cNvPr>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5;p42">
              <a:extLst>
                <a:ext uri="{FF2B5EF4-FFF2-40B4-BE49-F238E27FC236}">
                  <a16:creationId xmlns:a16="http://schemas.microsoft.com/office/drawing/2014/main" id="{63D73ADD-1789-4EDF-A5E3-61285E09ADBB}"/>
                </a:ext>
              </a:extLst>
            </p:cNvPr>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6;p42">
              <a:extLst>
                <a:ext uri="{FF2B5EF4-FFF2-40B4-BE49-F238E27FC236}">
                  <a16:creationId xmlns:a16="http://schemas.microsoft.com/office/drawing/2014/main" id="{F8E3328F-FBB1-4208-96D3-C0475B9EBAA2}"/>
                </a:ext>
              </a:extLst>
            </p:cNvPr>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7;p42">
              <a:extLst>
                <a:ext uri="{FF2B5EF4-FFF2-40B4-BE49-F238E27FC236}">
                  <a16:creationId xmlns:a16="http://schemas.microsoft.com/office/drawing/2014/main" id="{E3FD4271-7D77-4353-9A0C-180267916EEB}"/>
                </a:ext>
              </a:extLst>
            </p:cNvPr>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8;p42">
              <a:extLst>
                <a:ext uri="{FF2B5EF4-FFF2-40B4-BE49-F238E27FC236}">
                  <a16:creationId xmlns:a16="http://schemas.microsoft.com/office/drawing/2014/main" id="{982C7B63-60EA-4FBC-8A6B-E5734DFBD1D5}"/>
                </a:ext>
              </a:extLst>
            </p:cNvPr>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9;p42">
              <a:extLst>
                <a:ext uri="{FF2B5EF4-FFF2-40B4-BE49-F238E27FC236}">
                  <a16:creationId xmlns:a16="http://schemas.microsoft.com/office/drawing/2014/main" id="{1F62FFA1-ED6D-440F-A5B1-C21924066A85}"/>
                </a:ext>
              </a:extLst>
            </p:cNvPr>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0;p42">
              <a:extLst>
                <a:ext uri="{FF2B5EF4-FFF2-40B4-BE49-F238E27FC236}">
                  <a16:creationId xmlns:a16="http://schemas.microsoft.com/office/drawing/2014/main" id="{8F7F5B40-823E-49DD-A1DD-15D42CFF7559}"/>
                </a:ext>
              </a:extLst>
            </p:cNvPr>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1;p42">
              <a:extLst>
                <a:ext uri="{FF2B5EF4-FFF2-40B4-BE49-F238E27FC236}">
                  <a16:creationId xmlns:a16="http://schemas.microsoft.com/office/drawing/2014/main" id="{5BA14967-D71C-4793-8428-48ABBD942041}"/>
                </a:ext>
              </a:extLst>
            </p:cNvPr>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2;p42">
              <a:extLst>
                <a:ext uri="{FF2B5EF4-FFF2-40B4-BE49-F238E27FC236}">
                  <a16:creationId xmlns:a16="http://schemas.microsoft.com/office/drawing/2014/main" id="{E3F1C830-0C06-42B2-86E7-16781EB75146}"/>
                </a:ext>
              </a:extLst>
            </p:cNvPr>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3;p42">
              <a:extLst>
                <a:ext uri="{FF2B5EF4-FFF2-40B4-BE49-F238E27FC236}">
                  <a16:creationId xmlns:a16="http://schemas.microsoft.com/office/drawing/2014/main" id="{FA4F94BA-5360-4C6E-A520-2C40C661E534}"/>
                </a:ext>
              </a:extLst>
            </p:cNvPr>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4;p42">
              <a:extLst>
                <a:ext uri="{FF2B5EF4-FFF2-40B4-BE49-F238E27FC236}">
                  <a16:creationId xmlns:a16="http://schemas.microsoft.com/office/drawing/2014/main" id="{D892F8FA-FA33-4447-9C76-D4440D72AB5B}"/>
                </a:ext>
              </a:extLst>
            </p:cNvPr>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5;p42">
              <a:extLst>
                <a:ext uri="{FF2B5EF4-FFF2-40B4-BE49-F238E27FC236}">
                  <a16:creationId xmlns:a16="http://schemas.microsoft.com/office/drawing/2014/main" id="{4CA8EC28-FE17-4AE5-BAA7-706F1940771C}"/>
                </a:ext>
              </a:extLst>
            </p:cNvPr>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6;p42">
              <a:extLst>
                <a:ext uri="{FF2B5EF4-FFF2-40B4-BE49-F238E27FC236}">
                  <a16:creationId xmlns:a16="http://schemas.microsoft.com/office/drawing/2014/main" id="{5A623155-B3B2-4571-A692-FB6787551117}"/>
                </a:ext>
              </a:extLst>
            </p:cNvPr>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7;p42">
              <a:extLst>
                <a:ext uri="{FF2B5EF4-FFF2-40B4-BE49-F238E27FC236}">
                  <a16:creationId xmlns:a16="http://schemas.microsoft.com/office/drawing/2014/main" id="{F4368A9B-5665-411C-9333-1000F4D87270}"/>
                </a:ext>
              </a:extLst>
            </p:cNvPr>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38;p42">
              <a:extLst>
                <a:ext uri="{FF2B5EF4-FFF2-40B4-BE49-F238E27FC236}">
                  <a16:creationId xmlns:a16="http://schemas.microsoft.com/office/drawing/2014/main" id="{D2BBDFEE-F886-41EF-B773-70F5B12074D4}"/>
                </a:ext>
              </a:extLst>
            </p:cNvPr>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9;p42">
              <a:extLst>
                <a:ext uri="{FF2B5EF4-FFF2-40B4-BE49-F238E27FC236}">
                  <a16:creationId xmlns:a16="http://schemas.microsoft.com/office/drawing/2014/main" id="{CDFEAB39-DBA8-4372-A807-8277AE821488}"/>
                </a:ext>
              </a:extLst>
            </p:cNvPr>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0;p42">
              <a:extLst>
                <a:ext uri="{FF2B5EF4-FFF2-40B4-BE49-F238E27FC236}">
                  <a16:creationId xmlns:a16="http://schemas.microsoft.com/office/drawing/2014/main" id="{DFB462E5-E131-4FEE-9F82-85B1F6FD7106}"/>
                </a:ext>
              </a:extLst>
            </p:cNvPr>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1;p42">
              <a:extLst>
                <a:ext uri="{FF2B5EF4-FFF2-40B4-BE49-F238E27FC236}">
                  <a16:creationId xmlns:a16="http://schemas.microsoft.com/office/drawing/2014/main" id="{E302E0E0-4928-409A-B340-A7B96FD4FAF6}"/>
                </a:ext>
              </a:extLst>
            </p:cNvPr>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2;p42">
              <a:extLst>
                <a:ext uri="{FF2B5EF4-FFF2-40B4-BE49-F238E27FC236}">
                  <a16:creationId xmlns:a16="http://schemas.microsoft.com/office/drawing/2014/main" id="{2DF0661D-4EAE-464F-85B2-B5E2AC3B73A6}"/>
                </a:ext>
              </a:extLst>
            </p:cNvPr>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3;p42">
              <a:extLst>
                <a:ext uri="{FF2B5EF4-FFF2-40B4-BE49-F238E27FC236}">
                  <a16:creationId xmlns:a16="http://schemas.microsoft.com/office/drawing/2014/main" id="{6B4FEAA5-FF42-43DD-BE95-D9188F418623}"/>
                </a:ext>
              </a:extLst>
            </p:cNvPr>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4;p42">
              <a:extLst>
                <a:ext uri="{FF2B5EF4-FFF2-40B4-BE49-F238E27FC236}">
                  <a16:creationId xmlns:a16="http://schemas.microsoft.com/office/drawing/2014/main" id="{91FACEFB-BC42-49ED-AB6A-31EA62701762}"/>
                </a:ext>
              </a:extLst>
            </p:cNvPr>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5;p42">
              <a:extLst>
                <a:ext uri="{FF2B5EF4-FFF2-40B4-BE49-F238E27FC236}">
                  <a16:creationId xmlns:a16="http://schemas.microsoft.com/office/drawing/2014/main" id="{9D234E5D-4F36-42D9-AF37-077E145BDB51}"/>
                </a:ext>
              </a:extLst>
            </p:cNvPr>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6;p42">
              <a:extLst>
                <a:ext uri="{FF2B5EF4-FFF2-40B4-BE49-F238E27FC236}">
                  <a16:creationId xmlns:a16="http://schemas.microsoft.com/office/drawing/2014/main" id="{C064CD19-6591-43F3-812E-879F3DEB332D}"/>
                </a:ext>
              </a:extLst>
            </p:cNvPr>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7;p42">
              <a:extLst>
                <a:ext uri="{FF2B5EF4-FFF2-40B4-BE49-F238E27FC236}">
                  <a16:creationId xmlns:a16="http://schemas.microsoft.com/office/drawing/2014/main" id="{04F9FC17-1142-47AE-A34C-31C6597D530A}"/>
                </a:ext>
              </a:extLst>
            </p:cNvPr>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8;p42">
              <a:extLst>
                <a:ext uri="{FF2B5EF4-FFF2-40B4-BE49-F238E27FC236}">
                  <a16:creationId xmlns:a16="http://schemas.microsoft.com/office/drawing/2014/main" id="{0AE24B8E-B3CA-4E95-8390-95E3E187AD1B}"/>
                </a:ext>
              </a:extLst>
            </p:cNvPr>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p42">
              <a:extLst>
                <a:ext uri="{FF2B5EF4-FFF2-40B4-BE49-F238E27FC236}">
                  <a16:creationId xmlns:a16="http://schemas.microsoft.com/office/drawing/2014/main" id="{AAFCF3DE-5707-4846-A83D-04159D16A882}"/>
                </a:ext>
              </a:extLst>
            </p:cNvPr>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0;p42">
              <a:extLst>
                <a:ext uri="{FF2B5EF4-FFF2-40B4-BE49-F238E27FC236}">
                  <a16:creationId xmlns:a16="http://schemas.microsoft.com/office/drawing/2014/main" id="{4E04A1E3-C572-48C4-B068-9382E9E30FF1}"/>
                </a:ext>
              </a:extLst>
            </p:cNvPr>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1;p42">
              <a:extLst>
                <a:ext uri="{FF2B5EF4-FFF2-40B4-BE49-F238E27FC236}">
                  <a16:creationId xmlns:a16="http://schemas.microsoft.com/office/drawing/2014/main" id="{7EC707E1-4147-4CED-B905-F7C70E2B44ED}"/>
                </a:ext>
              </a:extLst>
            </p:cNvPr>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2;p42">
              <a:extLst>
                <a:ext uri="{FF2B5EF4-FFF2-40B4-BE49-F238E27FC236}">
                  <a16:creationId xmlns:a16="http://schemas.microsoft.com/office/drawing/2014/main" id="{2247A9FA-E282-4B98-8525-9378E2916BD1}"/>
                </a:ext>
              </a:extLst>
            </p:cNvPr>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3;p42">
              <a:extLst>
                <a:ext uri="{FF2B5EF4-FFF2-40B4-BE49-F238E27FC236}">
                  <a16:creationId xmlns:a16="http://schemas.microsoft.com/office/drawing/2014/main" id="{EFEB3620-A49F-42E3-9630-C33ABE453045}"/>
                </a:ext>
              </a:extLst>
            </p:cNvPr>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4;p42">
              <a:extLst>
                <a:ext uri="{FF2B5EF4-FFF2-40B4-BE49-F238E27FC236}">
                  <a16:creationId xmlns:a16="http://schemas.microsoft.com/office/drawing/2014/main" id="{F91A8ADE-A58E-4CBC-B509-5941C3F62655}"/>
                </a:ext>
              </a:extLst>
            </p:cNvPr>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5;p42">
              <a:extLst>
                <a:ext uri="{FF2B5EF4-FFF2-40B4-BE49-F238E27FC236}">
                  <a16:creationId xmlns:a16="http://schemas.microsoft.com/office/drawing/2014/main" id="{59009AD0-576A-4968-83CD-57A8B22D3609}"/>
                </a:ext>
              </a:extLst>
            </p:cNvPr>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6;p42">
              <a:extLst>
                <a:ext uri="{FF2B5EF4-FFF2-40B4-BE49-F238E27FC236}">
                  <a16:creationId xmlns:a16="http://schemas.microsoft.com/office/drawing/2014/main" id="{C2296FFE-0069-4834-8E45-FACE0E041460}"/>
                </a:ext>
              </a:extLst>
            </p:cNvPr>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7;p42">
              <a:extLst>
                <a:ext uri="{FF2B5EF4-FFF2-40B4-BE49-F238E27FC236}">
                  <a16:creationId xmlns:a16="http://schemas.microsoft.com/office/drawing/2014/main" id="{A494C8F6-A69A-427C-9616-4A0FC4736908}"/>
                </a:ext>
              </a:extLst>
            </p:cNvPr>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8;p42">
              <a:extLst>
                <a:ext uri="{FF2B5EF4-FFF2-40B4-BE49-F238E27FC236}">
                  <a16:creationId xmlns:a16="http://schemas.microsoft.com/office/drawing/2014/main" id="{C7A082E6-224E-41EC-B01A-76B5C63B64AE}"/>
                </a:ext>
              </a:extLst>
            </p:cNvPr>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9;p42">
              <a:extLst>
                <a:ext uri="{FF2B5EF4-FFF2-40B4-BE49-F238E27FC236}">
                  <a16:creationId xmlns:a16="http://schemas.microsoft.com/office/drawing/2014/main" id="{7E2DA0A3-2793-4D64-9076-23D0889928B5}"/>
                </a:ext>
              </a:extLst>
            </p:cNvPr>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0;p42">
              <a:extLst>
                <a:ext uri="{FF2B5EF4-FFF2-40B4-BE49-F238E27FC236}">
                  <a16:creationId xmlns:a16="http://schemas.microsoft.com/office/drawing/2014/main" id="{4EC9D69E-94D6-4845-AEFD-1D352C5C1BD7}"/>
                </a:ext>
              </a:extLst>
            </p:cNvPr>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61;p42">
              <a:extLst>
                <a:ext uri="{FF2B5EF4-FFF2-40B4-BE49-F238E27FC236}">
                  <a16:creationId xmlns:a16="http://schemas.microsoft.com/office/drawing/2014/main" id="{B137D1A5-B90D-4DD5-95C4-5983426BD67B}"/>
                </a:ext>
              </a:extLst>
            </p:cNvPr>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62;p42">
              <a:extLst>
                <a:ext uri="{FF2B5EF4-FFF2-40B4-BE49-F238E27FC236}">
                  <a16:creationId xmlns:a16="http://schemas.microsoft.com/office/drawing/2014/main" id="{322952D3-E704-4FBD-94E0-9ED57252C150}"/>
                </a:ext>
              </a:extLst>
            </p:cNvPr>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63;p42">
              <a:extLst>
                <a:ext uri="{FF2B5EF4-FFF2-40B4-BE49-F238E27FC236}">
                  <a16:creationId xmlns:a16="http://schemas.microsoft.com/office/drawing/2014/main" id="{504D4C95-EFA1-4EEB-B8CF-B1831A29E7FA}"/>
                </a:ext>
              </a:extLst>
            </p:cNvPr>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64;p42">
              <a:extLst>
                <a:ext uri="{FF2B5EF4-FFF2-40B4-BE49-F238E27FC236}">
                  <a16:creationId xmlns:a16="http://schemas.microsoft.com/office/drawing/2014/main" id="{A2C502CC-3583-4AEB-9C74-AC911C7F0216}"/>
                </a:ext>
              </a:extLst>
            </p:cNvPr>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65;p42">
              <a:extLst>
                <a:ext uri="{FF2B5EF4-FFF2-40B4-BE49-F238E27FC236}">
                  <a16:creationId xmlns:a16="http://schemas.microsoft.com/office/drawing/2014/main" id="{BFFB28B6-2FBC-47DE-8477-18FF70B57082}"/>
                </a:ext>
              </a:extLst>
            </p:cNvPr>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66;p42">
              <a:extLst>
                <a:ext uri="{FF2B5EF4-FFF2-40B4-BE49-F238E27FC236}">
                  <a16:creationId xmlns:a16="http://schemas.microsoft.com/office/drawing/2014/main" id="{0A39E165-4F29-43CA-B58D-58DFF5F0E287}"/>
                </a:ext>
              </a:extLst>
            </p:cNvPr>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67;p42">
              <a:extLst>
                <a:ext uri="{FF2B5EF4-FFF2-40B4-BE49-F238E27FC236}">
                  <a16:creationId xmlns:a16="http://schemas.microsoft.com/office/drawing/2014/main" id="{143B49A6-4365-4AF2-84B4-7E407EA749D2}"/>
                </a:ext>
              </a:extLst>
            </p:cNvPr>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68;p42">
              <a:extLst>
                <a:ext uri="{FF2B5EF4-FFF2-40B4-BE49-F238E27FC236}">
                  <a16:creationId xmlns:a16="http://schemas.microsoft.com/office/drawing/2014/main" id="{E65E58B0-C4B1-4593-8568-552A66ADEEB5}"/>
                </a:ext>
              </a:extLst>
            </p:cNvPr>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69;p42">
              <a:extLst>
                <a:ext uri="{FF2B5EF4-FFF2-40B4-BE49-F238E27FC236}">
                  <a16:creationId xmlns:a16="http://schemas.microsoft.com/office/drawing/2014/main" id="{653B5130-FE7D-4A02-A2FD-46E8D9347B3C}"/>
                </a:ext>
              </a:extLst>
            </p:cNvPr>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70;p42">
              <a:extLst>
                <a:ext uri="{FF2B5EF4-FFF2-40B4-BE49-F238E27FC236}">
                  <a16:creationId xmlns:a16="http://schemas.microsoft.com/office/drawing/2014/main" id="{B9B1471C-A7DE-42B4-8B88-D63BBC20053F}"/>
                </a:ext>
              </a:extLst>
            </p:cNvPr>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71;p42">
              <a:extLst>
                <a:ext uri="{FF2B5EF4-FFF2-40B4-BE49-F238E27FC236}">
                  <a16:creationId xmlns:a16="http://schemas.microsoft.com/office/drawing/2014/main" id="{FA77DA3F-7224-4546-AFD6-85887C4CEB56}"/>
                </a:ext>
              </a:extLst>
            </p:cNvPr>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72;p42">
              <a:extLst>
                <a:ext uri="{FF2B5EF4-FFF2-40B4-BE49-F238E27FC236}">
                  <a16:creationId xmlns:a16="http://schemas.microsoft.com/office/drawing/2014/main" id="{4598230B-EFA0-4D83-8C82-8630D487A581}"/>
                </a:ext>
              </a:extLst>
            </p:cNvPr>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73;p42">
              <a:extLst>
                <a:ext uri="{FF2B5EF4-FFF2-40B4-BE49-F238E27FC236}">
                  <a16:creationId xmlns:a16="http://schemas.microsoft.com/office/drawing/2014/main" id="{40B132E1-1631-4A58-9A8A-DC36345B3566}"/>
                </a:ext>
              </a:extLst>
            </p:cNvPr>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4;p42">
              <a:extLst>
                <a:ext uri="{FF2B5EF4-FFF2-40B4-BE49-F238E27FC236}">
                  <a16:creationId xmlns:a16="http://schemas.microsoft.com/office/drawing/2014/main" id="{9EC7F8CC-B626-4DEC-9FDF-D939B2E402FD}"/>
                </a:ext>
              </a:extLst>
            </p:cNvPr>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75;p42">
              <a:extLst>
                <a:ext uri="{FF2B5EF4-FFF2-40B4-BE49-F238E27FC236}">
                  <a16:creationId xmlns:a16="http://schemas.microsoft.com/office/drawing/2014/main" id="{C14D9713-E96C-452E-8379-39A1A387B8B9}"/>
                </a:ext>
              </a:extLst>
            </p:cNvPr>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76;p42">
              <a:extLst>
                <a:ext uri="{FF2B5EF4-FFF2-40B4-BE49-F238E27FC236}">
                  <a16:creationId xmlns:a16="http://schemas.microsoft.com/office/drawing/2014/main" id="{B1681F8E-B901-477C-AC96-8E48FD538781}"/>
                </a:ext>
              </a:extLst>
            </p:cNvPr>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77;p42">
              <a:extLst>
                <a:ext uri="{FF2B5EF4-FFF2-40B4-BE49-F238E27FC236}">
                  <a16:creationId xmlns:a16="http://schemas.microsoft.com/office/drawing/2014/main" id="{9CAB2AAB-7F14-46F5-A43B-FE59F2332584}"/>
                </a:ext>
              </a:extLst>
            </p:cNvPr>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78;p42">
              <a:extLst>
                <a:ext uri="{FF2B5EF4-FFF2-40B4-BE49-F238E27FC236}">
                  <a16:creationId xmlns:a16="http://schemas.microsoft.com/office/drawing/2014/main" id="{5C5E7557-C785-4F18-B420-E27A036A3743}"/>
                </a:ext>
              </a:extLst>
            </p:cNvPr>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79;p42">
              <a:extLst>
                <a:ext uri="{FF2B5EF4-FFF2-40B4-BE49-F238E27FC236}">
                  <a16:creationId xmlns:a16="http://schemas.microsoft.com/office/drawing/2014/main" id="{F330D494-5672-45A2-9CB4-7B136F67BAF0}"/>
                </a:ext>
              </a:extLst>
            </p:cNvPr>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80;p42">
              <a:extLst>
                <a:ext uri="{FF2B5EF4-FFF2-40B4-BE49-F238E27FC236}">
                  <a16:creationId xmlns:a16="http://schemas.microsoft.com/office/drawing/2014/main" id="{0C7DCF72-EC93-4A99-959C-0D03E0BF74BE}"/>
                </a:ext>
              </a:extLst>
            </p:cNvPr>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81;p42">
              <a:extLst>
                <a:ext uri="{FF2B5EF4-FFF2-40B4-BE49-F238E27FC236}">
                  <a16:creationId xmlns:a16="http://schemas.microsoft.com/office/drawing/2014/main" id="{9DACE124-A883-4FED-8178-788ECF11E840}"/>
                </a:ext>
              </a:extLst>
            </p:cNvPr>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2;p42">
              <a:extLst>
                <a:ext uri="{FF2B5EF4-FFF2-40B4-BE49-F238E27FC236}">
                  <a16:creationId xmlns:a16="http://schemas.microsoft.com/office/drawing/2014/main" id="{FCCB9550-D1B6-4F3E-BF6E-0C7F68E8E6DA}"/>
                </a:ext>
              </a:extLst>
            </p:cNvPr>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83;p42">
              <a:extLst>
                <a:ext uri="{FF2B5EF4-FFF2-40B4-BE49-F238E27FC236}">
                  <a16:creationId xmlns:a16="http://schemas.microsoft.com/office/drawing/2014/main" id="{6F4CE2AB-D908-4E0D-A381-A145EFA3A13A}"/>
                </a:ext>
              </a:extLst>
            </p:cNvPr>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4;p42">
              <a:extLst>
                <a:ext uri="{FF2B5EF4-FFF2-40B4-BE49-F238E27FC236}">
                  <a16:creationId xmlns:a16="http://schemas.microsoft.com/office/drawing/2014/main" id="{CCC7F7E0-4BB8-4F8E-B80C-C077EA773620}"/>
                </a:ext>
              </a:extLst>
            </p:cNvPr>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5;p42">
              <a:extLst>
                <a:ext uri="{FF2B5EF4-FFF2-40B4-BE49-F238E27FC236}">
                  <a16:creationId xmlns:a16="http://schemas.microsoft.com/office/drawing/2014/main" id="{4762C2D7-8357-43BA-B478-B6FB546614AE}"/>
                </a:ext>
              </a:extLst>
            </p:cNvPr>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86;p42">
              <a:extLst>
                <a:ext uri="{FF2B5EF4-FFF2-40B4-BE49-F238E27FC236}">
                  <a16:creationId xmlns:a16="http://schemas.microsoft.com/office/drawing/2014/main" id="{948CA46B-498A-4BBB-8867-46F9FA41D7A5}"/>
                </a:ext>
              </a:extLst>
            </p:cNvPr>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7;p42">
              <a:extLst>
                <a:ext uri="{FF2B5EF4-FFF2-40B4-BE49-F238E27FC236}">
                  <a16:creationId xmlns:a16="http://schemas.microsoft.com/office/drawing/2014/main" id="{D146DA87-9D06-422D-A59F-5DE6BEA5182E}"/>
                </a:ext>
              </a:extLst>
            </p:cNvPr>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88;p42">
              <a:extLst>
                <a:ext uri="{FF2B5EF4-FFF2-40B4-BE49-F238E27FC236}">
                  <a16:creationId xmlns:a16="http://schemas.microsoft.com/office/drawing/2014/main" id="{BE8A7822-7757-4D64-A918-5C32D09376C5}"/>
                </a:ext>
              </a:extLst>
            </p:cNvPr>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89;p42">
              <a:extLst>
                <a:ext uri="{FF2B5EF4-FFF2-40B4-BE49-F238E27FC236}">
                  <a16:creationId xmlns:a16="http://schemas.microsoft.com/office/drawing/2014/main" id="{ADCF1B2D-EDD6-4BA0-AE2B-66E954DBAEC4}"/>
                </a:ext>
              </a:extLst>
            </p:cNvPr>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90;p42">
              <a:extLst>
                <a:ext uri="{FF2B5EF4-FFF2-40B4-BE49-F238E27FC236}">
                  <a16:creationId xmlns:a16="http://schemas.microsoft.com/office/drawing/2014/main" id="{27BCB654-8376-4AA3-B0A3-DE580E5D018B}"/>
                </a:ext>
              </a:extLst>
            </p:cNvPr>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91;p42">
              <a:extLst>
                <a:ext uri="{FF2B5EF4-FFF2-40B4-BE49-F238E27FC236}">
                  <a16:creationId xmlns:a16="http://schemas.microsoft.com/office/drawing/2014/main" id="{FFB46E7D-222C-4BA8-ABC9-E95CD9BFD125}"/>
                </a:ext>
              </a:extLst>
            </p:cNvPr>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92;p42">
              <a:extLst>
                <a:ext uri="{FF2B5EF4-FFF2-40B4-BE49-F238E27FC236}">
                  <a16:creationId xmlns:a16="http://schemas.microsoft.com/office/drawing/2014/main" id="{D5E45FD7-B516-4FE6-8C2B-B389637F2044}"/>
                </a:ext>
              </a:extLst>
            </p:cNvPr>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93;p42">
              <a:extLst>
                <a:ext uri="{FF2B5EF4-FFF2-40B4-BE49-F238E27FC236}">
                  <a16:creationId xmlns:a16="http://schemas.microsoft.com/office/drawing/2014/main" id="{72615FFF-0402-4794-92F7-C8331B3805B6}"/>
                </a:ext>
              </a:extLst>
            </p:cNvPr>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94;p42">
              <a:extLst>
                <a:ext uri="{FF2B5EF4-FFF2-40B4-BE49-F238E27FC236}">
                  <a16:creationId xmlns:a16="http://schemas.microsoft.com/office/drawing/2014/main" id="{BC4B2F63-DEFB-4A0D-978F-78B975B633A5}"/>
                </a:ext>
              </a:extLst>
            </p:cNvPr>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95;p42">
              <a:extLst>
                <a:ext uri="{FF2B5EF4-FFF2-40B4-BE49-F238E27FC236}">
                  <a16:creationId xmlns:a16="http://schemas.microsoft.com/office/drawing/2014/main" id="{FE714807-CA2A-4F49-BD73-897E8F300E88}"/>
                </a:ext>
              </a:extLst>
            </p:cNvPr>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96;p42">
              <a:extLst>
                <a:ext uri="{FF2B5EF4-FFF2-40B4-BE49-F238E27FC236}">
                  <a16:creationId xmlns:a16="http://schemas.microsoft.com/office/drawing/2014/main" id="{5EB60027-571E-4F8B-A4BA-E26895A9DA3D}"/>
                </a:ext>
              </a:extLst>
            </p:cNvPr>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7;p42">
              <a:extLst>
                <a:ext uri="{FF2B5EF4-FFF2-40B4-BE49-F238E27FC236}">
                  <a16:creationId xmlns:a16="http://schemas.microsoft.com/office/drawing/2014/main" id="{9F5912DE-A8E3-49A0-BF1F-B628CD46EAD1}"/>
                </a:ext>
              </a:extLst>
            </p:cNvPr>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98;p42">
              <a:extLst>
                <a:ext uri="{FF2B5EF4-FFF2-40B4-BE49-F238E27FC236}">
                  <a16:creationId xmlns:a16="http://schemas.microsoft.com/office/drawing/2014/main" id="{05C8660B-213E-42AE-A5B9-94E0F35AF1D2}"/>
                </a:ext>
              </a:extLst>
            </p:cNvPr>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9;p42">
              <a:extLst>
                <a:ext uri="{FF2B5EF4-FFF2-40B4-BE49-F238E27FC236}">
                  <a16:creationId xmlns:a16="http://schemas.microsoft.com/office/drawing/2014/main" id="{631E44E4-BC44-4507-9C14-C1B3105F62CD}"/>
                </a:ext>
              </a:extLst>
            </p:cNvPr>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00;p42">
              <a:extLst>
                <a:ext uri="{FF2B5EF4-FFF2-40B4-BE49-F238E27FC236}">
                  <a16:creationId xmlns:a16="http://schemas.microsoft.com/office/drawing/2014/main" id="{CB1385C1-FF19-4A73-92E5-DB18DF379933}"/>
                </a:ext>
              </a:extLst>
            </p:cNvPr>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01;p42">
              <a:extLst>
                <a:ext uri="{FF2B5EF4-FFF2-40B4-BE49-F238E27FC236}">
                  <a16:creationId xmlns:a16="http://schemas.microsoft.com/office/drawing/2014/main" id="{B4E63ED3-E108-48E1-A708-60E8E064DE2D}"/>
                </a:ext>
              </a:extLst>
            </p:cNvPr>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02;p42">
              <a:extLst>
                <a:ext uri="{FF2B5EF4-FFF2-40B4-BE49-F238E27FC236}">
                  <a16:creationId xmlns:a16="http://schemas.microsoft.com/office/drawing/2014/main" id="{0BC698F2-5556-4658-A9CB-7C06A2A4CA5E}"/>
                </a:ext>
              </a:extLst>
            </p:cNvPr>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03;p42">
              <a:extLst>
                <a:ext uri="{FF2B5EF4-FFF2-40B4-BE49-F238E27FC236}">
                  <a16:creationId xmlns:a16="http://schemas.microsoft.com/office/drawing/2014/main" id="{09941131-BFE9-4AC4-918D-5AE8E08C96DC}"/>
                </a:ext>
              </a:extLst>
            </p:cNvPr>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04;p42">
              <a:extLst>
                <a:ext uri="{FF2B5EF4-FFF2-40B4-BE49-F238E27FC236}">
                  <a16:creationId xmlns:a16="http://schemas.microsoft.com/office/drawing/2014/main" id="{C0CDCB0A-E04B-4FF4-9663-B14C11AADC8E}"/>
                </a:ext>
              </a:extLst>
            </p:cNvPr>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05;p42">
              <a:extLst>
                <a:ext uri="{FF2B5EF4-FFF2-40B4-BE49-F238E27FC236}">
                  <a16:creationId xmlns:a16="http://schemas.microsoft.com/office/drawing/2014/main" id="{17BD690C-4F94-419B-9260-4F8870A3A1A4}"/>
                </a:ext>
              </a:extLst>
            </p:cNvPr>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06;p42">
              <a:extLst>
                <a:ext uri="{FF2B5EF4-FFF2-40B4-BE49-F238E27FC236}">
                  <a16:creationId xmlns:a16="http://schemas.microsoft.com/office/drawing/2014/main" id="{1B45C207-7A85-42C2-BFA6-2AB99440B070}"/>
                </a:ext>
              </a:extLst>
            </p:cNvPr>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07;p42">
              <a:extLst>
                <a:ext uri="{FF2B5EF4-FFF2-40B4-BE49-F238E27FC236}">
                  <a16:creationId xmlns:a16="http://schemas.microsoft.com/office/drawing/2014/main" id="{9C90D77D-5E82-4E2D-9D1E-400F47C77B44}"/>
                </a:ext>
              </a:extLst>
            </p:cNvPr>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08;p42">
              <a:extLst>
                <a:ext uri="{FF2B5EF4-FFF2-40B4-BE49-F238E27FC236}">
                  <a16:creationId xmlns:a16="http://schemas.microsoft.com/office/drawing/2014/main" id="{2F5131CC-33B4-45B0-BB88-7BCCD5D7E6E6}"/>
                </a:ext>
              </a:extLst>
            </p:cNvPr>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09;p42">
              <a:extLst>
                <a:ext uri="{FF2B5EF4-FFF2-40B4-BE49-F238E27FC236}">
                  <a16:creationId xmlns:a16="http://schemas.microsoft.com/office/drawing/2014/main" id="{4B22178F-1A6C-4F49-A9CE-1204E126A454}"/>
                </a:ext>
              </a:extLst>
            </p:cNvPr>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10;p42">
              <a:extLst>
                <a:ext uri="{FF2B5EF4-FFF2-40B4-BE49-F238E27FC236}">
                  <a16:creationId xmlns:a16="http://schemas.microsoft.com/office/drawing/2014/main" id="{34B4FC78-61E7-4C1C-988D-808EC47A303A}"/>
                </a:ext>
              </a:extLst>
            </p:cNvPr>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11;p42">
              <a:extLst>
                <a:ext uri="{FF2B5EF4-FFF2-40B4-BE49-F238E27FC236}">
                  <a16:creationId xmlns:a16="http://schemas.microsoft.com/office/drawing/2014/main" id="{31156862-BEA2-4909-868C-8F8EE3E06AE8}"/>
                </a:ext>
              </a:extLst>
            </p:cNvPr>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12;p42">
              <a:extLst>
                <a:ext uri="{FF2B5EF4-FFF2-40B4-BE49-F238E27FC236}">
                  <a16:creationId xmlns:a16="http://schemas.microsoft.com/office/drawing/2014/main" id="{E25F1A2F-8A81-4174-8AC9-83CFBB5CCB1E}"/>
                </a:ext>
              </a:extLst>
            </p:cNvPr>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13;p42">
              <a:extLst>
                <a:ext uri="{FF2B5EF4-FFF2-40B4-BE49-F238E27FC236}">
                  <a16:creationId xmlns:a16="http://schemas.microsoft.com/office/drawing/2014/main" id="{1233DE04-5C1C-46EE-9E67-F945FE59ED5A}"/>
                </a:ext>
              </a:extLst>
            </p:cNvPr>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14;p42">
              <a:extLst>
                <a:ext uri="{FF2B5EF4-FFF2-40B4-BE49-F238E27FC236}">
                  <a16:creationId xmlns:a16="http://schemas.microsoft.com/office/drawing/2014/main" id="{E00853C0-2E41-4779-812A-A62FE8A78257}"/>
                </a:ext>
              </a:extLst>
            </p:cNvPr>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15;p42">
              <a:extLst>
                <a:ext uri="{FF2B5EF4-FFF2-40B4-BE49-F238E27FC236}">
                  <a16:creationId xmlns:a16="http://schemas.microsoft.com/office/drawing/2014/main" id="{7CA59C2F-FB3F-4A37-B38A-712F1F2874FE}"/>
                </a:ext>
              </a:extLst>
            </p:cNvPr>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16;p42">
              <a:extLst>
                <a:ext uri="{FF2B5EF4-FFF2-40B4-BE49-F238E27FC236}">
                  <a16:creationId xmlns:a16="http://schemas.microsoft.com/office/drawing/2014/main" id="{39D5993D-5902-4A48-96F9-2542D929BB27}"/>
                </a:ext>
              </a:extLst>
            </p:cNvPr>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17;p42">
              <a:extLst>
                <a:ext uri="{FF2B5EF4-FFF2-40B4-BE49-F238E27FC236}">
                  <a16:creationId xmlns:a16="http://schemas.microsoft.com/office/drawing/2014/main" id="{AFAF678B-921D-41E0-9C10-1DFD288579D7}"/>
                </a:ext>
              </a:extLst>
            </p:cNvPr>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18;p42">
              <a:extLst>
                <a:ext uri="{FF2B5EF4-FFF2-40B4-BE49-F238E27FC236}">
                  <a16:creationId xmlns:a16="http://schemas.microsoft.com/office/drawing/2014/main" id="{B8C6E712-410F-4E70-9E74-7D323E68306E}"/>
                </a:ext>
              </a:extLst>
            </p:cNvPr>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19;p42">
              <a:extLst>
                <a:ext uri="{FF2B5EF4-FFF2-40B4-BE49-F238E27FC236}">
                  <a16:creationId xmlns:a16="http://schemas.microsoft.com/office/drawing/2014/main" id="{352CBC53-BACB-484D-8F24-2727954D877B}"/>
                </a:ext>
              </a:extLst>
            </p:cNvPr>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20;p42">
              <a:extLst>
                <a:ext uri="{FF2B5EF4-FFF2-40B4-BE49-F238E27FC236}">
                  <a16:creationId xmlns:a16="http://schemas.microsoft.com/office/drawing/2014/main" id="{E5E150C6-B348-4851-9EAC-B164F49D1BC7}"/>
                </a:ext>
              </a:extLst>
            </p:cNvPr>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21;p42">
              <a:extLst>
                <a:ext uri="{FF2B5EF4-FFF2-40B4-BE49-F238E27FC236}">
                  <a16:creationId xmlns:a16="http://schemas.microsoft.com/office/drawing/2014/main" id="{5F1FE390-0135-4389-9529-5C5DFDAA84C2}"/>
                </a:ext>
              </a:extLst>
            </p:cNvPr>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22;p42">
              <a:extLst>
                <a:ext uri="{FF2B5EF4-FFF2-40B4-BE49-F238E27FC236}">
                  <a16:creationId xmlns:a16="http://schemas.microsoft.com/office/drawing/2014/main" id="{977CDE7D-679B-44D8-99B3-5625C28541B5}"/>
                </a:ext>
              </a:extLst>
            </p:cNvPr>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23;p42">
              <a:extLst>
                <a:ext uri="{FF2B5EF4-FFF2-40B4-BE49-F238E27FC236}">
                  <a16:creationId xmlns:a16="http://schemas.microsoft.com/office/drawing/2014/main" id="{6F373081-A7E8-4844-8A3E-F0FBB649BA1C}"/>
                </a:ext>
              </a:extLst>
            </p:cNvPr>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24;p42">
              <a:extLst>
                <a:ext uri="{FF2B5EF4-FFF2-40B4-BE49-F238E27FC236}">
                  <a16:creationId xmlns:a16="http://schemas.microsoft.com/office/drawing/2014/main" id="{6B5B7583-D304-4F3E-9A55-D96499C97B69}"/>
                </a:ext>
              </a:extLst>
            </p:cNvPr>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25;p42">
              <a:extLst>
                <a:ext uri="{FF2B5EF4-FFF2-40B4-BE49-F238E27FC236}">
                  <a16:creationId xmlns:a16="http://schemas.microsoft.com/office/drawing/2014/main" id="{05E22D8B-153E-40DC-BD3D-4015DEC7213E}"/>
                </a:ext>
              </a:extLst>
            </p:cNvPr>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26;p42">
              <a:extLst>
                <a:ext uri="{FF2B5EF4-FFF2-40B4-BE49-F238E27FC236}">
                  <a16:creationId xmlns:a16="http://schemas.microsoft.com/office/drawing/2014/main" id="{D1176149-0CD0-469D-81D1-F75D559B0811}"/>
                </a:ext>
              </a:extLst>
            </p:cNvPr>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27;p42">
              <a:extLst>
                <a:ext uri="{FF2B5EF4-FFF2-40B4-BE49-F238E27FC236}">
                  <a16:creationId xmlns:a16="http://schemas.microsoft.com/office/drawing/2014/main" id="{97324B9B-45BF-4899-84CF-1AF8AB6ED535}"/>
                </a:ext>
              </a:extLst>
            </p:cNvPr>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28;p42">
              <a:extLst>
                <a:ext uri="{FF2B5EF4-FFF2-40B4-BE49-F238E27FC236}">
                  <a16:creationId xmlns:a16="http://schemas.microsoft.com/office/drawing/2014/main" id="{9F2EADF2-E415-4B0E-A0FA-9AB1A876A9C4}"/>
                </a:ext>
              </a:extLst>
            </p:cNvPr>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29;p42">
              <a:extLst>
                <a:ext uri="{FF2B5EF4-FFF2-40B4-BE49-F238E27FC236}">
                  <a16:creationId xmlns:a16="http://schemas.microsoft.com/office/drawing/2014/main" id="{7A72AA73-999F-40EA-B68E-AD099D3ED9A6}"/>
                </a:ext>
              </a:extLst>
            </p:cNvPr>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0;p42">
              <a:extLst>
                <a:ext uri="{FF2B5EF4-FFF2-40B4-BE49-F238E27FC236}">
                  <a16:creationId xmlns:a16="http://schemas.microsoft.com/office/drawing/2014/main" id="{F3D2512C-6C00-4F38-8D05-1FD821E0D556}"/>
                </a:ext>
              </a:extLst>
            </p:cNvPr>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31;p42">
              <a:extLst>
                <a:ext uri="{FF2B5EF4-FFF2-40B4-BE49-F238E27FC236}">
                  <a16:creationId xmlns:a16="http://schemas.microsoft.com/office/drawing/2014/main" id="{BD8405F8-99DB-4C0C-A00F-3790AC431846}"/>
                </a:ext>
              </a:extLst>
            </p:cNvPr>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2;p42">
              <a:extLst>
                <a:ext uri="{FF2B5EF4-FFF2-40B4-BE49-F238E27FC236}">
                  <a16:creationId xmlns:a16="http://schemas.microsoft.com/office/drawing/2014/main" id="{74C579A4-6E36-4A6A-84AD-B3EB6E16F704}"/>
                </a:ext>
              </a:extLst>
            </p:cNvPr>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3;p42">
              <a:extLst>
                <a:ext uri="{FF2B5EF4-FFF2-40B4-BE49-F238E27FC236}">
                  <a16:creationId xmlns:a16="http://schemas.microsoft.com/office/drawing/2014/main" id="{770BD335-759D-425D-AD10-69D907DB838B}"/>
                </a:ext>
              </a:extLst>
            </p:cNvPr>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4;p42">
              <a:extLst>
                <a:ext uri="{FF2B5EF4-FFF2-40B4-BE49-F238E27FC236}">
                  <a16:creationId xmlns:a16="http://schemas.microsoft.com/office/drawing/2014/main" id="{6717180D-A98C-48CC-B1A4-B08219BD7C7A}"/>
                </a:ext>
              </a:extLst>
            </p:cNvPr>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35;p42">
              <a:extLst>
                <a:ext uri="{FF2B5EF4-FFF2-40B4-BE49-F238E27FC236}">
                  <a16:creationId xmlns:a16="http://schemas.microsoft.com/office/drawing/2014/main" id="{160299D7-5F1F-4F26-BC26-1F6651431C0C}"/>
                </a:ext>
              </a:extLst>
            </p:cNvPr>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6;p42">
              <a:extLst>
                <a:ext uri="{FF2B5EF4-FFF2-40B4-BE49-F238E27FC236}">
                  <a16:creationId xmlns:a16="http://schemas.microsoft.com/office/drawing/2014/main" id="{4056942D-39DB-42E4-A371-B56B69563149}"/>
                </a:ext>
              </a:extLst>
            </p:cNvPr>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37;p42">
              <a:extLst>
                <a:ext uri="{FF2B5EF4-FFF2-40B4-BE49-F238E27FC236}">
                  <a16:creationId xmlns:a16="http://schemas.microsoft.com/office/drawing/2014/main" id="{F9DC1A26-5366-40CC-BA30-EE60A2E8EBA6}"/>
                </a:ext>
              </a:extLst>
            </p:cNvPr>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8;p42">
              <a:extLst>
                <a:ext uri="{FF2B5EF4-FFF2-40B4-BE49-F238E27FC236}">
                  <a16:creationId xmlns:a16="http://schemas.microsoft.com/office/drawing/2014/main" id="{C5DCD21E-6D2F-44DF-8154-82A066310780}"/>
                </a:ext>
              </a:extLst>
            </p:cNvPr>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39;p42">
              <a:extLst>
                <a:ext uri="{FF2B5EF4-FFF2-40B4-BE49-F238E27FC236}">
                  <a16:creationId xmlns:a16="http://schemas.microsoft.com/office/drawing/2014/main" id="{9723B202-E2C4-4880-BCF3-D05BE3D7B3E2}"/>
                </a:ext>
              </a:extLst>
            </p:cNvPr>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40;p42">
              <a:extLst>
                <a:ext uri="{FF2B5EF4-FFF2-40B4-BE49-F238E27FC236}">
                  <a16:creationId xmlns:a16="http://schemas.microsoft.com/office/drawing/2014/main" id="{E13E9B9E-0EC7-445E-9541-7C6F5F6A54C4}"/>
                </a:ext>
              </a:extLst>
            </p:cNvPr>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41;p42">
              <a:extLst>
                <a:ext uri="{FF2B5EF4-FFF2-40B4-BE49-F238E27FC236}">
                  <a16:creationId xmlns:a16="http://schemas.microsoft.com/office/drawing/2014/main" id="{731C2006-C3BA-414C-BB39-7CD5ADD50FF4}"/>
                </a:ext>
              </a:extLst>
            </p:cNvPr>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42;p42">
              <a:extLst>
                <a:ext uri="{FF2B5EF4-FFF2-40B4-BE49-F238E27FC236}">
                  <a16:creationId xmlns:a16="http://schemas.microsoft.com/office/drawing/2014/main" id="{A034C47B-708A-43DC-BEF0-BA8166B6986F}"/>
                </a:ext>
              </a:extLst>
            </p:cNvPr>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43;p42">
              <a:extLst>
                <a:ext uri="{FF2B5EF4-FFF2-40B4-BE49-F238E27FC236}">
                  <a16:creationId xmlns:a16="http://schemas.microsoft.com/office/drawing/2014/main" id="{125285FD-A8DD-4A3F-9D92-0B4C8C39276C}"/>
                </a:ext>
              </a:extLst>
            </p:cNvPr>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44;p42">
              <a:extLst>
                <a:ext uri="{FF2B5EF4-FFF2-40B4-BE49-F238E27FC236}">
                  <a16:creationId xmlns:a16="http://schemas.microsoft.com/office/drawing/2014/main" id="{D0FBC5DE-CCB2-4768-9539-8409AA0F2D94}"/>
                </a:ext>
              </a:extLst>
            </p:cNvPr>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45;p42">
              <a:extLst>
                <a:ext uri="{FF2B5EF4-FFF2-40B4-BE49-F238E27FC236}">
                  <a16:creationId xmlns:a16="http://schemas.microsoft.com/office/drawing/2014/main" id="{15E6053A-3870-41B1-AA2D-EFC61D9F6811}"/>
                </a:ext>
              </a:extLst>
            </p:cNvPr>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46;p42">
              <a:extLst>
                <a:ext uri="{FF2B5EF4-FFF2-40B4-BE49-F238E27FC236}">
                  <a16:creationId xmlns:a16="http://schemas.microsoft.com/office/drawing/2014/main" id="{7F59B069-6CE4-45E9-8A47-40248B0ACCD7}"/>
                </a:ext>
              </a:extLst>
            </p:cNvPr>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47;p42">
              <a:extLst>
                <a:ext uri="{FF2B5EF4-FFF2-40B4-BE49-F238E27FC236}">
                  <a16:creationId xmlns:a16="http://schemas.microsoft.com/office/drawing/2014/main" id="{5F98C6F9-C1CA-43D8-B354-1942FEDCCD3F}"/>
                </a:ext>
              </a:extLst>
            </p:cNvPr>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48;p42">
              <a:extLst>
                <a:ext uri="{FF2B5EF4-FFF2-40B4-BE49-F238E27FC236}">
                  <a16:creationId xmlns:a16="http://schemas.microsoft.com/office/drawing/2014/main" id="{666FE387-3D2E-4F7B-9E6F-40E88E908C23}"/>
                </a:ext>
              </a:extLst>
            </p:cNvPr>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49;p42">
              <a:extLst>
                <a:ext uri="{FF2B5EF4-FFF2-40B4-BE49-F238E27FC236}">
                  <a16:creationId xmlns:a16="http://schemas.microsoft.com/office/drawing/2014/main" id="{E4FBA301-F5C1-4659-AF3F-B45DFAC05020}"/>
                </a:ext>
              </a:extLst>
            </p:cNvPr>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50;p42">
              <a:extLst>
                <a:ext uri="{FF2B5EF4-FFF2-40B4-BE49-F238E27FC236}">
                  <a16:creationId xmlns:a16="http://schemas.microsoft.com/office/drawing/2014/main" id="{A0B49F86-BFC1-48F2-9737-AD010B4E1D66}"/>
                </a:ext>
              </a:extLst>
            </p:cNvPr>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51;p42">
              <a:extLst>
                <a:ext uri="{FF2B5EF4-FFF2-40B4-BE49-F238E27FC236}">
                  <a16:creationId xmlns:a16="http://schemas.microsoft.com/office/drawing/2014/main" id="{961E09D4-0C53-4B0A-A7FB-CAE156238E78}"/>
                </a:ext>
              </a:extLst>
            </p:cNvPr>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52;p42">
              <a:extLst>
                <a:ext uri="{FF2B5EF4-FFF2-40B4-BE49-F238E27FC236}">
                  <a16:creationId xmlns:a16="http://schemas.microsoft.com/office/drawing/2014/main" id="{E9A7FB87-AF51-49DD-8394-F90642870E7C}"/>
                </a:ext>
              </a:extLst>
            </p:cNvPr>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53;p42">
              <a:extLst>
                <a:ext uri="{FF2B5EF4-FFF2-40B4-BE49-F238E27FC236}">
                  <a16:creationId xmlns:a16="http://schemas.microsoft.com/office/drawing/2014/main" id="{90AC1D11-4600-4286-AF4E-F05FFC1ECB8A}"/>
                </a:ext>
              </a:extLst>
            </p:cNvPr>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54;p42">
              <a:extLst>
                <a:ext uri="{FF2B5EF4-FFF2-40B4-BE49-F238E27FC236}">
                  <a16:creationId xmlns:a16="http://schemas.microsoft.com/office/drawing/2014/main" id="{FDEB2219-D975-42AE-9280-0CD8A83E5040}"/>
                </a:ext>
              </a:extLst>
            </p:cNvPr>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55;p42">
              <a:extLst>
                <a:ext uri="{FF2B5EF4-FFF2-40B4-BE49-F238E27FC236}">
                  <a16:creationId xmlns:a16="http://schemas.microsoft.com/office/drawing/2014/main" id="{04CC1E25-84B3-4FEC-8F64-92F685525670}"/>
                </a:ext>
              </a:extLst>
            </p:cNvPr>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56;p42">
              <a:extLst>
                <a:ext uri="{FF2B5EF4-FFF2-40B4-BE49-F238E27FC236}">
                  <a16:creationId xmlns:a16="http://schemas.microsoft.com/office/drawing/2014/main" id="{A367D8C9-343C-4F06-9B28-A65AA4549534}"/>
                </a:ext>
              </a:extLst>
            </p:cNvPr>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57;p42">
              <a:extLst>
                <a:ext uri="{FF2B5EF4-FFF2-40B4-BE49-F238E27FC236}">
                  <a16:creationId xmlns:a16="http://schemas.microsoft.com/office/drawing/2014/main" id="{E0070A2F-7A41-4EB7-A2F6-BA78262D15A7}"/>
                </a:ext>
              </a:extLst>
            </p:cNvPr>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58;p42">
              <a:extLst>
                <a:ext uri="{FF2B5EF4-FFF2-40B4-BE49-F238E27FC236}">
                  <a16:creationId xmlns:a16="http://schemas.microsoft.com/office/drawing/2014/main" id="{6BF1B700-3F84-4217-8106-61E487E66E15}"/>
                </a:ext>
              </a:extLst>
            </p:cNvPr>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59;p42">
              <a:extLst>
                <a:ext uri="{FF2B5EF4-FFF2-40B4-BE49-F238E27FC236}">
                  <a16:creationId xmlns:a16="http://schemas.microsoft.com/office/drawing/2014/main" id="{7B5CF054-00E3-4339-9086-D0F568A101CD}"/>
                </a:ext>
              </a:extLst>
            </p:cNvPr>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60;p42">
              <a:extLst>
                <a:ext uri="{FF2B5EF4-FFF2-40B4-BE49-F238E27FC236}">
                  <a16:creationId xmlns:a16="http://schemas.microsoft.com/office/drawing/2014/main" id="{9E5B22E0-49DB-4FC4-B46E-D77E61D1C3A8}"/>
                </a:ext>
              </a:extLst>
            </p:cNvPr>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61;p42">
              <a:extLst>
                <a:ext uri="{FF2B5EF4-FFF2-40B4-BE49-F238E27FC236}">
                  <a16:creationId xmlns:a16="http://schemas.microsoft.com/office/drawing/2014/main" id="{E8F254B2-42CB-4CC9-B66D-244EAF5534AC}"/>
                </a:ext>
              </a:extLst>
            </p:cNvPr>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62;p42">
              <a:extLst>
                <a:ext uri="{FF2B5EF4-FFF2-40B4-BE49-F238E27FC236}">
                  <a16:creationId xmlns:a16="http://schemas.microsoft.com/office/drawing/2014/main" id="{A137389E-E95D-41CC-97FA-8AA9E6DB36F2}"/>
                </a:ext>
              </a:extLst>
            </p:cNvPr>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63;p42">
              <a:extLst>
                <a:ext uri="{FF2B5EF4-FFF2-40B4-BE49-F238E27FC236}">
                  <a16:creationId xmlns:a16="http://schemas.microsoft.com/office/drawing/2014/main" id="{1A5BC767-DB36-4E2A-AAFC-06DA2DF3EFB8}"/>
                </a:ext>
              </a:extLst>
            </p:cNvPr>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64;p42">
              <a:extLst>
                <a:ext uri="{FF2B5EF4-FFF2-40B4-BE49-F238E27FC236}">
                  <a16:creationId xmlns:a16="http://schemas.microsoft.com/office/drawing/2014/main" id="{0177D8CC-6160-43A8-8BAD-7ECA52D9C03C}"/>
                </a:ext>
              </a:extLst>
            </p:cNvPr>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65;p42">
              <a:extLst>
                <a:ext uri="{FF2B5EF4-FFF2-40B4-BE49-F238E27FC236}">
                  <a16:creationId xmlns:a16="http://schemas.microsoft.com/office/drawing/2014/main" id="{384909C3-31D4-4CF1-845C-CEF4D667EE64}"/>
                </a:ext>
              </a:extLst>
            </p:cNvPr>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66;p42">
              <a:extLst>
                <a:ext uri="{FF2B5EF4-FFF2-40B4-BE49-F238E27FC236}">
                  <a16:creationId xmlns:a16="http://schemas.microsoft.com/office/drawing/2014/main" id="{0BE35736-69B1-4216-BC3A-2D5271C60A80}"/>
                </a:ext>
              </a:extLst>
            </p:cNvPr>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67;p42">
              <a:extLst>
                <a:ext uri="{FF2B5EF4-FFF2-40B4-BE49-F238E27FC236}">
                  <a16:creationId xmlns:a16="http://schemas.microsoft.com/office/drawing/2014/main" id="{949FB1CC-EB23-4B92-B4E4-202988C2636C}"/>
                </a:ext>
              </a:extLst>
            </p:cNvPr>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68;p42">
              <a:extLst>
                <a:ext uri="{FF2B5EF4-FFF2-40B4-BE49-F238E27FC236}">
                  <a16:creationId xmlns:a16="http://schemas.microsoft.com/office/drawing/2014/main" id="{71685C9B-4F97-41A7-92E4-50B0A29D9000}"/>
                </a:ext>
              </a:extLst>
            </p:cNvPr>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69;p42">
              <a:extLst>
                <a:ext uri="{FF2B5EF4-FFF2-40B4-BE49-F238E27FC236}">
                  <a16:creationId xmlns:a16="http://schemas.microsoft.com/office/drawing/2014/main" id="{AB9BAE57-1065-4E77-B5BC-2ED96CB0532F}"/>
                </a:ext>
              </a:extLst>
            </p:cNvPr>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70;p42">
              <a:extLst>
                <a:ext uri="{FF2B5EF4-FFF2-40B4-BE49-F238E27FC236}">
                  <a16:creationId xmlns:a16="http://schemas.microsoft.com/office/drawing/2014/main" id="{0D3FE6DA-1BDF-493D-994F-C8A7B2A1B64F}"/>
                </a:ext>
              </a:extLst>
            </p:cNvPr>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71;p42">
              <a:extLst>
                <a:ext uri="{FF2B5EF4-FFF2-40B4-BE49-F238E27FC236}">
                  <a16:creationId xmlns:a16="http://schemas.microsoft.com/office/drawing/2014/main" id="{B2E0F892-2900-4903-B0A9-5659E1B99080}"/>
                </a:ext>
              </a:extLst>
            </p:cNvPr>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72;p42">
              <a:extLst>
                <a:ext uri="{FF2B5EF4-FFF2-40B4-BE49-F238E27FC236}">
                  <a16:creationId xmlns:a16="http://schemas.microsoft.com/office/drawing/2014/main" id="{CB8BB0B5-8442-49EE-8ECF-7094721CA4F7}"/>
                </a:ext>
              </a:extLst>
            </p:cNvPr>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73;p42">
              <a:extLst>
                <a:ext uri="{FF2B5EF4-FFF2-40B4-BE49-F238E27FC236}">
                  <a16:creationId xmlns:a16="http://schemas.microsoft.com/office/drawing/2014/main" id="{AC8206D1-EEB7-4F38-B2A2-D15E9242055F}"/>
                </a:ext>
              </a:extLst>
            </p:cNvPr>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74;p42">
              <a:extLst>
                <a:ext uri="{FF2B5EF4-FFF2-40B4-BE49-F238E27FC236}">
                  <a16:creationId xmlns:a16="http://schemas.microsoft.com/office/drawing/2014/main" id="{DE5B0677-EEE2-4F9F-9A4F-1BC4F846F774}"/>
                </a:ext>
              </a:extLst>
            </p:cNvPr>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75;p42">
              <a:extLst>
                <a:ext uri="{FF2B5EF4-FFF2-40B4-BE49-F238E27FC236}">
                  <a16:creationId xmlns:a16="http://schemas.microsoft.com/office/drawing/2014/main" id="{F3A429F1-F430-4D53-91AA-8D4F20EAB77F}"/>
                </a:ext>
              </a:extLst>
            </p:cNvPr>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76;p42">
              <a:extLst>
                <a:ext uri="{FF2B5EF4-FFF2-40B4-BE49-F238E27FC236}">
                  <a16:creationId xmlns:a16="http://schemas.microsoft.com/office/drawing/2014/main" id="{56C4A99F-440F-4668-B77A-EA78CAD52FE8}"/>
                </a:ext>
              </a:extLst>
            </p:cNvPr>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77;p42">
              <a:extLst>
                <a:ext uri="{FF2B5EF4-FFF2-40B4-BE49-F238E27FC236}">
                  <a16:creationId xmlns:a16="http://schemas.microsoft.com/office/drawing/2014/main" id="{5423E987-CB72-4FAA-9DB0-DAC226C1F561}"/>
                </a:ext>
              </a:extLst>
            </p:cNvPr>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78;p42">
              <a:extLst>
                <a:ext uri="{FF2B5EF4-FFF2-40B4-BE49-F238E27FC236}">
                  <a16:creationId xmlns:a16="http://schemas.microsoft.com/office/drawing/2014/main" id="{4B3D6784-98AB-4DF9-84F5-BC93999C5D24}"/>
                </a:ext>
              </a:extLst>
            </p:cNvPr>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79;p42">
              <a:extLst>
                <a:ext uri="{FF2B5EF4-FFF2-40B4-BE49-F238E27FC236}">
                  <a16:creationId xmlns:a16="http://schemas.microsoft.com/office/drawing/2014/main" id="{E1DD303B-4F97-4707-BAA9-4D9A787561BC}"/>
                </a:ext>
              </a:extLst>
            </p:cNvPr>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80;p42">
              <a:extLst>
                <a:ext uri="{FF2B5EF4-FFF2-40B4-BE49-F238E27FC236}">
                  <a16:creationId xmlns:a16="http://schemas.microsoft.com/office/drawing/2014/main" id="{1C97DE93-A800-4C11-B29E-4CBB190DE2F7}"/>
                </a:ext>
              </a:extLst>
            </p:cNvPr>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81;p42">
              <a:extLst>
                <a:ext uri="{FF2B5EF4-FFF2-40B4-BE49-F238E27FC236}">
                  <a16:creationId xmlns:a16="http://schemas.microsoft.com/office/drawing/2014/main" id="{6F583147-3CFA-4D95-B3C9-C47DA3AF1C80}"/>
                </a:ext>
              </a:extLst>
            </p:cNvPr>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82;p42">
              <a:extLst>
                <a:ext uri="{FF2B5EF4-FFF2-40B4-BE49-F238E27FC236}">
                  <a16:creationId xmlns:a16="http://schemas.microsoft.com/office/drawing/2014/main" id="{13CC61F2-C42C-40A4-BD5F-2F0CFB831058}"/>
                </a:ext>
              </a:extLst>
            </p:cNvPr>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83;p42">
              <a:extLst>
                <a:ext uri="{FF2B5EF4-FFF2-40B4-BE49-F238E27FC236}">
                  <a16:creationId xmlns:a16="http://schemas.microsoft.com/office/drawing/2014/main" id="{233C1C8E-69F9-483B-8CA6-1991DB6EF986}"/>
                </a:ext>
              </a:extLst>
            </p:cNvPr>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84;p42">
              <a:extLst>
                <a:ext uri="{FF2B5EF4-FFF2-40B4-BE49-F238E27FC236}">
                  <a16:creationId xmlns:a16="http://schemas.microsoft.com/office/drawing/2014/main" id="{1D0F7032-5A34-44B4-9A09-BA2C3EA30348}"/>
                </a:ext>
              </a:extLst>
            </p:cNvPr>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85;p42">
              <a:extLst>
                <a:ext uri="{FF2B5EF4-FFF2-40B4-BE49-F238E27FC236}">
                  <a16:creationId xmlns:a16="http://schemas.microsoft.com/office/drawing/2014/main" id="{A2541FE8-847C-48E1-933C-E0406B31029E}"/>
                </a:ext>
              </a:extLst>
            </p:cNvPr>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86;p42">
              <a:extLst>
                <a:ext uri="{FF2B5EF4-FFF2-40B4-BE49-F238E27FC236}">
                  <a16:creationId xmlns:a16="http://schemas.microsoft.com/office/drawing/2014/main" id="{ACD0A96F-3A39-4849-8628-6BAA07CE53E7}"/>
                </a:ext>
              </a:extLst>
            </p:cNvPr>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87;p42">
              <a:extLst>
                <a:ext uri="{FF2B5EF4-FFF2-40B4-BE49-F238E27FC236}">
                  <a16:creationId xmlns:a16="http://schemas.microsoft.com/office/drawing/2014/main" id="{7253EE7A-0573-49FD-AD0F-1067AC38A528}"/>
                </a:ext>
              </a:extLst>
            </p:cNvPr>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88;p42">
              <a:extLst>
                <a:ext uri="{FF2B5EF4-FFF2-40B4-BE49-F238E27FC236}">
                  <a16:creationId xmlns:a16="http://schemas.microsoft.com/office/drawing/2014/main" id="{D3C7FEBF-5DB1-4EF7-A523-45C1F5F2CB74}"/>
                </a:ext>
              </a:extLst>
            </p:cNvPr>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89;p42">
              <a:extLst>
                <a:ext uri="{FF2B5EF4-FFF2-40B4-BE49-F238E27FC236}">
                  <a16:creationId xmlns:a16="http://schemas.microsoft.com/office/drawing/2014/main" id="{681A8C0E-B739-4E44-984E-B91D7B605243}"/>
                </a:ext>
              </a:extLst>
            </p:cNvPr>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90;p42">
              <a:extLst>
                <a:ext uri="{FF2B5EF4-FFF2-40B4-BE49-F238E27FC236}">
                  <a16:creationId xmlns:a16="http://schemas.microsoft.com/office/drawing/2014/main" id="{60BE925E-80BE-458E-9FE2-94B3329003DF}"/>
                </a:ext>
              </a:extLst>
            </p:cNvPr>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91;p42">
              <a:extLst>
                <a:ext uri="{FF2B5EF4-FFF2-40B4-BE49-F238E27FC236}">
                  <a16:creationId xmlns:a16="http://schemas.microsoft.com/office/drawing/2014/main" id="{BE2B8EAA-B3D9-4561-9358-50B1F3BD9633}"/>
                </a:ext>
              </a:extLst>
            </p:cNvPr>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92;p42">
              <a:extLst>
                <a:ext uri="{FF2B5EF4-FFF2-40B4-BE49-F238E27FC236}">
                  <a16:creationId xmlns:a16="http://schemas.microsoft.com/office/drawing/2014/main" id="{D7B32F0E-77C5-47ED-B247-44AE08605D45}"/>
                </a:ext>
              </a:extLst>
            </p:cNvPr>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93;p42">
              <a:extLst>
                <a:ext uri="{FF2B5EF4-FFF2-40B4-BE49-F238E27FC236}">
                  <a16:creationId xmlns:a16="http://schemas.microsoft.com/office/drawing/2014/main" id="{96D834AC-1DE4-4AEF-BF87-491B156C6D92}"/>
                </a:ext>
              </a:extLst>
            </p:cNvPr>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94;p42">
              <a:extLst>
                <a:ext uri="{FF2B5EF4-FFF2-40B4-BE49-F238E27FC236}">
                  <a16:creationId xmlns:a16="http://schemas.microsoft.com/office/drawing/2014/main" id="{46770632-D70E-4BF9-AB42-DE3C49BD75C9}"/>
                </a:ext>
              </a:extLst>
            </p:cNvPr>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95;p42">
              <a:extLst>
                <a:ext uri="{FF2B5EF4-FFF2-40B4-BE49-F238E27FC236}">
                  <a16:creationId xmlns:a16="http://schemas.microsoft.com/office/drawing/2014/main" id="{62399C6F-6B39-4314-8A0E-DFAA0A02FD23}"/>
                </a:ext>
              </a:extLst>
            </p:cNvPr>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96;p42">
              <a:extLst>
                <a:ext uri="{FF2B5EF4-FFF2-40B4-BE49-F238E27FC236}">
                  <a16:creationId xmlns:a16="http://schemas.microsoft.com/office/drawing/2014/main" id="{AE655C8B-694F-4B85-8A90-132780103E34}"/>
                </a:ext>
              </a:extLst>
            </p:cNvPr>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97;p42">
              <a:extLst>
                <a:ext uri="{FF2B5EF4-FFF2-40B4-BE49-F238E27FC236}">
                  <a16:creationId xmlns:a16="http://schemas.microsoft.com/office/drawing/2014/main" id="{36F43EB9-DEC1-4383-BEE2-2F3CF8034034}"/>
                </a:ext>
              </a:extLst>
            </p:cNvPr>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98;p42">
              <a:extLst>
                <a:ext uri="{FF2B5EF4-FFF2-40B4-BE49-F238E27FC236}">
                  <a16:creationId xmlns:a16="http://schemas.microsoft.com/office/drawing/2014/main" id="{C39EBFAA-9CD5-41B0-9F00-294CE8DE1124}"/>
                </a:ext>
              </a:extLst>
            </p:cNvPr>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99;p42">
              <a:extLst>
                <a:ext uri="{FF2B5EF4-FFF2-40B4-BE49-F238E27FC236}">
                  <a16:creationId xmlns:a16="http://schemas.microsoft.com/office/drawing/2014/main" id="{227464D1-D7F9-4740-B3BF-70CD97FC31B6}"/>
                </a:ext>
              </a:extLst>
            </p:cNvPr>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00;p42">
              <a:extLst>
                <a:ext uri="{FF2B5EF4-FFF2-40B4-BE49-F238E27FC236}">
                  <a16:creationId xmlns:a16="http://schemas.microsoft.com/office/drawing/2014/main" id="{1BBED219-BE98-4136-9B87-3D06FB9FD433}"/>
                </a:ext>
              </a:extLst>
            </p:cNvPr>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01;p42">
              <a:extLst>
                <a:ext uri="{FF2B5EF4-FFF2-40B4-BE49-F238E27FC236}">
                  <a16:creationId xmlns:a16="http://schemas.microsoft.com/office/drawing/2014/main" id="{D942D75D-96C5-4163-AFE2-7FFC848A9803}"/>
                </a:ext>
              </a:extLst>
            </p:cNvPr>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02;p42">
              <a:extLst>
                <a:ext uri="{FF2B5EF4-FFF2-40B4-BE49-F238E27FC236}">
                  <a16:creationId xmlns:a16="http://schemas.microsoft.com/office/drawing/2014/main" id="{C3282835-4DF3-4E8D-BD7E-4420750E2BAA}"/>
                </a:ext>
              </a:extLst>
            </p:cNvPr>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03;p42">
              <a:extLst>
                <a:ext uri="{FF2B5EF4-FFF2-40B4-BE49-F238E27FC236}">
                  <a16:creationId xmlns:a16="http://schemas.microsoft.com/office/drawing/2014/main" id="{DBF028E6-ABEA-4CF5-AAC1-9E06B6881E1C}"/>
                </a:ext>
              </a:extLst>
            </p:cNvPr>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04;p42">
              <a:extLst>
                <a:ext uri="{FF2B5EF4-FFF2-40B4-BE49-F238E27FC236}">
                  <a16:creationId xmlns:a16="http://schemas.microsoft.com/office/drawing/2014/main" id="{C8756FB7-73D0-476A-B8B6-B4571057B431}"/>
                </a:ext>
              </a:extLst>
            </p:cNvPr>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05;p42">
              <a:extLst>
                <a:ext uri="{FF2B5EF4-FFF2-40B4-BE49-F238E27FC236}">
                  <a16:creationId xmlns:a16="http://schemas.microsoft.com/office/drawing/2014/main" id="{6681E770-711D-4850-94BA-3BE43587180B}"/>
                </a:ext>
              </a:extLst>
            </p:cNvPr>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06;p42">
              <a:extLst>
                <a:ext uri="{FF2B5EF4-FFF2-40B4-BE49-F238E27FC236}">
                  <a16:creationId xmlns:a16="http://schemas.microsoft.com/office/drawing/2014/main" id="{65292B4C-9691-4EA7-8810-E1D42273486F}"/>
                </a:ext>
              </a:extLst>
            </p:cNvPr>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07;p42">
              <a:extLst>
                <a:ext uri="{FF2B5EF4-FFF2-40B4-BE49-F238E27FC236}">
                  <a16:creationId xmlns:a16="http://schemas.microsoft.com/office/drawing/2014/main" id="{9226E944-8D38-4248-A9EA-87471358AFFD}"/>
                </a:ext>
              </a:extLst>
            </p:cNvPr>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08;p42">
              <a:extLst>
                <a:ext uri="{FF2B5EF4-FFF2-40B4-BE49-F238E27FC236}">
                  <a16:creationId xmlns:a16="http://schemas.microsoft.com/office/drawing/2014/main" id="{D5955B9A-C2A2-4A2D-8443-D75D345168A6}"/>
                </a:ext>
              </a:extLst>
            </p:cNvPr>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09;p42">
              <a:extLst>
                <a:ext uri="{FF2B5EF4-FFF2-40B4-BE49-F238E27FC236}">
                  <a16:creationId xmlns:a16="http://schemas.microsoft.com/office/drawing/2014/main" id="{68D17694-BA35-43BD-A5F3-5BB4DC034C15}"/>
                </a:ext>
              </a:extLst>
            </p:cNvPr>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10;p42">
              <a:extLst>
                <a:ext uri="{FF2B5EF4-FFF2-40B4-BE49-F238E27FC236}">
                  <a16:creationId xmlns:a16="http://schemas.microsoft.com/office/drawing/2014/main" id="{F6A75664-B142-4E9B-B927-BB411263F106}"/>
                </a:ext>
              </a:extLst>
            </p:cNvPr>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11;p42">
              <a:extLst>
                <a:ext uri="{FF2B5EF4-FFF2-40B4-BE49-F238E27FC236}">
                  <a16:creationId xmlns:a16="http://schemas.microsoft.com/office/drawing/2014/main" id="{4D68C22E-00D5-44D9-BE2E-04DF9B5AFDFC}"/>
                </a:ext>
              </a:extLst>
            </p:cNvPr>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12;p42">
              <a:extLst>
                <a:ext uri="{FF2B5EF4-FFF2-40B4-BE49-F238E27FC236}">
                  <a16:creationId xmlns:a16="http://schemas.microsoft.com/office/drawing/2014/main" id="{761CD815-8E20-480A-BA2D-B9DCB13C8603}"/>
                </a:ext>
              </a:extLst>
            </p:cNvPr>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13;p42">
              <a:extLst>
                <a:ext uri="{FF2B5EF4-FFF2-40B4-BE49-F238E27FC236}">
                  <a16:creationId xmlns:a16="http://schemas.microsoft.com/office/drawing/2014/main" id="{32142A29-9D49-48D3-B92D-3F911D68FE73}"/>
                </a:ext>
              </a:extLst>
            </p:cNvPr>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14;p42">
              <a:extLst>
                <a:ext uri="{FF2B5EF4-FFF2-40B4-BE49-F238E27FC236}">
                  <a16:creationId xmlns:a16="http://schemas.microsoft.com/office/drawing/2014/main" id="{662A154F-91EC-44A3-BBBD-39D6BB65ECA9}"/>
                </a:ext>
              </a:extLst>
            </p:cNvPr>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15;p42">
              <a:extLst>
                <a:ext uri="{FF2B5EF4-FFF2-40B4-BE49-F238E27FC236}">
                  <a16:creationId xmlns:a16="http://schemas.microsoft.com/office/drawing/2014/main" id="{C448ECC6-A9A5-4536-AD7E-BEEF543B4896}"/>
                </a:ext>
              </a:extLst>
            </p:cNvPr>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16;p42">
              <a:extLst>
                <a:ext uri="{FF2B5EF4-FFF2-40B4-BE49-F238E27FC236}">
                  <a16:creationId xmlns:a16="http://schemas.microsoft.com/office/drawing/2014/main" id="{14235649-724E-44DF-9041-5BEE29626CD6}"/>
                </a:ext>
              </a:extLst>
            </p:cNvPr>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17;p42">
              <a:extLst>
                <a:ext uri="{FF2B5EF4-FFF2-40B4-BE49-F238E27FC236}">
                  <a16:creationId xmlns:a16="http://schemas.microsoft.com/office/drawing/2014/main" id="{2AA4CABB-B37F-48B0-92F7-AC5B6ACE0ECF}"/>
                </a:ext>
              </a:extLst>
            </p:cNvPr>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18;p42">
              <a:extLst>
                <a:ext uri="{FF2B5EF4-FFF2-40B4-BE49-F238E27FC236}">
                  <a16:creationId xmlns:a16="http://schemas.microsoft.com/office/drawing/2014/main" id="{3CED5CEB-6519-4184-84F9-EE49F3F87B84}"/>
                </a:ext>
              </a:extLst>
            </p:cNvPr>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19;p42">
              <a:extLst>
                <a:ext uri="{FF2B5EF4-FFF2-40B4-BE49-F238E27FC236}">
                  <a16:creationId xmlns:a16="http://schemas.microsoft.com/office/drawing/2014/main" id="{A3869042-8DF5-4FA4-BDF3-F2757595CF68}"/>
                </a:ext>
              </a:extLst>
            </p:cNvPr>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20;p42">
              <a:extLst>
                <a:ext uri="{FF2B5EF4-FFF2-40B4-BE49-F238E27FC236}">
                  <a16:creationId xmlns:a16="http://schemas.microsoft.com/office/drawing/2014/main" id="{AA8FD04E-CABA-443C-B9A6-ABCDF43E61E9}"/>
                </a:ext>
              </a:extLst>
            </p:cNvPr>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21;p42">
              <a:extLst>
                <a:ext uri="{FF2B5EF4-FFF2-40B4-BE49-F238E27FC236}">
                  <a16:creationId xmlns:a16="http://schemas.microsoft.com/office/drawing/2014/main" id="{A8195501-B824-43DC-A131-CB185EE5E829}"/>
                </a:ext>
              </a:extLst>
            </p:cNvPr>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22;p42">
              <a:extLst>
                <a:ext uri="{FF2B5EF4-FFF2-40B4-BE49-F238E27FC236}">
                  <a16:creationId xmlns:a16="http://schemas.microsoft.com/office/drawing/2014/main" id="{5B05C2FA-5920-4BF1-8858-6D622B5A6E75}"/>
                </a:ext>
              </a:extLst>
            </p:cNvPr>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23;p42">
              <a:extLst>
                <a:ext uri="{FF2B5EF4-FFF2-40B4-BE49-F238E27FC236}">
                  <a16:creationId xmlns:a16="http://schemas.microsoft.com/office/drawing/2014/main" id="{F6662205-E06F-4B4F-8807-B621BF22E4BC}"/>
                </a:ext>
              </a:extLst>
            </p:cNvPr>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24;p42">
              <a:extLst>
                <a:ext uri="{FF2B5EF4-FFF2-40B4-BE49-F238E27FC236}">
                  <a16:creationId xmlns:a16="http://schemas.microsoft.com/office/drawing/2014/main" id="{015372AF-5F12-44A8-933B-31AF8FCA7E01}"/>
                </a:ext>
              </a:extLst>
            </p:cNvPr>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25;p42">
              <a:extLst>
                <a:ext uri="{FF2B5EF4-FFF2-40B4-BE49-F238E27FC236}">
                  <a16:creationId xmlns:a16="http://schemas.microsoft.com/office/drawing/2014/main" id="{1A2FF9FA-A009-41AC-8459-3D67B8911F0B}"/>
                </a:ext>
              </a:extLst>
            </p:cNvPr>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26;p42">
              <a:extLst>
                <a:ext uri="{FF2B5EF4-FFF2-40B4-BE49-F238E27FC236}">
                  <a16:creationId xmlns:a16="http://schemas.microsoft.com/office/drawing/2014/main" id="{FD6786DB-7043-4BE8-8247-6D7B97E43021}"/>
                </a:ext>
              </a:extLst>
            </p:cNvPr>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27;p42">
              <a:extLst>
                <a:ext uri="{FF2B5EF4-FFF2-40B4-BE49-F238E27FC236}">
                  <a16:creationId xmlns:a16="http://schemas.microsoft.com/office/drawing/2014/main" id="{1157E8E2-423B-46BB-97C1-EA4CA4FC7EF6}"/>
                </a:ext>
              </a:extLst>
            </p:cNvPr>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28;p42">
              <a:extLst>
                <a:ext uri="{FF2B5EF4-FFF2-40B4-BE49-F238E27FC236}">
                  <a16:creationId xmlns:a16="http://schemas.microsoft.com/office/drawing/2014/main" id="{BAFE2DB4-75A4-4E23-8505-30BE08C393E7}"/>
                </a:ext>
              </a:extLst>
            </p:cNvPr>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29;p42">
              <a:extLst>
                <a:ext uri="{FF2B5EF4-FFF2-40B4-BE49-F238E27FC236}">
                  <a16:creationId xmlns:a16="http://schemas.microsoft.com/office/drawing/2014/main" id="{4888B02F-1147-471D-B784-864328A00065}"/>
                </a:ext>
              </a:extLst>
            </p:cNvPr>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30;p42">
              <a:extLst>
                <a:ext uri="{FF2B5EF4-FFF2-40B4-BE49-F238E27FC236}">
                  <a16:creationId xmlns:a16="http://schemas.microsoft.com/office/drawing/2014/main" id="{D1A6234A-E270-42D7-BAC0-F5861982C825}"/>
                </a:ext>
              </a:extLst>
            </p:cNvPr>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31;p42">
              <a:extLst>
                <a:ext uri="{FF2B5EF4-FFF2-40B4-BE49-F238E27FC236}">
                  <a16:creationId xmlns:a16="http://schemas.microsoft.com/office/drawing/2014/main" id="{387CB94E-A372-4BD5-A708-6CC64EDFD1F0}"/>
                </a:ext>
              </a:extLst>
            </p:cNvPr>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32;p42">
              <a:extLst>
                <a:ext uri="{FF2B5EF4-FFF2-40B4-BE49-F238E27FC236}">
                  <a16:creationId xmlns:a16="http://schemas.microsoft.com/office/drawing/2014/main" id="{5C24A23C-7A9C-4842-B4BD-0C146C0E5295}"/>
                </a:ext>
              </a:extLst>
            </p:cNvPr>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33;p42">
              <a:extLst>
                <a:ext uri="{FF2B5EF4-FFF2-40B4-BE49-F238E27FC236}">
                  <a16:creationId xmlns:a16="http://schemas.microsoft.com/office/drawing/2014/main" id="{6DA2A8C3-5AC2-4427-A97A-E5D2D9476429}"/>
                </a:ext>
              </a:extLst>
            </p:cNvPr>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34;p42">
              <a:extLst>
                <a:ext uri="{FF2B5EF4-FFF2-40B4-BE49-F238E27FC236}">
                  <a16:creationId xmlns:a16="http://schemas.microsoft.com/office/drawing/2014/main" id="{817C08FB-C4D1-4F03-8657-69B7E75A1049}"/>
                </a:ext>
              </a:extLst>
            </p:cNvPr>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35;p42">
              <a:extLst>
                <a:ext uri="{FF2B5EF4-FFF2-40B4-BE49-F238E27FC236}">
                  <a16:creationId xmlns:a16="http://schemas.microsoft.com/office/drawing/2014/main" id="{9A99CE2D-C0AD-4BFD-A8E7-85D028962611}"/>
                </a:ext>
              </a:extLst>
            </p:cNvPr>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36;p42">
              <a:extLst>
                <a:ext uri="{FF2B5EF4-FFF2-40B4-BE49-F238E27FC236}">
                  <a16:creationId xmlns:a16="http://schemas.microsoft.com/office/drawing/2014/main" id="{BFD6B399-A9AD-4948-A8CE-12D6C61B9782}"/>
                </a:ext>
              </a:extLst>
            </p:cNvPr>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37;p42">
              <a:extLst>
                <a:ext uri="{FF2B5EF4-FFF2-40B4-BE49-F238E27FC236}">
                  <a16:creationId xmlns:a16="http://schemas.microsoft.com/office/drawing/2014/main" id="{7A78D189-716E-47BE-96E2-BD0E7B6CA617}"/>
                </a:ext>
              </a:extLst>
            </p:cNvPr>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38;p42">
              <a:extLst>
                <a:ext uri="{FF2B5EF4-FFF2-40B4-BE49-F238E27FC236}">
                  <a16:creationId xmlns:a16="http://schemas.microsoft.com/office/drawing/2014/main" id="{DD446179-A9CB-4FFC-9AFD-EFB441B83D3A}"/>
                </a:ext>
              </a:extLst>
            </p:cNvPr>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39;p42">
              <a:extLst>
                <a:ext uri="{FF2B5EF4-FFF2-40B4-BE49-F238E27FC236}">
                  <a16:creationId xmlns:a16="http://schemas.microsoft.com/office/drawing/2014/main" id="{D713F883-9E56-431F-A2D2-D5C6825441E3}"/>
                </a:ext>
              </a:extLst>
            </p:cNvPr>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40;p42">
              <a:extLst>
                <a:ext uri="{FF2B5EF4-FFF2-40B4-BE49-F238E27FC236}">
                  <a16:creationId xmlns:a16="http://schemas.microsoft.com/office/drawing/2014/main" id="{D3B054A6-E588-43F0-A53E-0E4FE3C36BAB}"/>
                </a:ext>
              </a:extLst>
            </p:cNvPr>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41;p42">
              <a:extLst>
                <a:ext uri="{FF2B5EF4-FFF2-40B4-BE49-F238E27FC236}">
                  <a16:creationId xmlns:a16="http://schemas.microsoft.com/office/drawing/2014/main" id="{61BFFF55-998B-4D0B-855E-F08110A8A6AD}"/>
                </a:ext>
              </a:extLst>
            </p:cNvPr>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42;p42">
              <a:extLst>
                <a:ext uri="{FF2B5EF4-FFF2-40B4-BE49-F238E27FC236}">
                  <a16:creationId xmlns:a16="http://schemas.microsoft.com/office/drawing/2014/main" id="{66019D9D-CE61-4840-AD34-F2803ADD320D}"/>
                </a:ext>
              </a:extLst>
            </p:cNvPr>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43;p42">
              <a:extLst>
                <a:ext uri="{FF2B5EF4-FFF2-40B4-BE49-F238E27FC236}">
                  <a16:creationId xmlns:a16="http://schemas.microsoft.com/office/drawing/2014/main" id="{062D85F2-182F-496C-9D62-B411485510BD}"/>
                </a:ext>
              </a:extLst>
            </p:cNvPr>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44;p42">
              <a:extLst>
                <a:ext uri="{FF2B5EF4-FFF2-40B4-BE49-F238E27FC236}">
                  <a16:creationId xmlns:a16="http://schemas.microsoft.com/office/drawing/2014/main" id="{C5D063C0-76E1-42F0-9B6F-09DE0FF3CF9C}"/>
                </a:ext>
              </a:extLst>
            </p:cNvPr>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45;p42">
              <a:extLst>
                <a:ext uri="{FF2B5EF4-FFF2-40B4-BE49-F238E27FC236}">
                  <a16:creationId xmlns:a16="http://schemas.microsoft.com/office/drawing/2014/main" id="{6739BF8E-9DD3-4F33-BBEB-648ADE07C5E7}"/>
                </a:ext>
              </a:extLst>
            </p:cNvPr>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46;p42">
              <a:extLst>
                <a:ext uri="{FF2B5EF4-FFF2-40B4-BE49-F238E27FC236}">
                  <a16:creationId xmlns:a16="http://schemas.microsoft.com/office/drawing/2014/main" id="{E43243F7-24F3-40D1-849C-EB9AAD5CE99B}"/>
                </a:ext>
              </a:extLst>
            </p:cNvPr>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47;p42">
              <a:extLst>
                <a:ext uri="{FF2B5EF4-FFF2-40B4-BE49-F238E27FC236}">
                  <a16:creationId xmlns:a16="http://schemas.microsoft.com/office/drawing/2014/main" id="{190448F2-B666-4BAB-8892-FBEEEC287421}"/>
                </a:ext>
              </a:extLst>
            </p:cNvPr>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48;p42">
              <a:extLst>
                <a:ext uri="{FF2B5EF4-FFF2-40B4-BE49-F238E27FC236}">
                  <a16:creationId xmlns:a16="http://schemas.microsoft.com/office/drawing/2014/main" id="{FB678D60-7D55-4CCD-955B-A19E985DB1E1}"/>
                </a:ext>
              </a:extLst>
            </p:cNvPr>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49;p42">
              <a:extLst>
                <a:ext uri="{FF2B5EF4-FFF2-40B4-BE49-F238E27FC236}">
                  <a16:creationId xmlns:a16="http://schemas.microsoft.com/office/drawing/2014/main" id="{41D86C69-3CE2-4C1D-BFA5-1A1DE50ED134}"/>
                </a:ext>
              </a:extLst>
            </p:cNvPr>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50;p42">
              <a:extLst>
                <a:ext uri="{FF2B5EF4-FFF2-40B4-BE49-F238E27FC236}">
                  <a16:creationId xmlns:a16="http://schemas.microsoft.com/office/drawing/2014/main" id="{67CE59AC-6342-4060-8A7A-2E3782BAD64D}"/>
                </a:ext>
              </a:extLst>
            </p:cNvPr>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51;p42">
              <a:extLst>
                <a:ext uri="{FF2B5EF4-FFF2-40B4-BE49-F238E27FC236}">
                  <a16:creationId xmlns:a16="http://schemas.microsoft.com/office/drawing/2014/main" id="{5FC9E64E-DA84-43B9-8417-81B846EB5158}"/>
                </a:ext>
              </a:extLst>
            </p:cNvPr>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52;p42">
              <a:extLst>
                <a:ext uri="{FF2B5EF4-FFF2-40B4-BE49-F238E27FC236}">
                  <a16:creationId xmlns:a16="http://schemas.microsoft.com/office/drawing/2014/main" id="{60D06A13-FE37-461F-B1B7-4039F10529BE}"/>
                </a:ext>
              </a:extLst>
            </p:cNvPr>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53;p42">
              <a:extLst>
                <a:ext uri="{FF2B5EF4-FFF2-40B4-BE49-F238E27FC236}">
                  <a16:creationId xmlns:a16="http://schemas.microsoft.com/office/drawing/2014/main" id="{B4E48E4B-980A-400E-B817-30829185FE5E}"/>
                </a:ext>
              </a:extLst>
            </p:cNvPr>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54;p42">
              <a:extLst>
                <a:ext uri="{FF2B5EF4-FFF2-40B4-BE49-F238E27FC236}">
                  <a16:creationId xmlns:a16="http://schemas.microsoft.com/office/drawing/2014/main" id="{D2EEAAB6-D7BC-4DB8-8374-C3DE6EE65A7C}"/>
                </a:ext>
              </a:extLst>
            </p:cNvPr>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55;p42">
              <a:extLst>
                <a:ext uri="{FF2B5EF4-FFF2-40B4-BE49-F238E27FC236}">
                  <a16:creationId xmlns:a16="http://schemas.microsoft.com/office/drawing/2014/main" id="{95CFD32A-9AFA-4F9A-AD64-8489E5FB866E}"/>
                </a:ext>
              </a:extLst>
            </p:cNvPr>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56;p42">
              <a:extLst>
                <a:ext uri="{FF2B5EF4-FFF2-40B4-BE49-F238E27FC236}">
                  <a16:creationId xmlns:a16="http://schemas.microsoft.com/office/drawing/2014/main" id="{04D72215-921E-42F1-9EAC-DBB794EAEFDF}"/>
                </a:ext>
              </a:extLst>
            </p:cNvPr>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57;p42">
              <a:extLst>
                <a:ext uri="{FF2B5EF4-FFF2-40B4-BE49-F238E27FC236}">
                  <a16:creationId xmlns:a16="http://schemas.microsoft.com/office/drawing/2014/main" id="{BA571867-0E91-4513-912D-056C23227EC0}"/>
                </a:ext>
              </a:extLst>
            </p:cNvPr>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58;p42">
              <a:extLst>
                <a:ext uri="{FF2B5EF4-FFF2-40B4-BE49-F238E27FC236}">
                  <a16:creationId xmlns:a16="http://schemas.microsoft.com/office/drawing/2014/main" id="{9D645BF9-82C5-4B41-A581-E08B834F9BD6}"/>
                </a:ext>
              </a:extLst>
            </p:cNvPr>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59;p42">
              <a:extLst>
                <a:ext uri="{FF2B5EF4-FFF2-40B4-BE49-F238E27FC236}">
                  <a16:creationId xmlns:a16="http://schemas.microsoft.com/office/drawing/2014/main" id="{103BA4C7-56ED-4358-9654-D9AC59140E9C}"/>
                </a:ext>
              </a:extLst>
            </p:cNvPr>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60;p42">
              <a:extLst>
                <a:ext uri="{FF2B5EF4-FFF2-40B4-BE49-F238E27FC236}">
                  <a16:creationId xmlns:a16="http://schemas.microsoft.com/office/drawing/2014/main" id="{71AAFF0B-CB60-4762-866A-4B8EC122E7CF}"/>
                </a:ext>
              </a:extLst>
            </p:cNvPr>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61;p42">
              <a:extLst>
                <a:ext uri="{FF2B5EF4-FFF2-40B4-BE49-F238E27FC236}">
                  <a16:creationId xmlns:a16="http://schemas.microsoft.com/office/drawing/2014/main" id="{C198063F-B5B4-45D0-8BCA-86B0ACD730EB}"/>
                </a:ext>
              </a:extLst>
            </p:cNvPr>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62;p42">
              <a:extLst>
                <a:ext uri="{FF2B5EF4-FFF2-40B4-BE49-F238E27FC236}">
                  <a16:creationId xmlns:a16="http://schemas.microsoft.com/office/drawing/2014/main" id="{E9EEFE4E-E130-43F2-9C7E-A1B796599CCF}"/>
                </a:ext>
              </a:extLst>
            </p:cNvPr>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63;p42">
              <a:extLst>
                <a:ext uri="{FF2B5EF4-FFF2-40B4-BE49-F238E27FC236}">
                  <a16:creationId xmlns:a16="http://schemas.microsoft.com/office/drawing/2014/main" id="{D58BEBD0-72D9-46B3-96B5-65162B9D9569}"/>
                </a:ext>
              </a:extLst>
            </p:cNvPr>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64;p42">
              <a:extLst>
                <a:ext uri="{FF2B5EF4-FFF2-40B4-BE49-F238E27FC236}">
                  <a16:creationId xmlns:a16="http://schemas.microsoft.com/office/drawing/2014/main" id="{E74C7288-BDE3-434F-A9AB-A88A997DD162}"/>
                </a:ext>
              </a:extLst>
            </p:cNvPr>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65;p42">
              <a:extLst>
                <a:ext uri="{FF2B5EF4-FFF2-40B4-BE49-F238E27FC236}">
                  <a16:creationId xmlns:a16="http://schemas.microsoft.com/office/drawing/2014/main" id="{273DFFA8-B7EC-49E4-A286-AC9B60B948B7}"/>
                </a:ext>
              </a:extLst>
            </p:cNvPr>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66;p42">
              <a:extLst>
                <a:ext uri="{FF2B5EF4-FFF2-40B4-BE49-F238E27FC236}">
                  <a16:creationId xmlns:a16="http://schemas.microsoft.com/office/drawing/2014/main" id="{F5F7CC73-B71C-47FB-B25D-F2F8D9B30645}"/>
                </a:ext>
              </a:extLst>
            </p:cNvPr>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67;p42">
              <a:extLst>
                <a:ext uri="{FF2B5EF4-FFF2-40B4-BE49-F238E27FC236}">
                  <a16:creationId xmlns:a16="http://schemas.microsoft.com/office/drawing/2014/main" id="{5714B0A4-2D0F-45F8-9658-FB4CBB507A53}"/>
                </a:ext>
              </a:extLst>
            </p:cNvPr>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68;p42">
              <a:extLst>
                <a:ext uri="{FF2B5EF4-FFF2-40B4-BE49-F238E27FC236}">
                  <a16:creationId xmlns:a16="http://schemas.microsoft.com/office/drawing/2014/main" id="{210FE308-3B3D-481B-B916-62B02563D792}"/>
                </a:ext>
              </a:extLst>
            </p:cNvPr>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69;p42">
              <a:extLst>
                <a:ext uri="{FF2B5EF4-FFF2-40B4-BE49-F238E27FC236}">
                  <a16:creationId xmlns:a16="http://schemas.microsoft.com/office/drawing/2014/main" id="{FDC94DE3-A057-4569-930B-74EC19C892B0}"/>
                </a:ext>
              </a:extLst>
            </p:cNvPr>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70;p42">
              <a:extLst>
                <a:ext uri="{FF2B5EF4-FFF2-40B4-BE49-F238E27FC236}">
                  <a16:creationId xmlns:a16="http://schemas.microsoft.com/office/drawing/2014/main" id="{110A3E10-E392-412D-BAD0-E0AF7C81EEFA}"/>
                </a:ext>
              </a:extLst>
            </p:cNvPr>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71;p42">
              <a:extLst>
                <a:ext uri="{FF2B5EF4-FFF2-40B4-BE49-F238E27FC236}">
                  <a16:creationId xmlns:a16="http://schemas.microsoft.com/office/drawing/2014/main" id="{DFF8EB16-E5A7-41F4-8358-4B1274548FFB}"/>
                </a:ext>
              </a:extLst>
            </p:cNvPr>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72;p42">
              <a:extLst>
                <a:ext uri="{FF2B5EF4-FFF2-40B4-BE49-F238E27FC236}">
                  <a16:creationId xmlns:a16="http://schemas.microsoft.com/office/drawing/2014/main" id="{F7DD9BCF-F7A0-4383-A1BA-8AA257B88280}"/>
                </a:ext>
              </a:extLst>
            </p:cNvPr>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73;p42">
              <a:extLst>
                <a:ext uri="{FF2B5EF4-FFF2-40B4-BE49-F238E27FC236}">
                  <a16:creationId xmlns:a16="http://schemas.microsoft.com/office/drawing/2014/main" id="{46DDD9EB-98DD-4EA6-A7B7-C7A69CFB0D58}"/>
                </a:ext>
              </a:extLst>
            </p:cNvPr>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74;p42">
              <a:extLst>
                <a:ext uri="{FF2B5EF4-FFF2-40B4-BE49-F238E27FC236}">
                  <a16:creationId xmlns:a16="http://schemas.microsoft.com/office/drawing/2014/main" id="{4140327D-F361-4109-8FDD-8F282C5A7EC7}"/>
                </a:ext>
              </a:extLst>
            </p:cNvPr>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75;p42">
              <a:extLst>
                <a:ext uri="{FF2B5EF4-FFF2-40B4-BE49-F238E27FC236}">
                  <a16:creationId xmlns:a16="http://schemas.microsoft.com/office/drawing/2014/main" id="{22F6102C-7618-4255-9D7E-E20E2EF8C377}"/>
                </a:ext>
              </a:extLst>
            </p:cNvPr>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76;p42">
              <a:extLst>
                <a:ext uri="{FF2B5EF4-FFF2-40B4-BE49-F238E27FC236}">
                  <a16:creationId xmlns:a16="http://schemas.microsoft.com/office/drawing/2014/main" id="{3130B757-DCAE-4019-B50B-2CBDA2D3D0B8}"/>
                </a:ext>
              </a:extLst>
            </p:cNvPr>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77;p42">
              <a:extLst>
                <a:ext uri="{FF2B5EF4-FFF2-40B4-BE49-F238E27FC236}">
                  <a16:creationId xmlns:a16="http://schemas.microsoft.com/office/drawing/2014/main" id="{C8B18169-A705-4294-BE32-05551B2A9CD4}"/>
                </a:ext>
              </a:extLst>
            </p:cNvPr>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78;p42">
              <a:extLst>
                <a:ext uri="{FF2B5EF4-FFF2-40B4-BE49-F238E27FC236}">
                  <a16:creationId xmlns:a16="http://schemas.microsoft.com/office/drawing/2014/main" id="{BC09BD86-E486-41D5-B2E4-1C9F8BA3BD6A}"/>
                </a:ext>
              </a:extLst>
            </p:cNvPr>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79;p42">
              <a:extLst>
                <a:ext uri="{FF2B5EF4-FFF2-40B4-BE49-F238E27FC236}">
                  <a16:creationId xmlns:a16="http://schemas.microsoft.com/office/drawing/2014/main" id="{9FD1CE3E-79F9-4C40-9952-64F5DCCE79BF}"/>
                </a:ext>
              </a:extLst>
            </p:cNvPr>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80;p42">
              <a:extLst>
                <a:ext uri="{FF2B5EF4-FFF2-40B4-BE49-F238E27FC236}">
                  <a16:creationId xmlns:a16="http://schemas.microsoft.com/office/drawing/2014/main" id="{A9727EB2-8BB5-4C61-9B52-BA5253E781E2}"/>
                </a:ext>
              </a:extLst>
            </p:cNvPr>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81;p42">
              <a:extLst>
                <a:ext uri="{FF2B5EF4-FFF2-40B4-BE49-F238E27FC236}">
                  <a16:creationId xmlns:a16="http://schemas.microsoft.com/office/drawing/2014/main" id="{184D963F-4334-4966-A6AA-CEF7F842C4EB}"/>
                </a:ext>
              </a:extLst>
            </p:cNvPr>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82;p42">
              <a:extLst>
                <a:ext uri="{FF2B5EF4-FFF2-40B4-BE49-F238E27FC236}">
                  <a16:creationId xmlns:a16="http://schemas.microsoft.com/office/drawing/2014/main" id="{A6F0E67E-2C98-4F3D-A40E-821F4EE9EAE8}"/>
                </a:ext>
              </a:extLst>
            </p:cNvPr>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83;p42">
              <a:extLst>
                <a:ext uri="{FF2B5EF4-FFF2-40B4-BE49-F238E27FC236}">
                  <a16:creationId xmlns:a16="http://schemas.microsoft.com/office/drawing/2014/main" id="{0366EBFD-E76D-40F7-A51A-D3C6ED6060D3}"/>
                </a:ext>
              </a:extLst>
            </p:cNvPr>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84;p42">
              <a:extLst>
                <a:ext uri="{FF2B5EF4-FFF2-40B4-BE49-F238E27FC236}">
                  <a16:creationId xmlns:a16="http://schemas.microsoft.com/office/drawing/2014/main" id="{FD725014-07F1-442C-B77D-B4F09CA3EBD0}"/>
                </a:ext>
              </a:extLst>
            </p:cNvPr>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85;p42">
              <a:extLst>
                <a:ext uri="{FF2B5EF4-FFF2-40B4-BE49-F238E27FC236}">
                  <a16:creationId xmlns:a16="http://schemas.microsoft.com/office/drawing/2014/main" id="{10A643D9-85F1-4A92-9231-11A48B17B926}"/>
                </a:ext>
              </a:extLst>
            </p:cNvPr>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86;p42">
              <a:extLst>
                <a:ext uri="{FF2B5EF4-FFF2-40B4-BE49-F238E27FC236}">
                  <a16:creationId xmlns:a16="http://schemas.microsoft.com/office/drawing/2014/main" id="{E6A22043-1EBB-402B-882B-FB2DBB5A2A52}"/>
                </a:ext>
              </a:extLst>
            </p:cNvPr>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87;p42">
              <a:extLst>
                <a:ext uri="{FF2B5EF4-FFF2-40B4-BE49-F238E27FC236}">
                  <a16:creationId xmlns:a16="http://schemas.microsoft.com/office/drawing/2014/main" id="{6B775286-F981-4049-9994-D0B643883149}"/>
                </a:ext>
              </a:extLst>
            </p:cNvPr>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88;p42">
              <a:extLst>
                <a:ext uri="{FF2B5EF4-FFF2-40B4-BE49-F238E27FC236}">
                  <a16:creationId xmlns:a16="http://schemas.microsoft.com/office/drawing/2014/main" id="{AAF15477-B92E-4DFF-A2F7-F3D91C5F91BD}"/>
                </a:ext>
              </a:extLst>
            </p:cNvPr>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89;p42">
              <a:extLst>
                <a:ext uri="{FF2B5EF4-FFF2-40B4-BE49-F238E27FC236}">
                  <a16:creationId xmlns:a16="http://schemas.microsoft.com/office/drawing/2014/main" id="{D009D0DA-0229-4043-B18A-D9A216E97E5A}"/>
                </a:ext>
              </a:extLst>
            </p:cNvPr>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90;p42">
              <a:extLst>
                <a:ext uri="{FF2B5EF4-FFF2-40B4-BE49-F238E27FC236}">
                  <a16:creationId xmlns:a16="http://schemas.microsoft.com/office/drawing/2014/main" id="{24291C7D-C1D1-45BD-84B2-72F9DE8387DA}"/>
                </a:ext>
              </a:extLst>
            </p:cNvPr>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91;p42">
              <a:extLst>
                <a:ext uri="{FF2B5EF4-FFF2-40B4-BE49-F238E27FC236}">
                  <a16:creationId xmlns:a16="http://schemas.microsoft.com/office/drawing/2014/main" id="{A2859E82-1AD9-4459-8233-DF2B12364029}"/>
                </a:ext>
              </a:extLst>
            </p:cNvPr>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92;p42">
              <a:extLst>
                <a:ext uri="{FF2B5EF4-FFF2-40B4-BE49-F238E27FC236}">
                  <a16:creationId xmlns:a16="http://schemas.microsoft.com/office/drawing/2014/main" id="{48E10853-6539-4400-A425-8853CD7CAE2A}"/>
                </a:ext>
              </a:extLst>
            </p:cNvPr>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93;p42">
              <a:extLst>
                <a:ext uri="{FF2B5EF4-FFF2-40B4-BE49-F238E27FC236}">
                  <a16:creationId xmlns:a16="http://schemas.microsoft.com/office/drawing/2014/main" id="{705A15A0-71CE-4256-ADA6-C680CE1D7292}"/>
                </a:ext>
              </a:extLst>
            </p:cNvPr>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94;p42">
              <a:extLst>
                <a:ext uri="{FF2B5EF4-FFF2-40B4-BE49-F238E27FC236}">
                  <a16:creationId xmlns:a16="http://schemas.microsoft.com/office/drawing/2014/main" id="{87C002B1-FD23-43C1-B7FE-42FBBAD537C4}"/>
                </a:ext>
              </a:extLst>
            </p:cNvPr>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95;p42">
              <a:extLst>
                <a:ext uri="{FF2B5EF4-FFF2-40B4-BE49-F238E27FC236}">
                  <a16:creationId xmlns:a16="http://schemas.microsoft.com/office/drawing/2014/main" id="{AC37CAA2-E5E9-44A2-8367-C52C665A133C}"/>
                </a:ext>
              </a:extLst>
            </p:cNvPr>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96;p42">
              <a:extLst>
                <a:ext uri="{FF2B5EF4-FFF2-40B4-BE49-F238E27FC236}">
                  <a16:creationId xmlns:a16="http://schemas.microsoft.com/office/drawing/2014/main" id="{9645BDA6-5F7B-4158-83B1-2E860A2CBF3F}"/>
                </a:ext>
              </a:extLst>
            </p:cNvPr>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97;p42">
              <a:extLst>
                <a:ext uri="{FF2B5EF4-FFF2-40B4-BE49-F238E27FC236}">
                  <a16:creationId xmlns:a16="http://schemas.microsoft.com/office/drawing/2014/main" id="{DA518248-EAC7-48B1-8E77-4CFF3168138C}"/>
                </a:ext>
              </a:extLst>
            </p:cNvPr>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998;p42">
              <a:extLst>
                <a:ext uri="{FF2B5EF4-FFF2-40B4-BE49-F238E27FC236}">
                  <a16:creationId xmlns:a16="http://schemas.microsoft.com/office/drawing/2014/main" id="{878349E3-A649-4C90-8391-C722C7E5FE1C}"/>
                </a:ext>
              </a:extLst>
            </p:cNvPr>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999;p42">
              <a:extLst>
                <a:ext uri="{FF2B5EF4-FFF2-40B4-BE49-F238E27FC236}">
                  <a16:creationId xmlns:a16="http://schemas.microsoft.com/office/drawing/2014/main" id="{2241EA60-6971-46DA-87A8-C2061073BE9D}"/>
                </a:ext>
              </a:extLst>
            </p:cNvPr>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000;p42">
              <a:extLst>
                <a:ext uri="{FF2B5EF4-FFF2-40B4-BE49-F238E27FC236}">
                  <a16:creationId xmlns:a16="http://schemas.microsoft.com/office/drawing/2014/main" id="{363978BC-ADDF-4627-BFE2-0566ACB242C1}"/>
                </a:ext>
              </a:extLst>
            </p:cNvPr>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001;p42">
              <a:extLst>
                <a:ext uri="{FF2B5EF4-FFF2-40B4-BE49-F238E27FC236}">
                  <a16:creationId xmlns:a16="http://schemas.microsoft.com/office/drawing/2014/main" id="{FEBB1C8C-D50E-4A34-9B21-3037AC4E22E5}"/>
                </a:ext>
              </a:extLst>
            </p:cNvPr>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002;p42">
              <a:extLst>
                <a:ext uri="{FF2B5EF4-FFF2-40B4-BE49-F238E27FC236}">
                  <a16:creationId xmlns:a16="http://schemas.microsoft.com/office/drawing/2014/main" id="{7C59F3BE-6E4B-4775-809C-2610E7ED535D}"/>
                </a:ext>
              </a:extLst>
            </p:cNvPr>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003;p42">
              <a:extLst>
                <a:ext uri="{FF2B5EF4-FFF2-40B4-BE49-F238E27FC236}">
                  <a16:creationId xmlns:a16="http://schemas.microsoft.com/office/drawing/2014/main" id="{72C4BA08-C743-43E5-9EC1-5409BD8D85E9}"/>
                </a:ext>
              </a:extLst>
            </p:cNvPr>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004;p42">
              <a:extLst>
                <a:ext uri="{FF2B5EF4-FFF2-40B4-BE49-F238E27FC236}">
                  <a16:creationId xmlns:a16="http://schemas.microsoft.com/office/drawing/2014/main" id="{256CA1B3-1E9D-4457-8259-8D71A4E7C813}"/>
                </a:ext>
              </a:extLst>
            </p:cNvPr>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005;p42">
              <a:extLst>
                <a:ext uri="{FF2B5EF4-FFF2-40B4-BE49-F238E27FC236}">
                  <a16:creationId xmlns:a16="http://schemas.microsoft.com/office/drawing/2014/main" id="{C9A14A92-8FDD-4A39-B2F7-849FA79A28ED}"/>
                </a:ext>
              </a:extLst>
            </p:cNvPr>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006;p42">
              <a:extLst>
                <a:ext uri="{FF2B5EF4-FFF2-40B4-BE49-F238E27FC236}">
                  <a16:creationId xmlns:a16="http://schemas.microsoft.com/office/drawing/2014/main" id="{E2793AF0-A7A3-4DC7-9E9B-CA50369A7B2C}"/>
                </a:ext>
              </a:extLst>
            </p:cNvPr>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007;p42">
              <a:extLst>
                <a:ext uri="{FF2B5EF4-FFF2-40B4-BE49-F238E27FC236}">
                  <a16:creationId xmlns:a16="http://schemas.microsoft.com/office/drawing/2014/main" id="{DC727BC3-5301-4E5F-94A7-474D43EBC148}"/>
                </a:ext>
              </a:extLst>
            </p:cNvPr>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008;p42">
              <a:extLst>
                <a:ext uri="{FF2B5EF4-FFF2-40B4-BE49-F238E27FC236}">
                  <a16:creationId xmlns:a16="http://schemas.microsoft.com/office/drawing/2014/main" id="{3F01B23A-95B6-4B02-95A7-FBF0E2AEA48F}"/>
                </a:ext>
              </a:extLst>
            </p:cNvPr>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009;p42">
              <a:extLst>
                <a:ext uri="{FF2B5EF4-FFF2-40B4-BE49-F238E27FC236}">
                  <a16:creationId xmlns:a16="http://schemas.microsoft.com/office/drawing/2014/main" id="{722F2FBA-7F3E-4FA9-9AEF-839B49524821}"/>
                </a:ext>
              </a:extLst>
            </p:cNvPr>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10;p42">
              <a:extLst>
                <a:ext uri="{FF2B5EF4-FFF2-40B4-BE49-F238E27FC236}">
                  <a16:creationId xmlns:a16="http://schemas.microsoft.com/office/drawing/2014/main" id="{82932094-90DD-4475-AC30-E45BC5C704F0}"/>
                </a:ext>
              </a:extLst>
            </p:cNvPr>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11;p42">
              <a:extLst>
                <a:ext uri="{FF2B5EF4-FFF2-40B4-BE49-F238E27FC236}">
                  <a16:creationId xmlns:a16="http://schemas.microsoft.com/office/drawing/2014/main" id="{23E1A67B-847C-4A91-9EBD-1AAFE0B886F7}"/>
                </a:ext>
              </a:extLst>
            </p:cNvPr>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012;p42">
              <a:extLst>
                <a:ext uri="{FF2B5EF4-FFF2-40B4-BE49-F238E27FC236}">
                  <a16:creationId xmlns:a16="http://schemas.microsoft.com/office/drawing/2014/main" id="{51241027-EA99-4607-BC27-7B4F3FF75180}"/>
                </a:ext>
              </a:extLst>
            </p:cNvPr>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013;p42">
              <a:extLst>
                <a:ext uri="{FF2B5EF4-FFF2-40B4-BE49-F238E27FC236}">
                  <a16:creationId xmlns:a16="http://schemas.microsoft.com/office/drawing/2014/main" id="{5FCD0E65-A1A2-4B1D-BAFC-2E73D63FB09A}"/>
                </a:ext>
              </a:extLst>
            </p:cNvPr>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014;p42">
              <a:extLst>
                <a:ext uri="{FF2B5EF4-FFF2-40B4-BE49-F238E27FC236}">
                  <a16:creationId xmlns:a16="http://schemas.microsoft.com/office/drawing/2014/main" id="{FDF27DA3-B7E0-459A-922E-32823AA6C73C}"/>
                </a:ext>
              </a:extLst>
            </p:cNvPr>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015;p42">
              <a:extLst>
                <a:ext uri="{FF2B5EF4-FFF2-40B4-BE49-F238E27FC236}">
                  <a16:creationId xmlns:a16="http://schemas.microsoft.com/office/drawing/2014/main" id="{9E49B454-3F51-4D02-983D-B23D466B5BF1}"/>
                </a:ext>
              </a:extLst>
            </p:cNvPr>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016;p42">
              <a:extLst>
                <a:ext uri="{FF2B5EF4-FFF2-40B4-BE49-F238E27FC236}">
                  <a16:creationId xmlns:a16="http://schemas.microsoft.com/office/drawing/2014/main" id="{C8200718-C02D-456E-9673-BCC76E974B9D}"/>
                </a:ext>
              </a:extLst>
            </p:cNvPr>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17;p42">
              <a:extLst>
                <a:ext uri="{FF2B5EF4-FFF2-40B4-BE49-F238E27FC236}">
                  <a16:creationId xmlns:a16="http://schemas.microsoft.com/office/drawing/2014/main" id="{189D0169-BF93-4846-9CBF-1720D7C75A79}"/>
                </a:ext>
              </a:extLst>
            </p:cNvPr>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18;p42">
              <a:extLst>
                <a:ext uri="{FF2B5EF4-FFF2-40B4-BE49-F238E27FC236}">
                  <a16:creationId xmlns:a16="http://schemas.microsoft.com/office/drawing/2014/main" id="{352794D1-F6DE-4F38-81ED-A79599CF2E48}"/>
                </a:ext>
              </a:extLst>
            </p:cNvPr>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19;p42">
              <a:extLst>
                <a:ext uri="{FF2B5EF4-FFF2-40B4-BE49-F238E27FC236}">
                  <a16:creationId xmlns:a16="http://schemas.microsoft.com/office/drawing/2014/main" id="{0FFDCB9A-EA6C-4AD2-9222-5129F6AA8529}"/>
                </a:ext>
              </a:extLst>
            </p:cNvPr>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20;p42">
              <a:extLst>
                <a:ext uri="{FF2B5EF4-FFF2-40B4-BE49-F238E27FC236}">
                  <a16:creationId xmlns:a16="http://schemas.microsoft.com/office/drawing/2014/main" id="{BA5C3A48-5B1A-475E-A96B-F5B592F1D83A}"/>
                </a:ext>
              </a:extLst>
            </p:cNvPr>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21;p42">
              <a:extLst>
                <a:ext uri="{FF2B5EF4-FFF2-40B4-BE49-F238E27FC236}">
                  <a16:creationId xmlns:a16="http://schemas.microsoft.com/office/drawing/2014/main" id="{DC79BCE1-EFDD-42C8-B7F0-4AAFCB844D01}"/>
                </a:ext>
              </a:extLst>
            </p:cNvPr>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22;p42">
              <a:extLst>
                <a:ext uri="{FF2B5EF4-FFF2-40B4-BE49-F238E27FC236}">
                  <a16:creationId xmlns:a16="http://schemas.microsoft.com/office/drawing/2014/main" id="{C5E51396-F4E6-453D-AEE6-ADDA0DF0B1D2}"/>
                </a:ext>
              </a:extLst>
            </p:cNvPr>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23;p42">
              <a:extLst>
                <a:ext uri="{FF2B5EF4-FFF2-40B4-BE49-F238E27FC236}">
                  <a16:creationId xmlns:a16="http://schemas.microsoft.com/office/drawing/2014/main" id="{7F1E4CC5-1BD6-41EA-BFAF-33F9A89E9F4D}"/>
                </a:ext>
              </a:extLst>
            </p:cNvPr>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24;p42">
              <a:extLst>
                <a:ext uri="{FF2B5EF4-FFF2-40B4-BE49-F238E27FC236}">
                  <a16:creationId xmlns:a16="http://schemas.microsoft.com/office/drawing/2014/main" id="{10838DA6-77C1-44C5-B620-57AF6E83EC43}"/>
                </a:ext>
              </a:extLst>
            </p:cNvPr>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25;p42">
              <a:extLst>
                <a:ext uri="{FF2B5EF4-FFF2-40B4-BE49-F238E27FC236}">
                  <a16:creationId xmlns:a16="http://schemas.microsoft.com/office/drawing/2014/main" id="{5F34CA86-6A6D-4DEC-ACA9-C2EEDE9FF5A7}"/>
                </a:ext>
              </a:extLst>
            </p:cNvPr>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Phân loại Machine learning</a:t>
            </a:r>
            <a:endParaRPr lang="ko-KR" altLang="en-US" dirty="0"/>
          </a:p>
        </p:txBody>
      </p:sp>
      <p:sp>
        <p:nvSpPr>
          <p:cNvPr id="6" name="Oval 5"/>
          <p:cNvSpPr/>
          <p:nvPr/>
        </p:nvSpPr>
        <p:spPr>
          <a:xfrm>
            <a:off x="2166052"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625256"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7084460"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543052" y="2562918"/>
            <a:ext cx="2254112" cy="461665"/>
          </a:xfrm>
          <a:prstGeom prst="rect">
            <a:avLst/>
          </a:prstGeom>
          <a:noFill/>
        </p:spPr>
        <p:txBody>
          <a:bodyPr wrap="square" rtlCol="0">
            <a:spAutoFit/>
          </a:bodyPr>
          <a:lstStyle/>
          <a:p>
            <a:pPr algn="ctr"/>
            <a:r>
              <a:rPr lang="en-US" sz="1200">
                <a:latin typeface="Oswald" pitchFamily="2" charset="0"/>
              </a:rPr>
              <a:t>Có được đào tạo với sự giám sát của con người hay không</a:t>
            </a:r>
            <a:endParaRPr lang="ko-KR" altLang="en-US" sz="1600" b="1" dirty="0">
              <a:solidFill>
                <a:schemeClr val="bg1"/>
              </a:solidFill>
              <a:cs typeface="Arial" pitchFamily="34" charset="0"/>
            </a:endParaRPr>
          </a:p>
        </p:txBody>
      </p:sp>
      <p:sp>
        <p:nvSpPr>
          <p:cNvPr id="15" name="TextBox 14"/>
          <p:cNvSpPr txBox="1"/>
          <p:nvPr/>
        </p:nvSpPr>
        <p:spPr>
          <a:xfrm>
            <a:off x="4002256" y="2562918"/>
            <a:ext cx="2254112" cy="523220"/>
          </a:xfrm>
          <a:prstGeom prst="rect">
            <a:avLst/>
          </a:prstGeom>
          <a:noFill/>
        </p:spPr>
        <p:txBody>
          <a:bodyPr wrap="square" rtlCol="0">
            <a:spAutoFit/>
          </a:bodyPr>
          <a:lstStyle/>
          <a:p>
            <a:pPr algn="ctr"/>
            <a:r>
              <a:rPr lang="en-US" sz="1200">
                <a:latin typeface="Oswald" pitchFamily="2" charset="0"/>
              </a:rPr>
              <a:t>Có thể học tăng dần một cách nhanh chóng hay không</a:t>
            </a:r>
            <a:r>
              <a:rPr lang="en-US" altLang="ko-KR" sz="1600" b="1">
                <a:solidFill>
                  <a:schemeClr val="bg1"/>
                </a:solidFill>
                <a:cs typeface="Arial" pitchFamily="34" charset="0"/>
              </a:rPr>
              <a:t>.</a:t>
            </a:r>
            <a:endParaRPr lang="ko-KR" altLang="en-US" sz="1600" b="1" dirty="0">
              <a:solidFill>
                <a:schemeClr val="bg1"/>
              </a:solidFill>
              <a:cs typeface="Arial" pitchFamily="34" charset="0"/>
            </a:endParaRPr>
          </a:p>
        </p:txBody>
      </p:sp>
      <p:sp>
        <p:nvSpPr>
          <p:cNvPr id="18" name="TextBox 17"/>
          <p:cNvSpPr txBox="1"/>
          <p:nvPr/>
        </p:nvSpPr>
        <p:spPr>
          <a:xfrm>
            <a:off x="6257868" y="2453866"/>
            <a:ext cx="2686160" cy="1200329"/>
          </a:xfrm>
          <a:prstGeom prst="rect">
            <a:avLst/>
          </a:prstGeom>
          <a:noFill/>
        </p:spPr>
        <p:txBody>
          <a:bodyPr wrap="square" rtlCol="0">
            <a:spAutoFit/>
          </a:bodyPr>
          <a:lstStyle/>
          <a:p>
            <a:pPr marL="114300" algn="just"/>
            <a:r>
              <a:rPr lang="en-US" sz="1200">
                <a:latin typeface="Oswald" pitchFamily="2" charset="0"/>
              </a:rPr>
              <a:t>Có hoạt động đơn giản bằng cách so sánh các điểm dữ liệu mới với các điểm dữ liệu đã biết hay thay vào đó là phát hiện các mẫu trong dữ liệu đào tạo và xây dựng mô hình ự đoán</a:t>
            </a:r>
          </a:p>
        </p:txBody>
      </p:sp>
      <p:sp>
        <p:nvSpPr>
          <p:cNvPr id="4" name="Rounded Rectangle 3"/>
          <p:cNvSpPr/>
          <p:nvPr/>
        </p:nvSpPr>
        <p:spPr>
          <a:xfrm>
            <a:off x="1770008"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p:cNvSpPr txBox="1"/>
          <p:nvPr/>
        </p:nvSpPr>
        <p:spPr>
          <a:xfrm>
            <a:off x="2161116" y="4128872"/>
            <a:ext cx="1017984" cy="307777"/>
          </a:xfrm>
          <a:prstGeom prst="rect">
            <a:avLst/>
          </a:prstGeom>
          <a:noFill/>
        </p:spPr>
        <p:txBody>
          <a:bodyPr wrap="square" rtlCol="0">
            <a:spAutoFit/>
          </a:bodyPr>
          <a:lstStyle/>
          <a:p>
            <a:pPr algn="ctr"/>
            <a:r>
              <a:rPr lang="en-US" altLang="ko-KR" sz="1400" b="1" dirty="0">
                <a:solidFill>
                  <a:schemeClr val="accent1"/>
                </a:solidFill>
                <a:cs typeface="Arial" pitchFamily="34" charset="0"/>
              </a:rPr>
              <a:t>Option A</a:t>
            </a:r>
            <a:endParaRPr lang="ko-KR" altLang="en-US" sz="1400" b="1" dirty="0">
              <a:solidFill>
                <a:schemeClr val="accent1"/>
              </a:solidFill>
              <a:cs typeface="Arial" pitchFamily="34" charset="0"/>
            </a:endParaRPr>
          </a:p>
        </p:txBody>
      </p:sp>
      <p:sp>
        <p:nvSpPr>
          <p:cNvPr id="24" name="Rounded Rectangle 23"/>
          <p:cNvSpPr/>
          <p:nvPr/>
        </p:nvSpPr>
        <p:spPr>
          <a:xfrm>
            <a:off x="4229212"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TextBox 24"/>
          <p:cNvSpPr txBox="1"/>
          <p:nvPr/>
        </p:nvSpPr>
        <p:spPr>
          <a:xfrm>
            <a:off x="4620320" y="4128872"/>
            <a:ext cx="1017984"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Option B</a:t>
            </a:r>
            <a:endParaRPr lang="ko-KR" altLang="en-US" sz="1400" b="1" dirty="0">
              <a:solidFill>
                <a:schemeClr val="accent3"/>
              </a:solidFill>
              <a:cs typeface="Arial" pitchFamily="34" charset="0"/>
            </a:endParaRPr>
          </a:p>
        </p:txBody>
      </p:sp>
      <p:sp>
        <p:nvSpPr>
          <p:cNvPr id="26" name="Rounded Rectangle 25"/>
          <p:cNvSpPr/>
          <p:nvPr/>
        </p:nvSpPr>
        <p:spPr>
          <a:xfrm>
            <a:off x="6688416"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TextBox 26"/>
          <p:cNvSpPr txBox="1"/>
          <p:nvPr/>
        </p:nvSpPr>
        <p:spPr>
          <a:xfrm>
            <a:off x="7079524" y="4128872"/>
            <a:ext cx="1017984" cy="307777"/>
          </a:xfrm>
          <a:prstGeom prst="rect">
            <a:avLst/>
          </a:prstGeom>
          <a:noFill/>
        </p:spPr>
        <p:txBody>
          <a:bodyPr wrap="square" rtlCol="0">
            <a:spAutoFit/>
          </a:bodyPr>
          <a:lstStyle/>
          <a:p>
            <a:pPr algn="ctr"/>
            <a:r>
              <a:rPr lang="en-US" altLang="ko-KR" sz="1400" b="1" dirty="0">
                <a:solidFill>
                  <a:schemeClr val="accent1"/>
                </a:solidFill>
                <a:cs typeface="Arial" pitchFamily="34" charset="0"/>
              </a:rPr>
              <a:t>Option C</a:t>
            </a:r>
            <a:endParaRPr lang="ko-KR" altLang="en-US" sz="1400" b="1" dirty="0">
              <a:solidFill>
                <a:schemeClr val="accent1"/>
              </a:solidFill>
              <a:cs typeface="Arial" pitchFamily="34" charset="0"/>
            </a:endParaRPr>
          </a:p>
        </p:txBody>
      </p:sp>
      <p:sp>
        <p:nvSpPr>
          <p:cNvPr id="28" name="Oval 21"/>
          <p:cNvSpPr>
            <a:spLocks noChangeAspect="1"/>
          </p:cNvSpPr>
          <p:nvPr/>
        </p:nvSpPr>
        <p:spPr>
          <a:xfrm>
            <a:off x="7414549" y="1748257"/>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ounded Rectangle 27"/>
          <p:cNvSpPr/>
          <p:nvPr/>
        </p:nvSpPr>
        <p:spPr>
          <a:xfrm>
            <a:off x="4963522" y="1796330"/>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Rounded Rectangle 7"/>
          <p:cNvSpPr/>
          <p:nvPr/>
        </p:nvSpPr>
        <p:spPr>
          <a:xfrm>
            <a:off x="2492310" y="1770241"/>
            <a:ext cx="355596" cy="3068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01511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92288" y="1995687"/>
            <a:ext cx="2359424" cy="576063"/>
          </a:xfrm>
        </p:spPr>
        <p:txBody>
          <a:bodyPr/>
          <a:lstStyle/>
          <a:p>
            <a:r>
              <a:rPr lang="en-US" altLang="ko-KR" sz="2000"/>
              <a:t>K-Nearest Neighbor</a:t>
            </a:r>
            <a:endParaRPr lang="ko-KR" altLang="en-US" sz="2000" dirty="0"/>
          </a:p>
        </p:txBody>
      </p:sp>
      <p:sp>
        <p:nvSpPr>
          <p:cNvPr id="3" name="Text Placeholder 2"/>
          <p:cNvSpPr>
            <a:spLocks noGrp="1"/>
          </p:cNvSpPr>
          <p:nvPr>
            <p:ph type="body" sz="quarter" idx="11"/>
          </p:nvPr>
        </p:nvSpPr>
        <p:spPr>
          <a:xfrm>
            <a:off x="3059832" y="2803720"/>
            <a:ext cx="2602094" cy="1280197"/>
          </a:xfrm>
        </p:spPr>
        <p:txBody>
          <a:bodyPr/>
          <a:lstStyle/>
          <a:p>
            <a:pPr marL="114300" indent="0"/>
            <a:r>
              <a:rPr lang="en-US" sz="1600" b="1">
                <a:solidFill>
                  <a:schemeClr val="tx1"/>
                </a:solidFill>
                <a:latin typeface="Oswald" pitchFamily="2" charset="0"/>
              </a:rPr>
              <a:t>Thuộc nhóm </a:t>
            </a:r>
            <a:r>
              <a:rPr lang="en-US" sz="1600" b="1" i="0">
                <a:solidFill>
                  <a:srgbClr val="000000"/>
                </a:solidFill>
                <a:effectLst/>
                <a:latin typeface="Arial" panose="020B0604020202020204" pitchFamily="34" charset="0"/>
              </a:rPr>
              <a:t>supervise-learning </a:t>
            </a:r>
            <a:endParaRPr lang="en-US" sz="1600" b="1">
              <a:solidFill>
                <a:schemeClr val="tx1"/>
              </a:solidFill>
              <a:latin typeface="Oswald" pitchFamily="2" charset="0"/>
            </a:endParaRPr>
          </a:p>
        </p:txBody>
      </p:sp>
      <p:grpSp>
        <p:nvGrpSpPr>
          <p:cNvPr id="4" name="Google Shape;701;p42">
            <a:extLst>
              <a:ext uri="{FF2B5EF4-FFF2-40B4-BE49-F238E27FC236}">
                <a16:creationId xmlns:a16="http://schemas.microsoft.com/office/drawing/2014/main" id="{FD51B863-0B07-42BA-B1A7-582E4ECB77C5}"/>
              </a:ext>
            </a:extLst>
          </p:cNvPr>
          <p:cNvGrpSpPr/>
          <p:nvPr/>
        </p:nvGrpSpPr>
        <p:grpSpPr>
          <a:xfrm>
            <a:off x="3895" y="2800921"/>
            <a:ext cx="3868739" cy="2342579"/>
            <a:chOff x="1550175" y="1489500"/>
            <a:chExt cx="4525900" cy="2740500"/>
          </a:xfrm>
        </p:grpSpPr>
        <p:sp>
          <p:nvSpPr>
            <p:cNvPr id="5" name="Google Shape;702;p42">
              <a:extLst>
                <a:ext uri="{FF2B5EF4-FFF2-40B4-BE49-F238E27FC236}">
                  <a16:creationId xmlns:a16="http://schemas.microsoft.com/office/drawing/2014/main" id="{0AB37E16-C9A5-4FC3-A3FC-3211B281B6C4}"/>
                </a:ext>
              </a:extLst>
            </p:cNvPr>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3;p42">
              <a:extLst>
                <a:ext uri="{FF2B5EF4-FFF2-40B4-BE49-F238E27FC236}">
                  <a16:creationId xmlns:a16="http://schemas.microsoft.com/office/drawing/2014/main" id="{75C1C679-D05B-475F-BB48-14C393725F0D}"/>
                </a:ext>
              </a:extLst>
            </p:cNvPr>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p42">
              <a:extLst>
                <a:ext uri="{FF2B5EF4-FFF2-40B4-BE49-F238E27FC236}">
                  <a16:creationId xmlns:a16="http://schemas.microsoft.com/office/drawing/2014/main" id="{46815866-FE89-4001-9FAB-39C938EED53B}"/>
                </a:ext>
              </a:extLst>
            </p:cNvPr>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5;p42">
              <a:extLst>
                <a:ext uri="{FF2B5EF4-FFF2-40B4-BE49-F238E27FC236}">
                  <a16:creationId xmlns:a16="http://schemas.microsoft.com/office/drawing/2014/main" id="{EE534D83-F0C7-4736-B03E-DB30BCA9AA15}"/>
                </a:ext>
              </a:extLst>
            </p:cNvPr>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6;p42">
              <a:extLst>
                <a:ext uri="{FF2B5EF4-FFF2-40B4-BE49-F238E27FC236}">
                  <a16:creationId xmlns:a16="http://schemas.microsoft.com/office/drawing/2014/main" id="{D25B6A4A-15AC-47DE-B2D2-5BDA05B11AFC}"/>
                </a:ext>
              </a:extLst>
            </p:cNvPr>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7;p42">
              <a:extLst>
                <a:ext uri="{FF2B5EF4-FFF2-40B4-BE49-F238E27FC236}">
                  <a16:creationId xmlns:a16="http://schemas.microsoft.com/office/drawing/2014/main" id="{724DBDD8-20D0-437A-B055-E051F29AD648}"/>
                </a:ext>
              </a:extLst>
            </p:cNvPr>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8;p42">
              <a:extLst>
                <a:ext uri="{FF2B5EF4-FFF2-40B4-BE49-F238E27FC236}">
                  <a16:creationId xmlns:a16="http://schemas.microsoft.com/office/drawing/2014/main" id="{8127C5FC-AC62-446D-A587-47DB65CA81A5}"/>
                </a:ext>
              </a:extLst>
            </p:cNvPr>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9;p42">
              <a:extLst>
                <a:ext uri="{FF2B5EF4-FFF2-40B4-BE49-F238E27FC236}">
                  <a16:creationId xmlns:a16="http://schemas.microsoft.com/office/drawing/2014/main" id="{6A89B5AF-4984-4CC2-9076-70CEC6F1BBFB}"/>
                </a:ext>
              </a:extLst>
            </p:cNvPr>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0;p42">
              <a:extLst>
                <a:ext uri="{FF2B5EF4-FFF2-40B4-BE49-F238E27FC236}">
                  <a16:creationId xmlns:a16="http://schemas.microsoft.com/office/drawing/2014/main" id="{9F230106-86E2-47AC-A0E5-2906888125EA}"/>
                </a:ext>
              </a:extLst>
            </p:cNvPr>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1;p42">
              <a:extLst>
                <a:ext uri="{FF2B5EF4-FFF2-40B4-BE49-F238E27FC236}">
                  <a16:creationId xmlns:a16="http://schemas.microsoft.com/office/drawing/2014/main" id="{AADE4FC8-8F37-4A74-AD05-C9A077014BDC}"/>
                </a:ext>
              </a:extLst>
            </p:cNvPr>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2">
              <a:extLst>
                <a:ext uri="{FF2B5EF4-FFF2-40B4-BE49-F238E27FC236}">
                  <a16:creationId xmlns:a16="http://schemas.microsoft.com/office/drawing/2014/main" id="{E1DAD5F8-8457-4175-A811-C059D15BF32D}"/>
                </a:ext>
              </a:extLst>
            </p:cNvPr>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3;p42">
              <a:extLst>
                <a:ext uri="{FF2B5EF4-FFF2-40B4-BE49-F238E27FC236}">
                  <a16:creationId xmlns:a16="http://schemas.microsoft.com/office/drawing/2014/main" id="{0B41C52A-1248-40DC-86EA-461D3D6DC515}"/>
                </a:ext>
              </a:extLst>
            </p:cNvPr>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4;p42">
              <a:extLst>
                <a:ext uri="{FF2B5EF4-FFF2-40B4-BE49-F238E27FC236}">
                  <a16:creationId xmlns:a16="http://schemas.microsoft.com/office/drawing/2014/main" id="{C0E23FD3-9728-4DEB-9051-C38648EEDEF5}"/>
                </a:ext>
              </a:extLst>
            </p:cNvPr>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5;p42">
              <a:extLst>
                <a:ext uri="{FF2B5EF4-FFF2-40B4-BE49-F238E27FC236}">
                  <a16:creationId xmlns:a16="http://schemas.microsoft.com/office/drawing/2014/main" id="{037D8E81-7D38-4AA3-A1DD-5722C56F053F}"/>
                </a:ext>
              </a:extLst>
            </p:cNvPr>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6;p42">
              <a:extLst>
                <a:ext uri="{FF2B5EF4-FFF2-40B4-BE49-F238E27FC236}">
                  <a16:creationId xmlns:a16="http://schemas.microsoft.com/office/drawing/2014/main" id="{112A411E-5CF0-4254-99F0-FA0347C14E99}"/>
                </a:ext>
              </a:extLst>
            </p:cNvPr>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p42">
              <a:extLst>
                <a:ext uri="{FF2B5EF4-FFF2-40B4-BE49-F238E27FC236}">
                  <a16:creationId xmlns:a16="http://schemas.microsoft.com/office/drawing/2014/main" id="{3B91A80B-9338-4601-9723-EFE6F4A7F763}"/>
                </a:ext>
              </a:extLst>
            </p:cNvPr>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8;p42">
              <a:extLst>
                <a:ext uri="{FF2B5EF4-FFF2-40B4-BE49-F238E27FC236}">
                  <a16:creationId xmlns:a16="http://schemas.microsoft.com/office/drawing/2014/main" id="{0969BB6F-3673-4A0A-8A1C-768789F6A457}"/>
                </a:ext>
              </a:extLst>
            </p:cNvPr>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19;p42">
              <a:extLst>
                <a:ext uri="{FF2B5EF4-FFF2-40B4-BE49-F238E27FC236}">
                  <a16:creationId xmlns:a16="http://schemas.microsoft.com/office/drawing/2014/main" id="{974BECB0-F079-4D30-8CF5-9FC7FC6D3BA8}"/>
                </a:ext>
              </a:extLst>
            </p:cNvPr>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0;p42">
              <a:extLst>
                <a:ext uri="{FF2B5EF4-FFF2-40B4-BE49-F238E27FC236}">
                  <a16:creationId xmlns:a16="http://schemas.microsoft.com/office/drawing/2014/main" id="{E8EC9186-A24B-45A1-BB60-2783554B21C2}"/>
                </a:ext>
              </a:extLst>
            </p:cNvPr>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1;p42">
              <a:extLst>
                <a:ext uri="{FF2B5EF4-FFF2-40B4-BE49-F238E27FC236}">
                  <a16:creationId xmlns:a16="http://schemas.microsoft.com/office/drawing/2014/main" id="{68447FD5-4D5A-4040-A800-7F2EB599FE1A}"/>
                </a:ext>
              </a:extLst>
            </p:cNvPr>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2;p42">
              <a:extLst>
                <a:ext uri="{FF2B5EF4-FFF2-40B4-BE49-F238E27FC236}">
                  <a16:creationId xmlns:a16="http://schemas.microsoft.com/office/drawing/2014/main" id="{740D2A21-68BA-4023-8F3D-7F8B234EDFB8}"/>
                </a:ext>
              </a:extLst>
            </p:cNvPr>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3;p42">
              <a:extLst>
                <a:ext uri="{FF2B5EF4-FFF2-40B4-BE49-F238E27FC236}">
                  <a16:creationId xmlns:a16="http://schemas.microsoft.com/office/drawing/2014/main" id="{9618E830-1A02-4B2F-A051-F0E9743A7C55}"/>
                </a:ext>
              </a:extLst>
            </p:cNvPr>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4;p42">
              <a:extLst>
                <a:ext uri="{FF2B5EF4-FFF2-40B4-BE49-F238E27FC236}">
                  <a16:creationId xmlns:a16="http://schemas.microsoft.com/office/drawing/2014/main" id="{FD7B0FD1-7859-4959-B7F2-A45F87C487A3}"/>
                </a:ext>
              </a:extLst>
            </p:cNvPr>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5;p42">
              <a:extLst>
                <a:ext uri="{FF2B5EF4-FFF2-40B4-BE49-F238E27FC236}">
                  <a16:creationId xmlns:a16="http://schemas.microsoft.com/office/drawing/2014/main" id="{63D73ADD-1789-4EDF-A5E3-61285E09ADBB}"/>
                </a:ext>
              </a:extLst>
            </p:cNvPr>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6;p42">
              <a:extLst>
                <a:ext uri="{FF2B5EF4-FFF2-40B4-BE49-F238E27FC236}">
                  <a16:creationId xmlns:a16="http://schemas.microsoft.com/office/drawing/2014/main" id="{F8E3328F-FBB1-4208-96D3-C0475B9EBAA2}"/>
                </a:ext>
              </a:extLst>
            </p:cNvPr>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7;p42">
              <a:extLst>
                <a:ext uri="{FF2B5EF4-FFF2-40B4-BE49-F238E27FC236}">
                  <a16:creationId xmlns:a16="http://schemas.microsoft.com/office/drawing/2014/main" id="{E3FD4271-7D77-4353-9A0C-180267916EEB}"/>
                </a:ext>
              </a:extLst>
            </p:cNvPr>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8;p42">
              <a:extLst>
                <a:ext uri="{FF2B5EF4-FFF2-40B4-BE49-F238E27FC236}">
                  <a16:creationId xmlns:a16="http://schemas.microsoft.com/office/drawing/2014/main" id="{982C7B63-60EA-4FBC-8A6B-E5734DFBD1D5}"/>
                </a:ext>
              </a:extLst>
            </p:cNvPr>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9;p42">
              <a:extLst>
                <a:ext uri="{FF2B5EF4-FFF2-40B4-BE49-F238E27FC236}">
                  <a16:creationId xmlns:a16="http://schemas.microsoft.com/office/drawing/2014/main" id="{1F62FFA1-ED6D-440F-A5B1-C21924066A85}"/>
                </a:ext>
              </a:extLst>
            </p:cNvPr>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0;p42">
              <a:extLst>
                <a:ext uri="{FF2B5EF4-FFF2-40B4-BE49-F238E27FC236}">
                  <a16:creationId xmlns:a16="http://schemas.microsoft.com/office/drawing/2014/main" id="{8F7F5B40-823E-49DD-A1DD-15D42CFF7559}"/>
                </a:ext>
              </a:extLst>
            </p:cNvPr>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1;p42">
              <a:extLst>
                <a:ext uri="{FF2B5EF4-FFF2-40B4-BE49-F238E27FC236}">
                  <a16:creationId xmlns:a16="http://schemas.microsoft.com/office/drawing/2014/main" id="{5BA14967-D71C-4793-8428-48ABBD942041}"/>
                </a:ext>
              </a:extLst>
            </p:cNvPr>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2;p42">
              <a:extLst>
                <a:ext uri="{FF2B5EF4-FFF2-40B4-BE49-F238E27FC236}">
                  <a16:creationId xmlns:a16="http://schemas.microsoft.com/office/drawing/2014/main" id="{E3F1C830-0C06-42B2-86E7-16781EB75146}"/>
                </a:ext>
              </a:extLst>
            </p:cNvPr>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3;p42">
              <a:extLst>
                <a:ext uri="{FF2B5EF4-FFF2-40B4-BE49-F238E27FC236}">
                  <a16:creationId xmlns:a16="http://schemas.microsoft.com/office/drawing/2014/main" id="{FA4F94BA-5360-4C6E-A520-2C40C661E534}"/>
                </a:ext>
              </a:extLst>
            </p:cNvPr>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4;p42">
              <a:extLst>
                <a:ext uri="{FF2B5EF4-FFF2-40B4-BE49-F238E27FC236}">
                  <a16:creationId xmlns:a16="http://schemas.microsoft.com/office/drawing/2014/main" id="{D892F8FA-FA33-4447-9C76-D4440D72AB5B}"/>
                </a:ext>
              </a:extLst>
            </p:cNvPr>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5;p42">
              <a:extLst>
                <a:ext uri="{FF2B5EF4-FFF2-40B4-BE49-F238E27FC236}">
                  <a16:creationId xmlns:a16="http://schemas.microsoft.com/office/drawing/2014/main" id="{4CA8EC28-FE17-4AE5-BAA7-706F1940771C}"/>
                </a:ext>
              </a:extLst>
            </p:cNvPr>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6;p42">
              <a:extLst>
                <a:ext uri="{FF2B5EF4-FFF2-40B4-BE49-F238E27FC236}">
                  <a16:creationId xmlns:a16="http://schemas.microsoft.com/office/drawing/2014/main" id="{5A623155-B3B2-4571-A692-FB6787551117}"/>
                </a:ext>
              </a:extLst>
            </p:cNvPr>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7;p42">
              <a:extLst>
                <a:ext uri="{FF2B5EF4-FFF2-40B4-BE49-F238E27FC236}">
                  <a16:creationId xmlns:a16="http://schemas.microsoft.com/office/drawing/2014/main" id="{F4368A9B-5665-411C-9333-1000F4D87270}"/>
                </a:ext>
              </a:extLst>
            </p:cNvPr>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38;p42">
              <a:extLst>
                <a:ext uri="{FF2B5EF4-FFF2-40B4-BE49-F238E27FC236}">
                  <a16:creationId xmlns:a16="http://schemas.microsoft.com/office/drawing/2014/main" id="{D2BBDFEE-F886-41EF-B773-70F5B12074D4}"/>
                </a:ext>
              </a:extLst>
            </p:cNvPr>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9;p42">
              <a:extLst>
                <a:ext uri="{FF2B5EF4-FFF2-40B4-BE49-F238E27FC236}">
                  <a16:creationId xmlns:a16="http://schemas.microsoft.com/office/drawing/2014/main" id="{CDFEAB39-DBA8-4372-A807-8277AE821488}"/>
                </a:ext>
              </a:extLst>
            </p:cNvPr>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0;p42">
              <a:extLst>
                <a:ext uri="{FF2B5EF4-FFF2-40B4-BE49-F238E27FC236}">
                  <a16:creationId xmlns:a16="http://schemas.microsoft.com/office/drawing/2014/main" id="{DFB462E5-E131-4FEE-9F82-85B1F6FD7106}"/>
                </a:ext>
              </a:extLst>
            </p:cNvPr>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1;p42">
              <a:extLst>
                <a:ext uri="{FF2B5EF4-FFF2-40B4-BE49-F238E27FC236}">
                  <a16:creationId xmlns:a16="http://schemas.microsoft.com/office/drawing/2014/main" id="{E302E0E0-4928-409A-B340-A7B96FD4FAF6}"/>
                </a:ext>
              </a:extLst>
            </p:cNvPr>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2;p42">
              <a:extLst>
                <a:ext uri="{FF2B5EF4-FFF2-40B4-BE49-F238E27FC236}">
                  <a16:creationId xmlns:a16="http://schemas.microsoft.com/office/drawing/2014/main" id="{2DF0661D-4EAE-464F-85B2-B5E2AC3B73A6}"/>
                </a:ext>
              </a:extLst>
            </p:cNvPr>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3;p42">
              <a:extLst>
                <a:ext uri="{FF2B5EF4-FFF2-40B4-BE49-F238E27FC236}">
                  <a16:creationId xmlns:a16="http://schemas.microsoft.com/office/drawing/2014/main" id="{6B4FEAA5-FF42-43DD-BE95-D9188F418623}"/>
                </a:ext>
              </a:extLst>
            </p:cNvPr>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4;p42">
              <a:extLst>
                <a:ext uri="{FF2B5EF4-FFF2-40B4-BE49-F238E27FC236}">
                  <a16:creationId xmlns:a16="http://schemas.microsoft.com/office/drawing/2014/main" id="{91FACEFB-BC42-49ED-AB6A-31EA62701762}"/>
                </a:ext>
              </a:extLst>
            </p:cNvPr>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5;p42">
              <a:extLst>
                <a:ext uri="{FF2B5EF4-FFF2-40B4-BE49-F238E27FC236}">
                  <a16:creationId xmlns:a16="http://schemas.microsoft.com/office/drawing/2014/main" id="{9D234E5D-4F36-42D9-AF37-077E145BDB51}"/>
                </a:ext>
              </a:extLst>
            </p:cNvPr>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6;p42">
              <a:extLst>
                <a:ext uri="{FF2B5EF4-FFF2-40B4-BE49-F238E27FC236}">
                  <a16:creationId xmlns:a16="http://schemas.microsoft.com/office/drawing/2014/main" id="{C064CD19-6591-43F3-812E-879F3DEB332D}"/>
                </a:ext>
              </a:extLst>
            </p:cNvPr>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7;p42">
              <a:extLst>
                <a:ext uri="{FF2B5EF4-FFF2-40B4-BE49-F238E27FC236}">
                  <a16:creationId xmlns:a16="http://schemas.microsoft.com/office/drawing/2014/main" id="{04F9FC17-1142-47AE-A34C-31C6597D530A}"/>
                </a:ext>
              </a:extLst>
            </p:cNvPr>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8;p42">
              <a:extLst>
                <a:ext uri="{FF2B5EF4-FFF2-40B4-BE49-F238E27FC236}">
                  <a16:creationId xmlns:a16="http://schemas.microsoft.com/office/drawing/2014/main" id="{0AE24B8E-B3CA-4E95-8390-95E3E187AD1B}"/>
                </a:ext>
              </a:extLst>
            </p:cNvPr>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p42">
              <a:extLst>
                <a:ext uri="{FF2B5EF4-FFF2-40B4-BE49-F238E27FC236}">
                  <a16:creationId xmlns:a16="http://schemas.microsoft.com/office/drawing/2014/main" id="{AAFCF3DE-5707-4846-A83D-04159D16A882}"/>
                </a:ext>
              </a:extLst>
            </p:cNvPr>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0;p42">
              <a:extLst>
                <a:ext uri="{FF2B5EF4-FFF2-40B4-BE49-F238E27FC236}">
                  <a16:creationId xmlns:a16="http://schemas.microsoft.com/office/drawing/2014/main" id="{4E04A1E3-C572-48C4-B068-9382E9E30FF1}"/>
                </a:ext>
              </a:extLst>
            </p:cNvPr>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1;p42">
              <a:extLst>
                <a:ext uri="{FF2B5EF4-FFF2-40B4-BE49-F238E27FC236}">
                  <a16:creationId xmlns:a16="http://schemas.microsoft.com/office/drawing/2014/main" id="{7EC707E1-4147-4CED-B905-F7C70E2B44ED}"/>
                </a:ext>
              </a:extLst>
            </p:cNvPr>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2;p42">
              <a:extLst>
                <a:ext uri="{FF2B5EF4-FFF2-40B4-BE49-F238E27FC236}">
                  <a16:creationId xmlns:a16="http://schemas.microsoft.com/office/drawing/2014/main" id="{2247A9FA-E282-4B98-8525-9378E2916BD1}"/>
                </a:ext>
              </a:extLst>
            </p:cNvPr>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3;p42">
              <a:extLst>
                <a:ext uri="{FF2B5EF4-FFF2-40B4-BE49-F238E27FC236}">
                  <a16:creationId xmlns:a16="http://schemas.microsoft.com/office/drawing/2014/main" id="{EFEB3620-A49F-42E3-9630-C33ABE453045}"/>
                </a:ext>
              </a:extLst>
            </p:cNvPr>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4;p42">
              <a:extLst>
                <a:ext uri="{FF2B5EF4-FFF2-40B4-BE49-F238E27FC236}">
                  <a16:creationId xmlns:a16="http://schemas.microsoft.com/office/drawing/2014/main" id="{F91A8ADE-A58E-4CBC-B509-5941C3F62655}"/>
                </a:ext>
              </a:extLst>
            </p:cNvPr>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5;p42">
              <a:extLst>
                <a:ext uri="{FF2B5EF4-FFF2-40B4-BE49-F238E27FC236}">
                  <a16:creationId xmlns:a16="http://schemas.microsoft.com/office/drawing/2014/main" id="{59009AD0-576A-4968-83CD-57A8B22D3609}"/>
                </a:ext>
              </a:extLst>
            </p:cNvPr>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6;p42">
              <a:extLst>
                <a:ext uri="{FF2B5EF4-FFF2-40B4-BE49-F238E27FC236}">
                  <a16:creationId xmlns:a16="http://schemas.microsoft.com/office/drawing/2014/main" id="{C2296FFE-0069-4834-8E45-FACE0E041460}"/>
                </a:ext>
              </a:extLst>
            </p:cNvPr>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7;p42">
              <a:extLst>
                <a:ext uri="{FF2B5EF4-FFF2-40B4-BE49-F238E27FC236}">
                  <a16:creationId xmlns:a16="http://schemas.microsoft.com/office/drawing/2014/main" id="{A494C8F6-A69A-427C-9616-4A0FC4736908}"/>
                </a:ext>
              </a:extLst>
            </p:cNvPr>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8;p42">
              <a:extLst>
                <a:ext uri="{FF2B5EF4-FFF2-40B4-BE49-F238E27FC236}">
                  <a16:creationId xmlns:a16="http://schemas.microsoft.com/office/drawing/2014/main" id="{C7A082E6-224E-41EC-B01A-76B5C63B64AE}"/>
                </a:ext>
              </a:extLst>
            </p:cNvPr>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9;p42">
              <a:extLst>
                <a:ext uri="{FF2B5EF4-FFF2-40B4-BE49-F238E27FC236}">
                  <a16:creationId xmlns:a16="http://schemas.microsoft.com/office/drawing/2014/main" id="{7E2DA0A3-2793-4D64-9076-23D0889928B5}"/>
                </a:ext>
              </a:extLst>
            </p:cNvPr>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0;p42">
              <a:extLst>
                <a:ext uri="{FF2B5EF4-FFF2-40B4-BE49-F238E27FC236}">
                  <a16:creationId xmlns:a16="http://schemas.microsoft.com/office/drawing/2014/main" id="{4EC9D69E-94D6-4845-AEFD-1D352C5C1BD7}"/>
                </a:ext>
              </a:extLst>
            </p:cNvPr>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61;p42">
              <a:extLst>
                <a:ext uri="{FF2B5EF4-FFF2-40B4-BE49-F238E27FC236}">
                  <a16:creationId xmlns:a16="http://schemas.microsoft.com/office/drawing/2014/main" id="{B137D1A5-B90D-4DD5-95C4-5983426BD67B}"/>
                </a:ext>
              </a:extLst>
            </p:cNvPr>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62;p42">
              <a:extLst>
                <a:ext uri="{FF2B5EF4-FFF2-40B4-BE49-F238E27FC236}">
                  <a16:creationId xmlns:a16="http://schemas.microsoft.com/office/drawing/2014/main" id="{322952D3-E704-4FBD-94E0-9ED57252C150}"/>
                </a:ext>
              </a:extLst>
            </p:cNvPr>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63;p42">
              <a:extLst>
                <a:ext uri="{FF2B5EF4-FFF2-40B4-BE49-F238E27FC236}">
                  <a16:creationId xmlns:a16="http://schemas.microsoft.com/office/drawing/2014/main" id="{504D4C95-EFA1-4EEB-B8CF-B1831A29E7FA}"/>
                </a:ext>
              </a:extLst>
            </p:cNvPr>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64;p42">
              <a:extLst>
                <a:ext uri="{FF2B5EF4-FFF2-40B4-BE49-F238E27FC236}">
                  <a16:creationId xmlns:a16="http://schemas.microsoft.com/office/drawing/2014/main" id="{A2C502CC-3583-4AEB-9C74-AC911C7F0216}"/>
                </a:ext>
              </a:extLst>
            </p:cNvPr>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65;p42">
              <a:extLst>
                <a:ext uri="{FF2B5EF4-FFF2-40B4-BE49-F238E27FC236}">
                  <a16:creationId xmlns:a16="http://schemas.microsoft.com/office/drawing/2014/main" id="{BFFB28B6-2FBC-47DE-8477-18FF70B57082}"/>
                </a:ext>
              </a:extLst>
            </p:cNvPr>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66;p42">
              <a:extLst>
                <a:ext uri="{FF2B5EF4-FFF2-40B4-BE49-F238E27FC236}">
                  <a16:creationId xmlns:a16="http://schemas.microsoft.com/office/drawing/2014/main" id="{0A39E165-4F29-43CA-B58D-58DFF5F0E287}"/>
                </a:ext>
              </a:extLst>
            </p:cNvPr>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67;p42">
              <a:extLst>
                <a:ext uri="{FF2B5EF4-FFF2-40B4-BE49-F238E27FC236}">
                  <a16:creationId xmlns:a16="http://schemas.microsoft.com/office/drawing/2014/main" id="{143B49A6-4365-4AF2-84B4-7E407EA749D2}"/>
                </a:ext>
              </a:extLst>
            </p:cNvPr>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68;p42">
              <a:extLst>
                <a:ext uri="{FF2B5EF4-FFF2-40B4-BE49-F238E27FC236}">
                  <a16:creationId xmlns:a16="http://schemas.microsoft.com/office/drawing/2014/main" id="{E65E58B0-C4B1-4593-8568-552A66ADEEB5}"/>
                </a:ext>
              </a:extLst>
            </p:cNvPr>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69;p42">
              <a:extLst>
                <a:ext uri="{FF2B5EF4-FFF2-40B4-BE49-F238E27FC236}">
                  <a16:creationId xmlns:a16="http://schemas.microsoft.com/office/drawing/2014/main" id="{653B5130-FE7D-4A02-A2FD-46E8D9347B3C}"/>
                </a:ext>
              </a:extLst>
            </p:cNvPr>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70;p42">
              <a:extLst>
                <a:ext uri="{FF2B5EF4-FFF2-40B4-BE49-F238E27FC236}">
                  <a16:creationId xmlns:a16="http://schemas.microsoft.com/office/drawing/2014/main" id="{B9B1471C-A7DE-42B4-8B88-D63BBC20053F}"/>
                </a:ext>
              </a:extLst>
            </p:cNvPr>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71;p42">
              <a:extLst>
                <a:ext uri="{FF2B5EF4-FFF2-40B4-BE49-F238E27FC236}">
                  <a16:creationId xmlns:a16="http://schemas.microsoft.com/office/drawing/2014/main" id="{FA77DA3F-7224-4546-AFD6-85887C4CEB56}"/>
                </a:ext>
              </a:extLst>
            </p:cNvPr>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72;p42">
              <a:extLst>
                <a:ext uri="{FF2B5EF4-FFF2-40B4-BE49-F238E27FC236}">
                  <a16:creationId xmlns:a16="http://schemas.microsoft.com/office/drawing/2014/main" id="{4598230B-EFA0-4D83-8C82-8630D487A581}"/>
                </a:ext>
              </a:extLst>
            </p:cNvPr>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73;p42">
              <a:extLst>
                <a:ext uri="{FF2B5EF4-FFF2-40B4-BE49-F238E27FC236}">
                  <a16:creationId xmlns:a16="http://schemas.microsoft.com/office/drawing/2014/main" id="{40B132E1-1631-4A58-9A8A-DC36345B3566}"/>
                </a:ext>
              </a:extLst>
            </p:cNvPr>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4;p42">
              <a:extLst>
                <a:ext uri="{FF2B5EF4-FFF2-40B4-BE49-F238E27FC236}">
                  <a16:creationId xmlns:a16="http://schemas.microsoft.com/office/drawing/2014/main" id="{9EC7F8CC-B626-4DEC-9FDF-D939B2E402FD}"/>
                </a:ext>
              </a:extLst>
            </p:cNvPr>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75;p42">
              <a:extLst>
                <a:ext uri="{FF2B5EF4-FFF2-40B4-BE49-F238E27FC236}">
                  <a16:creationId xmlns:a16="http://schemas.microsoft.com/office/drawing/2014/main" id="{C14D9713-E96C-452E-8379-39A1A387B8B9}"/>
                </a:ext>
              </a:extLst>
            </p:cNvPr>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76;p42">
              <a:extLst>
                <a:ext uri="{FF2B5EF4-FFF2-40B4-BE49-F238E27FC236}">
                  <a16:creationId xmlns:a16="http://schemas.microsoft.com/office/drawing/2014/main" id="{B1681F8E-B901-477C-AC96-8E48FD538781}"/>
                </a:ext>
              </a:extLst>
            </p:cNvPr>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77;p42">
              <a:extLst>
                <a:ext uri="{FF2B5EF4-FFF2-40B4-BE49-F238E27FC236}">
                  <a16:creationId xmlns:a16="http://schemas.microsoft.com/office/drawing/2014/main" id="{9CAB2AAB-7F14-46F5-A43B-FE59F2332584}"/>
                </a:ext>
              </a:extLst>
            </p:cNvPr>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78;p42">
              <a:extLst>
                <a:ext uri="{FF2B5EF4-FFF2-40B4-BE49-F238E27FC236}">
                  <a16:creationId xmlns:a16="http://schemas.microsoft.com/office/drawing/2014/main" id="{5C5E7557-C785-4F18-B420-E27A036A3743}"/>
                </a:ext>
              </a:extLst>
            </p:cNvPr>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79;p42">
              <a:extLst>
                <a:ext uri="{FF2B5EF4-FFF2-40B4-BE49-F238E27FC236}">
                  <a16:creationId xmlns:a16="http://schemas.microsoft.com/office/drawing/2014/main" id="{F330D494-5672-45A2-9CB4-7B136F67BAF0}"/>
                </a:ext>
              </a:extLst>
            </p:cNvPr>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80;p42">
              <a:extLst>
                <a:ext uri="{FF2B5EF4-FFF2-40B4-BE49-F238E27FC236}">
                  <a16:creationId xmlns:a16="http://schemas.microsoft.com/office/drawing/2014/main" id="{0C7DCF72-EC93-4A99-959C-0D03E0BF74BE}"/>
                </a:ext>
              </a:extLst>
            </p:cNvPr>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81;p42">
              <a:extLst>
                <a:ext uri="{FF2B5EF4-FFF2-40B4-BE49-F238E27FC236}">
                  <a16:creationId xmlns:a16="http://schemas.microsoft.com/office/drawing/2014/main" id="{9DACE124-A883-4FED-8178-788ECF11E840}"/>
                </a:ext>
              </a:extLst>
            </p:cNvPr>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2;p42">
              <a:extLst>
                <a:ext uri="{FF2B5EF4-FFF2-40B4-BE49-F238E27FC236}">
                  <a16:creationId xmlns:a16="http://schemas.microsoft.com/office/drawing/2014/main" id="{FCCB9550-D1B6-4F3E-BF6E-0C7F68E8E6DA}"/>
                </a:ext>
              </a:extLst>
            </p:cNvPr>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83;p42">
              <a:extLst>
                <a:ext uri="{FF2B5EF4-FFF2-40B4-BE49-F238E27FC236}">
                  <a16:creationId xmlns:a16="http://schemas.microsoft.com/office/drawing/2014/main" id="{6F4CE2AB-D908-4E0D-A381-A145EFA3A13A}"/>
                </a:ext>
              </a:extLst>
            </p:cNvPr>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4;p42">
              <a:extLst>
                <a:ext uri="{FF2B5EF4-FFF2-40B4-BE49-F238E27FC236}">
                  <a16:creationId xmlns:a16="http://schemas.microsoft.com/office/drawing/2014/main" id="{CCC7F7E0-4BB8-4F8E-B80C-C077EA773620}"/>
                </a:ext>
              </a:extLst>
            </p:cNvPr>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5;p42">
              <a:extLst>
                <a:ext uri="{FF2B5EF4-FFF2-40B4-BE49-F238E27FC236}">
                  <a16:creationId xmlns:a16="http://schemas.microsoft.com/office/drawing/2014/main" id="{4762C2D7-8357-43BA-B478-B6FB546614AE}"/>
                </a:ext>
              </a:extLst>
            </p:cNvPr>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86;p42">
              <a:extLst>
                <a:ext uri="{FF2B5EF4-FFF2-40B4-BE49-F238E27FC236}">
                  <a16:creationId xmlns:a16="http://schemas.microsoft.com/office/drawing/2014/main" id="{948CA46B-498A-4BBB-8867-46F9FA41D7A5}"/>
                </a:ext>
              </a:extLst>
            </p:cNvPr>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7;p42">
              <a:extLst>
                <a:ext uri="{FF2B5EF4-FFF2-40B4-BE49-F238E27FC236}">
                  <a16:creationId xmlns:a16="http://schemas.microsoft.com/office/drawing/2014/main" id="{D146DA87-9D06-422D-A59F-5DE6BEA5182E}"/>
                </a:ext>
              </a:extLst>
            </p:cNvPr>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88;p42">
              <a:extLst>
                <a:ext uri="{FF2B5EF4-FFF2-40B4-BE49-F238E27FC236}">
                  <a16:creationId xmlns:a16="http://schemas.microsoft.com/office/drawing/2014/main" id="{BE8A7822-7757-4D64-A918-5C32D09376C5}"/>
                </a:ext>
              </a:extLst>
            </p:cNvPr>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89;p42">
              <a:extLst>
                <a:ext uri="{FF2B5EF4-FFF2-40B4-BE49-F238E27FC236}">
                  <a16:creationId xmlns:a16="http://schemas.microsoft.com/office/drawing/2014/main" id="{ADCF1B2D-EDD6-4BA0-AE2B-66E954DBAEC4}"/>
                </a:ext>
              </a:extLst>
            </p:cNvPr>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90;p42">
              <a:extLst>
                <a:ext uri="{FF2B5EF4-FFF2-40B4-BE49-F238E27FC236}">
                  <a16:creationId xmlns:a16="http://schemas.microsoft.com/office/drawing/2014/main" id="{27BCB654-8376-4AA3-B0A3-DE580E5D018B}"/>
                </a:ext>
              </a:extLst>
            </p:cNvPr>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91;p42">
              <a:extLst>
                <a:ext uri="{FF2B5EF4-FFF2-40B4-BE49-F238E27FC236}">
                  <a16:creationId xmlns:a16="http://schemas.microsoft.com/office/drawing/2014/main" id="{FFB46E7D-222C-4BA8-ABC9-E95CD9BFD125}"/>
                </a:ext>
              </a:extLst>
            </p:cNvPr>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92;p42">
              <a:extLst>
                <a:ext uri="{FF2B5EF4-FFF2-40B4-BE49-F238E27FC236}">
                  <a16:creationId xmlns:a16="http://schemas.microsoft.com/office/drawing/2014/main" id="{D5E45FD7-B516-4FE6-8C2B-B389637F2044}"/>
                </a:ext>
              </a:extLst>
            </p:cNvPr>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93;p42">
              <a:extLst>
                <a:ext uri="{FF2B5EF4-FFF2-40B4-BE49-F238E27FC236}">
                  <a16:creationId xmlns:a16="http://schemas.microsoft.com/office/drawing/2014/main" id="{72615FFF-0402-4794-92F7-C8331B3805B6}"/>
                </a:ext>
              </a:extLst>
            </p:cNvPr>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94;p42">
              <a:extLst>
                <a:ext uri="{FF2B5EF4-FFF2-40B4-BE49-F238E27FC236}">
                  <a16:creationId xmlns:a16="http://schemas.microsoft.com/office/drawing/2014/main" id="{BC4B2F63-DEFB-4A0D-978F-78B975B633A5}"/>
                </a:ext>
              </a:extLst>
            </p:cNvPr>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95;p42">
              <a:extLst>
                <a:ext uri="{FF2B5EF4-FFF2-40B4-BE49-F238E27FC236}">
                  <a16:creationId xmlns:a16="http://schemas.microsoft.com/office/drawing/2014/main" id="{FE714807-CA2A-4F49-BD73-897E8F300E88}"/>
                </a:ext>
              </a:extLst>
            </p:cNvPr>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96;p42">
              <a:extLst>
                <a:ext uri="{FF2B5EF4-FFF2-40B4-BE49-F238E27FC236}">
                  <a16:creationId xmlns:a16="http://schemas.microsoft.com/office/drawing/2014/main" id="{5EB60027-571E-4F8B-A4BA-E26895A9DA3D}"/>
                </a:ext>
              </a:extLst>
            </p:cNvPr>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7;p42">
              <a:extLst>
                <a:ext uri="{FF2B5EF4-FFF2-40B4-BE49-F238E27FC236}">
                  <a16:creationId xmlns:a16="http://schemas.microsoft.com/office/drawing/2014/main" id="{9F5912DE-A8E3-49A0-BF1F-B628CD46EAD1}"/>
                </a:ext>
              </a:extLst>
            </p:cNvPr>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98;p42">
              <a:extLst>
                <a:ext uri="{FF2B5EF4-FFF2-40B4-BE49-F238E27FC236}">
                  <a16:creationId xmlns:a16="http://schemas.microsoft.com/office/drawing/2014/main" id="{05C8660B-213E-42AE-A5B9-94E0F35AF1D2}"/>
                </a:ext>
              </a:extLst>
            </p:cNvPr>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9;p42">
              <a:extLst>
                <a:ext uri="{FF2B5EF4-FFF2-40B4-BE49-F238E27FC236}">
                  <a16:creationId xmlns:a16="http://schemas.microsoft.com/office/drawing/2014/main" id="{631E44E4-BC44-4507-9C14-C1B3105F62CD}"/>
                </a:ext>
              </a:extLst>
            </p:cNvPr>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00;p42">
              <a:extLst>
                <a:ext uri="{FF2B5EF4-FFF2-40B4-BE49-F238E27FC236}">
                  <a16:creationId xmlns:a16="http://schemas.microsoft.com/office/drawing/2014/main" id="{CB1385C1-FF19-4A73-92E5-DB18DF379933}"/>
                </a:ext>
              </a:extLst>
            </p:cNvPr>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01;p42">
              <a:extLst>
                <a:ext uri="{FF2B5EF4-FFF2-40B4-BE49-F238E27FC236}">
                  <a16:creationId xmlns:a16="http://schemas.microsoft.com/office/drawing/2014/main" id="{B4E63ED3-E108-48E1-A708-60E8E064DE2D}"/>
                </a:ext>
              </a:extLst>
            </p:cNvPr>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02;p42">
              <a:extLst>
                <a:ext uri="{FF2B5EF4-FFF2-40B4-BE49-F238E27FC236}">
                  <a16:creationId xmlns:a16="http://schemas.microsoft.com/office/drawing/2014/main" id="{0BC698F2-5556-4658-A9CB-7C06A2A4CA5E}"/>
                </a:ext>
              </a:extLst>
            </p:cNvPr>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03;p42">
              <a:extLst>
                <a:ext uri="{FF2B5EF4-FFF2-40B4-BE49-F238E27FC236}">
                  <a16:creationId xmlns:a16="http://schemas.microsoft.com/office/drawing/2014/main" id="{09941131-BFE9-4AC4-918D-5AE8E08C96DC}"/>
                </a:ext>
              </a:extLst>
            </p:cNvPr>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04;p42">
              <a:extLst>
                <a:ext uri="{FF2B5EF4-FFF2-40B4-BE49-F238E27FC236}">
                  <a16:creationId xmlns:a16="http://schemas.microsoft.com/office/drawing/2014/main" id="{C0CDCB0A-E04B-4FF4-9663-B14C11AADC8E}"/>
                </a:ext>
              </a:extLst>
            </p:cNvPr>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05;p42">
              <a:extLst>
                <a:ext uri="{FF2B5EF4-FFF2-40B4-BE49-F238E27FC236}">
                  <a16:creationId xmlns:a16="http://schemas.microsoft.com/office/drawing/2014/main" id="{17BD690C-4F94-419B-9260-4F8870A3A1A4}"/>
                </a:ext>
              </a:extLst>
            </p:cNvPr>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06;p42">
              <a:extLst>
                <a:ext uri="{FF2B5EF4-FFF2-40B4-BE49-F238E27FC236}">
                  <a16:creationId xmlns:a16="http://schemas.microsoft.com/office/drawing/2014/main" id="{1B45C207-7A85-42C2-BFA6-2AB99440B070}"/>
                </a:ext>
              </a:extLst>
            </p:cNvPr>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07;p42">
              <a:extLst>
                <a:ext uri="{FF2B5EF4-FFF2-40B4-BE49-F238E27FC236}">
                  <a16:creationId xmlns:a16="http://schemas.microsoft.com/office/drawing/2014/main" id="{9C90D77D-5E82-4E2D-9D1E-400F47C77B44}"/>
                </a:ext>
              </a:extLst>
            </p:cNvPr>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08;p42">
              <a:extLst>
                <a:ext uri="{FF2B5EF4-FFF2-40B4-BE49-F238E27FC236}">
                  <a16:creationId xmlns:a16="http://schemas.microsoft.com/office/drawing/2014/main" id="{2F5131CC-33B4-45B0-BB88-7BCCD5D7E6E6}"/>
                </a:ext>
              </a:extLst>
            </p:cNvPr>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09;p42">
              <a:extLst>
                <a:ext uri="{FF2B5EF4-FFF2-40B4-BE49-F238E27FC236}">
                  <a16:creationId xmlns:a16="http://schemas.microsoft.com/office/drawing/2014/main" id="{4B22178F-1A6C-4F49-A9CE-1204E126A454}"/>
                </a:ext>
              </a:extLst>
            </p:cNvPr>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10;p42">
              <a:extLst>
                <a:ext uri="{FF2B5EF4-FFF2-40B4-BE49-F238E27FC236}">
                  <a16:creationId xmlns:a16="http://schemas.microsoft.com/office/drawing/2014/main" id="{34B4FC78-61E7-4C1C-988D-808EC47A303A}"/>
                </a:ext>
              </a:extLst>
            </p:cNvPr>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11;p42">
              <a:extLst>
                <a:ext uri="{FF2B5EF4-FFF2-40B4-BE49-F238E27FC236}">
                  <a16:creationId xmlns:a16="http://schemas.microsoft.com/office/drawing/2014/main" id="{31156862-BEA2-4909-868C-8F8EE3E06AE8}"/>
                </a:ext>
              </a:extLst>
            </p:cNvPr>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12;p42">
              <a:extLst>
                <a:ext uri="{FF2B5EF4-FFF2-40B4-BE49-F238E27FC236}">
                  <a16:creationId xmlns:a16="http://schemas.microsoft.com/office/drawing/2014/main" id="{E25F1A2F-8A81-4174-8AC9-83CFBB5CCB1E}"/>
                </a:ext>
              </a:extLst>
            </p:cNvPr>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13;p42">
              <a:extLst>
                <a:ext uri="{FF2B5EF4-FFF2-40B4-BE49-F238E27FC236}">
                  <a16:creationId xmlns:a16="http://schemas.microsoft.com/office/drawing/2014/main" id="{1233DE04-5C1C-46EE-9E67-F945FE59ED5A}"/>
                </a:ext>
              </a:extLst>
            </p:cNvPr>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14;p42">
              <a:extLst>
                <a:ext uri="{FF2B5EF4-FFF2-40B4-BE49-F238E27FC236}">
                  <a16:creationId xmlns:a16="http://schemas.microsoft.com/office/drawing/2014/main" id="{E00853C0-2E41-4779-812A-A62FE8A78257}"/>
                </a:ext>
              </a:extLst>
            </p:cNvPr>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15;p42">
              <a:extLst>
                <a:ext uri="{FF2B5EF4-FFF2-40B4-BE49-F238E27FC236}">
                  <a16:creationId xmlns:a16="http://schemas.microsoft.com/office/drawing/2014/main" id="{7CA59C2F-FB3F-4A37-B38A-712F1F2874FE}"/>
                </a:ext>
              </a:extLst>
            </p:cNvPr>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16;p42">
              <a:extLst>
                <a:ext uri="{FF2B5EF4-FFF2-40B4-BE49-F238E27FC236}">
                  <a16:creationId xmlns:a16="http://schemas.microsoft.com/office/drawing/2014/main" id="{39D5993D-5902-4A48-96F9-2542D929BB27}"/>
                </a:ext>
              </a:extLst>
            </p:cNvPr>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17;p42">
              <a:extLst>
                <a:ext uri="{FF2B5EF4-FFF2-40B4-BE49-F238E27FC236}">
                  <a16:creationId xmlns:a16="http://schemas.microsoft.com/office/drawing/2014/main" id="{AFAF678B-921D-41E0-9C10-1DFD288579D7}"/>
                </a:ext>
              </a:extLst>
            </p:cNvPr>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18;p42">
              <a:extLst>
                <a:ext uri="{FF2B5EF4-FFF2-40B4-BE49-F238E27FC236}">
                  <a16:creationId xmlns:a16="http://schemas.microsoft.com/office/drawing/2014/main" id="{B8C6E712-410F-4E70-9E74-7D323E68306E}"/>
                </a:ext>
              </a:extLst>
            </p:cNvPr>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19;p42">
              <a:extLst>
                <a:ext uri="{FF2B5EF4-FFF2-40B4-BE49-F238E27FC236}">
                  <a16:creationId xmlns:a16="http://schemas.microsoft.com/office/drawing/2014/main" id="{352CBC53-BACB-484D-8F24-2727954D877B}"/>
                </a:ext>
              </a:extLst>
            </p:cNvPr>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20;p42">
              <a:extLst>
                <a:ext uri="{FF2B5EF4-FFF2-40B4-BE49-F238E27FC236}">
                  <a16:creationId xmlns:a16="http://schemas.microsoft.com/office/drawing/2014/main" id="{E5E150C6-B348-4851-9EAC-B164F49D1BC7}"/>
                </a:ext>
              </a:extLst>
            </p:cNvPr>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21;p42">
              <a:extLst>
                <a:ext uri="{FF2B5EF4-FFF2-40B4-BE49-F238E27FC236}">
                  <a16:creationId xmlns:a16="http://schemas.microsoft.com/office/drawing/2014/main" id="{5F1FE390-0135-4389-9529-5C5DFDAA84C2}"/>
                </a:ext>
              </a:extLst>
            </p:cNvPr>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22;p42">
              <a:extLst>
                <a:ext uri="{FF2B5EF4-FFF2-40B4-BE49-F238E27FC236}">
                  <a16:creationId xmlns:a16="http://schemas.microsoft.com/office/drawing/2014/main" id="{977CDE7D-679B-44D8-99B3-5625C28541B5}"/>
                </a:ext>
              </a:extLst>
            </p:cNvPr>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23;p42">
              <a:extLst>
                <a:ext uri="{FF2B5EF4-FFF2-40B4-BE49-F238E27FC236}">
                  <a16:creationId xmlns:a16="http://schemas.microsoft.com/office/drawing/2014/main" id="{6F373081-A7E8-4844-8A3E-F0FBB649BA1C}"/>
                </a:ext>
              </a:extLst>
            </p:cNvPr>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24;p42">
              <a:extLst>
                <a:ext uri="{FF2B5EF4-FFF2-40B4-BE49-F238E27FC236}">
                  <a16:creationId xmlns:a16="http://schemas.microsoft.com/office/drawing/2014/main" id="{6B5B7583-D304-4F3E-9A55-D96499C97B69}"/>
                </a:ext>
              </a:extLst>
            </p:cNvPr>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25;p42">
              <a:extLst>
                <a:ext uri="{FF2B5EF4-FFF2-40B4-BE49-F238E27FC236}">
                  <a16:creationId xmlns:a16="http://schemas.microsoft.com/office/drawing/2014/main" id="{05E22D8B-153E-40DC-BD3D-4015DEC7213E}"/>
                </a:ext>
              </a:extLst>
            </p:cNvPr>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26;p42">
              <a:extLst>
                <a:ext uri="{FF2B5EF4-FFF2-40B4-BE49-F238E27FC236}">
                  <a16:creationId xmlns:a16="http://schemas.microsoft.com/office/drawing/2014/main" id="{D1176149-0CD0-469D-81D1-F75D559B0811}"/>
                </a:ext>
              </a:extLst>
            </p:cNvPr>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27;p42">
              <a:extLst>
                <a:ext uri="{FF2B5EF4-FFF2-40B4-BE49-F238E27FC236}">
                  <a16:creationId xmlns:a16="http://schemas.microsoft.com/office/drawing/2014/main" id="{97324B9B-45BF-4899-84CF-1AF8AB6ED535}"/>
                </a:ext>
              </a:extLst>
            </p:cNvPr>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28;p42">
              <a:extLst>
                <a:ext uri="{FF2B5EF4-FFF2-40B4-BE49-F238E27FC236}">
                  <a16:creationId xmlns:a16="http://schemas.microsoft.com/office/drawing/2014/main" id="{9F2EADF2-E415-4B0E-A0FA-9AB1A876A9C4}"/>
                </a:ext>
              </a:extLst>
            </p:cNvPr>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29;p42">
              <a:extLst>
                <a:ext uri="{FF2B5EF4-FFF2-40B4-BE49-F238E27FC236}">
                  <a16:creationId xmlns:a16="http://schemas.microsoft.com/office/drawing/2014/main" id="{7A72AA73-999F-40EA-B68E-AD099D3ED9A6}"/>
                </a:ext>
              </a:extLst>
            </p:cNvPr>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0;p42">
              <a:extLst>
                <a:ext uri="{FF2B5EF4-FFF2-40B4-BE49-F238E27FC236}">
                  <a16:creationId xmlns:a16="http://schemas.microsoft.com/office/drawing/2014/main" id="{F3D2512C-6C00-4F38-8D05-1FD821E0D556}"/>
                </a:ext>
              </a:extLst>
            </p:cNvPr>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31;p42">
              <a:extLst>
                <a:ext uri="{FF2B5EF4-FFF2-40B4-BE49-F238E27FC236}">
                  <a16:creationId xmlns:a16="http://schemas.microsoft.com/office/drawing/2014/main" id="{BD8405F8-99DB-4C0C-A00F-3790AC431846}"/>
                </a:ext>
              </a:extLst>
            </p:cNvPr>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2;p42">
              <a:extLst>
                <a:ext uri="{FF2B5EF4-FFF2-40B4-BE49-F238E27FC236}">
                  <a16:creationId xmlns:a16="http://schemas.microsoft.com/office/drawing/2014/main" id="{74C579A4-6E36-4A6A-84AD-B3EB6E16F704}"/>
                </a:ext>
              </a:extLst>
            </p:cNvPr>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3;p42">
              <a:extLst>
                <a:ext uri="{FF2B5EF4-FFF2-40B4-BE49-F238E27FC236}">
                  <a16:creationId xmlns:a16="http://schemas.microsoft.com/office/drawing/2014/main" id="{770BD335-759D-425D-AD10-69D907DB838B}"/>
                </a:ext>
              </a:extLst>
            </p:cNvPr>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4;p42">
              <a:extLst>
                <a:ext uri="{FF2B5EF4-FFF2-40B4-BE49-F238E27FC236}">
                  <a16:creationId xmlns:a16="http://schemas.microsoft.com/office/drawing/2014/main" id="{6717180D-A98C-48CC-B1A4-B08219BD7C7A}"/>
                </a:ext>
              </a:extLst>
            </p:cNvPr>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35;p42">
              <a:extLst>
                <a:ext uri="{FF2B5EF4-FFF2-40B4-BE49-F238E27FC236}">
                  <a16:creationId xmlns:a16="http://schemas.microsoft.com/office/drawing/2014/main" id="{160299D7-5F1F-4F26-BC26-1F6651431C0C}"/>
                </a:ext>
              </a:extLst>
            </p:cNvPr>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6;p42">
              <a:extLst>
                <a:ext uri="{FF2B5EF4-FFF2-40B4-BE49-F238E27FC236}">
                  <a16:creationId xmlns:a16="http://schemas.microsoft.com/office/drawing/2014/main" id="{4056942D-39DB-42E4-A371-B56B69563149}"/>
                </a:ext>
              </a:extLst>
            </p:cNvPr>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37;p42">
              <a:extLst>
                <a:ext uri="{FF2B5EF4-FFF2-40B4-BE49-F238E27FC236}">
                  <a16:creationId xmlns:a16="http://schemas.microsoft.com/office/drawing/2014/main" id="{F9DC1A26-5366-40CC-BA30-EE60A2E8EBA6}"/>
                </a:ext>
              </a:extLst>
            </p:cNvPr>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8;p42">
              <a:extLst>
                <a:ext uri="{FF2B5EF4-FFF2-40B4-BE49-F238E27FC236}">
                  <a16:creationId xmlns:a16="http://schemas.microsoft.com/office/drawing/2014/main" id="{C5DCD21E-6D2F-44DF-8154-82A066310780}"/>
                </a:ext>
              </a:extLst>
            </p:cNvPr>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39;p42">
              <a:extLst>
                <a:ext uri="{FF2B5EF4-FFF2-40B4-BE49-F238E27FC236}">
                  <a16:creationId xmlns:a16="http://schemas.microsoft.com/office/drawing/2014/main" id="{9723B202-E2C4-4880-BCF3-D05BE3D7B3E2}"/>
                </a:ext>
              </a:extLst>
            </p:cNvPr>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40;p42">
              <a:extLst>
                <a:ext uri="{FF2B5EF4-FFF2-40B4-BE49-F238E27FC236}">
                  <a16:creationId xmlns:a16="http://schemas.microsoft.com/office/drawing/2014/main" id="{E13E9B9E-0EC7-445E-9541-7C6F5F6A54C4}"/>
                </a:ext>
              </a:extLst>
            </p:cNvPr>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41;p42">
              <a:extLst>
                <a:ext uri="{FF2B5EF4-FFF2-40B4-BE49-F238E27FC236}">
                  <a16:creationId xmlns:a16="http://schemas.microsoft.com/office/drawing/2014/main" id="{731C2006-C3BA-414C-BB39-7CD5ADD50FF4}"/>
                </a:ext>
              </a:extLst>
            </p:cNvPr>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42;p42">
              <a:extLst>
                <a:ext uri="{FF2B5EF4-FFF2-40B4-BE49-F238E27FC236}">
                  <a16:creationId xmlns:a16="http://schemas.microsoft.com/office/drawing/2014/main" id="{A034C47B-708A-43DC-BEF0-BA8166B6986F}"/>
                </a:ext>
              </a:extLst>
            </p:cNvPr>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43;p42">
              <a:extLst>
                <a:ext uri="{FF2B5EF4-FFF2-40B4-BE49-F238E27FC236}">
                  <a16:creationId xmlns:a16="http://schemas.microsoft.com/office/drawing/2014/main" id="{125285FD-A8DD-4A3F-9D92-0B4C8C39276C}"/>
                </a:ext>
              </a:extLst>
            </p:cNvPr>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44;p42">
              <a:extLst>
                <a:ext uri="{FF2B5EF4-FFF2-40B4-BE49-F238E27FC236}">
                  <a16:creationId xmlns:a16="http://schemas.microsoft.com/office/drawing/2014/main" id="{D0FBC5DE-CCB2-4768-9539-8409AA0F2D94}"/>
                </a:ext>
              </a:extLst>
            </p:cNvPr>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45;p42">
              <a:extLst>
                <a:ext uri="{FF2B5EF4-FFF2-40B4-BE49-F238E27FC236}">
                  <a16:creationId xmlns:a16="http://schemas.microsoft.com/office/drawing/2014/main" id="{15E6053A-3870-41B1-AA2D-EFC61D9F6811}"/>
                </a:ext>
              </a:extLst>
            </p:cNvPr>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46;p42">
              <a:extLst>
                <a:ext uri="{FF2B5EF4-FFF2-40B4-BE49-F238E27FC236}">
                  <a16:creationId xmlns:a16="http://schemas.microsoft.com/office/drawing/2014/main" id="{7F59B069-6CE4-45E9-8A47-40248B0ACCD7}"/>
                </a:ext>
              </a:extLst>
            </p:cNvPr>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47;p42">
              <a:extLst>
                <a:ext uri="{FF2B5EF4-FFF2-40B4-BE49-F238E27FC236}">
                  <a16:creationId xmlns:a16="http://schemas.microsoft.com/office/drawing/2014/main" id="{5F98C6F9-C1CA-43D8-B354-1942FEDCCD3F}"/>
                </a:ext>
              </a:extLst>
            </p:cNvPr>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48;p42">
              <a:extLst>
                <a:ext uri="{FF2B5EF4-FFF2-40B4-BE49-F238E27FC236}">
                  <a16:creationId xmlns:a16="http://schemas.microsoft.com/office/drawing/2014/main" id="{666FE387-3D2E-4F7B-9E6F-40E88E908C23}"/>
                </a:ext>
              </a:extLst>
            </p:cNvPr>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49;p42">
              <a:extLst>
                <a:ext uri="{FF2B5EF4-FFF2-40B4-BE49-F238E27FC236}">
                  <a16:creationId xmlns:a16="http://schemas.microsoft.com/office/drawing/2014/main" id="{E4FBA301-F5C1-4659-AF3F-B45DFAC05020}"/>
                </a:ext>
              </a:extLst>
            </p:cNvPr>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50;p42">
              <a:extLst>
                <a:ext uri="{FF2B5EF4-FFF2-40B4-BE49-F238E27FC236}">
                  <a16:creationId xmlns:a16="http://schemas.microsoft.com/office/drawing/2014/main" id="{A0B49F86-BFC1-48F2-9737-AD010B4E1D66}"/>
                </a:ext>
              </a:extLst>
            </p:cNvPr>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51;p42">
              <a:extLst>
                <a:ext uri="{FF2B5EF4-FFF2-40B4-BE49-F238E27FC236}">
                  <a16:creationId xmlns:a16="http://schemas.microsoft.com/office/drawing/2014/main" id="{961E09D4-0C53-4B0A-A7FB-CAE156238E78}"/>
                </a:ext>
              </a:extLst>
            </p:cNvPr>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52;p42">
              <a:extLst>
                <a:ext uri="{FF2B5EF4-FFF2-40B4-BE49-F238E27FC236}">
                  <a16:creationId xmlns:a16="http://schemas.microsoft.com/office/drawing/2014/main" id="{E9A7FB87-AF51-49DD-8394-F90642870E7C}"/>
                </a:ext>
              </a:extLst>
            </p:cNvPr>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53;p42">
              <a:extLst>
                <a:ext uri="{FF2B5EF4-FFF2-40B4-BE49-F238E27FC236}">
                  <a16:creationId xmlns:a16="http://schemas.microsoft.com/office/drawing/2014/main" id="{90AC1D11-4600-4286-AF4E-F05FFC1ECB8A}"/>
                </a:ext>
              </a:extLst>
            </p:cNvPr>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54;p42">
              <a:extLst>
                <a:ext uri="{FF2B5EF4-FFF2-40B4-BE49-F238E27FC236}">
                  <a16:creationId xmlns:a16="http://schemas.microsoft.com/office/drawing/2014/main" id="{FDEB2219-D975-42AE-9280-0CD8A83E5040}"/>
                </a:ext>
              </a:extLst>
            </p:cNvPr>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55;p42">
              <a:extLst>
                <a:ext uri="{FF2B5EF4-FFF2-40B4-BE49-F238E27FC236}">
                  <a16:creationId xmlns:a16="http://schemas.microsoft.com/office/drawing/2014/main" id="{04CC1E25-84B3-4FEC-8F64-92F685525670}"/>
                </a:ext>
              </a:extLst>
            </p:cNvPr>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56;p42">
              <a:extLst>
                <a:ext uri="{FF2B5EF4-FFF2-40B4-BE49-F238E27FC236}">
                  <a16:creationId xmlns:a16="http://schemas.microsoft.com/office/drawing/2014/main" id="{A367D8C9-343C-4F06-9B28-A65AA4549534}"/>
                </a:ext>
              </a:extLst>
            </p:cNvPr>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57;p42">
              <a:extLst>
                <a:ext uri="{FF2B5EF4-FFF2-40B4-BE49-F238E27FC236}">
                  <a16:creationId xmlns:a16="http://schemas.microsoft.com/office/drawing/2014/main" id="{E0070A2F-7A41-4EB7-A2F6-BA78262D15A7}"/>
                </a:ext>
              </a:extLst>
            </p:cNvPr>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58;p42">
              <a:extLst>
                <a:ext uri="{FF2B5EF4-FFF2-40B4-BE49-F238E27FC236}">
                  <a16:creationId xmlns:a16="http://schemas.microsoft.com/office/drawing/2014/main" id="{6BF1B700-3F84-4217-8106-61E487E66E15}"/>
                </a:ext>
              </a:extLst>
            </p:cNvPr>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59;p42">
              <a:extLst>
                <a:ext uri="{FF2B5EF4-FFF2-40B4-BE49-F238E27FC236}">
                  <a16:creationId xmlns:a16="http://schemas.microsoft.com/office/drawing/2014/main" id="{7B5CF054-00E3-4339-9086-D0F568A101CD}"/>
                </a:ext>
              </a:extLst>
            </p:cNvPr>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60;p42">
              <a:extLst>
                <a:ext uri="{FF2B5EF4-FFF2-40B4-BE49-F238E27FC236}">
                  <a16:creationId xmlns:a16="http://schemas.microsoft.com/office/drawing/2014/main" id="{9E5B22E0-49DB-4FC4-B46E-D77E61D1C3A8}"/>
                </a:ext>
              </a:extLst>
            </p:cNvPr>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61;p42">
              <a:extLst>
                <a:ext uri="{FF2B5EF4-FFF2-40B4-BE49-F238E27FC236}">
                  <a16:creationId xmlns:a16="http://schemas.microsoft.com/office/drawing/2014/main" id="{E8F254B2-42CB-4CC9-B66D-244EAF5534AC}"/>
                </a:ext>
              </a:extLst>
            </p:cNvPr>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62;p42">
              <a:extLst>
                <a:ext uri="{FF2B5EF4-FFF2-40B4-BE49-F238E27FC236}">
                  <a16:creationId xmlns:a16="http://schemas.microsoft.com/office/drawing/2014/main" id="{A137389E-E95D-41CC-97FA-8AA9E6DB36F2}"/>
                </a:ext>
              </a:extLst>
            </p:cNvPr>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63;p42">
              <a:extLst>
                <a:ext uri="{FF2B5EF4-FFF2-40B4-BE49-F238E27FC236}">
                  <a16:creationId xmlns:a16="http://schemas.microsoft.com/office/drawing/2014/main" id="{1A5BC767-DB36-4E2A-AAFC-06DA2DF3EFB8}"/>
                </a:ext>
              </a:extLst>
            </p:cNvPr>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64;p42">
              <a:extLst>
                <a:ext uri="{FF2B5EF4-FFF2-40B4-BE49-F238E27FC236}">
                  <a16:creationId xmlns:a16="http://schemas.microsoft.com/office/drawing/2014/main" id="{0177D8CC-6160-43A8-8BAD-7ECA52D9C03C}"/>
                </a:ext>
              </a:extLst>
            </p:cNvPr>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65;p42">
              <a:extLst>
                <a:ext uri="{FF2B5EF4-FFF2-40B4-BE49-F238E27FC236}">
                  <a16:creationId xmlns:a16="http://schemas.microsoft.com/office/drawing/2014/main" id="{384909C3-31D4-4CF1-845C-CEF4D667EE64}"/>
                </a:ext>
              </a:extLst>
            </p:cNvPr>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66;p42">
              <a:extLst>
                <a:ext uri="{FF2B5EF4-FFF2-40B4-BE49-F238E27FC236}">
                  <a16:creationId xmlns:a16="http://schemas.microsoft.com/office/drawing/2014/main" id="{0BE35736-69B1-4216-BC3A-2D5271C60A80}"/>
                </a:ext>
              </a:extLst>
            </p:cNvPr>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67;p42">
              <a:extLst>
                <a:ext uri="{FF2B5EF4-FFF2-40B4-BE49-F238E27FC236}">
                  <a16:creationId xmlns:a16="http://schemas.microsoft.com/office/drawing/2014/main" id="{949FB1CC-EB23-4B92-B4E4-202988C2636C}"/>
                </a:ext>
              </a:extLst>
            </p:cNvPr>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68;p42">
              <a:extLst>
                <a:ext uri="{FF2B5EF4-FFF2-40B4-BE49-F238E27FC236}">
                  <a16:creationId xmlns:a16="http://schemas.microsoft.com/office/drawing/2014/main" id="{71685C9B-4F97-41A7-92E4-50B0A29D9000}"/>
                </a:ext>
              </a:extLst>
            </p:cNvPr>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69;p42">
              <a:extLst>
                <a:ext uri="{FF2B5EF4-FFF2-40B4-BE49-F238E27FC236}">
                  <a16:creationId xmlns:a16="http://schemas.microsoft.com/office/drawing/2014/main" id="{AB9BAE57-1065-4E77-B5BC-2ED96CB0532F}"/>
                </a:ext>
              </a:extLst>
            </p:cNvPr>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70;p42">
              <a:extLst>
                <a:ext uri="{FF2B5EF4-FFF2-40B4-BE49-F238E27FC236}">
                  <a16:creationId xmlns:a16="http://schemas.microsoft.com/office/drawing/2014/main" id="{0D3FE6DA-1BDF-493D-994F-C8A7B2A1B64F}"/>
                </a:ext>
              </a:extLst>
            </p:cNvPr>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71;p42">
              <a:extLst>
                <a:ext uri="{FF2B5EF4-FFF2-40B4-BE49-F238E27FC236}">
                  <a16:creationId xmlns:a16="http://schemas.microsoft.com/office/drawing/2014/main" id="{B2E0F892-2900-4903-B0A9-5659E1B99080}"/>
                </a:ext>
              </a:extLst>
            </p:cNvPr>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72;p42">
              <a:extLst>
                <a:ext uri="{FF2B5EF4-FFF2-40B4-BE49-F238E27FC236}">
                  <a16:creationId xmlns:a16="http://schemas.microsoft.com/office/drawing/2014/main" id="{CB8BB0B5-8442-49EE-8ECF-7094721CA4F7}"/>
                </a:ext>
              </a:extLst>
            </p:cNvPr>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73;p42">
              <a:extLst>
                <a:ext uri="{FF2B5EF4-FFF2-40B4-BE49-F238E27FC236}">
                  <a16:creationId xmlns:a16="http://schemas.microsoft.com/office/drawing/2014/main" id="{AC8206D1-EEB7-4F38-B2A2-D15E9242055F}"/>
                </a:ext>
              </a:extLst>
            </p:cNvPr>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74;p42">
              <a:extLst>
                <a:ext uri="{FF2B5EF4-FFF2-40B4-BE49-F238E27FC236}">
                  <a16:creationId xmlns:a16="http://schemas.microsoft.com/office/drawing/2014/main" id="{DE5B0677-EEE2-4F9F-9A4F-1BC4F846F774}"/>
                </a:ext>
              </a:extLst>
            </p:cNvPr>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75;p42">
              <a:extLst>
                <a:ext uri="{FF2B5EF4-FFF2-40B4-BE49-F238E27FC236}">
                  <a16:creationId xmlns:a16="http://schemas.microsoft.com/office/drawing/2014/main" id="{F3A429F1-F430-4D53-91AA-8D4F20EAB77F}"/>
                </a:ext>
              </a:extLst>
            </p:cNvPr>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76;p42">
              <a:extLst>
                <a:ext uri="{FF2B5EF4-FFF2-40B4-BE49-F238E27FC236}">
                  <a16:creationId xmlns:a16="http://schemas.microsoft.com/office/drawing/2014/main" id="{56C4A99F-440F-4668-B77A-EA78CAD52FE8}"/>
                </a:ext>
              </a:extLst>
            </p:cNvPr>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77;p42">
              <a:extLst>
                <a:ext uri="{FF2B5EF4-FFF2-40B4-BE49-F238E27FC236}">
                  <a16:creationId xmlns:a16="http://schemas.microsoft.com/office/drawing/2014/main" id="{5423E987-CB72-4FAA-9DB0-DAC226C1F561}"/>
                </a:ext>
              </a:extLst>
            </p:cNvPr>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78;p42">
              <a:extLst>
                <a:ext uri="{FF2B5EF4-FFF2-40B4-BE49-F238E27FC236}">
                  <a16:creationId xmlns:a16="http://schemas.microsoft.com/office/drawing/2014/main" id="{4B3D6784-98AB-4DF9-84F5-BC93999C5D24}"/>
                </a:ext>
              </a:extLst>
            </p:cNvPr>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79;p42">
              <a:extLst>
                <a:ext uri="{FF2B5EF4-FFF2-40B4-BE49-F238E27FC236}">
                  <a16:creationId xmlns:a16="http://schemas.microsoft.com/office/drawing/2014/main" id="{E1DD303B-4F97-4707-BAA9-4D9A787561BC}"/>
                </a:ext>
              </a:extLst>
            </p:cNvPr>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80;p42">
              <a:extLst>
                <a:ext uri="{FF2B5EF4-FFF2-40B4-BE49-F238E27FC236}">
                  <a16:creationId xmlns:a16="http://schemas.microsoft.com/office/drawing/2014/main" id="{1C97DE93-A800-4C11-B29E-4CBB190DE2F7}"/>
                </a:ext>
              </a:extLst>
            </p:cNvPr>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81;p42">
              <a:extLst>
                <a:ext uri="{FF2B5EF4-FFF2-40B4-BE49-F238E27FC236}">
                  <a16:creationId xmlns:a16="http://schemas.microsoft.com/office/drawing/2014/main" id="{6F583147-3CFA-4D95-B3C9-C47DA3AF1C80}"/>
                </a:ext>
              </a:extLst>
            </p:cNvPr>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82;p42">
              <a:extLst>
                <a:ext uri="{FF2B5EF4-FFF2-40B4-BE49-F238E27FC236}">
                  <a16:creationId xmlns:a16="http://schemas.microsoft.com/office/drawing/2014/main" id="{13CC61F2-C42C-40A4-BD5F-2F0CFB831058}"/>
                </a:ext>
              </a:extLst>
            </p:cNvPr>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83;p42">
              <a:extLst>
                <a:ext uri="{FF2B5EF4-FFF2-40B4-BE49-F238E27FC236}">
                  <a16:creationId xmlns:a16="http://schemas.microsoft.com/office/drawing/2014/main" id="{233C1C8E-69F9-483B-8CA6-1991DB6EF986}"/>
                </a:ext>
              </a:extLst>
            </p:cNvPr>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84;p42">
              <a:extLst>
                <a:ext uri="{FF2B5EF4-FFF2-40B4-BE49-F238E27FC236}">
                  <a16:creationId xmlns:a16="http://schemas.microsoft.com/office/drawing/2014/main" id="{1D0F7032-5A34-44B4-9A09-BA2C3EA30348}"/>
                </a:ext>
              </a:extLst>
            </p:cNvPr>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85;p42">
              <a:extLst>
                <a:ext uri="{FF2B5EF4-FFF2-40B4-BE49-F238E27FC236}">
                  <a16:creationId xmlns:a16="http://schemas.microsoft.com/office/drawing/2014/main" id="{A2541FE8-847C-48E1-933C-E0406B31029E}"/>
                </a:ext>
              </a:extLst>
            </p:cNvPr>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86;p42">
              <a:extLst>
                <a:ext uri="{FF2B5EF4-FFF2-40B4-BE49-F238E27FC236}">
                  <a16:creationId xmlns:a16="http://schemas.microsoft.com/office/drawing/2014/main" id="{ACD0A96F-3A39-4849-8628-6BAA07CE53E7}"/>
                </a:ext>
              </a:extLst>
            </p:cNvPr>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87;p42">
              <a:extLst>
                <a:ext uri="{FF2B5EF4-FFF2-40B4-BE49-F238E27FC236}">
                  <a16:creationId xmlns:a16="http://schemas.microsoft.com/office/drawing/2014/main" id="{7253EE7A-0573-49FD-AD0F-1067AC38A528}"/>
                </a:ext>
              </a:extLst>
            </p:cNvPr>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88;p42">
              <a:extLst>
                <a:ext uri="{FF2B5EF4-FFF2-40B4-BE49-F238E27FC236}">
                  <a16:creationId xmlns:a16="http://schemas.microsoft.com/office/drawing/2014/main" id="{D3C7FEBF-5DB1-4EF7-A523-45C1F5F2CB74}"/>
                </a:ext>
              </a:extLst>
            </p:cNvPr>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89;p42">
              <a:extLst>
                <a:ext uri="{FF2B5EF4-FFF2-40B4-BE49-F238E27FC236}">
                  <a16:creationId xmlns:a16="http://schemas.microsoft.com/office/drawing/2014/main" id="{681A8C0E-B739-4E44-984E-B91D7B605243}"/>
                </a:ext>
              </a:extLst>
            </p:cNvPr>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90;p42">
              <a:extLst>
                <a:ext uri="{FF2B5EF4-FFF2-40B4-BE49-F238E27FC236}">
                  <a16:creationId xmlns:a16="http://schemas.microsoft.com/office/drawing/2014/main" id="{60BE925E-80BE-458E-9FE2-94B3329003DF}"/>
                </a:ext>
              </a:extLst>
            </p:cNvPr>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91;p42">
              <a:extLst>
                <a:ext uri="{FF2B5EF4-FFF2-40B4-BE49-F238E27FC236}">
                  <a16:creationId xmlns:a16="http://schemas.microsoft.com/office/drawing/2014/main" id="{BE2B8EAA-B3D9-4561-9358-50B1F3BD9633}"/>
                </a:ext>
              </a:extLst>
            </p:cNvPr>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92;p42">
              <a:extLst>
                <a:ext uri="{FF2B5EF4-FFF2-40B4-BE49-F238E27FC236}">
                  <a16:creationId xmlns:a16="http://schemas.microsoft.com/office/drawing/2014/main" id="{D7B32F0E-77C5-47ED-B247-44AE08605D45}"/>
                </a:ext>
              </a:extLst>
            </p:cNvPr>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93;p42">
              <a:extLst>
                <a:ext uri="{FF2B5EF4-FFF2-40B4-BE49-F238E27FC236}">
                  <a16:creationId xmlns:a16="http://schemas.microsoft.com/office/drawing/2014/main" id="{96D834AC-1DE4-4AEF-BF87-491B156C6D92}"/>
                </a:ext>
              </a:extLst>
            </p:cNvPr>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94;p42">
              <a:extLst>
                <a:ext uri="{FF2B5EF4-FFF2-40B4-BE49-F238E27FC236}">
                  <a16:creationId xmlns:a16="http://schemas.microsoft.com/office/drawing/2014/main" id="{46770632-D70E-4BF9-AB42-DE3C49BD75C9}"/>
                </a:ext>
              </a:extLst>
            </p:cNvPr>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95;p42">
              <a:extLst>
                <a:ext uri="{FF2B5EF4-FFF2-40B4-BE49-F238E27FC236}">
                  <a16:creationId xmlns:a16="http://schemas.microsoft.com/office/drawing/2014/main" id="{62399C6F-6B39-4314-8A0E-DFAA0A02FD23}"/>
                </a:ext>
              </a:extLst>
            </p:cNvPr>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96;p42">
              <a:extLst>
                <a:ext uri="{FF2B5EF4-FFF2-40B4-BE49-F238E27FC236}">
                  <a16:creationId xmlns:a16="http://schemas.microsoft.com/office/drawing/2014/main" id="{AE655C8B-694F-4B85-8A90-132780103E34}"/>
                </a:ext>
              </a:extLst>
            </p:cNvPr>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97;p42">
              <a:extLst>
                <a:ext uri="{FF2B5EF4-FFF2-40B4-BE49-F238E27FC236}">
                  <a16:creationId xmlns:a16="http://schemas.microsoft.com/office/drawing/2014/main" id="{36F43EB9-DEC1-4383-BEE2-2F3CF8034034}"/>
                </a:ext>
              </a:extLst>
            </p:cNvPr>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98;p42">
              <a:extLst>
                <a:ext uri="{FF2B5EF4-FFF2-40B4-BE49-F238E27FC236}">
                  <a16:creationId xmlns:a16="http://schemas.microsoft.com/office/drawing/2014/main" id="{C39EBFAA-9CD5-41B0-9F00-294CE8DE1124}"/>
                </a:ext>
              </a:extLst>
            </p:cNvPr>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99;p42">
              <a:extLst>
                <a:ext uri="{FF2B5EF4-FFF2-40B4-BE49-F238E27FC236}">
                  <a16:creationId xmlns:a16="http://schemas.microsoft.com/office/drawing/2014/main" id="{227464D1-D7F9-4740-B3BF-70CD97FC31B6}"/>
                </a:ext>
              </a:extLst>
            </p:cNvPr>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00;p42">
              <a:extLst>
                <a:ext uri="{FF2B5EF4-FFF2-40B4-BE49-F238E27FC236}">
                  <a16:creationId xmlns:a16="http://schemas.microsoft.com/office/drawing/2014/main" id="{1BBED219-BE98-4136-9B87-3D06FB9FD433}"/>
                </a:ext>
              </a:extLst>
            </p:cNvPr>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01;p42">
              <a:extLst>
                <a:ext uri="{FF2B5EF4-FFF2-40B4-BE49-F238E27FC236}">
                  <a16:creationId xmlns:a16="http://schemas.microsoft.com/office/drawing/2014/main" id="{D942D75D-96C5-4163-AFE2-7FFC848A9803}"/>
                </a:ext>
              </a:extLst>
            </p:cNvPr>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02;p42">
              <a:extLst>
                <a:ext uri="{FF2B5EF4-FFF2-40B4-BE49-F238E27FC236}">
                  <a16:creationId xmlns:a16="http://schemas.microsoft.com/office/drawing/2014/main" id="{C3282835-4DF3-4E8D-BD7E-4420750E2BAA}"/>
                </a:ext>
              </a:extLst>
            </p:cNvPr>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03;p42">
              <a:extLst>
                <a:ext uri="{FF2B5EF4-FFF2-40B4-BE49-F238E27FC236}">
                  <a16:creationId xmlns:a16="http://schemas.microsoft.com/office/drawing/2014/main" id="{DBF028E6-ABEA-4CF5-AAC1-9E06B6881E1C}"/>
                </a:ext>
              </a:extLst>
            </p:cNvPr>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04;p42">
              <a:extLst>
                <a:ext uri="{FF2B5EF4-FFF2-40B4-BE49-F238E27FC236}">
                  <a16:creationId xmlns:a16="http://schemas.microsoft.com/office/drawing/2014/main" id="{C8756FB7-73D0-476A-B8B6-B4571057B431}"/>
                </a:ext>
              </a:extLst>
            </p:cNvPr>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05;p42">
              <a:extLst>
                <a:ext uri="{FF2B5EF4-FFF2-40B4-BE49-F238E27FC236}">
                  <a16:creationId xmlns:a16="http://schemas.microsoft.com/office/drawing/2014/main" id="{6681E770-711D-4850-94BA-3BE43587180B}"/>
                </a:ext>
              </a:extLst>
            </p:cNvPr>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06;p42">
              <a:extLst>
                <a:ext uri="{FF2B5EF4-FFF2-40B4-BE49-F238E27FC236}">
                  <a16:creationId xmlns:a16="http://schemas.microsoft.com/office/drawing/2014/main" id="{65292B4C-9691-4EA7-8810-E1D42273486F}"/>
                </a:ext>
              </a:extLst>
            </p:cNvPr>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07;p42">
              <a:extLst>
                <a:ext uri="{FF2B5EF4-FFF2-40B4-BE49-F238E27FC236}">
                  <a16:creationId xmlns:a16="http://schemas.microsoft.com/office/drawing/2014/main" id="{9226E944-8D38-4248-A9EA-87471358AFFD}"/>
                </a:ext>
              </a:extLst>
            </p:cNvPr>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08;p42">
              <a:extLst>
                <a:ext uri="{FF2B5EF4-FFF2-40B4-BE49-F238E27FC236}">
                  <a16:creationId xmlns:a16="http://schemas.microsoft.com/office/drawing/2014/main" id="{D5955B9A-C2A2-4A2D-8443-D75D345168A6}"/>
                </a:ext>
              </a:extLst>
            </p:cNvPr>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09;p42">
              <a:extLst>
                <a:ext uri="{FF2B5EF4-FFF2-40B4-BE49-F238E27FC236}">
                  <a16:creationId xmlns:a16="http://schemas.microsoft.com/office/drawing/2014/main" id="{68D17694-BA35-43BD-A5F3-5BB4DC034C15}"/>
                </a:ext>
              </a:extLst>
            </p:cNvPr>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10;p42">
              <a:extLst>
                <a:ext uri="{FF2B5EF4-FFF2-40B4-BE49-F238E27FC236}">
                  <a16:creationId xmlns:a16="http://schemas.microsoft.com/office/drawing/2014/main" id="{F6A75664-B142-4E9B-B927-BB411263F106}"/>
                </a:ext>
              </a:extLst>
            </p:cNvPr>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11;p42">
              <a:extLst>
                <a:ext uri="{FF2B5EF4-FFF2-40B4-BE49-F238E27FC236}">
                  <a16:creationId xmlns:a16="http://schemas.microsoft.com/office/drawing/2014/main" id="{4D68C22E-00D5-44D9-BE2E-04DF9B5AFDFC}"/>
                </a:ext>
              </a:extLst>
            </p:cNvPr>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12;p42">
              <a:extLst>
                <a:ext uri="{FF2B5EF4-FFF2-40B4-BE49-F238E27FC236}">
                  <a16:creationId xmlns:a16="http://schemas.microsoft.com/office/drawing/2014/main" id="{761CD815-8E20-480A-BA2D-B9DCB13C8603}"/>
                </a:ext>
              </a:extLst>
            </p:cNvPr>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13;p42">
              <a:extLst>
                <a:ext uri="{FF2B5EF4-FFF2-40B4-BE49-F238E27FC236}">
                  <a16:creationId xmlns:a16="http://schemas.microsoft.com/office/drawing/2014/main" id="{32142A29-9D49-48D3-B92D-3F911D68FE73}"/>
                </a:ext>
              </a:extLst>
            </p:cNvPr>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14;p42">
              <a:extLst>
                <a:ext uri="{FF2B5EF4-FFF2-40B4-BE49-F238E27FC236}">
                  <a16:creationId xmlns:a16="http://schemas.microsoft.com/office/drawing/2014/main" id="{662A154F-91EC-44A3-BBBD-39D6BB65ECA9}"/>
                </a:ext>
              </a:extLst>
            </p:cNvPr>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15;p42">
              <a:extLst>
                <a:ext uri="{FF2B5EF4-FFF2-40B4-BE49-F238E27FC236}">
                  <a16:creationId xmlns:a16="http://schemas.microsoft.com/office/drawing/2014/main" id="{C448ECC6-A9A5-4536-AD7E-BEEF543B4896}"/>
                </a:ext>
              </a:extLst>
            </p:cNvPr>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16;p42">
              <a:extLst>
                <a:ext uri="{FF2B5EF4-FFF2-40B4-BE49-F238E27FC236}">
                  <a16:creationId xmlns:a16="http://schemas.microsoft.com/office/drawing/2014/main" id="{14235649-724E-44DF-9041-5BEE29626CD6}"/>
                </a:ext>
              </a:extLst>
            </p:cNvPr>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17;p42">
              <a:extLst>
                <a:ext uri="{FF2B5EF4-FFF2-40B4-BE49-F238E27FC236}">
                  <a16:creationId xmlns:a16="http://schemas.microsoft.com/office/drawing/2014/main" id="{2AA4CABB-B37F-48B0-92F7-AC5B6ACE0ECF}"/>
                </a:ext>
              </a:extLst>
            </p:cNvPr>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18;p42">
              <a:extLst>
                <a:ext uri="{FF2B5EF4-FFF2-40B4-BE49-F238E27FC236}">
                  <a16:creationId xmlns:a16="http://schemas.microsoft.com/office/drawing/2014/main" id="{3CED5CEB-6519-4184-84F9-EE49F3F87B84}"/>
                </a:ext>
              </a:extLst>
            </p:cNvPr>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19;p42">
              <a:extLst>
                <a:ext uri="{FF2B5EF4-FFF2-40B4-BE49-F238E27FC236}">
                  <a16:creationId xmlns:a16="http://schemas.microsoft.com/office/drawing/2014/main" id="{A3869042-8DF5-4FA4-BDF3-F2757595CF68}"/>
                </a:ext>
              </a:extLst>
            </p:cNvPr>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20;p42">
              <a:extLst>
                <a:ext uri="{FF2B5EF4-FFF2-40B4-BE49-F238E27FC236}">
                  <a16:creationId xmlns:a16="http://schemas.microsoft.com/office/drawing/2014/main" id="{AA8FD04E-CABA-443C-B9A6-ABCDF43E61E9}"/>
                </a:ext>
              </a:extLst>
            </p:cNvPr>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21;p42">
              <a:extLst>
                <a:ext uri="{FF2B5EF4-FFF2-40B4-BE49-F238E27FC236}">
                  <a16:creationId xmlns:a16="http://schemas.microsoft.com/office/drawing/2014/main" id="{A8195501-B824-43DC-A131-CB185EE5E829}"/>
                </a:ext>
              </a:extLst>
            </p:cNvPr>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22;p42">
              <a:extLst>
                <a:ext uri="{FF2B5EF4-FFF2-40B4-BE49-F238E27FC236}">
                  <a16:creationId xmlns:a16="http://schemas.microsoft.com/office/drawing/2014/main" id="{5B05C2FA-5920-4BF1-8858-6D622B5A6E75}"/>
                </a:ext>
              </a:extLst>
            </p:cNvPr>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23;p42">
              <a:extLst>
                <a:ext uri="{FF2B5EF4-FFF2-40B4-BE49-F238E27FC236}">
                  <a16:creationId xmlns:a16="http://schemas.microsoft.com/office/drawing/2014/main" id="{F6662205-E06F-4B4F-8807-B621BF22E4BC}"/>
                </a:ext>
              </a:extLst>
            </p:cNvPr>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24;p42">
              <a:extLst>
                <a:ext uri="{FF2B5EF4-FFF2-40B4-BE49-F238E27FC236}">
                  <a16:creationId xmlns:a16="http://schemas.microsoft.com/office/drawing/2014/main" id="{015372AF-5F12-44A8-933B-31AF8FCA7E01}"/>
                </a:ext>
              </a:extLst>
            </p:cNvPr>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25;p42">
              <a:extLst>
                <a:ext uri="{FF2B5EF4-FFF2-40B4-BE49-F238E27FC236}">
                  <a16:creationId xmlns:a16="http://schemas.microsoft.com/office/drawing/2014/main" id="{1A2FF9FA-A009-41AC-8459-3D67B8911F0B}"/>
                </a:ext>
              </a:extLst>
            </p:cNvPr>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26;p42">
              <a:extLst>
                <a:ext uri="{FF2B5EF4-FFF2-40B4-BE49-F238E27FC236}">
                  <a16:creationId xmlns:a16="http://schemas.microsoft.com/office/drawing/2014/main" id="{FD6786DB-7043-4BE8-8247-6D7B97E43021}"/>
                </a:ext>
              </a:extLst>
            </p:cNvPr>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27;p42">
              <a:extLst>
                <a:ext uri="{FF2B5EF4-FFF2-40B4-BE49-F238E27FC236}">
                  <a16:creationId xmlns:a16="http://schemas.microsoft.com/office/drawing/2014/main" id="{1157E8E2-423B-46BB-97C1-EA4CA4FC7EF6}"/>
                </a:ext>
              </a:extLst>
            </p:cNvPr>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28;p42">
              <a:extLst>
                <a:ext uri="{FF2B5EF4-FFF2-40B4-BE49-F238E27FC236}">
                  <a16:creationId xmlns:a16="http://schemas.microsoft.com/office/drawing/2014/main" id="{BAFE2DB4-75A4-4E23-8505-30BE08C393E7}"/>
                </a:ext>
              </a:extLst>
            </p:cNvPr>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29;p42">
              <a:extLst>
                <a:ext uri="{FF2B5EF4-FFF2-40B4-BE49-F238E27FC236}">
                  <a16:creationId xmlns:a16="http://schemas.microsoft.com/office/drawing/2014/main" id="{4888B02F-1147-471D-B784-864328A00065}"/>
                </a:ext>
              </a:extLst>
            </p:cNvPr>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30;p42">
              <a:extLst>
                <a:ext uri="{FF2B5EF4-FFF2-40B4-BE49-F238E27FC236}">
                  <a16:creationId xmlns:a16="http://schemas.microsoft.com/office/drawing/2014/main" id="{D1A6234A-E270-42D7-BAC0-F5861982C825}"/>
                </a:ext>
              </a:extLst>
            </p:cNvPr>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31;p42">
              <a:extLst>
                <a:ext uri="{FF2B5EF4-FFF2-40B4-BE49-F238E27FC236}">
                  <a16:creationId xmlns:a16="http://schemas.microsoft.com/office/drawing/2014/main" id="{387CB94E-A372-4BD5-A708-6CC64EDFD1F0}"/>
                </a:ext>
              </a:extLst>
            </p:cNvPr>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32;p42">
              <a:extLst>
                <a:ext uri="{FF2B5EF4-FFF2-40B4-BE49-F238E27FC236}">
                  <a16:creationId xmlns:a16="http://schemas.microsoft.com/office/drawing/2014/main" id="{5C24A23C-7A9C-4842-B4BD-0C146C0E5295}"/>
                </a:ext>
              </a:extLst>
            </p:cNvPr>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33;p42">
              <a:extLst>
                <a:ext uri="{FF2B5EF4-FFF2-40B4-BE49-F238E27FC236}">
                  <a16:creationId xmlns:a16="http://schemas.microsoft.com/office/drawing/2014/main" id="{6DA2A8C3-5AC2-4427-A97A-E5D2D9476429}"/>
                </a:ext>
              </a:extLst>
            </p:cNvPr>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34;p42">
              <a:extLst>
                <a:ext uri="{FF2B5EF4-FFF2-40B4-BE49-F238E27FC236}">
                  <a16:creationId xmlns:a16="http://schemas.microsoft.com/office/drawing/2014/main" id="{817C08FB-C4D1-4F03-8657-69B7E75A1049}"/>
                </a:ext>
              </a:extLst>
            </p:cNvPr>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35;p42">
              <a:extLst>
                <a:ext uri="{FF2B5EF4-FFF2-40B4-BE49-F238E27FC236}">
                  <a16:creationId xmlns:a16="http://schemas.microsoft.com/office/drawing/2014/main" id="{9A99CE2D-C0AD-4BFD-A8E7-85D028962611}"/>
                </a:ext>
              </a:extLst>
            </p:cNvPr>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36;p42">
              <a:extLst>
                <a:ext uri="{FF2B5EF4-FFF2-40B4-BE49-F238E27FC236}">
                  <a16:creationId xmlns:a16="http://schemas.microsoft.com/office/drawing/2014/main" id="{BFD6B399-A9AD-4948-A8CE-12D6C61B9782}"/>
                </a:ext>
              </a:extLst>
            </p:cNvPr>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37;p42">
              <a:extLst>
                <a:ext uri="{FF2B5EF4-FFF2-40B4-BE49-F238E27FC236}">
                  <a16:creationId xmlns:a16="http://schemas.microsoft.com/office/drawing/2014/main" id="{7A78D189-716E-47BE-96E2-BD0E7B6CA617}"/>
                </a:ext>
              </a:extLst>
            </p:cNvPr>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38;p42">
              <a:extLst>
                <a:ext uri="{FF2B5EF4-FFF2-40B4-BE49-F238E27FC236}">
                  <a16:creationId xmlns:a16="http://schemas.microsoft.com/office/drawing/2014/main" id="{DD446179-A9CB-4FFC-9AFD-EFB441B83D3A}"/>
                </a:ext>
              </a:extLst>
            </p:cNvPr>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39;p42">
              <a:extLst>
                <a:ext uri="{FF2B5EF4-FFF2-40B4-BE49-F238E27FC236}">
                  <a16:creationId xmlns:a16="http://schemas.microsoft.com/office/drawing/2014/main" id="{D713F883-9E56-431F-A2D2-D5C6825441E3}"/>
                </a:ext>
              </a:extLst>
            </p:cNvPr>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40;p42">
              <a:extLst>
                <a:ext uri="{FF2B5EF4-FFF2-40B4-BE49-F238E27FC236}">
                  <a16:creationId xmlns:a16="http://schemas.microsoft.com/office/drawing/2014/main" id="{D3B054A6-E588-43F0-A53E-0E4FE3C36BAB}"/>
                </a:ext>
              </a:extLst>
            </p:cNvPr>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41;p42">
              <a:extLst>
                <a:ext uri="{FF2B5EF4-FFF2-40B4-BE49-F238E27FC236}">
                  <a16:creationId xmlns:a16="http://schemas.microsoft.com/office/drawing/2014/main" id="{61BFFF55-998B-4D0B-855E-F08110A8A6AD}"/>
                </a:ext>
              </a:extLst>
            </p:cNvPr>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42;p42">
              <a:extLst>
                <a:ext uri="{FF2B5EF4-FFF2-40B4-BE49-F238E27FC236}">
                  <a16:creationId xmlns:a16="http://schemas.microsoft.com/office/drawing/2014/main" id="{66019D9D-CE61-4840-AD34-F2803ADD320D}"/>
                </a:ext>
              </a:extLst>
            </p:cNvPr>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43;p42">
              <a:extLst>
                <a:ext uri="{FF2B5EF4-FFF2-40B4-BE49-F238E27FC236}">
                  <a16:creationId xmlns:a16="http://schemas.microsoft.com/office/drawing/2014/main" id="{062D85F2-182F-496C-9D62-B411485510BD}"/>
                </a:ext>
              </a:extLst>
            </p:cNvPr>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44;p42">
              <a:extLst>
                <a:ext uri="{FF2B5EF4-FFF2-40B4-BE49-F238E27FC236}">
                  <a16:creationId xmlns:a16="http://schemas.microsoft.com/office/drawing/2014/main" id="{C5D063C0-76E1-42F0-9B6F-09DE0FF3CF9C}"/>
                </a:ext>
              </a:extLst>
            </p:cNvPr>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45;p42">
              <a:extLst>
                <a:ext uri="{FF2B5EF4-FFF2-40B4-BE49-F238E27FC236}">
                  <a16:creationId xmlns:a16="http://schemas.microsoft.com/office/drawing/2014/main" id="{6739BF8E-9DD3-4F33-BBEB-648ADE07C5E7}"/>
                </a:ext>
              </a:extLst>
            </p:cNvPr>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46;p42">
              <a:extLst>
                <a:ext uri="{FF2B5EF4-FFF2-40B4-BE49-F238E27FC236}">
                  <a16:creationId xmlns:a16="http://schemas.microsoft.com/office/drawing/2014/main" id="{E43243F7-24F3-40D1-849C-EB9AAD5CE99B}"/>
                </a:ext>
              </a:extLst>
            </p:cNvPr>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47;p42">
              <a:extLst>
                <a:ext uri="{FF2B5EF4-FFF2-40B4-BE49-F238E27FC236}">
                  <a16:creationId xmlns:a16="http://schemas.microsoft.com/office/drawing/2014/main" id="{190448F2-B666-4BAB-8892-FBEEEC287421}"/>
                </a:ext>
              </a:extLst>
            </p:cNvPr>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48;p42">
              <a:extLst>
                <a:ext uri="{FF2B5EF4-FFF2-40B4-BE49-F238E27FC236}">
                  <a16:creationId xmlns:a16="http://schemas.microsoft.com/office/drawing/2014/main" id="{FB678D60-7D55-4CCD-955B-A19E985DB1E1}"/>
                </a:ext>
              </a:extLst>
            </p:cNvPr>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49;p42">
              <a:extLst>
                <a:ext uri="{FF2B5EF4-FFF2-40B4-BE49-F238E27FC236}">
                  <a16:creationId xmlns:a16="http://schemas.microsoft.com/office/drawing/2014/main" id="{41D86C69-3CE2-4C1D-BFA5-1A1DE50ED134}"/>
                </a:ext>
              </a:extLst>
            </p:cNvPr>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50;p42">
              <a:extLst>
                <a:ext uri="{FF2B5EF4-FFF2-40B4-BE49-F238E27FC236}">
                  <a16:creationId xmlns:a16="http://schemas.microsoft.com/office/drawing/2014/main" id="{67CE59AC-6342-4060-8A7A-2E3782BAD64D}"/>
                </a:ext>
              </a:extLst>
            </p:cNvPr>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51;p42">
              <a:extLst>
                <a:ext uri="{FF2B5EF4-FFF2-40B4-BE49-F238E27FC236}">
                  <a16:creationId xmlns:a16="http://schemas.microsoft.com/office/drawing/2014/main" id="{5FC9E64E-DA84-43B9-8417-81B846EB5158}"/>
                </a:ext>
              </a:extLst>
            </p:cNvPr>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52;p42">
              <a:extLst>
                <a:ext uri="{FF2B5EF4-FFF2-40B4-BE49-F238E27FC236}">
                  <a16:creationId xmlns:a16="http://schemas.microsoft.com/office/drawing/2014/main" id="{60D06A13-FE37-461F-B1B7-4039F10529BE}"/>
                </a:ext>
              </a:extLst>
            </p:cNvPr>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53;p42">
              <a:extLst>
                <a:ext uri="{FF2B5EF4-FFF2-40B4-BE49-F238E27FC236}">
                  <a16:creationId xmlns:a16="http://schemas.microsoft.com/office/drawing/2014/main" id="{B4E48E4B-980A-400E-B817-30829185FE5E}"/>
                </a:ext>
              </a:extLst>
            </p:cNvPr>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54;p42">
              <a:extLst>
                <a:ext uri="{FF2B5EF4-FFF2-40B4-BE49-F238E27FC236}">
                  <a16:creationId xmlns:a16="http://schemas.microsoft.com/office/drawing/2014/main" id="{D2EEAAB6-D7BC-4DB8-8374-C3DE6EE65A7C}"/>
                </a:ext>
              </a:extLst>
            </p:cNvPr>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55;p42">
              <a:extLst>
                <a:ext uri="{FF2B5EF4-FFF2-40B4-BE49-F238E27FC236}">
                  <a16:creationId xmlns:a16="http://schemas.microsoft.com/office/drawing/2014/main" id="{95CFD32A-9AFA-4F9A-AD64-8489E5FB866E}"/>
                </a:ext>
              </a:extLst>
            </p:cNvPr>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56;p42">
              <a:extLst>
                <a:ext uri="{FF2B5EF4-FFF2-40B4-BE49-F238E27FC236}">
                  <a16:creationId xmlns:a16="http://schemas.microsoft.com/office/drawing/2014/main" id="{04D72215-921E-42F1-9EAC-DBB794EAEFDF}"/>
                </a:ext>
              </a:extLst>
            </p:cNvPr>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57;p42">
              <a:extLst>
                <a:ext uri="{FF2B5EF4-FFF2-40B4-BE49-F238E27FC236}">
                  <a16:creationId xmlns:a16="http://schemas.microsoft.com/office/drawing/2014/main" id="{BA571867-0E91-4513-912D-056C23227EC0}"/>
                </a:ext>
              </a:extLst>
            </p:cNvPr>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58;p42">
              <a:extLst>
                <a:ext uri="{FF2B5EF4-FFF2-40B4-BE49-F238E27FC236}">
                  <a16:creationId xmlns:a16="http://schemas.microsoft.com/office/drawing/2014/main" id="{9D645BF9-82C5-4B41-A581-E08B834F9BD6}"/>
                </a:ext>
              </a:extLst>
            </p:cNvPr>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59;p42">
              <a:extLst>
                <a:ext uri="{FF2B5EF4-FFF2-40B4-BE49-F238E27FC236}">
                  <a16:creationId xmlns:a16="http://schemas.microsoft.com/office/drawing/2014/main" id="{103BA4C7-56ED-4358-9654-D9AC59140E9C}"/>
                </a:ext>
              </a:extLst>
            </p:cNvPr>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60;p42">
              <a:extLst>
                <a:ext uri="{FF2B5EF4-FFF2-40B4-BE49-F238E27FC236}">
                  <a16:creationId xmlns:a16="http://schemas.microsoft.com/office/drawing/2014/main" id="{71AAFF0B-CB60-4762-866A-4B8EC122E7CF}"/>
                </a:ext>
              </a:extLst>
            </p:cNvPr>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61;p42">
              <a:extLst>
                <a:ext uri="{FF2B5EF4-FFF2-40B4-BE49-F238E27FC236}">
                  <a16:creationId xmlns:a16="http://schemas.microsoft.com/office/drawing/2014/main" id="{C198063F-B5B4-45D0-8BCA-86B0ACD730EB}"/>
                </a:ext>
              </a:extLst>
            </p:cNvPr>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62;p42">
              <a:extLst>
                <a:ext uri="{FF2B5EF4-FFF2-40B4-BE49-F238E27FC236}">
                  <a16:creationId xmlns:a16="http://schemas.microsoft.com/office/drawing/2014/main" id="{E9EEFE4E-E130-43F2-9C7E-A1B796599CCF}"/>
                </a:ext>
              </a:extLst>
            </p:cNvPr>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63;p42">
              <a:extLst>
                <a:ext uri="{FF2B5EF4-FFF2-40B4-BE49-F238E27FC236}">
                  <a16:creationId xmlns:a16="http://schemas.microsoft.com/office/drawing/2014/main" id="{D58BEBD0-72D9-46B3-96B5-65162B9D9569}"/>
                </a:ext>
              </a:extLst>
            </p:cNvPr>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64;p42">
              <a:extLst>
                <a:ext uri="{FF2B5EF4-FFF2-40B4-BE49-F238E27FC236}">
                  <a16:creationId xmlns:a16="http://schemas.microsoft.com/office/drawing/2014/main" id="{E74C7288-BDE3-434F-A9AB-A88A997DD162}"/>
                </a:ext>
              </a:extLst>
            </p:cNvPr>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65;p42">
              <a:extLst>
                <a:ext uri="{FF2B5EF4-FFF2-40B4-BE49-F238E27FC236}">
                  <a16:creationId xmlns:a16="http://schemas.microsoft.com/office/drawing/2014/main" id="{273DFFA8-B7EC-49E4-A286-AC9B60B948B7}"/>
                </a:ext>
              </a:extLst>
            </p:cNvPr>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66;p42">
              <a:extLst>
                <a:ext uri="{FF2B5EF4-FFF2-40B4-BE49-F238E27FC236}">
                  <a16:creationId xmlns:a16="http://schemas.microsoft.com/office/drawing/2014/main" id="{F5F7CC73-B71C-47FB-B25D-F2F8D9B30645}"/>
                </a:ext>
              </a:extLst>
            </p:cNvPr>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67;p42">
              <a:extLst>
                <a:ext uri="{FF2B5EF4-FFF2-40B4-BE49-F238E27FC236}">
                  <a16:creationId xmlns:a16="http://schemas.microsoft.com/office/drawing/2014/main" id="{5714B0A4-2D0F-45F8-9658-FB4CBB507A53}"/>
                </a:ext>
              </a:extLst>
            </p:cNvPr>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68;p42">
              <a:extLst>
                <a:ext uri="{FF2B5EF4-FFF2-40B4-BE49-F238E27FC236}">
                  <a16:creationId xmlns:a16="http://schemas.microsoft.com/office/drawing/2014/main" id="{210FE308-3B3D-481B-B916-62B02563D792}"/>
                </a:ext>
              </a:extLst>
            </p:cNvPr>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69;p42">
              <a:extLst>
                <a:ext uri="{FF2B5EF4-FFF2-40B4-BE49-F238E27FC236}">
                  <a16:creationId xmlns:a16="http://schemas.microsoft.com/office/drawing/2014/main" id="{FDC94DE3-A057-4569-930B-74EC19C892B0}"/>
                </a:ext>
              </a:extLst>
            </p:cNvPr>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70;p42">
              <a:extLst>
                <a:ext uri="{FF2B5EF4-FFF2-40B4-BE49-F238E27FC236}">
                  <a16:creationId xmlns:a16="http://schemas.microsoft.com/office/drawing/2014/main" id="{110A3E10-E392-412D-BAD0-E0AF7C81EEFA}"/>
                </a:ext>
              </a:extLst>
            </p:cNvPr>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71;p42">
              <a:extLst>
                <a:ext uri="{FF2B5EF4-FFF2-40B4-BE49-F238E27FC236}">
                  <a16:creationId xmlns:a16="http://schemas.microsoft.com/office/drawing/2014/main" id="{DFF8EB16-E5A7-41F4-8358-4B1274548FFB}"/>
                </a:ext>
              </a:extLst>
            </p:cNvPr>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72;p42">
              <a:extLst>
                <a:ext uri="{FF2B5EF4-FFF2-40B4-BE49-F238E27FC236}">
                  <a16:creationId xmlns:a16="http://schemas.microsoft.com/office/drawing/2014/main" id="{F7DD9BCF-F7A0-4383-A1BA-8AA257B88280}"/>
                </a:ext>
              </a:extLst>
            </p:cNvPr>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73;p42">
              <a:extLst>
                <a:ext uri="{FF2B5EF4-FFF2-40B4-BE49-F238E27FC236}">
                  <a16:creationId xmlns:a16="http://schemas.microsoft.com/office/drawing/2014/main" id="{46DDD9EB-98DD-4EA6-A7B7-C7A69CFB0D58}"/>
                </a:ext>
              </a:extLst>
            </p:cNvPr>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74;p42">
              <a:extLst>
                <a:ext uri="{FF2B5EF4-FFF2-40B4-BE49-F238E27FC236}">
                  <a16:creationId xmlns:a16="http://schemas.microsoft.com/office/drawing/2014/main" id="{4140327D-F361-4109-8FDD-8F282C5A7EC7}"/>
                </a:ext>
              </a:extLst>
            </p:cNvPr>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75;p42">
              <a:extLst>
                <a:ext uri="{FF2B5EF4-FFF2-40B4-BE49-F238E27FC236}">
                  <a16:creationId xmlns:a16="http://schemas.microsoft.com/office/drawing/2014/main" id="{22F6102C-7618-4255-9D7E-E20E2EF8C377}"/>
                </a:ext>
              </a:extLst>
            </p:cNvPr>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76;p42">
              <a:extLst>
                <a:ext uri="{FF2B5EF4-FFF2-40B4-BE49-F238E27FC236}">
                  <a16:creationId xmlns:a16="http://schemas.microsoft.com/office/drawing/2014/main" id="{3130B757-DCAE-4019-B50B-2CBDA2D3D0B8}"/>
                </a:ext>
              </a:extLst>
            </p:cNvPr>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77;p42">
              <a:extLst>
                <a:ext uri="{FF2B5EF4-FFF2-40B4-BE49-F238E27FC236}">
                  <a16:creationId xmlns:a16="http://schemas.microsoft.com/office/drawing/2014/main" id="{C8B18169-A705-4294-BE32-05551B2A9CD4}"/>
                </a:ext>
              </a:extLst>
            </p:cNvPr>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78;p42">
              <a:extLst>
                <a:ext uri="{FF2B5EF4-FFF2-40B4-BE49-F238E27FC236}">
                  <a16:creationId xmlns:a16="http://schemas.microsoft.com/office/drawing/2014/main" id="{BC09BD86-E486-41D5-B2E4-1C9F8BA3BD6A}"/>
                </a:ext>
              </a:extLst>
            </p:cNvPr>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79;p42">
              <a:extLst>
                <a:ext uri="{FF2B5EF4-FFF2-40B4-BE49-F238E27FC236}">
                  <a16:creationId xmlns:a16="http://schemas.microsoft.com/office/drawing/2014/main" id="{9FD1CE3E-79F9-4C40-9952-64F5DCCE79BF}"/>
                </a:ext>
              </a:extLst>
            </p:cNvPr>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80;p42">
              <a:extLst>
                <a:ext uri="{FF2B5EF4-FFF2-40B4-BE49-F238E27FC236}">
                  <a16:creationId xmlns:a16="http://schemas.microsoft.com/office/drawing/2014/main" id="{A9727EB2-8BB5-4C61-9B52-BA5253E781E2}"/>
                </a:ext>
              </a:extLst>
            </p:cNvPr>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81;p42">
              <a:extLst>
                <a:ext uri="{FF2B5EF4-FFF2-40B4-BE49-F238E27FC236}">
                  <a16:creationId xmlns:a16="http://schemas.microsoft.com/office/drawing/2014/main" id="{184D963F-4334-4966-A6AA-CEF7F842C4EB}"/>
                </a:ext>
              </a:extLst>
            </p:cNvPr>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82;p42">
              <a:extLst>
                <a:ext uri="{FF2B5EF4-FFF2-40B4-BE49-F238E27FC236}">
                  <a16:creationId xmlns:a16="http://schemas.microsoft.com/office/drawing/2014/main" id="{A6F0E67E-2C98-4F3D-A40E-821F4EE9EAE8}"/>
                </a:ext>
              </a:extLst>
            </p:cNvPr>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83;p42">
              <a:extLst>
                <a:ext uri="{FF2B5EF4-FFF2-40B4-BE49-F238E27FC236}">
                  <a16:creationId xmlns:a16="http://schemas.microsoft.com/office/drawing/2014/main" id="{0366EBFD-E76D-40F7-A51A-D3C6ED6060D3}"/>
                </a:ext>
              </a:extLst>
            </p:cNvPr>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84;p42">
              <a:extLst>
                <a:ext uri="{FF2B5EF4-FFF2-40B4-BE49-F238E27FC236}">
                  <a16:creationId xmlns:a16="http://schemas.microsoft.com/office/drawing/2014/main" id="{FD725014-07F1-442C-B77D-B4F09CA3EBD0}"/>
                </a:ext>
              </a:extLst>
            </p:cNvPr>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85;p42">
              <a:extLst>
                <a:ext uri="{FF2B5EF4-FFF2-40B4-BE49-F238E27FC236}">
                  <a16:creationId xmlns:a16="http://schemas.microsoft.com/office/drawing/2014/main" id="{10A643D9-85F1-4A92-9231-11A48B17B926}"/>
                </a:ext>
              </a:extLst>
            </p:cNvPr>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86;p42">
              <a:extLst>
                <a:ext uri="{FF2B5EF4-FFF2-40B4-BE49-F238E27FC236}">
                  <a16:creationId xmlns:a16="http://schemas.microsoft.com/office/drawing/2014/main" id="{E6A22043-1EBB-402B-882B-FB2DBB5A2A52}"/>
                </a:ext>
              </a:extLst>
            </p:cNvPr>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87;p42">
              <a:extLst>
                <a:ext uri="{FF2B5EF4-FFF2-40B4-BE49-F238E27FC236}">
                  <a16:creationId xmlns:a16="http://schemas.microsoft.com/office/drawing/2014/main" id="{6B775286-F981-4049-9994-D0B643883149}"/>
                </a:ext>
              </a:extLst>
            </p:cNvPr>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88;p42">
              <a:extLst>
                <a:ext uri="{FF2B5EF4-FFF2-40B4-BE49-F238E27FC236}">
                  <a16:creationId xmlns:a16="http://schemas.microsoft.com/office/drawing/2014/main" id="{AAF15477-B92E-4DFF-A2F7-F3D91C5F91BD}"/>
                </a:ext>
              </a:extLst>
            </p:cNvPr>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89;p42">
              <a:extLst>
                <a:ext uri="{FF2B5EF4-FFF2-40B4-BE49-F238E27FC236}">
                  <a16:creationId xmlns:a16="http://schemas.microsoft.com/office/drawing/2014/main" id="{D009D0DA-0229-4043-B18A-D9A216E97E5A}"/>
                </a:ext>
              </a:extLst>
            </p:cNvPr>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90;p42">
              <a:extLst>
                <a:ext uri="{FF2B5EF4-FFF2-40B4-BE49-F238E27FC236}">
                  <a16:creationId xmlns:a16="http://schemas.microsoft.com/office/drawing/2014/main" id="{24291C7D-C1D1-45BD-84B2-72F9DE8387DA}"/>
                </a:ext>
              </a:extLst>
            </p:cNvPr>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91;p42">
              <a:extLst>
                <a:ext uri="{FF2B5EF4-FFF2-40B4-BE49-F238E27FC236}">
                  <a16:creationId xmlns:a16="http://schemas.microsoft.com/office/drawing/2014/main" id="{A2859E82-1AD9-4459-8233-DF2B12364029}"/>
                </a:ext>
              </a:extLst>
            </p:cNvPr>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92;p42">
              <a:extLst>
                <a:ext uri="{FF2B5EF4-FFF2-40B4-BE49-F238E27FC236}">
                  <a16:creationId xmlns:a16="http://schemas.microsoft.com/office/drawing/2014/main" id="{48E10853-6539-4400-A425-8853CD7CAE2A}"/>
                </a:ext>
              </a:extLst>
            </p:cNvPr>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93;p42">
              <a:extLst>
                <a:ext uri="{FF2B5EF4-FFF2-40B4-BE49-F238E27FC236}">
                  <a16:creationId xmlns:a16="http://schemas.microsoft.com/office/drawing/2014/main" id="{705A15A0-71CE-4256-ADA6-C680CE1D7292}"/>
                </a:ext>
              </a:extLst>
            </p:cNvPr>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94;p42">
              <a:extLst>
                <a:ext uri="{FF2B5EF4-FFF2-40B4-BE49-F238E27FC236}">
                  <a16:creationId xmlns:a16="http://schemas.microsoft.com/office/drawing/2014/main" id="{87C002B1-FD23-43C1-B7FE-42FBBAD537C4}"/>
                </a:ext>
              </a:extLst>
            </p:cNvPr>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95;p42">
              <a:extLst>
                <a:ext uri="{FF2B5EF4-FFF2-40B4-BE49-F238E27FC236}">
                  <a16:creationId xmlns:a16="http://schemas.microsoft.com/office/drawing/2014/main" id="{AC37CAA2-E5E9-44A2-8367-C52C665A133C}"/>
                </a:ext>
              </a:extLst>
            </p:cNvPr>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96;p42">
              <a:extLst>
                <a:ext uri="{FF2B5EF4-FFF2-40B4-BE49-F238E27FC236}">
                  <a16:creationId xmlns:a16="http://schemas.microsoft.com/office/drawing/2014/main" id="{9645BDA6-5F7B-4158-83B1-2E860A2CBF3F}"/>
                </a:ext>
              </a:extLst>
            </p:cNvPr>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97;p42">
              <a:extLst>
                <a:ext uri="{FF2B5EF4-FFF2-40B4-BE49-F238E27FC236}">
                  <a16:creationId xmlns:a16="http://schemas.microsoft.com/office/drawing/2014/main" id="{DA518248-EAC7-48B1-8E77-4CFF3168138C}"/>
                </a:ext>
              </a:extLst>
            </p:cNvPr>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998;p42">
              <a:extLst>
                <a:ext uri="{FF2B5EF4-FFF2-40B4-BE49-F238E27FC236}">
                  <a16:creationId xmlns:a16="http://schemas.microsoft.com/office/drawing/2014/main" id="{878349E3-A649-4C90-8391-C722C7E5FE1C}"/>
                </a:ext>
              </a:extLst>
            </p:cNvPr>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999;p42">
              <a:extLst>
                <a:ext uri="{FF2B5EF4-FFF2-40B4-BE49-F238E27FC236}">
                  <a16:creationId xmlns:a16="http://schemas.microsoft.com/office/drawing/2014/main" id="{2241EA60-6971-46DA-87A8-C2061073BE9D}"/>
                </a:ext>
              </a:extLst>
            </p:cNvPr>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000;p42">
              <a:extLst>
                <a:ext uri="{FF2B5EF4-FFF2-40B4-BE49-F238E27FC236}">
                  <a16:creationId xmlns:a16="http://schemas.microsoft.com/office/drawing/2014/main" id="{363978BC-ADDF-4627-BFE2-0566ACB242C1}"/>
                </a:ext>
              </a:extLst>
            </p:cNvPr>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001;p42">
              <a:extLst>
                <a:ext uri="{FF2B5EF4-FFF2-40B4-BE49-F238E27FC236}">
                  <a16:creationId xmlns:a16="http://schemas.microsoft.com/office/drawing/2014/main" id="{FEBB1C8C-D50E-4A34-9B21-3037AC4E22E5}"/>
                </a:ext>
              </a:extLst>
            </p:cNvPr>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002;p42">
              <a:extLst>
                <a:ext uri="{FF2B5EF4-FFF2-40B4-BE49-F238E27FC236}">
                  <a16:creationId xmlns:a16="http://schemas.microsoft.com/office/drawing/2014/main" id="{7C59F3BE-6E4B-4775-809C-2610E7ED535D}"/>
                </a:ext>
              </a:extLst>
            </p:cNvPr>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003;p42">
              <a:extLst>
                <a:ext uri="{FF2B5EF4-FFF2-40B4-BE49-F238E27FC236}">
                  <a16:creationId xmlns:a16="http://schemas.microsoft.com/office/drawing/2014/main" id="{72C4BA08-C743-43E5-9EC1-5409BD8D85E9}"/>
                </a:ext>
              </a:extLst>
            </p:cNvPr>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004;p42">
              <a:extLst>
                <a:ext uri="{FF2B5EF4-FFF2-40B4-BE49-F238E27FC236}">
                  <a16:creationId xmlns:a16="http://schemas.microsoft.com/office/drawing/2014/main" id="{256CA1B3-1E9D-4457-8259-8D71A4E7C813}"/>
                </a:ext>
              </a:extLst>
            </p:cNvPr>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005;p42">
              <a:extLst>
                <a:ext uri="{FF2B5EF4-FFF2-40B4-BE49-F238E27FC236}">
                  <a16:creationId xmlns:a16="http://schemas.microsoft.com/office/drawing/2014/main" id="{C9A14A92-8FDD-4A39-B2F7-849FA79A28ED}"/>
                </a:ext>
              </a:extLst>
            </p:cNvPr>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006;p42">
              <a:extLst>
                <a:ext uri="{FF2B5EF4-FFF2-40B4-BE49-F238E27FC236}">
                  <a16:creationId xmlns:a16="http://schemas.microsoft.com/office/drawing/2014/main" id="{E2793AF0-A7A3-4DC7-9E9B-CA50369A7B2C}"/>
                </a:ext>
              </a:extLst>
            </p:cNvPr>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007;p42">
              <a:extLst>
                <a:ext uri="{FF2B5EF4-FFF2-40B4-BE49-F238E27FC236}">
                  <a16:creationId xmlns:a16="http://schemas.microsoft.com/office/drawing/2014/main" id="{DC727BC3-5301-4E5F-94A7-474D43EBC148}"/>
                </a:ext>
              </a:extLst>
            </p:cNvPr>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008;p42">
              <a:extLst>
                <a:ext uri="{FF2B5EF4-FFF2-40B4-BE49-F238E27FC236}">
                  <a16:creationId xmlns:a16="http://schemas.microsoft.com/office/drawing/2014/main" id="{3F01B23A-95B6-4B02-95A7-FBF0E2AEA48F}"/>
                </a:ext>
              </a:extLst>
            </p:cNvPr>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009;p42">
              <a:extLst>
                <a:ext uri="{FF2B5EF4-FFF2-40B4-BE49-F238E27FC236}">
                  <a16:creationId xmlns:a16="http://schemas.microsoft.com/office/drawing/2014/main" id="{722F2FBA-7F3E-4FA9-9AEF-839B49524821}"/>
                </a:ext>
              </a:extLst>
            </p:cNvPr>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10;p42">
              <a:extLst>
                <a:ext uri="{FF2B5EF4-FFF2-40B4-BE49-F238E27FC236}">
                  <a16:creationId xmlns:a16="http://schemas.microsoft.com/office/drawing/2014/main" id="{82932094-90DD-4475-AC30-E45BC5C704F0}"/>
                </a:ext>
              </a:extLst>
            </p:cNvPr>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11;p42">
              <a:extLst>
                <a:ext uri="{FF2B5EF4-FFF2-40B4-BE49-F238E27FC236}">
                  <a16:creationId xmlns:a16="http://schemas.microsoft.com/office/drawing/2014/main" id="{23E1A67B-847C-4A91-9EBD-1AAFE0B886F7}"/>
                </a:ext>
              </a:extLst>
            </p:cNvPr>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012;p42">
              <a:extLst>
                <a:ext uri="{FF2B5EF4-FFF2-40B4-BE49-F238E27FC236}">
                  <a16:creationId xmlns:a16="http://schemas.microsoft.com/office/drawing/2014/main" id="{51241027-EA99-4607-BC27-7B4F3FF75180}"/>
                </a:ext>
              </a:extLst>
            </p:cNvPr>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013;p42">
              <a:extLst>
                <a:ext uri="{FF2B5EF4-FFF2-40B4-BE49-F238E27FC236}">
                  <a16:creationId xmlns:a16="http://schemas.microsoft.com/office/drawing/2014/main" id="{5FCD0E65-A1A2-4B1D-BAFC-2E73D63FB09A}"/>
                </a:ext>
              </a:extLst>
            </p:cNvPr>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014;p42">
              <a:extLst>
                <a:ext uri="{FF2B5EF4-FFF2-40B4-BE49-F238E27FC236}">
                  <a16:creationId xmlns:a16="http://schemas.microsoft.com/office/drawing/2014/main" id="{FDF27DA3-B7E0-459A-922E-32823AA6C73C}"/>
                </a:ext>
              </a:extLst>
            </p:cNvPr>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015;p42">
              <a:extLst>
                <a:ext uri="{FF2B5EF4-FFF2-40B4-BE49-F238E27FC236}">
                  <a16:creationId xmlns:a16="http://schemas.microsoft.com/office/drawing/2014/main" id="{9E49B454-3F51-4D02-983D-B23D466B5BF1}"/>
                </a:ext>
              </a:extLst>
            </p:cNvPr>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016;p42">
              <a:extLst>
                <a:ext uri="{FF2B5EF4-FFF2-40B4-BE49-F238E27FC236}">
                  <a16:creationId xmlns:a16="http://schemas.microsoft.com/office/drawing/2014/main" id="{C8200718-C02D-456E-9673-BCC76E974B9D}"/>
                </a:ext>
              </a:extLst>
            </p:cNvPr>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17;p42">
              <a:extLst>
                <a:ext uri="{FF2B5EF4-FFF2-40B4-BE49-F238E27FC236}">
                  <a16:creationId xmlns:a16="http://schemas.microsoft.com/office/drawing/2014/main" id="{189D0169-BF93-4846-9CBF-1720D7C75A79}"/>
                </a:ext>
              </a:extLst>
            </p:cNvPr>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18;p42">
              <a:extLst>
                <a:ext uri="{FF2B5EF4-FFF2-40B4-BE49-F238E27FC236}">
                  <a16:creationId xmlns:a16="http://schemas.microsoft.com/office/drawing/2014/main" id="{352794D1-F6DE-4F38-81ED-A79599CF2E48}"/>
                </a:ext>
              </a:extLst>
            </p:cNvPr>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19;p42">
              <a:extLst>
                <a:ext uri="{FF2B5EF4-FFF2-40B4-BE49-F238E27FC236}">
                  <a16:creationId xmlns:a16="http://schemas.microsoft.com/office/drawing/2014/main" id="{0FFDCB9A-EA6C-4AD2-9222-5129F6AA8529}"/>
                </a:ext>
              </a:extLst>
            </p:cNvPr>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20;p42">
              <a:extLst>
                <a:ext uri="{FF2B5EF4-FFF2-40B4-BE49-F238E27FC236}">
                  <a16:creationId xmlns:a16="http://schemas.microsoft.com/office/drawing/2014/main" id="{BA5C3A48-5B1A-475E-A96B-F5B592F1D83A}"/>
                </a:ext>
              </a:extLst>
            </p:cNvPr>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21;p42">
              <a:extLst>
                <a:ext uri="{FF2B5EF4-FFF2-40B4-BE49-F238E27FC236}">
                  <a16:creationId xmlns:a16="http://schemas.microsoft.com/office/drawing/2014/main" id="{DC79BCE1-EFDD-42C8-B7F0-4AAFCB844D01}"/>
                </a:ext>
              </a:extLst>
            </p:cNvPr>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22;p42">
              <a:extLst>
                <a:ext uri="{FF2B5EF4-FFF2-40B4-BE49-F238E27FC236}">
                  <a16:creationId xmlns:a16="http://schemas.microsoft.com/office/drawing/2014/main" id="{C5E51396-F4E6-453D-AEE6-ADDA0DF0B1D2}"/>
                </a:ext>
              </a:extLst>
            </p:cNvPr>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23;p42">
              <a:extLst>
                <a:ext uri="{FF2B5EF4-FFF2-40B4-BE49-F238E27FC236}">
                  <a16:creationId xmlns:a16="http://schemas.microsoft.com/office/drawing/2014/main" id="{7F1E4CC5-1BD6-41EA-BFAF-33F9A89E9F4D}"/>
                </a:ext>
              </a:extLst>
            </p:cNvPr>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24;p42">
              <a:extLst>
                <a:ext uri="{FF2B5EF4-FFF2-40B4-BE49-F238E27FC236}">
                  <a16:creationId xmlns:a16="http://schemas.microsoft.com/office/drawing/2014/main" id="{10838DA6-77C1-44C5-B620-57AF6E83EC43}"/>
                </a:ext>
              </a:extLst>
            </p:cNvPr>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25;p42">
              <a:extLst>
                <a:ext uri="{FF2B5EF4-FFF2-40B4-BE49-F238E27FC236}">
                  <a16:creationId xmlns:a16="http://schemas.microsoft.com/office/drawing/2014/main" id="{5F34CA86-6A6D-4DEC-ACA9-C2EEDE9FF5A7}"/>
                </a:ext>
              </a:extLst>
            </p:cNvPr>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596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076056" y="1164689"/>
            <a:ext cx="3672408"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vi-VN" sz="1200" b="1" i="0">
                <a:solidFill>
                  <a:schemeClr val="bg1"/>
                </a:solidFill>
                <a:effectLst/>
                <a:latin typeface="Arial" panose="020B0604020202020204" pitchFamily="34" charset="0"/>
              </a:rPr>
              <a:t>K-nearest neighbor là một trong những thuật toán supervised-learning đơn giản nhất</a:t>
            </a:r>
            <a:endParaRPr lang="ko-KR" altLang="en-US" sz="1200" b="1" dirty="0">
              <a:solidFill>
                <a:schemeClr val="bg1"/>
              </a:solidFill>
              <a:cs typeface="Arial" pitchFamily="34" charset="0"/>
            </a:endParaRPr>
          </a:p>
        </p:txBody>
      </p:sp>
      <p:sp>
        <p:nvSpPr>
          <p:cNvPr id="14" name="TextBox 13"/>
          <p:cNvSpPr txBox="1"/>
          <p:nvPr/>
        </p:nvSpPr>
        <p:spPr>
          <a:xfrm>
            <a:off x="5076057" y="2568845"/>
            <a:ext cx="3672408"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vi-VN" sz="1200" b="1" i="0">
                <a:solidFill>
                  <a:schemeClr val="bg1"/>
                </a:solidFill>
                <a:effectLst/>
                <a:latin typeface="Arial" panose="020B0604020202020204" pitchFamily="34" charset="0"/>
              </a:rPr>
              <a:t>K-nearest neighbor có thể áp dụng được vào cả hai loại của bài toán Supervised learning là </a:t>
            </a:r>
            <a:r>
              <a:rPr lang="vi-VN" sz="1200" b="1" i="0" u="sng">
                <a:solidFill>
                  <a:schemeClr val="bg1"/>
                </a:solidFill>
                <a:effectLst/>
                <a:latin typeface="Arial" panose="020B0604020202020204" pitchFamily="34" charset="0"/>
                <a:hlinkClick r:id="rId2">
                  <a:extLst>
                    <a:ext uri="{A12FA001-AC4F-418D-AE19-62706E023703}">
                      <ahyp:hlinkClr xmlns:ahyp="http://schemas.microsoft.com/office/drawing/2018/hyperlinkcolor" val="tx"/>
                    </a:ext>
                  </a:extLst>
                </a:hlinkClick>
              </a:rPr>
              <a:t>Classification</a:t>
            </a:r>
            <a:r>
              <a:rPr lang="vi-VN" sz="1200" b="1" i="0">
                <a:solidFill>
                  <a:schemeClr val="bg1"/>
                </a:solidFill>
                <a:effectLst/>
                <a:latin typeface="Arial" panose="020B0604020202020204" pitchFamily="34" charset="0"/>
              </a:rPr>
              <a:t> và </a:t>
            </a:r>
            <a:r>
              <a:rPr lang="vi-VN" sz="1200" b="1" i="0" u="sng">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Regression</a:t>
            </a:r>
            <a:endParaRPr lang="ko-KR" altLang="en-US" sz="1200" b="1" dirty="0">
              <a:solidFill>
                <a:schemeClr val="bg1"/>
              </a:solidFill>
              <a:cs typeface="Arial" pitchFamily="34" charset="0"/>
            </a:endParaRPr>
          </a:p>
        </p:txBody>
      </p:sp>
      <p:sp>
        <p:nvSpPr>
          <p:cNvPr id="17" name="TextBox 16"/>
          <p:cNvSpPr txBox="1"/>
          <p:nvPr/>
        </p:nvSpPr>
        <p:spPr>
          <a:xfrm>
            <a:off x="5076056" y="3973001"/>
            <a:ext cx="3672408"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b="1" i="0">
                <a:solidFill>
                  <a:schemeClr val="bg1"/>
                </a:solidFill>
                <a:effectLst/>
                <a:latin typeface="Arial" panose="020B0604020202020204" pitchFamily="34" charset="0"/>
              </a:rPr>
              <a:t>KNN còn được gọi là một thuật toán </a:t>
            </a:r>
            <a:r>
              <a:rPr lang="en-US" sz="1200" b="1" i="0" u="none" strike="noStrike">
                <a:solidFill>
                  <a:schemeClr val="bg1"/>
                </a:solidFill>
                <a:effectLst/>
                <a:latin typeface="Arial" panose="020B0604020202020204" pitchFamily="34" charset="0"/>
                <a:hlinkClick r:id="rId4">
                  <a:extLst>
                    <a:ext uri="{A12FA001-AC4F-418D-AE19-62706E023703}">
                      <ahyp:hlinkClr xmlns:ahyp="http://schemas.microsoft.com/office/drawing/2018/hyperlinkcolor" val="tx"/>
                    </a:ext>
                  </a:extLst>
                </a:hlinkClick>
              </a:rPr>
              <a:t>Instance-based hay Memory-based learning</a:t>
            </a:r>
            <a:r>
              <a:rPr lang="en-US" sz="1200" b="1" i="0">
                <a:solidFill>
                  <a:schemeClr val="bg1"/>
                </a:solidFill>
                <a:effectLst/>
                <a:latin typeface="Arial" panose="020B0604020202020204" pitchFamily="34" charset="0"/>
              </a:rPr>
              <a:t>.</a:t>
            </a:r>
            <a:endParaRPr lang="ko-KR" altLang="en-US" sz="1200" b="1" dirty="0">
              <a:solidFill>
                <a:schemeClr val="bg1"/>
              </a:solidFill>
              <a:cs typeface="Arial" pitchFamily="34" charset="0"/>
            </a:endParaRPr>
          </a:p>
        </p:txBody>
      </p:sp>
      <p:sp>
        <p:nvSpPr>
          <p:cNvPr id="22" name="Text Placeholder 1"/>
          <p:cNvSpPr txBox="1">
            <a:spLocks/>
          </p:cNvSpPr>
          <p:nvPr/>
        </p:nvSpPr>
        <p:spPr>
          <a:xfrm>
            <a:off x="1523189" y="924858"/>
            <a:ext cx="1896683" cy="3509808"/>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a:solidFill>
                  <a:schemeClr val="bg1"/>
                </a:solidFill>
                <a:latin typeface="+mj-lt"/>
                <a:cs typeface="Arial" pitchFamily="34" charset="0"/>
              </a:rPr>
              <a:t>Sơ Lược về thuật toán</a:t>
            </a:r>
            <a:endParaRPr lang="ko-KR" altLang="en-US" sz="3600" b="1" dirty="0">
              <a:solidFill>
                <a:schemeClr val="bg1"/>
              </a:solidFill>
              <a:latin typeface="+mj-lt"/>
              <a:cs typeface="Arial" pitchFamily="34" charset="0"/>
            </a:endParaRPr>
          </a:p>
        </p:txBody>
      </p:sp>
      <p:pic>
        <p:nvPicPr>
          <p:cNvPr id="4" name="Picture Placeholder 3">
            <a:extLst>
              <a:ext uri="{FF2B5EF4-FFF2-40B4-BE49-F238E27FC236}">
                <a16:creationId xmlns:a16="http://schemas.microsoft.com/office/drawing/2014/main" id="{0F585F42-1893-4AA2-B750-99BC3B34BB53}"/>
              </a:ext>
            </a:extLst>
          </p:cNvPr>
          <p:cNvPicPr>
            <a:picLocks noGrp="1" noChangeAspect="1"/>
          </p:cNvPicPr>
          <p:nvPr>
            <p:ph type="pic" idx="1"/>
          </p:nvPr>
        </p:nvPicPr>
        <p:blipFill>
          <a:blip r:embed="rId5" cstate="print">
            <a:extLst>
              <a:ext uri="{28A0092B-C50C-407E-A947-70E740481C1C}">
                <a14:useLocalDpi xmlns:a14="http://schemas.microsoft.com/office/drawing/2010/main" val="0"/>
              </a:ext>
            </a:extLst>
          </a:blip>
          <a:srcRect l="16727" r="16727"/>
          <a:stretch>
            <a:fillRect/>
          </a:stretch>
        </p:blipFill>
        <p:spPr/>
      </p:pic>
      <p:pic>
        <p:nvPicPr>
          <p:cNvPr id="8" name="Picture Placeholder 7">
            <a:extLst>
              <a:ext uri="{FF2B5EF4-FFF2-40B4-BE49-F238E27FC236}">
                <a16:creationId xmlns:a16="http://schemas.microsoft.com/office/drawing/2014/main" id="{FEB1B7EC-4029-4D25-9381-A586D4BC4923}"/>
              </a:ext>
            </a:extLst>
          </p:cNvPr>
          <p:cNvPicPr>
            <a:picLocks noGrp="1" noChangeAspect="1"/>
          </p:cNvPicPr>
          <p:nvPr>
            <p:ph type="pic" idx="10"/>
          </p:nvPr>
        </p:nvPicPr>
        <p:blipFill>
          <a:blip r:embed="rId6" cstate="print">
            <a:extLst>
              <a:ext uri="{28A0092B-C50C-407E-A947-70E740481C1C}">
                <a14:useLocalDpi xmlns:a14="http://schemas.microsoft.com/office/drawing/2010/main" val="0"/>
              </a:ext>
            </a:extLst>
          </a:blip>
          <a:srcRect l="25000" r="25000"/>
          <a:stretch>
            <a:fillRect/>
          </a:stretch>
        </p:blipFill>
        <p:spPr/>
      </p:pic>
      <p:pic>
        <p:nvPicPr>
          <p:cNvPr id="24" name="Picture Placeholder 23">
            <a:extLst>
              <a:ext uri="{FF2B5EF4-FFF2-40B4-BE49-F238E27FC236}">
                <a16:creationId xmlns:a16="http://schemas.microsoft.com/office/drawing/2014/main" id="{1593B184-3DE3-4510-8D93-0168F0889F3C}"/>
              </a:ext>
            </a:extLst>
          </p:cNvPr>
          <p:cNvPicPr>
            <a:picLocks noGrp="1" noChangeAspect="1"/>
          </p:cNvPicPr>
          <p:nvPr>
            <p:ph type="pic" idx="11"/>
          </p:nvPr>
        </p:nvPicPr>
        <p:blipFill>
          <a:blip r:embed="rId7" cstate="print">
            <a:extLst>
              <a:ext uri="{28A0092B-C50C-407E-A947-70E740481C1C}">
                <a14:useLocalDpi xmlns:a14="http://schemas.microsoft.com/office/drawing/2010/main" val="0"/>
              </a:ext>
            </a:extLst>
          </a:blip>
          <a:srcRect l="22402" r="22402"/>
          <a:stretch>
            <a:fillRect/>
          </a:stretch>
        </p:blipFill>
        <p:spPr/>
      </p:pic>
    </p:spTree>
    <p:extLst>
      <p:ext uri="{BB962C8B-B14F-4D97-AF65-F5344CB8AC3E}">
        <p14:creationId xmlns:p14="http://schemas.microsoft.com/office/powerpoint/2010/main" val="322810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Các khái niệm liên quan</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Oval 4"/>
          <p:cNvSpPr/>
          <p:nvPr/>
        </p:nvSpPr>
        <p:spPr>
          <a:xfrm>
            <a:off x="4132876" y="1558150"/>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5"/>
          <p:cNvSpPr/>
          <p:nvPr/>
        </p:nvSpPr>
        <p:spPr>
          <a:xfrm>
            <a:off x="5382140" y="2292339"/>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4829704" y="3713227"/>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3382043" y="3713227"/>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2883612" y="2292339"/>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Block Arc 9"/>
          <p:cNvSpPr/>
          <p:nvPr/>
        </p:nvSpPr>
        <p:spPr>
          <a:xfrm>
            <a:off x="5092918" y="1963402"/>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9"/>
          <p:cNvSpPr/>
          <p:nvPr/>
        </p:nvSpPr>
        <p:spPr>
          <a:xfrm rot="4151778">
            <a:off x="5482529" y="3338171"/>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 name="Block Arc 9"/>
          <p:cNvSpPr/>
          <p:nvPr/>
        </p:nvSpPr>
        <p:spPr>
          <a:xfrm rot="8600978">
            <a:off x="4296013" y="4198270"/>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6" name="Block Arc 9"/>
          <p:cNvSpPr/>
          <p:nvPr/>
        </p:nvSpPr>
        <p:spPr>
          <a:xfrm rot="12466113">
            <a:off x="3194528" y="3312684"/>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7" name="Block Arc 9"/>
          <p:cNvSpPr/>
          <p:nvPr/>
        </p:nvSpPr>
        <p:spPr>
          <a:xfrm rot="17141024">
            <a:off x="3575039" y="1956707"/>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8" name="Oval 17"/>
          <p:cNvSpPr/>
          <p:nvPr/>
        </p:nvSpPr>
        <p:spPr>
          <a:xfrm>
            <a:off x="4102855" y="2682297"/>
            <a:ext cx="960042" cy="96004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27"/>
          <p:cNvSpPr/>
          <p:nvPr/>
        </p:nvSpPr>
        <p:spPr>
          <a:xfrm>
            <a:off x="5693865" y="2627192"/>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0" name="Rounded Rectangle 7"/>
          <p:cNvSpPr/>
          <p:nvPr/>
        </p:nvSpPr>
        <p:spPr>
          <a:xfrm>
            <a:off x="3202274" y="2610815"/>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1" name="Rectangle 36"/>
          <p:cNvSpPr/>
          <p:nvPr/>
        </p:nvSpPr>
        <p:spPr>
          <a:xfrm>
            <a:off x="3689574" y="4096019"/>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2" name="Rectangle 16"/>
          <p:cNvSpPr/>
          <p:nvPr/>
        </p:nvSpPr>
        <p:spPr>
          <a:xfrm>
            <a:off x="4424258" y="1903904"/>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3" name="Oval 21"/>
          <p:cNvSpPr>
            <a:spLocks noChangeAspect="1"/>
          </p:cNvSpPr>
          <p:nvPr/>
        </p:nvSpPr>
        <p:spPr>
          <a:xfrm>
            <a:off x="4367040" y="2944679"/>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ectangle 9"/>
          <p:cNvSpPr/>
          <p:nvPr/>
        </p:nvSpPr>
        <p:spPr>
          <a:xfrm>
            <a:off x="5156012" y="4023744"/>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5" name="Group 24"/>
          <p:cNvGrpSpPr/>
          <p:nvPr/>
        </p:nvGrpSpPr>
        <p:grpSpPr>
          <a:xfrm>
            <a:off x="6282140" y="1649560"/>
            <a:ext cx="2639220" cy="526209"/>
            <a:chOff x="643002" y="3330652"/>
            <a:chExt cx="2220295" cy="526209"/>
          </a:xfrm>
        </p:grpSpPr>
        <p:sp>
          <p:nvSpPr>
            <p:cNvPr id="26" name="TextBox 25"/>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sp>
          <p:nvSpPr>
            <p:cNvPr id="27" name="TextBox 26"/>
            <p:cNvSpPr txBox="1"/>
            <p:nvPr/>
          </p:nvSpPr>
          <p:spPr>
            <a:xfrm>
              <a:off x="643002" y="3330652"/>
              <a:ext cx="2059657" cy="400110"/>
            </a:xfrm>
            <a:prstGeom prst="rect">
              <a:avLst/>
            </a:prstGeom>
            <a:noFill/>
          </p:spPr>
          <p:txBody>
            <a:bodyPr wrap="square" rtlCol="0">
              <a:spAutoFit/>
            </a:bodyPr>
            <a:lstStyle/>
            <a:p>
              <a:r>
                <a:rPr lang="en-US" altLang="ko-KR" sz="2000" b="1">
                  <a:solidFill>
                    <a:schemeClr val="bg1"/>
                  </a:solidFill>
                  <a:cs typeface="Arial" pitchFamily="34" charset="0"/>
                </a:rPr>
                <a:t>Chuẩn Hóa dữ liệu</a:t>
              </a:r>
              <a:endParaRPr lang="ko-KR" altLang="en-US" sz="2000" b="1" dirty="0">
                <a:solidFill>
                  <a:schemeClr val="bg1"/>
                </a:solidFill>
                <a:cs typeface="Arial" pitchFamily="34" charset="0"/>
              </a:endParaRPr>
            </a:p>
          </p:txBody>
        </p:sp>
      </p:grpSp>
      <p:grpSp>
        <p:nvGrpSpPr>
          <p:cNvPr id="28" name="Group 27"/>
          <p:cNvGrpSpPr/>
          <p:nvPr/>
        </p:nvGrpSpPr>
        <p:grpSpPr>
          <a:xfrm>
            <a:off x="6501059" y="2733403"/>
            <a:ext cx="2448272" cy="707886"/>
            <a:chOff x="803640" y="3336957"/>
            <a:chExt cx="2059657" cy="707886"/>
          </a:xfrm>
        </p:grpSpPr>
        <p:sp>
          <p:nvSpPr>
            <p:cNvPr id="29" name="TextBox 28"/>
            <p:cNvSpPr txBox="1"/>
            <p:nvPr/>
          </p:nvSpPr>
          <p:spPr>
            <a:xfrm>
              <a:off x="803640" y="3579862"/>
              <a:ext cx="2059657" cy="276999"/>
            </a:xfrm>
            <a:prstGeom prst="rect">
              <a:avLst/>
            </a:prstGeom>
            <a:noFill/>
          </p:spPr>
          <p:txBody>
            <a:bodyPr wrap="square" rtlCol="0">
              <a:spAutoFit/>
            </a:bodyPr>
            <a:lstStyle/>
            <a:p>
              <a:r>
                <a:rPr lang="en-US" altLang="ko-KR" sz="1200">
                  <a:solidFill>
                    <a:schemeClr val="bg1"/>
                  </a:solidFill>
                  <a:cs typeface="Arial" pitchFamily="34" charset="0"/>
                </a:rPr>
                <a:t>. </a:t>
              </a:r>
              <a:endParaRPr lang="ko-KR" altLang="en-US" sz="1200" dirty="0">
                <a:solidFill>
                  <a:schemeClr val="bg1"/>
                </a:solidFill>
                <a:cs typeface="Arial" pitchFamily="34" charset="0"/>
              </a:endParaRPr>
            </a:p>
          </p:txBody>
        </p:sp>
        <p:sp>
          <p:nvSpPr>
            <p:cNvPr id="30" name="TextBox 29"/>
            <p:cNvSpPr txBox="1"/>
            <p:nvPr/>
          </p:nvSpPr>
          <p:spPr>
            <a:xfrm>
              <a:off x="803640" y="3336957"/>
              <a:ext cx="2059657" cy="707886"/>
            </a:xfrm>
            <a:prstGeom prst="rect">
              <a:avLst/>
            </a:prstGeom>
            <a:noFill/>
          </p:spPr>
          <p:txBody>
            <a:bodyPr wrap="square" rtlCol="0">
              <a:spAutoFit/>
            </a:bodyPr>
            <a:lstStyle/>
            <a:p>
              <a:r>
                <a:rPr lang="en-US" altLang="ko-KR" sz="2000" b="1">
                  <a:solidFill>
                    <a:schemeClr val="bg1"/>
                  </a:solidFill>
                  <a:cs typeface="Arial" pitchFamily="34" charset="0"/>
                </a:rPr>
                <a:t>Khoản cách vector</a:t>
              </a:r>
              <a:endParaRPr lang="ko-KR" altLang="en-US" sz="2000" b="1" dirty="0">
                <a:solidFill>
                  <a:schemeClr val="bg1"/>
                </a:solidFill>
                <a:cs typeface="Arial" pitchFamily="34" charset="0"/>
              </a:endParaRPr>
            </a:p>
          </p:txBody>
        </p:sp>
      </p:grpSp>
      <p:grpSp>
        <p:nvGrpSpPr>
          <p:cNvPr id="31" name="Group 30"/>
          <p:cNvGrpSpPr/>
          <p:nvPr/>
        </p:nvGrpSpPr>
        <p:grpSpPr>
          <a:xfrm>
            <a:off x="6519139" y="3810942"/>
            <a:ext cx="2448272" cy="707886"/>
            <a:chOff x="803640" y="3336957"/>
            <a:chExt cx="2059657" cy="707886"/>
          </a:xfrm>
        </p:grpSpPr>
        <p:sp>
          <p:nvSpPr>
            <p:cNvPr id="32" name="TextBox 31"/>
            <p:cNvSpPr txBox="1"/>
            <p:nvPr/>
          </p:nvSpPr>
          <p:spPr>
            <a:xfrm>
              <a:off x="803640" y="3579862"/>
              <a:ext cx="2059657" cy="276999"/>
            </a:xfrm>
            <a:prstGeom prst="rect">
              <a:avLst/>
            </a:prstGeom>
            <a:noFill/>
          </p:spPr>
          <p:txBody>
            <a:bodyPr wrap="square" rtlCol="0">
              <a:spAutoFit/>
            </a:bodyPr>
            <a:lstStyle/>
            <a:p>
              <a:r>
                <a:rPr lang="en-US" altLang="ko-KR" sz="1200">
                  <a:solidFill>
                    <a:schemeClr val="bg1"/>
                  </a:solidFill>
                  <a:cs typeface="Arial" pitchFamily="34" charset="0"/>
                </a:rPr>
                <a:t>. </a:t>
              </a:r>
              <a:endParaRPr lang="ko-KR" altLang="en-US" sz="1200" dirty="0">
                <a:solidFill>
                  <a:schemeClr val="bg1"/>
                </a:solidFill>
                <a:cs typeface="Arial" pitchFamily="34" charset="0"/>
              </a:endParaRPr>
            </a:p>
          </p:txBody>
        </p:sp>
        <p:sp>
          <p:nvSpPr>
            <p:cNvPr id="33" name="TextBox 32"/>
            <p:cNvSpPr txBox="1"/>
            <p:nvPr/>
          </p:nvSpPr>
          <p:spPr>
            <a:xfrm>
              <a:off x="803640" y="3336957"/>
              <a:ext cx="2059657" cy="707886"/>
            </a:xfrm>
            <a:prstGeom prst="rect">
              <a:avLst/>
            </a:prstGeom>
            <a:noFill/>
          </p:spPr>
          <p:txBody>
            <a:bodyPr wrap="square" rtlCol="0">
              <a:spAutoFit/>
            </a:bodyPr>
            <a:lstStyle/>
            <a:p>
              <a:r>
                <a:rPr lang="en-US" altLang="ko-KR" sz="2000" b="1">
                  <a:solidFill>
                    <a:schemeClr val="bg1"/>
                  </a:solidFill>
                  <a:cs typeface="Arial" pitchFamily="34" charset="0"/>
                </a:rPr>
                <a:t>Training và test sets</a:t>
              </a:r>
              <a:endParaRPr lang="ko-KR" altLang="en-US" sz="2000" b="1" dirty="0">
                <a:solidFill>
                  <a:schemeClr val="bg1"/>
                </a:solidFill>
                <a:cs typeface="Arial" pitchFamily="34" charset="0"/>
              </a:endParaRPr>
            </a:p>
          </p:txBody>
        </p:sp>
      </p:grpSp>
      <p:sp>
        <p:nvSpPr>
          <p:cNvPr id="36" name="TextBox 35"/>
          <p:cNvSpPr txBox="1"/>
          <p:nvPr/>
        </p:nvSpPr>
        <p:spPr>
          <a:xfrm>
            <a:off x="179512" y="2390054"/>
            <a:ext cx="2448272" cy="400110"/>
          </a:xfrm>
          <a:prstGeom prst="rect">
            <a:avLst/>
          </a:prstGeom>
          <a:noFill/>
        </p:spPr>
        <p:txBody>
          <a:bodyPr wrap="square" rtlCol="0">
            <a:spAutoFit/>
          </a:bodyPr>
          <a:lstStyle/>
          <a:p>
            <a:pPr algn="r"/>
            <a:r>
              <a:rPr lang="en-US" altLang="ko-KR" sz="2000" b="1">
                <a:solidFill>
                  <a:schemeClr val="bg1"/>
                </a:solidFill>
                <a:cs typeface="Arial" pitchFamily="34" charset="0"/>
              </a:rPr>
              <a:t>Bộ dữ liệu Iris</a:t>
            </a:r>
            <a:endParaRPr lang="ko-KR" altLang="en-US" sz="2000" b="1" dirty="0">
              <a:solidFill>
                <a:schemeClr val="bg1"/>
              </a:solidFill>
              <a:cs typeface="Arial" pitchFamily="34" charset="0"/>
            </a:endParaRPr>
          </a:p>
        </p:txBody>
      </p:sp>
      <p:sp>
        <p:nvSpPr>
          <p:cNvPr id="39" name="TextBox 38"/>
          <p:cNvSpPr txBox="1"/>
          <p:nvPr/>
        </p:nvSpPr>
        <p:spPr>
          <a:xfrm>
            <a:off x="144336" y="3810942"/>
            <a:ext cx="2448272" cy="307777"/>
          </a:xfrm>
          <a:prstGeom prst="rect">
            <a:avLst/>
          </a:prstGeom>
          <a:noFill/>
        </p:spPr>
        <p:txBody>
          <a:bodyPr wrap="square" rtlCol="0">
            <a:spAutoFit/>
          </a:bodyPr>
          <a:lstStyle/>
          <a:p>
            <a:pPr algn="r"/>
            <a:r>
              <a:rPr lang="en-US" altLang="ko-KR" sz="1400" b="1">
                <a:solidFill>
                  <a:schemeClr val="bg1"/>
                </a:solidFill>
                <a:cs typeface="Arial" pitchFamily="34" charset="0"/>
              </a:rPr>
              <a:t>Phương pháp đánh giá</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315858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3"/>
          <p:cNvSpPr txBox="1">
            <a:spLocks/>
          </p:cNvSpPr>
          <p:nvPr/>
        </p:nvSpPr>
        <p:spPr>
          <a:xfrm>
            <a:off x="467544" y="339503"/>
            <a:ext cx="2592288" cy="190530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800" b="1">
                <a:solidFill>
                  <a:schemeClr val="tx1">
                    <a:lumMod val="75000"/>
                    <a:lumOff val="25000"/>
                  </a:schemeClr>
                </a:solidFill>
                <a:latin typeface="+mj-lt"/>
                <a:cs typeface="Arial" pitchFamily="34" charset="0"/>
              </a:rPr>
              <a:t>Bộ dư liệu Iris</a:t>
            </a:r>
            <a:endParaRPr lang="en-US" altLang="ko-KR" sz="2800" b="1" dirty="0">
              <a:solidFill>
                <a:schemeClr val="tx1">
                  <a:lumMod val="75000"/>
                  <a:lumOff val="25000"/>
                </a:schemeClr>
              </a:solidFill>
              <a:latin typeface="+mj-lt"/>
              <a:cs typeface="Arial" pitchFamily="34" charset="0"/>
            </a:endParaRPr>
          </a:p>
        </p:txBody>
      </p:sp>
      <p:sp>
        <p:nvSpPr>
          <p:cNvPr id="6" name="TextBox 5"/>
          <p:cNvSpPr txBox="1"/>
          <p:nvPr/>
        </p:nvSpPr>
        <p:spPr>
          <a:xfrm>
            <a:off x="496119" y="2316816"/>
            <a:ext cx="2556816"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sp>
        <p:nvSpPr>
          <p:cNvPr id="8" name="Oval 7"/>
          <p:cNvSpPr/>
          <p:nvPr/>
        </p:nvSpPr>
        <p:spPr>
          <a:xfrm>
            <a:off x="6084169" y="86710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Oval 8"/>
          <p:cNvSpPr/>
          <p:nvPr/>
        </p:nvSpPr>
        <p:spPr>
          <a:xfrm>
            <a:off x="6084169" y="2266465"/>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Oval 9"/>
          <p:cNvSpPr/>
          <p:nvPr/>
        </p:nvSpPr>
        <p:spPr>
          <a:xfrm>
            <a:off x="6084169" y="366582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TextBox 12"/>
          <p:cNvSpPr txBox="1"/>
          <p:nvPr/>
        </p:nvSpPr>
        <p:spPr>
          <a:xfrm>
            <a:off x="6790527" y="891155"/>
            <a:ext cx="1919111" cy="400110"/>
          </a:xfrm>
          <a:prstGeom prst="rect">
            <a:avLst/>
          </a:prstGeom>
          <a:noFill/>
        </p:spPr>
        <p:txBody>
          <a:bodyPr wrap="square" rtlCol="0">
            <a:spAutoFit/>
          </a:bodyPr>
          <a:lstStyle/>
          <a:p>
            <a:r>
              <a:rPr lang="en-US" altLang="ko-KR" sz="2000" b="1">
                <a:solidFill>
                  <a:schemeClr val="bg1"/>
                </a:solidFill>
                <a:cs typeface="Arial" pitchFamily="34" charset="0"/>
              </a:rPr>
              <a:t>Iris Versicolor</a:t>
            </a:r>
            <a:endParaRPr lang="ko-KR" altLang="en-US" sz="2000" b="1" dirty="0">
              <a:solidFill>
                <a:schemeClr val="bg1"/>
              </a:solidFill>
              <a:cs typeface="Arial" pitchFamily="34" charset="0"/>
            </a:endParaRPr>
          </a:p>
        </p:txBody>
      </p:sp>
      <p:sp>
        <p:nvSpPr>
          <p:cNvPr id="16" name="TextBox 15"/>
          <p:cNvSpPr txBox="1"/>
          <p:nvPr/>
        </p:nvSpPr>
        <p:spPr>
          <a:xfrm>
            <a:off x="6663276" y="2316816"/>
            <a:ext cx="1919111" cy="400110"/>
          </a:xfrm>
          <a:prstGeom prst="rect">
            <a:avLst/>
          </a:prstGeom>
          <a:noFill/>
        </p:spPr>
        <p:txBody>
          <a:bodyPr wrap="square" rtlCol="0">
            <a:spAutoFit/>
          </a:bodyPr>
          <a:lstStyle/>
          <a:p>
            <a:r>
              <a:rPr lang="en-US" altLang="ko-KR" sz="2000" b="1">
                <a:solidFill>
                  <a:schemeClr val="bg1"/>
                </a:solidFill>
                <a:cs typeface="Arial" pitchFamily="34" charset="0"/>
              </a:rPr>
              <a:t>Iris Setosa</a:t>
            </a:r>
            <a:endParaRPr lang="ko-KR" altLang="en-US" sz="2000" b="1" dirty="0">
              <a:solidFill>
                <a:schemeClr val="bg1"/>
              </a:solidFill>
              <a:cs typeface="Arial" pitchFamily="34" charset="0"/>
            </a:endParaRPr>
          </a:p>
        </p:txBody>
      </p:sp>
      <p:sp>
        <p:nvSpPr>
          <p:cNvPr id="19" name="TextBox 18"/>
          <p:cNvSpPr txBox="1"/>
          <p:nvPr/>
        </p:nvSpPr>
        <p:spPr>
          <a:xfrm>
            <a:off x="6722429" y="3753797"/>
            <a:ext cx="1919111" cy="400110"/>
          </a:xfrm>
          <a:prstGeom prst="rect">
            <a:avLst/>
          </a:prstGeom>
          <a:noFill/>
        </p:spPr>
        <p:txBody>
          <a:bodyPr wrap="square" rtlCol="0">
            <a:spAutoFit/>
          </a:bodyPr>
          <a:lstStyle/>
          <a:p>
            <a:r>
              <a:rPr lang="en-US" altLang="ko-KR" sz="2000" b="1">
                <a:solidFill>
                  <a:schemeClr val="bg1"/>
                </a:solidFill>
                <a:cs typeface="Arial" pitchFamily="34" charset="0"/>
              </a:rPr>
              <a:t>Iris Virginica</a:t>
            </a:r>
            <a:endParaRPr lang="ko-KR" altLang="en-US" sz="2000" b="1" dirty="0">
              <a:solidFill>
                <a:schemeClr val="bg1"/>
              </a:solidFill>
              <a:cs typeface="Arial" pitchFamily="34" charset="0"/>
            </a:endParaRPr>
          </a:p>
        </p:txBody>
      </p:sp>
      <p:sp>
        <p:nvSpPr>
          <p:cNvPr id="20" name="Oval 21"/>
          <p:cNvSpPr>
            <a:spLocks noChangeAspect="1"/>
          </p:cNvSpPr>
          <p:nvPr/>
        </p:nvSpPr>
        <p:spPr>
          <a:xfrm>
            <a:off x="6204972" y="3785227"/>
            <a:ext cx="334457" cy="3372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Rectangle 9"/>
          <p:cNvSpPr/>
          <p:nvPr/>
        </p:nvSpPr>
        <p:spPr>
          <a:xfrm>
            <a:off x="6221926" y="2413826"/>
            <a:ext cx="300550" cy="28134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7"/>
          <p:cNvSpPr/>
          <p:nvPr/>
        </p:nvSpPr>
        <p:spPr>
          <a:xfrm>
            <a:off x="6214463" y="1019015"/>
            <a:ext cx="315474" cy="27225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TextBox 23">
            <a:extLst>
              <a:ext uri="{FF2B5EF4-FFF2-40B4-BE49-F238E27FC236}">
                <a16:creationId xmlns:a16="http://schemas.microsoft.com/office/drawing/2014/main" id="{BE8AFFF2-1829-4B05-83F0-8FE8A7715BE1}"/>
              </a:ext>
            </a:extLst>
          </p:cNvPr>
          <p:cNvSpPr txBox="1"/>
          <p:nvPr/>
        </p:nvSpPr>
        <p:spPr>
          <a:xfrm>
            <a:off x="486407" y="1766851"/>
            <a:ext cx="2592289" cy="707886"/>
          </a:xfrm>
          <a:prstGeom prst="rect">
            <a:avLst/>
          </a:prstGeom>
          <a:noFill/>
        </p:spPr>
        <p:txBody>
          <a:bodyPr wrap="square" rtlCol="0">
            <a:spAutoFit/>
          </a:bodyPr>
          <a:lstStyle/>
          <a:p>
            <a:r>
              <a:rPr lang="en-US" altLang="ko-KR" sz="2000">
                <a:solidFill>
                  <a:schemeClr val="tx1">
                    <a:lumMod val="75000"/>
                    <a:lumOff val="25000"/>
                  </a:schemeClr>
                </a:solidFill>
                <a:cs typeface="Arial" pitchFamily="34" charset="0"/>
              </a:rPr>
              <a:t>Gồm 150 dữ liệu liên quan đến 3 loại hoa</a:t>
            </a:r>
            <a:endParaRPr lang="en-US" altLang="ko-KR" sz="2000" dirty="0">
              <a:solidFill>
                <a:schemeClr val="tx1">
                  <a:lumMod val="75000"/>
                  <a:lumOff val="25000"/>
                </a:schemeClr>
              </a:solidFill>
              <a:cs typeface="Arial" pitchFamily="34" charset="0"/>
            </a:endParaRPr>
          </a:p>
        </p:txBody>
      </p:sp>
      <p:pic>
        <p:nvPicPr>
          <p:cNvPr id="32" name="Picture 31">
            <a:extLst>
              <a:ext uri="{FF2B5EF4-FFF2-40B4-BE49-F238E27FC236}">
                <a16:creationId xmlns:a16="http://schemas.microsoft.com/office/drawing/2014/main" id="{BC0FFE68-858F-4CB7-9623-789B3E6DD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320" y="1170803"/>
            <a:ext cx="2304257" cy="3071082"/>
          </a:xfrm>
          <a:prstGeom prst="rect">
            <a:avLst/>
          </a:prstGeom>
        </p:spPr>
      </p:pic>
    </p:spTree>
    <p:extLst>
      <p:ext uri="{BB962C8B-B14F-4D97-AF65-F5344CB8AC3E}">
        <p14:creationId xmlns:p14="http://schemas.microsoft.com/office/powerpoint/2010/main" val="1207463573"/>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2194</TotalTime>
  <Words>381</Words>
  <Application>Microsoft Office PowerPoint</Application>
  <PresentationFormat>On-screen Show (16:9)</PresentationFormat>
  <Paragraphs>56</Paragraphs>
  <Slides>16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맑은 고딕</vt:lpstr>
      <vt:lpstr>Arial</vt:lpstr>
      <vt:lpstr>Barrio</vt:lpstr>
      <vt:lpstr>Calibri</vt:lpstr>
      <vt:lpstr>Oswald</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Tây Nguyễn Văn</cp:lastModifiedBy>
  <cp:revision>105</cp:revision>
  <dcterms:created xsi:type="dcterms:W3CDTF">2016-12-05T23:26:54Z</dcterms:created>
  <dcterms:modified xsi:type="dcterms:W3CDTF">2021-01-17T14:07:19Z</dcterms:modified>
</cp:coreProperties>
</file>