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2"/>
  </p:notesMasterIdLst>
  <p:sldIdLst>
    <p:sldId id="256" r:id="rId4"/>
    <p:sldId id="261" r:id="rId5"/>
    <p:sldId id="264" r:id="rId6"/>
    <p:sldId id="265" r:id="rId7"/>
    <p:sldId id="273" r:id="rId8"/>
    <p:sldId id="300" r:id="rId9"/>
    <p:sldId id="270" r:id="rId10"/>
    <p:sldId id="309" r:id="rId11"/>
    <p:sldId id="310" r:id="rId12"/>
    <p:sldId id="278" r:id="rId13"/>
    <p:sldId id="294" r:id="rId14"/>
    <p:sldId id="302" r:id="rId15"/>
    <p:sldId id="303" r:id="rId16"/>
    <p:sldId id="304" r:id="rId17"/>
    <p:sldId id="305" r:id="rId18"/>
    <p:sldId id="306" r:id="rId19"/>
    <p:sldId id="307" r:id="rId20"/>
    <p:sldId id="308" r:id="rId2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A7BD"/>
    <a:srgbClr val="69B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6196" autoAdjust="0"/>
  </p:normalViewPr>
  <p:slideViewPr>
    <p:cSldViewPr>
      <p:cViewPr varScale="1">
        <p:scale>
          <a:sx n="96" d="100"/>
          <a:sy n="96" d="100"/>
        </p:scale>
        <p:origin x="690"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B428EB-F3A7-4A96-BB1D-43FE156CDB2B}" type="datetimeFigureOut">
              <a:rPr lang="ko-KR" altLang="en-US" smtClean="0"/>
              <a:t>2021-01-31</a:t>
            </a:fld>
            <a:endParaRPr lang="ko-KR" alt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4F3882-DEFD-4E72-8E13-72C60FD89A16}" type="slidenum">
              <a:rPr lang="ko-KR" altLang="en-US" smtClean="0"/>
              <a:t>‹#›</a:t>
            </a:fld>
            <a:endParaRPr lang="ko-KR" altLang="en-US" dirty="0"/>
          </a:p>
        </p:txBody>
      </p:sp>
    </p:spTree>
    <p:extLst>
      <p:ext uri="{BB962C8B-B14F-4D97-AF65-F5344CB8AC3E}">
        <p14:creationId xmlns:p14="http://schemas.microsoft.com/office/powerpoint/2010/main" val="325670693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79812" y="1923678"/>
            <a:ext cx="3384376" cy="1048242"/>
          </a:xfrm>
          <a:prstGeom prst="rect">
            <a:avLst/>
          </a:prstGeom>
        </p:spPr>
        <p:txBody>
          <a:bodyPr anchor="ctr"/>
          <a:lstStyle>
            <a:lvl1pPr marL="0" indent="0" algn="ctr">
              <a:lnSpc>
                <a:spcPct val="100000"/>
              </a:lnSpc>
              <a:buNone/>
              <a:defRPr sz="3600" b="1" baseline="0">
                <a:solidFill>
                  <a:schemeClr val="accent1"/>
                </a:solidFill>
                <a:latin typeface="+mn-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879664" y="3003798"/>
            <a:ext cx="3384376" cy="481178"/>
          </a:xfrm>
          <a:prstGeom prst="rect">
            <a:avLst/>
          </a:prstGeom>
        </p:spPr>
        <p:txBody>
          <a:bodyPr anchor="ctr"/>
          <a:lstStyle>
            <a:lvl1pPr marL="0" indent="0" algn="ctr" fontAlgn="auto">
              <a:lnSpc>
                <a:spcPct val="100000"/>
              </a:lnSpc>
              <a:spcBef>
                <a:spcPts val="0"/>
              </a:spcBef>
              <a:spcAft>
                <a:spcPts val="0"/>
              </a:spcAft>
              <a:buNone/>
              <a:defRPr sz="1200" b="1" baseline="0">
                <a:solidFill>
                  <a:schemeClr val="accent1"/>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
        <p:nvSpPr>
          <p:cNvPr id="3" name="Oval 2"/>
          <p:cNvSpPr/>
          <p:nvPr userDrawn="1"/>
        </p:nvSpPr>
        <p:spPr>
          <a:xfrm>
            <a:off x="2979198" y="996200"/>
            <a:ext cx="3240360" cy="3240360"/>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483768"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4676775"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2038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4247964" y="339502"/>
            <a:ext cx="1944216" cy="446449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6444448" y="2774906"/>
            <a:ext cx="2304016"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95536" y="2774906"/>
            <a:ext cx="3600160"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9968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7" name="Right Triangle 6"/>
          <p:cNvSpPr/>
          <p:nvPr userDrawn="1"/>
        </p:nvSpPr>
        <p:spPr>
          <a:xfrm rot="10800000">
            <a:off x="6804000" y="1"/>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Picture Placeholder 2"/>
          <p:cNvSpPr>
            <a:spLocks noGrp="1"/>
          </p:cNvSpPr>
          <p:nvPr>
            <p:ph type="pic" idx="1" hasCustomPrompt="1"/>
          </p:nvPr>
        </p:nvSpPr>
        <p:spPr>
          <a:xfrm>
            <a:off x="5424595" y="286544"/>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0" hasCustomPrompt="1"/>
          </p:nvPr>
        </p:nvSpPr>
        <p:spPr>
          <a:xfrm>
            <a:off x="4260726"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1" hasCustomPrompt="1"/>
          </p:nvPr>
        </p:nvSpPr>
        <p:spPr>
          <a:xfrm>
            <a:off x="5424595" y="2662808"/>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2" hasCustomPrompt="1"/>
          </p:nvPr>
        </p:nvSpPr>
        <p:spPr>
          <a:xfrm>
            <a:off x="6588464"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Right Triangle 13"/>
          <p:cNvSpPr/>
          <p:nvPr userDrawn="1"/>
        </p:nvSpPr>
        <p:spPr>
          <a:xfrm>
            <a:off x="0" y="2803500"/>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821026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5" name="Picture Placeholder 2"/>
          <p:cNvSpPr>
            <a:spLocks noGrp="1"/>
          </p:cNvSpPr>
          <p:nvPr>
            <p:ph type="pic" idx="14" hasCustomPrompt="1"/>
          </p:nvPr>
        </p:nvSpPr>
        <p:spPr>
          <a:xfrm>
            <a:off x="259194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475218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691242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259194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9" hasCustomPrompt="1"/>
          </p:nvPr>
        </p:nvSpPr>
        <p:spPr>
          <a:xfrm>
            <a:off x="475218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20" hasCustomPrompt="1"/>
          </p:nvPr>
        </p:nvSpPr>
        <p:spPr>
          <a:xfrm>
            <a:off x="691242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563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2787774"/>
            <a:ext cx="9144000" cy="23557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pic>
        <p:nvPicPr>
          <p:cNvPr id="6" name="Picture 2"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35896" y="1095375"/>
            <a:ext cx="6011911" cy="3057758"/>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5283453" y="14916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76493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KBM-정애\014-Fullppt\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1560" y="1286352"/>
            <a:ext cx="3672408" cy="366166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771161" y="1446782"/>
            <a:ext cx="3325137" cy="2323794"/>
          </a:xfrm>
          <a:prstGeom prst="rect">
            <a:avLst/>
          </a:prstGeom>
          <a:solidFill>
            <a:schemeClr val="bg1">
              <a:lumMod val="95000"/>
            </a:schemeClr>
          </a:solidFill>
        </p:spPr>
        <p:txBody>
          <a:bodyPr anchor="ctr"/>
          <a:lstStyle>
            <a:lvl1pPr marL="0" indent="0" algn="ctr">
              <a:buNone/>
              <a:defRPr sz="14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6" name="Group 5"/>
          <p:cNvGrpSpPr/>
          <p:nvPr userDrawn="1"/>
        </p:nvGrpSpPr>
        <p:grpSpPr>
          <a:xfrm>
            <a:off x="3377124" y="506011"/>
            <a:ext cx="2376264" cy="4104459"/>
            <a:chOff x="2627784" y="1825002"/>
            <a:chExt cx="1198166" cy="2069560"/>
          </a:xfrm>
        </p:grpSpPr>
        <p:sp>
          <p:nvSpPr>
            <p:cNvPr id="7" name="Rounded Rectangle 6"/>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 name="Group 8"/>
            <p:cNvGrpSpPr/>
            <p:nvPr/>
          </p:nvGrpSpPr>
          <p:grpSpPr>
            <a:xfrm>
              <a:off x="3168829" y="3704452"/>
              <a:ext cx="116076" cy="127684"/>
              <a:chOff x="2453209" y="5151638"/>
              <a:chExt cx="191820" cy="211002"/>
            </a:xfrm>
          </p:grpSpPr>
          <p:sp>
            <p:nvSpPr>
              <p:cNvPr id="12" name="Oval 11"/>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Rounded Rectangle 12"/>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14" name="Picture Placeholder 2"/>
          <p:cNvSpPr>
            <a:spLocks noGrp="1"/>
          </p:cNvSpPr>
          <p:nvPr>
            <p:ph type="pic" idx="12" hasCustomPrompt="1"/>
          </p:nvPr>
        </p:nvSpPr>
        <p:spPr>
          <a:xfrm>
            <a:off x="3526032" y="843558"/>
            <a:ext cx="2091935" cy="329854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15554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843808" y="0"/>
            <a:ext cx="6300192"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5"/>
          <p:cNvSpPr/>
          <p:nvPr userDrawn="1"/>
        </p:nvSpPr>
        <p:spPr>
          <a:xfrm>
            <a:off x="0" y="0"/>
            <a:ext cx="284380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7926227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67544" y="0"/>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67544" y="3795886"/>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467544" y="1491630"/>
            <a:ext cx="3312368" cy="2160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4724153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rgbClr val="57A7BD"/>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75634"/>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351698"/>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4" name="Picture 2" descr="G:\002-KIMS BUSINESS\007-02-Googleslidesppt\02-GSppt-Contents-Kim\20170429\02-\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85165" y="357831"/>
            <a:ext cx="3101574" cy="3419422"/>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2253238"/>
            <a:ext cx="5436096" cy="473576"/>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26814"/>
            <a:ext cx="5436096"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grpSp>
        <p:nvGrpSpPr>
          <p:cNvPr id="4" name="Group 3"/>
          <p:cNvGrpSpPr/>
          <p:nvPr userDrawn="1"/>
        </p:nvGrpSpPr>
        <p:grpSpPr>
          <a:xfrm>
            <a:off x="1359273" y="1356135"/>
            <a:ext cx="2420639" cy="2425386"/>
            <a:chOff x="894913" y="1065128"/>
            <a:chExt cx="2420639" cy="2425386"/>
          </a:xfrm>
        </p:grpSpPr>
        <p:pic>
          <p:nvPicPr>
            <p:cNvPr id="5"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End Slide Layout">
    <p:bg>
      <p:bgPr>
        <a:solidFill>
          <a:srgbClr val="57A7BD"/>
        </a:solidFill>
        <a:effectLst/>
      </p:bgPr>
    </p:bg>
    <p:spTree>
      <p:nvGrpSpPr>
        <p:cNvPr id="1" name=""/>
        <p:cNvGrpSpPr/>
        <p:nvPr/>
      </p:nvGrpSpPr>
      <p:grpSpPr>
        <a:xfrm>
          <a:off x="0" y="0"/>
          <a:ext cx="0" cy="0"/>
          <a:chOff x="0" y="0"/>
          <a:chExt cx="0" cy="0"/>
        </a:xfrm>
      </p:grpSpPr>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userDrawn="1"/>
        </p:nvGrpSpPr>
        <p:grpSpPr>
          <a:xfrm>
            <a:off x="2691166" y="319499"/>
            <a:ext cx="4378671" cy="4443349"/>
            <a:chOff x="2987824" y="255370"/>
            <a:chExt cx="3658591" cy="3712633"/>
          </a:xfrm>
        </p:grpSpPr>
        <p:sp>
          <p:nvSpPr>
            <p:cNvPr id="16" name="Rounded Rectangle 7"/>
            <p:cNvSpPr/>
            <p:nvPr userDrawn="1"/>
          </p:nvSpPr>
          <p:spPr>
            <a:xfrm rot="2743412">
              <a:off x="2570129" y="839249"/>
              <a:ext cx="1479455" cy="311698"/>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3"/>
            <p:cNvSpPr/>
            <p:nvPr userDrawn="1"/>
          </p:nvSpPr>
          <p:spPr>
            <a:xfrm rot="2588287">
              <a:off x="4911045" y="3207276"/>
              <a:ext cx="1476662" cy="311697"/>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userDrawn="1"/>
          </p:nvGrpSpPr>
          <p:grpSpPr>
            <a:xfrm>
              <a:off x="2987824" y="302237"/>
              <a:ext cx="3658591" cy="3665766"/>
              <a:chOff x="894913" y="1065128"/>
              <a:chExt cx="2420639" cy="2425386"/>
            </a:xfrm>
          </p:grpSpPr>
          <p:pic>
            <p:nvPicPr>
              <p:cNvPr id="8" name="Picture 7"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Oval 18"/>
            <p:cNvSpPr/>
            <p:nvPr userDrawn="1"/>
          </p:nvSpPr>
          <p:spPr>
            <a:xfrm>
              <a:off x="3452395" y="1155308"/>
              <a:ext cx="2188355" cy="2188355"/>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 Placeholder 9"/>
          <p:cNvSpPr>
            <a:spLocks noGrp="1"/>
          </p:cNvSpPr>
          <p:nvPr>
            <p:ph type="body" sz="quarter" idx="10" hasCustomPrompt="1"/>
          </p:nvPr>
        </p:nvSpPr>
        <p:spPr>
          <a:xfrm>
            <a:off x="3392288" y="2283718"/>
            <a:ext cx="2359424" cy="576063"/>
          </a:xfrm>
          <a:prstGeom prst="rect">
            <a:avLst/>
          </a:prstGeom>
        </p:spPr>
        <p:txBody>
          <a:bodyPr anchor="ctr"/>
          <a:lstStyle>
            <a:lvl1pPr marL="0" indent="0" algn="ctr">
              <a:buNone/>
              <a:defRPr sz="3600" b="1" baseline="0">
                <a:solidFill>
                  <a:schemeClr val="accent1"/>
                </a:solidFill>
                <a:latin typeface="+mj-lt"/>
                <a:cs typeface="Arial" pitchFamily="34" charset="0"/>
              </a:defRPr>
            </a:lvl1pPr>
          </a:lstStyle>
          <a:p>
            <a:pPr lvl="0"/>
            <a:r>
              <a:rPr lang="en-US" altLang="ko-KR" dirty="0"/>
              <a:t>Welcome!!</a:t>
            </a:r>
          </a:p>
        </p:txBody>
      </p:sp>
      <p:sp>
        <p:nvSpPr>
          <p:cNvPr id="11" name="Text Placeholder 9"/>
          <p:cNvSpPr>
            <a:spLocks noGrp="1"/>
          </p:cNvSpPr>
          <p:nvPr>
            <p:ph type="body" sz="quarter" idx="11" hasCustomPrompt="1"/>
          </p:nvPr>
        </p:nvSpPr>
        <p:spPr>
          <a:xfrm>
            <a:off x="3392140" y="2859781"/>
            <a:ext cx="2359424" cy="576065"/>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2166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694627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23478"/>
            <a:ext cx="8820472"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99542"/>
            <a:ext cx="8820472"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직사각형 1">
            <a:extLst>
              <a:ext uri="{FF2B5EF4-FFF2-40B4-BE49-F238E27FC236}">
                <a16:creationId xmlns:a16="http://schemas.microsoft.com/office/drawing/2014/main" id="{97845489-B228-40CA-99BD-CBA41EE6F99E}"/>
              </a:ext>
            </a:extLst>
          </p:cNvPr>
          <p:cNvSpPr/>
          <p:nvPr userDrawn="1"/>
        </p:nvSpPr>
        <p:spPr>
          <a:xfrm>
            <a:off x="0" y="1059582"/>
            <a:ext cx="9144000" cy="40839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23478"/>
            <a:ext cx="7524328"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19672" y="699542"/>
            <a:ext cx="7524328"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7418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563888" y="627534"/>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563888" y="2031690"/>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563888" y="3435846"/>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76077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740028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1" r:id="rId2"/>
    <p:sldLayoutId id="2147483652" r:id="rId3"/>
    <p:sldLayoutId id="2147483660" r:id="rId4"/>
    <p:sldLayoutId id="2147483662" r:id="rId5"/>
    <p:sldLayoutId id="2147483665" r:id="rId6"/>
    <p:sldLayoutId id="2147483666" r:id="rId7"/>
    <p:sldLayoutId id="2147483663" r:id="rId8"/>
    <p:sldLayoutId id="2147483664" r:id="rId9"/>
    <p:sldLayoutId id="2147483667" r:id="rId10"/>
    <p:sldLayoutId id="2147483668" r:id="rId11"/>
    <p:sldLayoutId id="2147483655" r:id="rId12"/>
    <p:sldLayoutId id="2147483669" r:id="rId13"/>
    <p:sldLayoutId id="2147483670" r:id="rId14"/>
    <p:sldLayoutId id="2147483671"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machinelearningcoban.com/2016/12/27/categories/#regression-hoi-quy" TargetMode="External"/><Relationship Id="rId7" Type="http://schemas.openxmlformats.org/officeDocument/2006/relationships/image" Target="../media/image15.jpeg"/><Relationship Id="rId2" Type="http://schemas.openxmlformats.org/officeDocument/2006/relationships/hyperlink" Target="https://machinelearningcoban.com/2016/12/27/categories/#classification-phan-loai" TargetMode="External"/><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hyperlink" Target="https://en.wikipedia.org/wiki/Instance-based_learning"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79812" y="1275606"/>
            <a:ext cx="3384376" cy="864096"/>
          </a:xfrm>
        </p:spPr>
        <p:txBody>
          <a:bodyPr/>
          <a:lstStyle/>
          <a:p>
            <a:pPr lvl="0"/>
            <a:r>
              <a:rPr lang="en-US" altLang="ko-KR">
                <a:solidFill>
                  <a:srgbClr val="57A7BD"/>
                </a:solidFill>
                <a:ea typeface="맑은 고딕" pitchFamily="50" charset="-127"/>
              </a:rPr>
              <a:t>ĐỒ ÁN 3</a:t>
            </a:r>
            <a:endParaRPr lang="en-US" altLang="ko-KR" b="1" dirty="0">
              <a:solidFill>
                <a:srgbClr val="57A7BD"/>
              </a:solidFill>
            </a:endParaRPr>
          </a:p>
        </p:txBody>
      </p:sp>
      <p:sp>
        <p:nvSpPr>
          <p:cNvPr id="4" name="Text Placeholder 3"/>
          <p:cNvSpPr>
            <a:spLocks noGrp="1"/>
          </p:cNvSpPr>
          <p:nvPr>
            <p:ph type="body" sz="quarter" idx="11"/>
          </p:nvPr>
        </p:nvSpPr>
        <p:spPr>
          <a:xfrm>
            <a:off x="2879812" y="1689348"/>
            <a:ext cx="3384376" cy="1296144"/>
          </a:xfrm>
        </p:spPr>
        <p:txBody>
          <a:bodyPr/>
          <a:lstStyle/>
          <a:p>
            <a:pPr lvl="0"/>
            <a:r>
              <a:rPr lang="en-US" altLang="ko-KR" sz="2000"/>
              <a:t>K-nearest Neighbor</a:t>
            </a:r>
            <a:endParaRPr lang="ko-KR" altLang="en-US" sz="2000" b="1" dirty="0"/>
          </a:p>
        </p:txBody>
      </p:sp>
      <p:pic>
        <p:nvPicPr>
          <p:cNvPr id="6" name="Picture 5"/>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101264" y="4515966"/>
            <a:ext cx="941472" cy="232815"/>
          </a:xfrm>
          <a:prstGeom prst="rect">
            <a:avLst/>
          </a:prstGeom>
        </p:spPr>
      </p:pic>
      <p:sp>
        <p:nvSpPr>
          <p:cNvPr id="8" name="TextBox 7">
            <a:extLst>
              <a:ext uri="{FF2B5EF4-FFF2-40B4-BE49-F238E27FC236}">
                <a16:creationId xmlns:a16="http://schemas.microsoft.com/office/drawing/2014/main" id="{50A279C6-E677-4805-BB09-2CA520362F2D}"/>
              </a:ext>
            </a:extLst>
          </p:cNvPr>
          <p:cNvSpPr txBox="1"/>
          <p:nvPr/>
        </p:nvSpPr>
        <p:spPr>
          <a:xfrm>
            <a:off x="3203848" y="2571750"/>
            <a:ext cx="3384376" cy="923330"/>
          </a:xfrm>
          <a:prstGeom prst="rect">
            <a:avLst/>
          </a:prstGeom>
          <a:noFill/>
        </p:spPr>
        <p:txBody>
          <a:bodyPr wrap="square" rtlCol="0">
            <a:spAutoFit/>
          </a:bodyPr>
          <a:lstStyle/>
          <a:p>
            <a:r>
              <a:rPr lang="en-US" b="1">
                <a:solidFill>
                  <a:schemeClr val="accent6"/>
                </a:solidFill>
              </a:rPr>
              <a:t>Nhóm: 03</a:t>
            </a:r>
          </a:p>
          <a:p>
            <a:r>
              <a:rPr lang="en-US" b="1">
                <a:solidFill>
                  <a:schemeClr val="accent6"/>
                </a:solidFill>
              </a:rPr>
              <a:t>Nguyễn Văn Tây	17110220</a:t>
            </a:r>
          </a:p>
          <a:p>
            <a:r>
              <a:rPr lang="en-US" b="1">
                <a:solidFill>
                  <a:schemeClr val="accent6"/>
                </a:solidFill>
              </a:rPr>
              <a:t>Trần Nguyên Tài 17110217</a:t>
            </a:r>
          </a:p>
        </p:txBody>
      </p:sp>
      <p:sp>
        <p:nvSpPr>
          <p:cNvPr id="9" name="TextBox 8">
            <a:extLst>
              <a:ext uri="{FF2B5EF4-FFF2-40B4-BE49-F238E27FC236}">
                <a16:creationId xmlns:a16="http://schemas.microsoft.com/office/drawing/2014/main" id="{708BF032-3CFE-4AD2-855C-7B201821531E}"/>
              </a:ext>
            </a:extLst>
          </p:cNvPr>
          <p:cNvSpPr txBox="1"/>
          <p:nvPr/>
        </p:nvSpPr>
        <p:spPr>
          <a:xfrm>
            <a:off x="6156176" y="3636191"/>
            <a:ext cx="3096344" cy="369332"/>
          </a:xfrm>
          <a:prstGeom prst="rect">
            <a:avLst/>
          </a:prstGeom>
          <a:noFill/>
        </p:spPr>
        <p:txBody>
          <a:bodyPr wrap="square" rtlCol="0">
            <a:spAutoFit/>
          </a:bodyPr>
          <a:lstStyle/>
          <a:p>
            <a:r>
              <a:rPr lang="en-US"/>
              <a:t>GVHD : TS. Lê Văn Vinh</a:t>
            </a:r>
          </a:p>
        </p:txBody>
      </p:sp>
      <p:grpSp>
        <p:nvGrpSpPr>
          <p:cNvPr id="10" name="Google Shape;434;p38">
            <a:extLst>
              <a:ext uri="{FF2B5EF4-FFF2-40B4-BE49-F238E27FC236}">
                <a16:creationId xmlns:a16="http://schemas.microsoft.com/office/drawing/2014/main" id="{16150AE1-FEAD-4E3E-8C53-A38C70FC6627}"/>
              </a:ext>
            </a:extLst>
          </p:cNvPr>
          <p:cNvGrpSpPr/>
          <p:nvPr/>
        </p:nvGrpSpPr>
        <p:grpSpPr>
          <a:xfrm>
            <a:off x="-28195" y="267494"/>
            <a:ext cx="3135386" cy="3496175"/>
            <a:chOff x="5790875" y="720353"/>
            <a:chExt cx="3135386" cy="3496175"/>
          </a:xfrm>
        </p:grpSpPr>
        <p:sp>
          <p:nvSpPr>
            <p:cNvPr id="11" name="Google Shape;435;p38">
              <a:extLst>
                <a:ext uri="{FF2B5EF4-FFF2-40B4-BE49-F238E27FC236}">
                  <a16:creationId xmlns:a16="http://schemas.microsoft.com/office/drawing/2014/main" id="{196F4308-8616-4A73-9045-8CF2FF33F151}"/>
                </a:ext>
              </a:extLst>
            </p:cNvPr>
            <p:cNvSpPr/>
            <p:nvPr/>
          </p:nvSpPr>
          <p:spPr>
            <a:xfrm flipH="1">
              <a:off x="5934012" y="1467447"/>
              <a:ext cx="246398" cy="935353"/>
            </a:xfrm>
            <a:custGeom>
              <a:avLst/>
              <a:gdLst/>
              <a:ahLst/>
              <a:cxnLst/>
              <a:rect l="l" t="t" r="r" b="b"/>
              <a:pathLst>
                <a:path w="6430" h="24409" extrusionOk="0">
                  <a:moveTo>
                    <a:pt x="2644" y="0"/>
                  </a:moveTo>
                  <a:lnTo>
                    <a:pt x="0" y="24408"/>
                  </a:lnTo>
                  <a:cubicBezTo>
                    <a:pt x="0" y="24408"/>
                    <a:pt x="4965" y="23408"/>
                    <a:pt x="5096" y="20693"/>
                  </a:cubicBezTo>
                  <a:cubicBezTo>
                    <a:pt x="5108" y="20455"/>
                    <a:pt x="6108" y="8335"/>
                    <a:pt x="6346" y="5322"/>
                  </a:cubicBezTo>
                  <a:cubicBezTo>
                    <a:pt x="6430" y="4691"/>
                    <a:pt x="6382" y="4037"/>
                    <a:pt x="6204" y="3429"/>
                  </a:cubicBezTo>
                  <a:cubicBezTo>
                    <a:pt x="5823" y="2167"/>
                    <a:pt x="4882" y="381"/>
                    <a:pt x="2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36;p38">
              <a:extLst>
                <a:ext uri="{FF2B5EF4-FFF2-40B4-BE49-F238E27FC236}">
                  <a16:creationId xmlns:a16="http://schemas.microsoft.com/office/drawing/2014/main" id="{A74E1078-AF46-450A-9F6F-D8CCF57EE4E7}"/>
                </a:ext>
              </a:extLst>
            </p:cNvPr>
            <p:cNvSpPr/>
            <p:nvPr/>
          </p:nvSpPr>
          <p:spPr>
            <a:xfrm flipH="1">
              <a:off x="7681117" y="971479"/>
              <a:ext cx="1014714" cy="735514"/>
            </a:xfrm>
            <a:custGeom>
              <a:avLst/>
              <a:gdLst/>
              <a:ahLst/>
              <a:cxnLst/>
              <a:rect l="l" t="t" r="r" b="b"/>
              <a:pathLst>
                <a:path w="26480" h="19194" extrusionOk="0">
                  <a:moveTo>
                    <a:pt x="24968" y="0"/>
                  </a:moveTo>
                  <a:cubicBezTo>
                    <a:pt x="16336" y="631"/>
                    <a:pt x="6918" y="1774"/>
                    <a:pt x="0" y="4429"/>
                  </a:cubicBezTo>
                  <a:lnTo>
                    <a:pt x="2191" y="19193"/>
                  </a:lnTo>
                  <a:cubicBezTo>
                    <a:pt x="2191" y="19193"/>
                    <a:pt x="14701" y="14712"/>
                    <a:pt x="25375" y="14712"/>
                  </a:cubicBezTo>
                  <a:cubicBezTo>
                    <a:pt x="25745" y="14712"/>
                    <a:pt x="26114" y="14717"/>
                    <a:pt x="26480" y="14728"/>
                  </a:cubicBezTo>
                  <a:lnTo>
                    <a:pt x="249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37;p38">
              <a:extLst>
                <a:ext uri="{FF2B5EF4-FFF2-40B4-BE49-F238E27FC236}">
                  <a16:creationId xmlns:a16="http://schemas.microsoft.com/office/drawing/2014/main" id="{03368061-39F4-464A-890A-DFBDE788B999}"/>
                </a:ext>
              </a:extLst>
            </p:cNvPr>
            <p:cNvSpPr/>
            <p:nvPr/>
          </p:nvSpPr>
          <p:spPr>
            <a:xfrm flipH="1">
              <a:off x="7763232" y="1172671"/>
              <a:ext cx="850474" cy="449915"/>
            </a:xfrm>
            <a:custGeom>
              <a:avLst/>
              <a:gdLst/>
              <a:ahLst/>
              <a:cxnLst/>
              <a:rect l="l" t="t" r="r" b="b"/>
              <a:pathLst>
                <a:path w="22194" h="11741" extrusionOk="0">
                  <a:moveTo>
                    <a:pt x="22194" y="7538"/>
                  </a:moveTo>
                  <a:cubicBezTo>
                    <a:pt x="22184" y="7538"/>
                    <a:pt x="22168" y="7538"/>
                    <a:pt x="22156" y="7543"/>
                  </a:cubicBezTo>
                  <a:lnTo>
                    <a:pt x="22156" y="7543"/>
                  </a:lnTo>
                  <a:lnTo>
                    <a:pt x="22194" y="7538"/>
                  </a:lnTo>
                  <a:close/>
                  <a:moveTo>
                    <a:pt x="22156" y="7543"/>
                  </a:moveTo>
                  <a:lnTo>
                    <a:pt x="22110" y="7550"/>
                  </a:lnTo>
                  <a:lnTo>
                    <a:pt x="22048" y="7559"/>
                  </a:lnTo>
                  <a:lnTo>
                    <a:pt x="22048" y="7559"/>
                  </a:lnTo>
                  <a:lnTo>
                    <a:pt x="22146" y="7550"/>
                  </a:lnTo>
                  <a:cubicBezTo>
                    <a:pt x="22149" y="7547"/>
                    <a:pt x="22152" y="7545"/>
                    <a:pt x="22156" y="7543"/>
                  </a:cubicBezTo>
                  <a:close/>
                  <a:moveTo>
                    <a:pt x="12" y="1"/>
                  </a:moveTo>
                  <a:cubicBezTo>
                    <a:pt x="0" y="13"/>
                    <a:pt x="0" y="37"/>
                    <a:pt x="12" y="49"/>
                  </a:cubicBezTo>
                  <a:cubicBezTo>
                    <a:pt x="12" y="96"/>
                    <a:pt x="36" y="156"/>
                    <a:pt x="36" y="215"/>
                  </a:cubicBezTo>
                  <a:cubicBezTo>
                    <a:pt x="60" y="370"/>
                    <a:pt x="96" y="596"/>
                    <a:pt x="143" y="870"/>
                  </a:cubicBezTo>
                  <a:cubicBezTo>
                    <a:pt x="250" y="1430"/>
                    <a:pt x="393" y="2263"/>
                    <a:pt x="560" y="3287"/>
                  </a:cubicBezTo>
                  <a:cubicBezTo>
                    <a:pt x="917" y="5371"/>
                    <a:pt x="1370" y="8288"/>
                    <a:pt x="1834" y="11669"/>
                  </a:cubicBezTo>
                  <a:lnTo>
                    <a:pt x="1834" y="11740"/>
                  </a:lnTo>
                  <a:lnTo>
                    <a:pt x="1893" y="11729"/>
                  </a:lnTo>
                  <a:cubicBezTo>
                    <a:pt x="3227" y="11300"/>
                    <a:pt x="4691" y="10907"/>
                    <a:pt x="6203" y="10514"/>
                  </a:cubicBezTo>
                  <a:cubicBezTo>
                    <a:pt x="10561" y="9371"/>
                    <a:pt x="14574" y="8633"/>
                    <a:pt x="17479" y="8181"/>
                  </a:cubicBezTo>
                  <a:cubicBezTo>
                    <a:pt x="18205" y="8061"/>
                    <a:pt x="18872" y="7978"/>
                    <a:pt x="19443" y="7895"/>
                  </a:cubicBezTo>
                  <a:cubicBezTo>
                    <a:pt x="20027" y="7811"/>
                    <a:pt x="20527" y="7752"/>
                    <a:pt x="20943" y="7704"/>
                  </a:cubicBezTo>
                  <a:lnTo>
                    <a:pt x="21872" y="7585"/>
                  </a:lnTo>
                  <a:lnTo>
                    <a:pt x="22048" y="7559"/>
                  </a:lnTo>
                  <a:lnTo>
                    <a:pt x="22048" y="7559"/>
                  </a:lnTo>
                  <a:lnTo>
                    <a:pt x="21896" y="7573"/>
                  </a:lnTo>
                  <a:lnTo>
                    <a:pt x="20943" y="7669"/>
                  </a:lnTo>
                  <a:cubicBezTo>
                    <a:pt x="20539" y="7704"/>
                    <a:pt x="20027" y="7764"/>
                    <a:pt x="19455" y="7835"/>
                  </a:cubicBezTo>
                  <a:cubicBezTo>
                    <a:pt x="18884" y="7919"/>
                    <a:pt x="18217" y="7990"/>
                    <a:pt x="17479" y="8109"/>
                  </a:cubicBezTo>
                  <a:cubicBezTo>
                    <a:pt x="13681" y="8669"/>
                    <a:pt x="9918" y="9431"/>
                    <a:pt x="6192" y="10395"/>
                  </a:cubicBezTo>
                  <a:cubicBezTo>
                    <a:pt x="4691" y="10782"/>
                    <a:pt x="3260" y="11180"/>
                    <a:pt x="1944" y="11590"/>
                  </a:cubicBezTo>
                  <a:lnTo>
                    <a:pt x="1944" y="11590"/>
                  </a:lnTo>
                  <a:cubicBezTo>
                    <a:pt x="1471" y="8225"/>
                    <a:pt x="1010" y="5333"/>
                    <a:pt x="643" y="3275"/>
                  </a:cubicBezTo>
                  <a:cubicBezTo>
                    <a:pt x="465" y="2239"/>
                    <a:pt x="310" y="1418"/>
                    <a:pt x="191" y="858"/>
                  </a:cubicBezTo>
                  <a:cubicBezTo>
                    <a:pt x="131" y="584"/>
                    <a:pt x="96" y="370"/>
                    <a:pt x="60" y="215"/>
                  </a:cubicBezTo>
                  <a:cubicBezTo>
                    <a:pt x="48" y="144"/>
                    <a:pt x="24" y="96"/>
                    <a:pt x="24" y="49"/>
                  </a:cubicBezTo>
                  <a:cubicBezTo>
                    <a:pt x="24" y="37"/>
                    <a:pt x="12" y="13"/>
                    <a:pt x="1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38;p38">
              <a:extLst>
                <a:ext uri="{FF2B5EF4-FFF2-40B4-BE49-F238E27FC236}">
                  <a16:creationId xmlns:a16="http://schemas.microsoft.com/office/drawing/2014/main" id="{86FCAF7A-10A0-4FEA-8C73-B3CCE7356E3E}"/>
                </a:ext>
              </a:extLst>
            </p:cNvPr>
            <p:cNvSpPr/>
            <p:nvPr/>
          </p:nvSpPr>
          <p:spPr>
            <a:xfrm flipH="1">
              <a:off x="7751351" y="1227856"/>
              <a:ext cx="827214" cy="228732"/>
            </a:xfrm>
            <a:custGeom>
              <a:avLst/>
              <a:gdLst/>
              <a:ahLst/>
              <a:cxnLst/>
              <a:rect l="l" t="t" r="r" b="b"/>
              <a:pathLst>
                <a:path w="21587" h="5969" extrusionOk="0">
                  <a:moveTo>
                    <a:pt x="18502" y="0"/>
                  </a:moveTo>
                  <a:cubicBezTo>
                    <a:pt x="18419" y="0"/>
                    <a:pt x="18336" y="5"/>
                    <a:pt x="18252" y="14"/>
                  </a:cubicBezTo>
                  <a:cubicBezTo>
                    <a:pt x="17883" y="49"/>
                    <a:pt x="17526" y="192"/>
                    <a:pt x="17228" y="406"/>
                  </a:cubicBezTo>
                  <a:cubicBezTo>
                    <a:pt x="16907" y="645"/>
                    <a:pt x="16633" y="942"/>
                    <a:pt x="16419" y="1276"/>
                  </a:cubicBezTo>
                  <a:cubicBezTo>
                    <a:pt x="15954" y="1954"/>
                    <a:pt x="15645" y="2788"/>
                    <a:pt x="15300" y="3633"/>
                  </a:cubicBezTo>
                  <a:cubicBezTo>
                    <a:pt x="15133" y="4062"/>
                    <a:pt x="14859" y="4443"/>
                    <a:pt x="14514" y="4752"/>
                  </a:cubicBezTo>
                  <a:cubicBezTo>
                    <a:pt x="14335" y="4895"/>
                    <a:pt x="14121" y="5002"/>
                    <a:pt x="13895" y="5050"/>
                  </a:cubicBezTo>
                  <a:cubicBezTo>
                    <a:pt x="13825" y="5060"/>
                    <a:pt x="13756" y="5066"/>
                    <a:pt x="13687" y="5066"/>
                  </a:cubicBezTo>
                  <a:cubicBezTo>
                    <a:pt x="13519" y="5066"/>
                    <a:pt x="13353" y="5034"/>
                    <a:pt x="13192" y="4967"/>
                  </a:cubicBezTo>
                  <a:cubicBezTo>
                    <a:pt x="12740" y="4740"/>
                    <a:pt x="12347" y="4419"/>
                    <a:pt x="12025" y="4038"/>
                  </a:cubicBezTo>
                  <a:cubicBezTo>
                    <a:pt x="11680" y="3669"/>
                    <a:pt x="11299" y="3264"/>
                    <a:pt x="10775" y="3085"/>
                  </a:cubicBezTo>
                  <a:cubicBezTo>
                    <a:pt x="10569" y="3020"/>
                    <a:pt x="10358" y="2987"/>
                    <a:pt x="10147" y="2987"/>
                  </a:cubicBezTo>
                  <a:cubicBezTo>
                    <a:pt x="9822" y="2987"/>
                    <a:pt x="9500" y="3065"/>
                    <a:pt x="9204" y="3216"/>
                  </a:cubicBezTo>
                  <a:cubicBezTo>
                    <a:pt x="8966" y="3323"/>
                    <a:pt x="8751" y="3490"/>
                    <a:pt x="8585" y="3693"/>
                  </a:cubicBezTo>
                  <a:cubicBezTo>
                    <a:pt x="8418" y="3895"/>
                    <a:pt x="8287" y="4109"/>
                    <a:pt x="8180" y="4347"/>
                  </a:cubicBezTo>
                  <a:cubicBezTo>
                    <a:pt x="7953" y="4788"/>
                    <a:pt x="7787" y="5264"/>
                    <a:pt x="7442" y="5574"/>
                  </a:cubicBezTo>
                  <a:cubicBezTo>
                    <a:pt x="7275" y="5729"/>
                    <a:pt x="7061" y="5824"/>
                    <a:pt x="6846" y="5848"/>
                  </a:cubicBezTo>
                  <a:cubicBezTo>
                    <a:pt x="6808" y="5852"/>
                    <a:pt x="6770" y="5854"/>
                    <a:pt x="6732" y="5854"/>
                  </a:cubicBezTo>
                  <a:cubicBezTo>
                    <a:pt x="6545" y="5854"/>
                    <a:pt x="6362" y="5806"/>
                    <a:pt x="6203" y="5717"/>
                  </a:cubicBezTo>
                  <a:cubicBezTo>
                    <a:pt x="5810" y="5502"/>
                    <a:pt x="5489" y="5193"/>
                    <a:pt x="5275" y="4812"/>
                  </a:cubicBezTo>
                  <a:cubicBezTo>
                    <a:pt x="5072" y="4443"/>
                    <a:pt x="4905" y="4062"/>
                    <a:pt x="4763" y="3669"/>
                  </a:cubicBezTo>
                  <a:cubicBezTo>
                    <a:pt x="4620" y="3300"/>
                    <a:pt x="4453" y="2942"/>
                    <a:pt x="4239" y="2597"/>
                  </a:cubicBezTo>
                  <a:cubicBezTo>
                    <a:pt x="4036" y="2288"/>
                    <a:pt x="3762" y="2038"/>
                    <a:pt x="3429" y="1859"/>
                  </a:cubicBezTo>
                  <a:cubicBezTo>
                    <a:pt x="3131" y="1704"/>
                    <a:pt x="2805" y="1626"/>
                    <a:pt x="2478" y="1626"/>
                  </a:cubicBezTo>
                  <a:cubicBezTo>
                    <a:pt x="2177" y="1626"/>
                    <a:pt x="1875" y="1692"/>
                    <a:pt x="1596" y="1823"/>
                  </a:cubicBezTo>
                  <a:cubicBezTo>
                    <a:pt x="1155" y="2014"/>
                    <a:pt x="762" y="2300"/>
                    <a:pt x="453" y="2669"/>
                  </a:cubicBezTo>
                  <a:cubicBezTo>
                    <a:pt x="262" y="2895"/>
                    <a:pt x="131" y="3169"/>
                    <a:pt x="48" y="3454"/>
                  </a:cubicBezTo>
                  <a:cubicBezTo>
                    <a:pt x="24" y="3562"/>
                    <a:pt x="0" y="3657"/>
                    <a:pt x="0" y="3764"/>
                  </a:cubicBezTo>
                  <a:cubicBezTo>
                    <a:pt x="12" y="3764"/>
                    <a:pt x="12" y="3657"/>
                    <a:pt x="72" y="3466"/>
                  </a:cubicBezTo>
                  <a:cubicBezTo>
                    <a:pt x="167" y="3181"/>
                    <a:pt x="310" y="2919"/>
                    <a:pt x="500" y="2692"/>
                  </a:cubicBezTo>
                  <a:cubicBezTo>
                    <a:pt x="798" y="2335"/>
                    <a:pt x="1191" y="2061"/>
                    <a:pt x="1619" y="1883"/>
                  </a:cubicBezTo>
                  <a:cubicBezTo>
                    <a:pt x="1886" y="1760"/>
                    <a:pt x="2172" y="1700"/>
                    <a:pt x="2456" y="1700"/>
                  </a:cubicBezTo>
                  <a:cubicBezTo>
                    <a:pt x="2780" y="1700"/>
                    <a:pt x="3102" y="1778"/>
                    <a:pt x="3393" y="1930"/>
                  </a:cubicBezTo>
                  <a:cubicBezTo>
                    <a:pt x="3703" y="2109"/>
                    <a:pt x="3965" y="2347"/>
                    <a:pt x="4155" y="2657"/>
                  </a:cubicBezTo>
                  <a:cubicBezTo>
                    <a:pt x="4370" y="2990"/>
                    <a:pt x="4536" y="3335"/>
                    <a:pt x="4667" y="3704"/>
                  </a:cubicBezTo>
                  <a:cubicBezTo>
                    <a:pt x="4810" y="4109"/>
                    <a:pt x="4977" y="4490"/>
                    <a:pt x="5179" y="4871"/>
                  </a:cubicBezTo>
                  <a:cubicBezTo>
                    <a:pt x="5406" y="5264"/>
                    <a:pt x="5739" y="5598"/>
                    <a:pt x="6144" y="5812"/>
                  </a:cubicBezTo>
                  <a:cubicBezTo>
                    <a:pt x="6337" y="5919"/>
                    <a:pt x="6549" y="5968"/>
                    <a:pt x="6764" y="5968"/>
                  </a:cubicBezTo>
                  <a:cubicBezTo>
                    <a:pt x="6787" y="5968"/>
                    <a:pt x="6811" y="5968"/>
                    <a:pt x="6834" y="5967"/>
                  </a:cubicBezTo>
                  <a:cubicBezTo>
                    <a:pt x="7084" y="5943"/>
                    <a:pt x="7322" y="5836"/>
                    <a:pt x="7513" y="5669"/>
                  </a:cubicBezTo>
                  <a:cubicBezTo>
                    <a:pt x="7882" y="5324"/>
                    <a:pt x="8049" y="4836"/>
                    <a:pt x="8275" y="4395"/>
                  </a:cubicBezTo>
                  <a:cubicBezTo>
                    <a:pt x="8382" y="4169"/>
                    <a:pt x="8513" y="3966"/>
                    <a:pt x="8668" y="3776"/>
                  </a:cubicBezTo>
                  <a:cubicBezTo>
                    <a:pt x="8823" y="3585"/>
                    <a:pt x="9025" y="3431"/>
                    <a:pt x="9251" y="3323"/>
                  </a:cubicBezTo>
                  <a:cubicBezTo>
                    <a:pt x="9529" y="3177"/>
                    <a:pt x="9833" y="3103"/>
                    <a:pt x="10140" y="3103"/>
                  </a:cubicBezTo>
                  <a:cubicBezTo>
                    <a:pt x="10333" y="3103"/>
                    <a:pt x="10527" y="3133"/>
                    <a:pt x="10716" y="3192"/>
                  </a:cubicBezTo>
                  <a:cubicBezTo>
                    <a:pt x="11716" y="3538"/>
                    <a:pt x="12156" y="4669"/>
                    <a:pt x="13133" y="5062"/>
                  </a:cubicBezTo>
                  <a:cubicBezTo>
                    <a:pt x="13300" y="5129"/>
                    <a:pt x="13479" y="5166"/>
                    <a:pt x="13661" y="5166"/>
                  </a:cubicBezTo>
                  <a:cubicBezTo>
                    <a:pt x="13738" y="5166"/>
                    <a:pt x="13817" y="5159"/>
                    <a:pt x="13895" y="5145"/>
                  </a:cubicBezTo>
                  <a:cubicBezTo>
                    <a:pt x="14145" y="5097"/>
                    <a:pt x="14371" y="4990"/>
                    <a:pt x="14561" y="4824"/>
                  </a:cubicBezTo>
                  <a:cubicBezTo>
                    <a:pt x="14931" y="4514"/>
                    <a:pt x="15204" y="4109"/>
                    <a:pt x="15383" y="3657"/>
                  </a:cubicBezTo>
                  <a:cubicBezTo>
                    <a:pt x="15728" y="2811"/>
                    <a:pt x="16014" y="1990"/>
                    <a:pt x="16478" y="1323"/>
                  </a:cubicBezTo>
                  <a:cubicBezTo>
                    <a:pt x="16681" y="990"/>
                    <a:pt x="16955" y="704"/>
                    <a:pt x="17264" y="466"/>
                  </a:cubicBezTo>
                  <a:cubicBezTo>
                    <a:pt x="17550" y="252"/>
                    <a:pt x="17883" y="121"/>
                    <a:pt x="18240" y="85"/>
                  </a:cubicBezTo>
                  <a:cubicBezTo>
                    <a:pt x="18323" y="76"/>
                    <a:pt x="18405" y="71"/>
                    <a:pt x="18487" y="71"/>
                  </a:cubicBezTo>
                  <a:cubicBezTo>
                    <a:pt x="18725" y="71"/>
                    <a:pt x="18962" y="109"/>
                    <a:pt x="19193" y="180"/>
                  </a:cubicBezTo>
                  <a:cubicBezTo>
                    <a:pt x="19348" y="216"/>
                    <a:pt x="19479" y="275"/>
                    <a:pt x="19622" y="335"/>
                  </a:cubicBezTo>
                  <a:cubicBezTo>
                    <a:pt x="19753" y="395"/>
                    <a:pt x="19884" y="454"/>
                    <a:pt x="19991" y="525"/>
                  </a:cubicBezTo>
                  <a:cubicBezTo>
                    <a:pt x="20396" y="764"/>
                    <a:pt x="20753" y="1085"/>
                    <a:pt x="21038" y="1442"/>
                  </a:cubicBezTo>
                  <a:cubicBezTo>
                    <a:pt x="21229" y="1680"/>
                    <a:pt x="21372" y="1930"/>
                    <a:pt x="21479" y="2204"/>
                  </a:cubicBezTo>
                  <a:cubicBezTo>
                    <a:pt x="21550" y="2407"/>
                    <a:pt x="21586" y="2502"/>
                    <a:pt x="21586" y="2502"/>
                  </a:cubicBezTo>
                  <a:cubicBezTo>
                    <a:pt x="21586" y="2490"/>
                    <a:pt x="21586" y="2478"/>
                    <a:pt x="21586" y="2454"/>
                  </a:cubicBezTo>
                  <a:cubicBezTo>
                    <a:pt x="21574" y="2383"/>
                    <a:pt x="21550" y="2300"/>
                    <a:pt x="21527" y="2228"/>
                  </a:cubicBezTo>
                  <a:cubicBezTo>
                    <a:pt x="21419" y="1942"/>
                    <a:pt x="21277" y="1680"/>
                    <a:pt x="21098" y="1442"/>
                  </a:cubicBezTo>
                  <a:cubicBezTo>
                    <a:pt x="20717" y="954"/>
                    <a:pt x="20229" y="549"/>
                    <a:pt x="19669" y="275"/>
                  </a:cubicBezTo>
                  <a:cubicBezTo>
                    <a:pt x="19526" y="216"/>
                    <a:pt x="19383" y="156"/>
                    <a:pt x="19241" y="121"/>
                  </a:cubicBezTo>
                  <a:cubicBezTo>
                    <a:pt x="19000" y="40"/>
                    <a:pt x="18752" y="0"/>
                    <a:pt x="1850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39;p38">
              <a:extLst>
                <a:ext uri="{FF2B5EF4-FFF2-40B4-BE49-F238E27FC236}">
                  <a16:creationId xmlns:a16="http://schemas.microsoft.com/office/drawing/2014/main" id="{9DBDE258-DE57-4697-ACF8-1B116C0A9A99}"/>
                </a:ext>
              </a:extLst>
            </p:cNvPr>
            <p:cNvSpPr/>
            <p:nvPr/>
          </p:nvSpPr>
          <p:spPr>
            <a:xfrm flipH="1">
              <a:off x="8628270" y="1248665"/>
              <a:ext cx="20118" cy="5671"/>
            </a:xfrm>
            <a:custGeom>
              <a:avLst/>
              <a:gdLst/>
              <a:ahLst/>
              <a:cxnLst/>
              <a:rect l="l" t="t" r="r" b="b"/>
              <a:pathLst>
                <a:path w="525" h="148" extrusionOk="0">
                  <a:moveTo>
                    <a:pt x="441" y="0"/>
                  </a:moveTo>
                  <a:cubicBezTo>
                    <a:pt x="393" y="0"/>
                    <a:pt x="328" y="6"/>
                    <a:pt x="250" y="18"/>
                  </a:cubicBezTo>
                  <a:cubicBezTo>
                    <a:pt x="108" y="54"/>
                    <a:pt x="0" y="113"/>
                    <a:pt x="0" y="125"/>
                  </a:cubicBezTo>
                  <a:cubicBezTo>
                    <a:pt x="7" y="138"/>
                    <a:pt x="46" y="148"/>
                    <a:pt x="103" y="148"/>
                  </a:cubicBezTo>
                  <a:cubicBezTo>
                    <a:pt x="150" y="148"/>
                    <a:pt x="210" y="141"/>
                    <a:pt x="274" y="125"/>
                  </a:cubicBezTo>
                  <a:cubicBezTo>
                    <a:pt x="417" y="102"/>
                    <a:pt x="524" y="54"/>
                    <a:pt x="524" y="18"/>
                  </a:cubicBezTo>
                  <a:cubicBezTo>
                    <a:pt x="518" y="6"/>
                    <a:pt x="489" y="0"/>
                    <a:pt x="44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40;p38">
              <a:extLst>
                <a:ext uri="{FF2B5EF4-FFF2-40B4-BE49-F238E27FC236}">
                  <a16:creationId xmlns:a16="http://schemas.microsoft.com/office/drawing/2014/main" id="{72A37D8F-051E-42ED-8CDE-17615BED9C7A}"/>
                </a:ext>
              </a:extLst>
            </p:cNvPr>
            <p:cNvSpPr/>
            <p:nvPr/>
          </p:nvSpPr>
          <p:spPr>
            <a:xfrm flipH="1">
              <a:off x="8612749" y="1352020"/>
              <a:ext cx="16937" cy="8890"/>
            </a:xfrm>
            <a:custGeom>
              <a:avLst/>
              <a:gdLst/>
              <a:ahLst/>
              <a:cxnLst/>
              <a:rect l="l" t="t" r="r" b="b"/>
              <a:pathLst>
                <a:path w="442" h="232" extrusionOk="0">
                  <a:moveTo>
                    <a:pt x="387" y="1"/>
                  </a:moveTo>
                  <a:cubicBezTo>
                    <a:pt x="343" y="1"/>
                    <a:pt x="272" y="19"/>
                    <a:pt x="191" y="60"/>
                  </a:cubicBezTo>
                  <a:cubicBezTo>
                    <a:pt x="72" y="119"/>
                    <a:pt x="1" y="179"/>
                    <a:pt x="1" y="214"/>
                  </a:cubicBezTo>
                  <a:cubicBezTo>
                    <a:pt x="1" y="226"/>
                    <a:pt x="13" y="231"/>
                    <a:pt x="33" y="231"/>
                  </a:cubicBezTo>
                  <a:cubicBezTo>
                    <a:pt x="77" y="231"/>
                    <a:pt x="158" y="207"/>
                    <a:pt x="239" y="167"/>
                  </a:cubicBezTo>
                  <a:cubicBezTo>
                    <a:pt x="358" y="119"/>
                    <a:pt x="441" y="48"/>
                    <a:pt x="429" y="12"/>
                  </a:cubicBezTo>
                  <a:cubicBezTo>
                    <a:pt x="422" y="4"/>
                    <a:pt x="407" y="1"/>
                    <a:pt x="387"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41;p38">
              <a:extLst>
                <a:ext uri="{FF2B5EF4-FFF2-40B4-BE49-F238E27FC236}">
                  <a16:creationId xmlns:a16="http://schemas.microsoft.com/office/drawing/2014/main" id="{8490B2ED-7E63-4B55-BED9-0FFA88DD519B}"/>
                </a:ext>
              </a:extLst>
            </p:cNvPr>
            <p:cNvSpPr/>
            <p:nvPr/>
          </p:nvSpPr>
          <p:spPr>
            <a:xfrm flipH="1">
              <a:off x="8594967" y="1465033"/>
              <a:ext cx="16478" cy="7396"/>
            </a:xfrm>
            <a:custGeom>
              <a:avLst/>
              <a:gdLst/>
              <a:ahLst/>
              <a:cxnLst/>
              <a:rect l="l" t="t" r="r" b="b"/>
              <a:pathLst>
                <a:path w="430" h="193" extrusionOk="0">
                  <a:moveTo>
                    <a:pt x="372" y="0"/>
                  </a:moveTo>
                  <a:cubicBezTo>
                    <a:pt x="327" y="0"/>
                    <a:pt x="261" y="12"/>
                    <a:pt x="191" y="40"/>
                  </a:cubicBezTo>
                  <a:cubicBezTo>
                    <a:pt x="72" y="75"/>
                    <a:pt x="1" y="147"/>
                    <a:pt x="1" y="171"/>
                  </a:cubicBezTo>
                  <a:cubicBezTo>
                    <a:pt x="1" y="185"/>
                    <a:pt x="20" y="192"/>
                    <a:pt x="50" y="192"/>
                  </a:cubicBezTo>
                  <a:cubicBezTo>
                    <a:pt x="93" y="192"/>
                    <a:pt x="158" y="179"/>
                    <a:pt x="227" y="159"/>
                  </a:cubicBezTo>
                  <a:cubicBezTo>
                    <a:pt x="346" y="111"/>
                    <a:pt x="429" y="51"/>
                    <a:pt x="429" y="16"/>
                  </a:cubicBezTo>
                  <a:cubicBezTo>
                    <a:pt x="425" y="6"/>
                    <a:pt x="403" y="0"/>
                    <a:pt x="37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42;p38">
              <a:extLst>
                <a:ext uri="{FF2B5EF4-FFF2-40B4-BE49-F238E27FC236}">
                  <a16:creationId xmlns:a16="http://schemas.microsoft.com/office/drawing/2014/main" id="{E3898D51-8CB6-4052-958F-3BDBA56FD29D}"/>
                </a:ext>
              </a:extLst>
            </p:cNvPr>
            <p:cNvSpPr/>
            <p:nvPr/>
          </p:nvSpPr>
          <p:spPr>
            <a:xfrm flipH="1">
              <a:off x="8573086" y="1576129"/>
              <a:ext cx="19198" cy="7166"/>
            </a:xfrm>
            <a:custGeom>
              <a:avLst/>
              <a:gdLst/>
              <a:ahLst/>
              <a:cxnLst/>
              <a:rect l="l" t="t" r="r" b="b"/>
              <a:pathLst>
                <a:path w="501" h="187" extrusionOk="0">
                  <a:moveTo>
                    <a:pt x="432" y="0"/>
                  </a:moveTo>
                  <a:cubicBezTo>
                    <a:pt x="379" y="0"/>
                    <a:pt x="303" y="13"/>
                    <a:pt x="227" y="34"/>
                  </a:cubicBezTo>
                  <a:cubicBezTo>
                    <a:pt x="96" y="81"/>
                    <a:pt x="1" y="141"/>
                    <a:pt x="13" y="165"/>
                  </a:cubicBezTo>
                  <a:cubicBezTo>
                    <a:pt x="13" y="180"/>
                    <a:pt x="32" y="186"/>
                    <a:pt x="64" y="186"/>
                  </a:cubicBezTo>
                  <a:cubicBezTo>
                    <a:pt x="109" y="186"/>
                    <a:pt x="180" y="174"/>
                    <a:pt x="263" y="153"/>
                  </a:cubicBezTo>
                  <a:cubicBezTo>
                    <a:pt x="406" y="105"/>
                    <a:pt x="501" y="46"/>
                    <a:pt x="501" y="22"/>
                  </a:cubicBezTo>
                  <a:cubicBezTo>
                    <a:pt x="496" y="7"/>
                    <a:pt x="470" y="0"/>
                    <a:pt x="43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43;p38">
              <a:extLst>
                <a:ext uri="{FF2B5EF4-FFF2-40B4-BE49-F238E27FC236}">
                  <a16:creationId xmlns:a16="http://schemas.microsoft.com/office/drawing/2014/main" id="{EAF1F475-3916-4662-B663-372F8BA1FB74}"/>
                </a:ext>
              </a:extLst>
            </p:cNvPr>
            <p:cNvSpPr/>
            <p:nvPr/>
          </p:nvSpPr>
          <p:spPr>
            <a:xfrm flipH="1">
              <a:off x="7784196" y="1022103"/>
              <a:ext cx="165657" cy="152437"/>
            </a:xfrm>
            <a:custGeom>
              <a:avLst/>
              <a:gdLst/>
              <a:ahLst/>
              <a:cxnLst/>
              <a:rect l="l" t="t" r="r" b="b"/>
              <a:pathLst>
                <a:path w="4323" h="3978" extrusionOk="0">
                  <a:moveTo>
                    <a:pt x="3954" y="1"/>
                  </a:moveTo>
                  <a:cubicBezTo>
                    <a:pt x="2775" y="144"/>
                    <a:pt x="1799" y="275"/>
                    <a:pt x="1096" y="370"/>
                  </a:cubicBezTo>
                  <a:cubicBezTo>
                    <a:pt x="763" y="418"/>
                    <a:pt x="477" y="465"/>
                    <a:pt x="299" y="489"/>
                  </a:cubicBezTo>
                  <a:cubicBezTo>
                    <a:pt x="203" y="501"/>
                    <a:pt x="108" y="525"/>
                    <a:pt x="13" y="560"/>
                  </a:cubicBezTo>
                  <a:lnTo>
                    <a:pt x="3900" y="116"/>
                  </a:lnTo>
                  <a:lnTo>
                    <a:pt x="3900" y="116"/>
                  </a:lnTo>
                  <a:cubicBezTo>
                    <a:pt x="3993" y="1087"/>
                    <a:pt x="4086" y="2204"/>
                    <a:pt x="4191" y="3390"/>
                  </a:cubicBezTo>
                  <a:lnTo>
                    <a:pt x="4191" y="3390"/>
                  </a:lnTo>
                  <a:lnTo>
                    <a:pt x="446" y="3876"/>
                  </a:lnTo>
                  <a:lnTo>
                    <a:pt x="446" y="3876"/>
                  </a:lnTo>
                  <a:cubicBezTo>
                    <a:pt x="319" y="2888"/>
                    <a:pt x="214" y="2074"/>
                    <a:pt x="144" y="1489"/>
                  </a:cubicBezTo>
                  <a:cubicBezTo>
                    <a:pt x="96" y="1192"/>
                    <a:pt x="72" y="965"/>
                    <a:pt x="49" y="787"/>
                  </a:cubicBezTo>
                  <a:cubicBezTo>
                    <a:pt x="37" y="703"/>
                    <a:pt x="25" y="620"/>
                    <a:pt x="1" y="549"/>
                  </a:cubicBezTo>
                  <a:lnTo>
                    <a:pt x="1" y="549"/>
                  </a:lnTo>
                  <a:cubicBezTo>
                    <a:pt x="1" y="620"/>
                    <a:pt x="13" y="703"/>
                    <a:pt x="13" y="775"/>
                  </a:cubicBezTo>
                  <a:cubicBezTo>
                    <a:pt x="37" y="953"/>
                    <a:pt x="60" y="1180"/>
                    <a:pt x="84" y="1453"/>
                  </a:cubicBezTo>
                  <a:cubicBezTo>
                    <a:pt x="144" y="2061"/>
                    <a:pt x="239" y="2906"/>
                    <a:pt x="346" y="3930"/>
                  </a:cubicBezTo>
                  <a:lnTo>
                    <a:pt x="346" y="3978"/>
                  </a:lnTo>
                  <a:lnTo>
                    <a:pt x="406" y="3978"/>
                  </a:lnTo>
                  <a:lnTo>
                    <a:pt x="4263" y="3513"/>
                  </a:lnTo>
                  <a:lnTo>
                    <a:pt x="4323" y="3513"/>
                  </a:lnTo>
                  <a:lnTo>
                    <a:pt x="4323" y="3454"/>
                  </a:lnTo>
                  <a:lnTo>
                    <a:pt x="4323" y="3406"/>
                  </a:lnTo>
                  <a:cubicBezTo>
                    <a:pt x="4204" y="2192"/>
                    <a:pt x="4097" y="1049"/>
                    <a:pt x="4013" y="60"/>
                  </a:cubicBezTo>
                  <a:lnTo>
                    <a:pt x="4013"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44;p38">
              <a:extLst>
                <a:ext uri="{FF2B5EF4-FFF2-40B4-BE49-F238E27FC236}">
                  <a16:creationId xmlns:a16="http://schemas.microsoft.com/office/drawing/2014/main" id="{91FEDE0B-01E4-4D23-ABA2-E5316B4A6C98}"/>
                </a:ext>
              </a:extLst>
            </p:cNvPr>
            <p:cNvSpPr/>
            <p:nvPr/>
          </p:nvSpPr>
          <p:spPr>
            <a:xfrm flipH="1">
              <a:off x="7812015" y="1064373"/>
              <a:ext cx="112737" cy="13795"/>
            </a:xfrm>
            <a:custGeom>
              <a:avLst/>
              <a:gdLst/>
              <a:ahLst/>
              <a:cxnLst/>
              <a:rect l="l" t="t" r="r" b="b"/>
              <a:pathLst>
                <a:path w="2942" h="360" extrusionOk="0">
                  <a:moveTo>
                    <a:pt x="2194" y="1"/>
                  </a:moveTo>
                  <a:cubicBezTo>
                    <a:pt x="1453" y="1"/>
                    <a:pt x="713" y="119"/>
                    <a:pt x="1" y="350"/>
                  </a:cubicBezTo>
                  <a:cubicBezTo>
                    <a:pt x="2" y="357"/>
                    <a:pt x="16" y="360"/>
                    <a:pt x="40" y="360"/>
                  </a:cubicBezTo>
                  <a:cubicBezTo>
                    <a:pt x="192" y="360"/>
                    <a:pt x="766" y="242"/>
                    <a:pt x="1465" y="160"/>
                  </a:cubicBezTo>
                  <a:cubicBezTo>
                    <a:pt x="2275" y="77"/>
                    <a:pt x="2942" y="77"/>
                    <a:pt x="2942" y="41"/>
                  </a:cubicBezTo>
                  <a:cubicBezTo>
                    <a:pt x="2693" y="14"/>
                    <a:pt x="2443" y="1"/>
                    <a:pt x="2194"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45;p38">
              <a:extLst>
                <a:ext uri="{FF2B5EF4-FFF2-40B4-BE49-F238E27FC236}">
                  <a16:creationId xmlns:a16="http://schemas.microsoft.com/office/drawing/2014/main" id="{1B405EB8-8FE6-4109-AA48-F082ED2800C5}"/>
                </a:ext>
              </a:extLst>
            </p:cNvPr>
            <p:cNvSpPr/>
            <p:nvPr/>
          </p:nvSpPr>
          <p:spPr>
            <a:xfrm flipH="1">
              <a:off x="7810175" y="1097560"/>
              <a:ext cx="105916" cy="12032"/>
            </a:xfrm>
            <a:custGeom>
              <a:avLst/>
              <a:gdLst/>
              <a:ahLst/>
              <a:cxnLst/>
              <a:rect l="l" t="t" r="r" b="b"/>
              <a:pathLst>
                <a:path w="2764" h="314" extrusionOk="0">
                  <a:moveTo>
                    <a:pt x="2098" y="1"/>
                  </a:moveTo>
                  <a:cubicBezTo>
                    <a:pt x="1856" y="1"/>
                    <a:pt x="1613" y="19"/>
                    <a:pt x="1370" y="56"/>
                  </a:cubicBezTo>
                  <a:cubicBezTo>
                    <a:pt x="906" y="80"/>
                    <a:pt x="442" y="163"/>
                    <a:pt x="1" y="306"/>
                  </a:cubicBezTo>
                  <a:cubicBezTo>
                    <a:pt x="3" y="311"/>
                    <a:pt x="18" y="314"/>
                    <a:pt x="45" y="314"/>
                  </a:cubicBezTo>
                  <a:cubicBezTo>
                    <a:pt x="198" y="314"/>
                    <a:pt x="734" y="236"/>
                    <a:pt x="1382" y="175"/>
                  </a:cubicBezTo>
                  <a:cubicBezTo>
                    <a:pt x="2144" y="104"/>
                    <a:pt x="2763" y="80"/>
                    <a:pt x="2763" y="44"/>
                  </a:cubicBezTo>
                  <a:cubicBezTo>
                    <a:pt x="2542" y="16"/>
                    <a:pt x="2320" y="1"/>
                    <a:pt x="2098"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46;p38">
              <a:extLst>
                <a:ext uri="{FF2B5EF4-FFF2-40B4-BE49-F238E27FC236}">
                  <a16:creationId xmlns:a16="http://schemas.microsoft.com/office/drawing/2014/main" id="{61DEA639-DE4A-4AD1-8E1B-03E130401F14}"/>
                </a:ext>
              </a:extLst>
            </p:cNvPr>
            <p:cNvSpPr/>
            <p:nvPr/>
          </p:nvSpPr>
          <p:spPr>
            <a:xfrm flipH="1">
              <a:off x="7845774" y="1127528"/>
              <a:ext cx="60699" cy="8699"/>
            </a:xfrm>
            <a:custGeom>
              <a:avLst/>
              <a:gdLst/>
              <a:ahLst/>
              <a:cxnLst/>
              <a:rect l="l" t="t" r="r" b="b"/>
              <a:pathLst>
                <a:path w="1584" h="227" extrusionOk="0">
                  <a:moveTo>
                    <a:pt x="1332" y="1"/>
                  </a:moveTo>
                  <a:cubicBezTo>
                    <a:pt x="1149" y="1"/>
                    <a:pt x="965" y="19"/>
                    <a:pt x="786" y="60"/>
                  </a:cubicBezTo>
                  <a:cubicBezTo>
                    <a:pt x="512" y="72"/>
                    <a:pt x="250" y="119"/>
                    <a:pt x="0" y="215"/>
                  </a:cubicBezTo>
                  <a:cubicBezTo>
                    <a:pt x="87" y="222"/>
                    <a:pt x="176" y="226"/>
                    <a:pt x="265" y="226"/>
                  </a:cubicBezTo>
                  <a:cubicBezTo>
                    <a:pt x="443" y="226"/>
                    <a:pt x="623" y="211"/>
                    <a:pt x="798" y="179"/>
                  </a:cubicBezTo>
                  <a:cubicBezTo>
                    <a:pt x="1060" y="167"/>
                    <a:pt x="1334" y="107"/>
                    <a:pt x="1584" y="12"/>
                  </a:cubicBezTo>
                  <a:cubicBezTo>
                    <a:pt x="1501" y="5"/>
                    <a:pt x="1416" y="1"/>
                    <a:pt x="133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47;p38">
              <a:extLst>
                <a:ext uri="{FF2B5EF4-FFF2-40B4-BE49-F238E27FC236}">
                  <a16:creationId xmlns:a16="http://schemas.microsoft.com/office/drawing/2014/main" id="{674EB103-90D6-4A46-B69A-62EE6EAB2F06}"/>
                </a:ext>
              </a:extLst>
            </p:cNvPr>
            <p:cNvSpPr/>
            <p:nvPr/>
          </p:nvSpPr>
          <p:spPr>
            <a:xfrm flipH="1">
              <a:off x="6126123" y="957721"/>
              <a:ext cx="1019772" cy="762491"/>
            </a:xfrm>
            <a:custGeom>
              <a:avLst/>
              <a:gdLst/>
              <a:ahLst/>
              <a:cxnLst/>
              <a:rect l="l" t="t" r="r" b="b"/>
              <a:pathLst>
                <a:path w="26612" h="19898" extrusionOk="0">
                  <a:moveTo>
                    <a:pt x="1843" y="1"/>
                  </a:moveTo>
                  <a:cubicBezTo>
                    <a:pt x="1718" y="1"/>
                    <a:pt x="1592" y="1"/>
                    <a:pt x="1465" y="2"/>
                  </a:cubicBezTo>
                  <a:lnTo>
                    <a:pt x="1" y="15052"/>
                  </a:lnTo>
                  <a:cubicBezTo>
                    <a:pt x="9942" y="15933"/>
                    <a:pt x="13276" y="16576"/>
                    <a:pt x="22444" y="19897"/>
                  </a:cubicBezTo>
                  <a:lnTo>
                    <a:pt x="26611" y="4717"/>
                  </a:lnTo>
                  <a:cubicBezTo>
                    <a:pt x="18270" y="2179"/>
                    <a:pt x="11215" y="1"/>
                    <a:pt x="18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48;p38">
              <a:extLst>
                <a:ext uri="{FF2B5EF4-FFF2-40B4-BE49-F238E27FC236}">
                  <a16:creationId xmlns:a16="http://schemas.microsoft.com/office/drawing/2014/main" id="{6083B6AD-C8A2-4E2C-886D-DAF71AD7C243}"/>
                </a:ext>
              </a:extLst>
            </p:cNvPr>
            <p:cNvSpPr/>
            <p:nvPr/>
          </p:nvSpPr>
          <p:spPr>
            <a:xfrm flipH="1">
              <a:off x="6845190" y="1114000"/>
              <a:ext cx="161519" cy="167305"/>
            </a:xfrm>
            <a:custGeom>
              <a:avLst/>
              <a:gdLst/>
              <a:ahLst/>
              <a:cxnLst/>
              <a:rect l="l" t="t" r="r" b="b"/>
              <a:pathLst>
                <a:path w="4215" h="4366" extrusionOk="0">
                  <a:moveTo>
                    <a:pt x="3840" y="1"/>
                  </a:moveTo>
                  <a:cubicBezTo>
                    <a:pt x="3039" y="1"/>
                    <a:pt x="2256" y="262"/>
                    <a:pt x="1607" y="746"/>
                  </a:cubicBezTo>
                  <a:cubicBezTo>
                    <a:pt x="607" y="1484"/>
                    <a:pt x="12" y="2651"/>
                    <a:pt x="0" y="3901"/>
                  </a:cubicBezTo>
                  <a:cubicBezTo>
                    <a:pt x="0" y="4056"/>
                    <a:pt x="0" y="4211"/>
                    <a:pt x="12" y="4366"/>
                  </a:cubicBezTo>
                  <a:lnTo>
                    <a:pt x="3739" y="3949"/>
                  </a:lnTo>
                  <a:lnTo>
                    <a:pt x="3846" y="3211"/>
                  </a:lnTo>
                  <a:lnTo>
                    <a:pt x="4215" y="20"/>
                  </a:lnTo>
                  <a:cubicBezTo>
                    <a:pt x="4090" y="7"/>
                    <a:pt x="3964" y="1"/>
                    <a:pt x="3840"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49;p38">
              <a:extLst>
                <a:ext uri="{FF2B5EF4-FFF2-40B4-BE49-F238E27FC236}">
                  <a16:creationId xmlns:a16="http://schemas.microsoft.com/office/drawing/2014/main" id="{6053D443-B61A-46B7-9011-44E3454EED89}"/>
                </a:ext>
              </a:extLst>
            </p:cNvPr>
            <p:cNvSpPr/>
            <p:nvPr/>
          </p:nvSpPr>
          <p:spPr>
            <a:xfrm flipH="1">
              <a:off x="6702823" y="1117947"/>
              <a:ext cx="144658" cy="199877"/>
            </a:xfrm>
            <a:custGeom>
              <a:avLst/>
              <a:gdLst/>
              <a:ahLst/>
              <a:cxnLst/>
              <a:rect l="l" t="t" r="r" b="b"/>
              <a:pathLst>
                <a:path w="3775" h="5216" extrusionOk="0">
                  <a:moveTo>
                    <a:pt x="465" y="0"/>
                  </a:moveTo>
                  <a:lnTo>
                    <a:pt x="96" y="3179"/>
                  </a:lnTo>
                  <a:lnTo>
                    <a:pt x="0" y="3929"/>
                  </a:lnTo>
                  <a:lnTo>
                    <a:pt x="3525" y="5215"/>
                  </a:lnTo>
                  <a:cubicBezTo>
                    <a:pt x="3608" y="4941"/>
                    <a:pt x="3679" y="4667"/>
                    <a:pt x="3703" y="4394"/>
                  </a:cubicBezTo>
                  <a:cubicBezTo>
                    <a:pt x="3775" y="3786"/>
                    <a:pt x="3715" y="3167"/>
                    <a:pt x="3537" y="2596"/>
                  </a:cubicBezTo>
                  <a:cubicBezTo>
                    <a:pt x="3179" y="1334"/>
                    <a:pt x="2155" y="369"/>
                    <a:pt x="881" y="72"/>
                  </a:cubicBezTo>
                  <a:lnTo>
                    <a:pt x="774" y="48"/>
                  </a:lnTo>
                  <a:lnTo>
                    <a:pt x="703" y="24"/>
                  </a:lnTo>
                  <a:lnTo>
                    <a:pt x="477"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0;p38">
              <a:extLst>
                <a:ext uri="{FF2B5EF4-FFF2-40B4-BE49-F238E27FC236}">
                  <a16:creationId xmlns:a16="http://schemas.microsoft.com/office/drawing/2014/main" id="{97212A49-FC47-4045-A174-FC646F2054F5}"/>
                </a:ext>
              </a:extLst>
            </p:cNvPr>
            <p:cNvSpPr/>
            <p:nvPr/>
          </p:nvSpPr>
          <p:spPr>
            <a:xfrm flipH="1">
              <a:off x="6702823" y="1117947"/>
              <a:ext cx="144658" cy="199877"/>
            </a:xfrm>
            <a:custGeom>
              <a:avLst/>
              <a:gdLst/>
              <a:ahLst/>
              <a:cxnLst/>
              <a:rect l="l" t="t" r="r" b="b"/>
              <a:pathLst>
                <a:path w="3775" h="5216" extrusionOk="0">
                  <a:moveTo>
                    <a:pt x="465" y="0"/>
                  </a:moveTo>
                  <a:lnTo>
                    <a:pt x="96" y="3179"/>
                  </a:lnTo>
                  <a:lnTo>
                    <a:pt x="0" y="3929"/>
                  </a:lnTo>
                  <a:lnTo>
                    <a:pt x="3525" y="5215"/>
                  </a:lnTo>
                  <a:cubicBezTo>
                    <a:pt x="3608" y="4941"/>
                    <a:pt x="3679" y="4667"/>
                    <a:pt x="3703" y="4394"/>
                  </a:cubicBezTo>
                  <a:cubicBezTo>
                    <a:pt x="3775" y="3786"/>
                    <a:pt x="3715" y="3167"/>
                    <a:pt x="3537" y="2596"/>
                  </a:cubicBezTo>
                  <a:cubicBezTo>
                    <a:pt x="3179" y="1334"/>
                    <a:pt x="2155" y="369"/>
                    <a:pt x="881" y="72"/>
                  </a:cubicBezTo>
                  <a:lnTo>
                    <a:pt x="774" y="48"/>
                  </a:lnTo>
                  <a:lnTo>
                    <a:pt x="703" y="24"/>
                  </a:lnTo>
                  <a:lnTo>
                    <a:pt x="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1;p38">
              <a:extLst>
                <a:ext uri="{FF2B5EF4-FFF2-40B4-BE49-F238E27FC236}">
                  <a16:creationId xmlns:a16="http://schemas.microsoft.com/office/drawing/2014/main" id="{64F939C7-1C34-43B7-B043-76E4A7F8B26C}"/>
                </a:ext>
              </a:extLst>
            </p:cNvPr>
            <p:cNvSpPr/>
            <p:nvPr/>
          </p:nvSpPr>
          <p:spPr>
            <a:xfrm flipH="1">
              <a:off x="6721991" y="1282197"/>
              <a:ext cx="278356" cy="152054"/>
            </a:xfrm>
            <a:custGeom>
              <a:avLst/>
              <a:gdLst/>
              <a:ahLst/>
              <a:cxnLst/>
              <a:rect l="l" t="t" r="r" b="b"/>
              <a:pathLst>
                <a:path w="7264" h="3968" extrusionOk="0">
                  <a:moveTo>
                    <a:pt x="3727" y="0"/>
                  </a:moveTo>
                  <a:lnTo>
                    <a:pt x="1" y="417"/>
                  </a:lnTo>
                  <a:cubicBezTo>
                    <a:pt x="156" y="2227"/>
                    <a:pt x="1477" y="3715"/>
                    <a:pt x="3251" y="3941"/>
                  </a:cubicBezTo>
                  <a:cubicBezTo>
                    <a:pt x="3394" y="3959"/>
                    <a:pt x="3535" y="3967"/>
                    <a:pt x="3676" y="3967"/>
                  </a:cubicBezTo>
                  <a:cubicBezTo>
                    <a:pt x="5276" y="3967"/>
                    <a:pt x="6727" y="2873"/>
                    <a:pt x="7264" y="1286"/>
                  </a:cubicBezTo>
                  <a:lnTo>
                    <a:pt x="3739"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2;p38">
              <a:extLst>
                <a:ext uri="{FF2B5EF4-FFF2-40B4-BE49-F238E27FC236}">
                  <a16:creationId xmlns:a16="http://schemas.microsoft.com/office/drawing/2014/main" id="{06338A5C-F03A-4948-8B4C-00EF731B9790}"/>
                </a:ext>
              </a:extLst>
            </p:cNvPr>
            <p:cNvSpPr/>
            <p:nvPr/>
          </p:nvSpPr>
          <p:spPr>
            <a:xfrm flipH="1">
              <a:off x="6251591" y="1153050"/>
              <a:ext cx="330357" cy="94957"/>
            </a:xfrm>
            <a:custGeom>
              <a:avLst/>
              <a:gdLst/>
              <a:ahLst/>
              <a:cxnLst/>
              <a:rect l="l" t="t" r="r" b="b"/>
              <a:pathLst>
                <a:path w="8621" h="2478" extrusionOk="0">
                  <a:moveTo>
                    <a:pt x="1" y="1"/>
                  </a:moveTo>
                  <a:cubicBezTo>
                    <a:pt x="120" y="37"/>
                    <a:pt x="227" y="61"/>
                    <a:pt x="346" y="72"/>
                  </a:cubicBezTo>
                  <a:cubicBezTo>
                    <a:pt x="572" y="96"/>
                    <a:pt x="906" y="144"/>
                    <a:pt x="1299" y="203"/>
                  </a:cubicBezTo>
                  <a:cubicBezTo>
                    <a:pt x="2346" y="382"/>
                    <a:pt x="3394" y="620"/>
                    <a:pt x="4406" y="906"/>
                  </a:cubicBezTo>
                  <a:cubicBezTo>
                    <a:pt x="5430" y="1204"/>
                    <a:pt x="6430" y="1549"/>
                    <a:pt x="7407" y="1966"/>
                  </a:cubicBezTo>
                  <a:cubicBezTo>
                    <a:pt x="7788" y="2108"/>
                    <a:pt x="8085" y="2251"/>
                    <a:pt x="8300" y="2347"/>
                  </a:cubicBezTo>
                  <a:cubicBezTo>
                    <a:pt x="8407" y="2394"/>
                    <a:pt x="8514" y="2442"/>
                    <a:pt x="8621" y="2477"/>
                  </a:cubicBezTo>
                  <a:cubicBezTo>
                    <a:pt x="8526" y="2406"/>
                    <a:pt x="8430" y="2347"/>
                    <a:pt x="8311" y="2287"/>
                  </a:cubicBezTo>
                  <a:cubicBezTo>
                    <a:pt x="8121" y="2180"/>
                    <a:pt x="7811" y="2037"/>
                    <a:pt x="7442" y="1870"/>
                  </a:cubicBezTo>
                  <a:cubicBezTo>
                    <a:pt x="5502" y="1001"/>
                    <a:pt x="3430" y="418"/>
                    <a:pt x="1322" y="120"/>
                  </a:cubicBezTo>
                  <a:cubicBezTo>
                    <a:pt x="918" y="72"/>
                    <a:pt x="584" y="37"/>
                    <a:pt x="358" y="25"/>
                  </a:cubicBezTo>
                  <a:cubicBezTo>
                    <a:pt x="239" y="1"/>
                    <a:pt x="120" y="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p38">
              <a:extLst>
                <a:ext uri="{FF2B5EF4-FFF2-40B4-BE49-F238E27FC236}">
                  <a16:creationId xmlns:a16="http://schemas.microsoft.com/office/drawing/2014/main" id="{E5C0C8E3-2E09-422D-91B2-191AE8754CAA}"/>
                </a:ext>
              </a:extLst>
            </p:cNvPr>
            <p:cNvSpPr/>
            <p:nvPr/>
          </p:nvSpPr>
          <p:spPr>
            <a:xfrm flipH="1">
              <a:off x="6261171" y="1213446"/>
              <a:ext cx="330817" cy="94344"/>
            </a:xfrm>
            <a:custGeom>
              <a:avLst/>
              <a:gdLst/>
              <a:ahLst/>
              <a:cxnLst/>
              <a:rect l="l" t="t" r="r" b="b"/>
              <a:pathLst>
                <a:path w="8633" h="2462" extrusionOk="0">
                  <a:moveTo>
                    <a:pt x="149" y="1"/>
                  </a:moveTo>
                  <a:cubicBezTo>
                    <a:pt x="100" y="1"/>
                    <a:pt x="50" y="4"/>
                    <a:pt x="1" y="9"/>
                  </a:cubicBezTo>
                  <a:cubicBezTo>
                    <a:pt x="120" y="32"/>
                    <a:pt x="239" y="56"/>
                    <a:pt x="358" y="68"/>
                  </a:cubicBezTo>
                  <a:cubicBezTo>
                    <a:pt x="584" y="92"/>
                    <a:pt x="906" y="139"/>
                    <a:pt x="1311" y="211"/>
                  </a:cubicBezTo>
                  <a:cubicBezTo>
                    <a:pt x="3406" y="544"/>
                    <a:pt x="5454" y="1128"/>
                    <a:pt x="7419" y="1949"/>
                  </a:cubicBezTo>
                  <a:cubicBezTo>
                    <a:pt x="7788" y="2104"/>
                    <a:pt x="8097" y="2235"/>
                    <a:pt x="8300" y="2330"/>
                  </a:cubicBezTo>
                  <a:cubicBezTo>
                    <a:pt x="8407" y="2390"/>
                    <a:pt x="8514" y="2425"/>
                    <a:pt x="8633" y="2461"/>
                  </a:cubicBezTo>
                  <a:cubicBezTo>
                    <a:pt x="8538" y="2402"/>
                    <a:pt x="8431" y="2342"/>
                    <a:pt x="8323" y="2295"/>
                  </a:cubicBezTo>
                  <a:cubicBezTo>
                    <a:pt x="8121" y="2187"/>
                    <a:pt x="7823" y="2033"/>
                    <a:pt x="7454" y="1866"/>
                  </a:cubicBezTo>
                  <a:cubicBezTo>
                    <a:pt x="6478" y="1437"/>
                    <a:pt x="5478" y="1068"/>
                    <a:pt x="4454" y="782"/>
                  </a:cubicBezTo>
                  <a:cubicBezTo>
                    <a:pt x="3430" y="485"/>
                    <a:pt x="2382" y="270"/>
                    <a:pt x="1323" y="116"/>
                  </a:cubicBezTo>
                  <a:cubicBezTo>
                    <a:pt x="918" y="68"/>
                    <a:pt x="596" y="32"/>
                    <a:pt x="358" y="20"/>
                  </a:cubicBezTo>
                  <a:cubicBezTo>
                    <a:pt x="288" y="6"/>
                    <a:pt x="219" y="1"/>
                    <a:pt x="149"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4;p38">
              <a:extLst>
                <a:ext uri="{FF2B5EF4-FFF2-40B4-BE49-F238E27FC236}">
                  <a16:creationId xmlns:a16="http://schemas.microsoft.com/office/drawing/2014/main" id="{EB73528B-09A4-4519-A435-90E19B1991E0}"/>
                </a:ext>
              </a:extLst>
            </p:cNvPr>
            <p:cNvSpPr/>
            <p:nvPr/>
          </p:nvSpPr>
          <p:spPr>
            <a:xfrm flipH="1">
              <a:off x="6271212" y="1273344"/>
              <a:ext cx="330357" cy="95110"/>
            </a:xfrm>
            <a:custGeom>
              <a:avLst/>
              <a:gdLst/>
              <a:ahLst/>
              <a:cxnLst/>
              <a:rect l="l" t="t" r="r" b="b"/>
              <a:pathLst>
                <a:path w="8621" h="2482" extrusionOk="0">
                  <a:moveTo>
                    <a:pt x="106" y="0"/>
                  </a:moveTo>
                  <a:cubicBezTo>
                    <a:pt x="71" y="0"/>
                    <a:pt x="36" y="2"/>
                    <a:pt x="1" y="5"/>
                  </a:cubicBezTo>
                  <a:cubicBezTo>
                    <a:pt x="120" y="29"/>
                    <a:pt x="227" y="53"/>
                    <a:pt x="346" y="65"/>
                  </a:cubicBezTo>
                  <a:cubicBezTo>
                    <a:pt x="572" y="89"/>
                    <a:pt x="906" y="136"/>
                    <a:pt x="1299" y="208"/>
                  </a:cubicBezTo>
                  <a:cubicBezTo>
                    <a:pt x="2346" y="374"/>
                    <a:pt x="3394" y="612"/>
                    <a:pt x="4406" y="898"/>
                  </a:cubicBezTo>
                  <a:cubicBezTo>
                    <a:pt x="5430" y="1196"/>
                    <a:pt x="6430" y="1553"/>
                    <a:pt x="7407" y="1958"/>
                  </a:cubicBezTo>
                  <a:cubicBezTo>
                    <a:pt x="7788" y="2113"/>
                    <a:pt x="8085" y="2256"/>
                    <a:pt x="8300" y="2351"/>
                  </a:cubicBezTo>
                  <a:cubicBezTo>
                    <a:pt x="8407" y="2398"/>
                    <a:pt x="8514" y="2446"/>
                    <a:pt x="8621" y="2482"/>
                  </a:cubicBezTo>
                  <a:cubicBezTo>
                    <a:pt x="8526" y="2410"/>
                    <a:pt x="8431" y="2339"/>
                    <a:pt x="8311" y="2291"/>
                  </a:cubicBezTo>
                  <a:cubicBezTo>
                    <a:pt x="8109" y="2184"/>
                    <a:pt x="7811" y="2041"/>
                    <a:pt x="7442" y="1875"/>
                  </a:cubicBezTo>
                  <a:cubicBezTo>
                    <a:pt x="6466" y="1434"/>
                    <a:pt x="5466" y="1065"/>
                    <a:pt x="4442" y="779"/>
                  </a:cubicBezTo>
                  <a:cubicBezTo>
                    <a:pt x="3418" y="481"/>
                    <a:pt x="2370" y="267"/>
                    <a:pt x="1322" y="124"/>
                  </a:cubicBezTo>
                  <a:cubicBezTo>
                    <a:pt x="918" y="65"/>
                    <a:pt x="584" y="29"/>
                    <a:pt x="358" y="17"/>
                  </a:cubicBezTo>
                  <a:cubicBezTo>
                    <a:pt x="274" y="9"/>
                    <a:pt x="190" y="0"/>
                    <a:pt x="10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5;p38">
              <a:extLst>
                <a:ext uri="{FF2B5EF4-FFF2-40B4-BE49-F238E27FC236}">
                  <a16:creationId xmlns:a16="http://schemas.microsoft.com/office/drawing/2014/main" id="{A44054C9-0BB2-4B17-8D97-5AF280ED186C}"/>
                </a:ext>
              </a:extLst>
            </p:cNvPr>
            <p:cNvSpPr/>
            <p:nvPr/>
          </p:nvSpPr>
          <p:spPr>
            <a:xfrm flipH="1">
              <a:off x="6290794" y="1334200"/>
              <a:ext cx="320815" cy="94497"/>
            </a:xfrm>
            <a:custGeom>
              <a:avLst/>
              <a:gdLst/>
              <a:ahLst/>
              <a:cxnLst/>
              <a:rect l="l" t="t" r="r" b="b"/>
              <a:pathLst>
                <a:path w="8372" h="2466" extrusionOk="0">
                  <a:moveTo>
                    <a:pt x="1" y="1"/>
                  </a:moveTo>
                  <a:cubicBezTo>
                    <a:pt x="120" y="36"/>
                    <a:pt x="227" y="48"/>
                    <a:pt x="346" y="60"/>
                  </a:cubicBezTo>
                  <a:cubicBezTo>
                    <a:pt x="572" y="96"/>
                    <a:pt x="882" y="144"/>
                    <a:pt x="1275" y="203"/>
                  </a:cubicBezTo>
                  <a:cubicBezTo>
                    <a:pt x="3311" y="537"/>
                    <a:pt x="5299" y="1120"/>
                    <a:pt x="7204" y="1953"/>
                  </a:cubicBezTo>
                  <a:cubicBezTo>
                    <a:pt x="7561" y="2096"/>
                    <a:pt x="7859" y="2239"/>
                    <a:pt x="8050" y="2334"/>
                  </a:cubicBezTo>
                  <a:cubicBezTo>
                    <a:pt x="8157" y="2382"/>
                    <a:pt x="8264" y="2430"/>
                    <a:pt x="8371" y="2465"/>
                  </a:cubicBezTo>
                  <a:cubicBezTo>
                    <a:pt x="8276" y="2394"/>
                    <a:pt x="8181" y="2346"/>
                    <a:pt x="8073" y="2299"/>
                  </a:cubicBezTo>
                  <a:cubicBezTo>
                    <a:pt x="7883" y="2192"/>
                    <a:pt x="7597" y="2049"/>
                    <a:pt x="7228" y="1882"/>
                  </a:cubicBezTo>
                  <a:cubicBezTo>
                    <a:pt x="6287" y="1441"/>
                    <a:pt x="5311" y="1072"/>
                    <a:pt x="4323" y="775"/>
                  </a:cubicBezTo>
                  <a:cubicBezTo>
                    <a:pt x="3323" y="489"/>
                    <a:pt x="2311" y="263"/>
                    <a:pt x="1287" y="120"/>
                  </a:cubicBezTo>
                  <a:cubicBezTo>
                    <a:pt x="894" y="60"/>
                    <a:pt x="572" y="25"/>
                    <a:pt x="346" y="13"/>
                  </a:cubicBezTo>
                  <a:cubicBezTo>
                    <a:pt x="239" y="1"/>
                    <a:pt x="120" y="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6;p38">
              <a:extLst>
                <a:ext uri="{FF2B5EF4-FFF2-40B4-BE49-F238E27FC236}">
                  <a16:creationId xmlns:a16="http://schemas.microsoft.com/office/drawing/2014/main" id="{D51AFE29-FAD3-40D3-9735-EA0BE6A05154}"/>
                </a:ext>
              </a:extLst>
            </p:cNvPr>
            <p:cNvSpPr/>
            <p:nvPr/>
          </p:nvSpPr>
          <p:spPr>
            <a:xfrm flipH="1">
              <a:off x="6333253" y="1394098"/>
              <a:ext cx="287936" cy="82503"/>
            </a:xfrm>
            <a:custGeom>
              <a:avLst/>
              <a:gdLst/>
              <a:ahLst/>
              <a:cxnLst/>
              <a:rect l="l" t="t" r="r" b="b"/>
              <a:pathLst>
                <a:path w="7514" h="2153" extrusionOk="0">
                  <a:moveTo>
                    <a:pt x="156" y="0"/>
                  </a:moveTo>
                  <a:cubicBezTo>
                    <a:pt x="105" y="0"/>
                    <a:pt x="54" y="3"/>
                    <a:pt x="1" y="9"/>
                  </a:cubicBezTo>
                  <a:cubicBezTo>
                    <a:pt x="96" y="33"/>
                    <a:pt x="203" y="57"/>
                    <a:pt x="310" y="69"/>
                  </a:cubicBezTo>
                  <a:lnTo>
                    <a:pt x="1144" y="176"/>
                  </a:lnTo>
                  <a:cubicBezTo>
                    <a:pt x="2977" y="426"/>
                    <a:pt x="4763" y="926"/>
                    <a:pt x="6454" y="1700"/>
                  </a:cubicBezTo>
                  <a:lnTo>
                    <a:pt x="7228" y="2033"/>
                  </a:lnTo>
                  <a:cubicBezTo>
                    <a:pt x="7311" y="2081"/>
                    <a:pt x="7419" y="2129"/>
                    <a:pt x="7514" y="2153"/>
                  </a:cubicBezTo>
                  <a:cubicBezTo>
                    <a:pt x="7430" y="2093"/>
                    <a:pt x="7335" y="2033"/>
                    <a:pt x="7240" y="1986"/>
                  </a:cubicBezTo>
                  <a:cubicBezTo>
                    <a:pt x="7073" y="1891"/>
                    <a:pt x="6811" y="1760"/>
                    <a:pt x="6490" y="1605"/>
                  </a:cubicBezTo>
                  <a:cubicBezTo>
                    <a:pt x="4811" y="795"/>
                    <a:pt x="3001" y="283"/>
                    <a:pt x="1156" y="93"/>
                  </a:cubicBezTo>
                  <a:cubicBezTo>
                    <a:pt x="799" y="45"/>
                    <a:pt x="513" y="9"/>
                    <a:pt x="310" y="9"/>
                  </a:cubicBezTo>
                  <a:cubicBezTo>
                    <a:pt x="257" y="3"/>
                    <a:pt x="206" y="0"/>
                    <a:pt x="15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7;p38">
              <a:extLst>
                <a:ext uri="{FF2B5EF4-FFF2-40B4-BE49-F238E27FC236}">
                  <a16:creationId xmlns:a16="http://schemas.microsoft.com/office/drawing/2014/main" id="{BB7DE469-B732-4CB8-9E6A-234F84FCA14B}"/>
                </a:ext>
              </a:extLst>
            </p:cNvPr>
            <p:cNvSpPr/>
            <p:nvPr/>
          </p:nvSpPr>
          <p:spPr>
            <a:xfrm flipH="1">
              <a:off x="6477413" y="1454187"/>
              <a:ext cx="157457" cy="29276"/>
            </a:xfrm>
            <a:custGeom>
              <a:avLst/>
              <a:gdLst/>
              <a:ahLst/>
              <a:cxnLst/>
              <a:rect l="l" t="t" r="r" b="b"/>
              <a:pathLst>
                <a:path w="4109" h="764" extrusionOk="0">
                  <a:moveTo>
                    <a:pt x="233" y="0"/>
                  </a:moveTo>
                  <a:cubicBezTo>
                    <a:pt x="155" y="0"/>
                    <a:pt x="78" y="4"/>
                    <a:pt x="1" y="13"/>
                  </a:cubicBezTo>
                  <a:cubicBezTo>
                    <a:pt x="191" y="61"/>
                    <a:pt x="394" y="96"/>
                    <a:pt x="608" y="108"/>
                  </a:cubicBezTo>
                  <a:cubicBezTo>
                    <a:pt x="977" y="180"/>
                    <a:pt x="1501" y="251"/>
                    <a:pt x="2061" y="346"/>
                  </a:cubicBezTo>
                  <a:cubicBezTo>
                    <a:pt x="2632" y="442"/>
                    <a:pt x="3144" y="549"/>
                    <a:pt x="3513" y="644"/>
                  </a:cubicBezTo>
                  <a:cubicBezTo>
                    <a:pt x="3704" y="692"/>
                    <a:pt x="3906" y="739"/>
                    <a:pt x="4108" y="763"/>
                  </a:cubicBezTo>
                  <a:cubicBezTo>
                    <a:pt x="3930" y="668"/>
                    <a:pt x="3739" y="596"/>
                    <a:pt x="3537" y="549"/>
                  </a:cubicBezTo>
                  <a:cubicBezTo>
                    <a:pt x="3061" y="406"/>
                    <a:pt x="2572" y="299"/>
                    <a:pt x="2084" y="215"/>
                  </a:cubicBezTo>
                  <a:cubicBezTo>
                    <a:pt x="1513" y="120"/>
                    <a:pt x="989" y="61"/>
                    <a:pt x="608" y="25"/>
                  </a:cubicBezTo>
                  <a:cubicBezTo>
                    <a:pt x="483" y="10"/>
                    <a:pt x="358" y="0"/>
                    <a:pt x="23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8;p38">
              <a:extLst>
                <a:ext uri="{FF2B5EF4-FFF2-40B4-BE49-F238E27FC236}">
                  <a16:creationId xmlns:a16="http://schemas.microsoft.com/office/drawing/2014/main" id="{0D233299-ED4E-461B-9FDF-32E607496A4C}"/>
                </a:ext>
              </a:extLst>
            </p:cNvPr>
            <p:cNvSpPr/>
            <p:nvPr/>
          </p:nvSpPr>
          <p:spPr>
            <a:xfrm flipH="1">
              <a:off x="6621176" y="1024402"/>
              <a:ext cx="465396" cy="522455"/>
            </a:xfrm>
            <a:custGeom>
              <a:avLst/>
              <a:gdLst/>
              <a:ahLst/>
              <a:cxnLst/>
              <a:rect l="l" t="t" r="r" b="b"/>
              <a:pathLst>
                <a:path w="12145" h="13634" extrusionOk="0">
                  <a:moveTo>
                    <a:pt x="2144" y="0"/>
                  </a:moveTo>
                  <a:lnTo>
                    <a:pt x="1560" y="24"/>
                  </a:lnTo>
                  <a:lnTo>
                    <a:pt x="1370" y="36"/>
                  </a:lnTo>
                  <a:lnTo>
                    <a:pt x="1370" y="48"/>
                  </a:lnTo>
                  <a:lnTo>
                    <a:pt x="2156" y="48"/>
                  </a:lnTo>
                  <a:cubicBezTo>
                    <a:pt x="2656" y="48"/>
                    <a:pt x="3406" y="72"/>
                    <a:pt x="4358" y="131"/>
                  </a:cubicBezTo>
                  <a:cubicBezTo>
                    <a:pt x="6962" y="321"/>
                    <a:pt x="9531" y="793"/>
                    <a:pt x="12030" y="1547"/>
                  </a:cubicBezTo>
                  <a:lnTo>
                    <a:pt x="12030" y="1547"/>
                  </a:lnTo>
                  <a:cubicBezTo>
                    <a:pt x="11448" y="4871"/>
                    <a:pt x="10760" y="8819"/>
                    <a:pt x="10014" y="13038"/>
                  </a:cubicBezTo>
                  <a:cubicBezTo>
                    <a:pt x="9982" y="13194"/>
                    <a:pt x="9960" y="13341"/>
                    <a:pt x="9931" y="13487"/>
                  </a:cubicBezTo>
                  <a:lnTo>
                    <a:pt x="9931" y="13487"/>
                  </a:lnTo>
                  <a:cubicBezTo>
                    <a:pt x="8247" y="13053"/>
                    <a:pt x="6529" y="12701"/>
                    <a:pt x="4799" y="12431"/>
                  </a:cubicBezTo>
                  <a:cubicBezTo>
                    <a:pt x="3152" y="12184"/>
                    <a:pt x="1575" y="12006"/>
                    <a:pt x="102" y="11922"/>
                  </a:cubicBezTo>
                  <a:lnTo>
                    <a:pt x="102" y="11922"/>
                  </a:lnTo>
                  <a:cubicBezTo>
                    <a:pt x="480" y="8387"/>
                    <a:pt x="799" y="5442"/>
                    <a:pt x="1024" y="3358"/>
                  </a:cubicBezTo>
                  <a:cubicBezTo>
                    <a:pt x="1144" y="2322"/>
                    <a:pt x="1227" y="1489"/>
                    <a:pt x="1286" y="917"/>
                  </a:cubicBezTo>
                  <a:cubicBezTo>
                    <a:pt x="1310" y="643"/>
                    <a:pt x="1334" y="429"/>
                    <a:pt x="1346" y="274"/>
                  </a:cubicBezTo>
                  <a:cubicBezTo>
                    <a:pt x="1370" y="203"/>
                    <a:pt x="1370" y="143"/>
                    <a:pt x="1370" y="108"/>
                  </a:cubicBezTo>
                  <a:cubicBezTo>
                    <a:pt x="1370" y="103"/>
                    <a:pt x="1370" y="99"/>
                    <a:pt x="1370" y="96"/>
                  </a:cubicBezTo>
                  <a:cubicBezTo>
                    <a:pt x="1358" y="143"/>
                    <a:pt x="1346" y="191"/>
                    <a:pt x="1346" y="262"/>
                  </a:cubicBezTo>
                  <a:cubicBezTo>
                    <a:pt x="1334" y="417"/>
                    <a:pt x="1298" y="620"/>
                    <a:pt x="1275" y="893"/>
                  </a:cubicBezTo>
                  <a:cubicBezTo>
                    <a:pt x="1203" y="1453"/>
                    <a:pt x="1108" y="2286"/>
                    <a:pt x="989" y="3322"/>
                  </a:cubicBezTo>
                  <a:cubicBezTo>
                    <a:pt x="751" y="5418"/>
                    <a:pt x="405" y="8394"/>
                    <a:pt x="1" y="11954"/>
                  </a:cubicBezTo>
                  <a:lnTo>
                    <a:pt x="1" y="12014"/>
                  </a:lnTo>
                  <a:lnTo>
                    <a:pt x="60" y="12014"/>
                  </a:lnTo>
                  <a:cubicBezTo>
                    <a:pt x="1536" y="12109"/>
                    <a:pt x="3132" y="12288"/>
                    <a:pt x="4799" y="12550"/>
                  </a:cubicBezTo>
                  <a:cubicBezTo>
                    <a:pt x="6537" y="12812"/>
                    <a:pt x="8275" y="13169"/>
                    <a:pt x="9978" y="13609"/>
                  </a:cubicBezTo>
                  <a:lnTo>
                    <a:pt x="10038" y="13633"/>
                  </a:lnTo>
                  <a:lnTo>
                    <a:pt x="10038" y="13562"/>
                  </a:lnTo>
                  <a:cubicBezTo>
                    <a:pt x="10073" y="13395"/>
                    <a:pt x="10097" y="13228"/>
                    <a:pt x="10133" y="13050"/>
                  </a:cubicBezTo>
                  <a:cubicBezTo>
                    <a:pt x="10871" y="8811"/>
                    <a:pt x="11562" y="4846"/>
                    <a:pt x="12145" y="1513"/>
                  </a:cubicBezTo>
                  <a:lnTo>
                    <a:pt x="12145" y="1465"/>
                  </a:lnTo>
                  <a:lnTo>
                    <a:pt x="12109" y="1453"/>
                  </a:lnTo>
                  <a:cubicBezTo>
                    <a:pt x="9585" y="691"/>
                    <a:pt x="6978" y="227"/>
                    <a:pt x="4358" y="48"/>
                  </a:cubicBezTo>
                  <a:cubicBezTo>
                    <a:pt x="3406" y="0"/>
                    <a:pt x="2656" y="0"/>
                    <a:pt x="2144"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9;p38">
              <a:extLst>
                <a:ext uri="{FF2B5EF4-FFF2-40B4-BE49-F238E27FC236}">
                  <a16:creationId xmlns:a16="http://schemas.microsoft.com/office/drawing/2014/main" id="{9D2C289E-0D48-4ACC-B17D-D10C3122C234}"/>
                </a:ext>
              </a:extLst>
            </p:cNvPr>
            <p:cNvSpPr/>
            <p:nvPr/>
          </p:nvSpPr>
          <p:spPr>
            <a:xfrm flipH="1">
              <a:off x="7023591" y="2070181"/>
              <a:ext cx="375996" cy="203977"/>
            </a:xfrm>
            <a:custGeom>
              <a:avLst/>
              <a:gdLst/>
              <a:ahLst/>
              <a:cxnLst/>
              <a:rect l="l" t="t" r="r" b="b"/>
              <a:pathLst>
                <a:path w="9812" h="5323" extrusionOk="0">
                  <a:moveTo>
                    <a:pt x="4037" y="1"/>
                  </a:moveTo>
                  <a:lnTo>
                    <a:pt x="1" y="3632"/>
                  </a:lnTo>
                  <a:lnTo>
                    <a:pt x="310" y="3501"/>
                  </a:lnTo>
                  <a:lnTo>
                    <a:pt x="8550" y="5323"/>
                  </a:lnTo>
                  <a:lnTo>
                    <a:pt x="9812" y="3501"/>
                  </a:lnTo>
                  <a:lnTo>
                    <a:pt x="9609" y="1144"/>
                  </a:lnTo>
                  <a:lnTo>
                    <a:pt x="8347"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60;p38">
              <a:extLst>
                <a:ext uri="{FF2B5EF4-FFF2-40B4-BE49-F238E27FC236}">
                  <a16:creationId xmlns:a16="http://schemas.microsoft.com/office/drawing/2014/main" id="{FB749279-D5B9-44DA-BDAB-B59DDED44AEF}"/>
                </a:ext>
              </a:extLst>
            </p:cNvPr>
            <p:cNvSpPr/>
            <p:nvPr/>
          </p:nvSpPr>
          <p:spPr>
            <a:xfrm flipH="1">
              <a:off x="7023591" y="2070181"/>
              <a:ext cx="375996" cy="203977"/>
            </a:xfrm>
            <a:custGeom>
              <a:avLst/>
              <a:gdLst/>
              <a:ahLst/>
              <a:cxnLst/>
              <a:rect l="l" t="t" r="r" b="b"/>
              <a:pathLst>
                <a:path w="9812" h="5323" extrusionOk="0">
                  <a:moveTo>
                    <a:pt x="4037" y="1"/>
                  </a:moveTo>
                  <a:lnTo>
                    <a:pt x="1" y="3632"/>
                  </a:lnTo>
                  <a:lnTo>
                    <a:pt x="310" y="3501"/>
                  </a:lnTo>
                  <a:lnTo>
                    <a:pt x="8550" y="5323"/>
                  </a:lnTo>
                  <a:lnTo>
                    <a:pt x="9812" y="3501"/>
                  </a:lnTo>
                  <a:lnTo>
                    <a:pt x="9609" y="1144"/>
                  </a:lnTo>
                  <a:lnTo>
                    <a:pt x="834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61;p38">
              <a:extLst>
                <a:ext uri="{FF2B5EF4-FFF2-40B4-BE49-F238E27FC236}">
                  <a16:creationId xmlns:a16="http://schemas.microsoft.com/office/drawing/2014/main" id="{A76E9232-EE6C-461A-A7D9-276E6D0A467C}"/>
                </a:ext>
              </a:extLst>
            </p:cNvPr>
            <p:cNvSpPr/>
            <p:nvPr/>
          </p:nvSpPr>
          <p:spPr>
            <a:xfrm flipH="1">
              <a:off x="6262075" y="1443840"/>
              <a:ext cx="739154" cy="302038"/>
            </a:xfrm>
            <a:custGeom>
              <a:avLst/>
              <a:gdLst/>
              <a:ahLst/>
              <a:cxnLst/>
              <a:rect l="l" t="t" r="r" b="b"/>
              <a:pathLst>
                <a:path w="19289" h="7882" extrusionOk="0">
                  <a:moveTo>
                    <a:pt x="18895" y="0"/>
                  </a:moveTo>
                  <a:cubicBezTo>
                    <a:pt x="18817" y="0"/>
                    <a:pt x="18722" y="17"/>
                    <a:pt x="18609" y="57"/>
                  </a:cubicBezTo>
                  <a:cubicBezTo>
                    <a:pt x="18264" y="176"/>
                    <a:pt x="14514" y="1009"/>
                    <a:pt x="14514" y="1009"/>
                  </a:cubicBezTo>
                  <a:lnTo>
                    <a:pt x="12883" y="1474"/>
                  </a:lnTo>
                  <a:lnTo>
                    <a:pt x="2477" y="2867"/>
                  </a:lnTo>
                  <a:cubicBezTo>
                    <a:pt x="2357" y="2879"/>
                    <a:pt x="2238" y="2902"/>
                    <a:pt x="2119" y="2938"/>
                  </a:cubicBezTo>
                  <a:cubicBezTo>
                    <a:pt x="786" y="3319"/>
                    <a:pt x="0" y="4712"/>
                    <a:pt x="381" y="6046"/>
                  </a:cubicBezTo>
                  <a:cubicBezTo>
                    <a:pt x="381" y="6069"/>
                    <a:pt x="381" y="6081"/>
                    <a:pt x="393" y="6093"/>
                  </a:cubicBezTo>
                  <a:cubicBezTo>
                    <a:pt x="723" y="7182"/>
                    <a:pt x="1720" y="7882"/>
                    <a:pt x="2801" y="7882"/>
                  </a:cubicBezTo>
                  <a:cubicBezTo>
                    <a:pt x="3044" y="7882"/>
                    <a:pt x="3291" y="7846"/>
                    <a:pt x="3536" y="7772"/>
                  </a:cubicBezTo>
                  <a:lnTo>
                    <a:pt x="13275" y="4831"/>
                  </a:lnTo>
                  <a:cubicBezTo>
                    <a:pt x="13895" y="4724"/>
                    <a:pt x="15300" y="4605"/>
                    <a:pt x="15300" y="4605"/>
                  </a:cubicBezTo>
                  <a:lnTo>
                    <a:pt x="15931" y="4522"/>
                  </a:lnTo>
                  <a:lnTo>
                    <a:pt x="15931" y="4522"/>
                  </a:lnTo>
                  <a:cubicBezTo>
                    <a:pt x="15919" y="4557"/>
                    <a:pt x="15907" y="4605"/>
                    <a:pt x="15895" y="4641"/>
                  </a:cubicBezTo>
                  <a:cubicBezTo>
                    <a:pt x="15847" y="4712"/>
                    <a:pt x="15835" y="4795"/>
                    <a:pt x="15835" y="4879"/>
                  </a:cubicBezTo>
                  <a:cubicBezTo>
                    <a:pt x="15859" y="5022"/>
                    <a:pt x="16026" y="5105"/>
                    <a:pt x="16169" y="5141"/>
                  </a:cubicBezTo>
                  <a:cubicBezTo>
                    <a:pt x="16220" y="5149"/>
                    <a:pt x="16272" y="5153"/>
                    <a:pt x="16323" y="5153"/>
                  </a:cubicBezTo>
                  <a:cubicBezTo>
                    <a:pt x="16425" y="5153"/>
                    <a:pt x="16526" y="5137"/>
                    <a:pt x="16621" y="5105"/>
                  </a:cubicBezTo>
                  <a:cubicBezTo>
                    <a:pt x="17097" y="4938"/>
                    <a:pt x="17336" y="4426"/>
                    <a:pt x="17181" y="3950"/>
                  </a:cubicBezTo>
                  <a:cubicBezTo>
                    <a:pt x="17216" y="3879"/>
                    <a:pt x="17228" y="3783"/>
                    <a:pt x="17228" y="3700"/>
                  </a:cubicBezTo>
                  <a:cubicBezTo>
                    <a:pt x="17228" y="3105"/>
                    <a:pt x="16538" y="2617"/>
                    <a:pt x="16538" y="2617"/>
                  </a:cubicBezTo>
                  <a:lnTo>
                    <a:pt x="16752" y="2557"/>
                  </a:lnTo>
                  <a:cubicBezTo>
                    <a:pt x="16752" y="2557"/>
                    <a:pt x="17431" y="2640"/>
                    <a:pt x="17800" y="3736"/>
                  </a:cubicBezTo>
                  <a:cubicBezTo>
                    <a:pt x="17847" y="3891"/>
                    <a:pt x="17967" y="4033"/>
                    <a:pt x="18109" y="4117"/>
                  </a:cubicBezTo>
                  <a:cubicBezTo>
                    <a:pt x="18166" y="4157"/>
                    <a:pt x="18240" y="4176"/>
                    <a:pt x="18311" y="4176"/>
                  </a:cubicBezTo>
                  <a:cubicBezTo>
                    <a:pt x="18344" y="4176"/>
                    <a:pt x="18377" y="4172"/>
                    <a:pt x="18407" y="4164"/>
                  </a:cubicBezTo>
                  <a:cubicBezTo>
                    <a:pt x="18669" y="4069"/>
                    <a:pt x="18669" y="3855"/>
                    <a:pt x="18455" y="3176"/>
                  </a:cubicBezTo>
                  <a:cubicBezTo>
                    <a:pt x="18228" y="2486"/>
                    <a:pt x="17800" y="1902"/>
                    <a:pt x="17347" y="1747"/>
                  </a:cubicBezTo>
                  <a:cubicBezTo>
                    <a:pt x="17133" y="1664"/>
                    <a:pt x="16919" y="1605"/>
                    <a:pt x="16704" y="1557"/>
                  </a:cubicBezTo>
                  <a:cubicBezTo>
                    <a:pt x="16704" y="1557"/>
                    <a:pt x="18609" y="914"/>
                    <a:pt x="18717" y="866"/>
                  </a:cubicBezTo>
                  <a:cubicBezTo>
                    <a:pt x="19062" y="724"/>
                    <a:pt x="19288" y="450"/>
                    <a:pt x="19229" y="223"/>
                  </a:cubicBezTo>
                  <a:cubicBezTo>
                    <a:pt x="19194" y="112"/>
                    <a:pt x="19098" y="0"/>
                    <a:pt x="18895"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62;p38">
              <a:extLst>
                <a:ext uri="{FF2B5EF4-FFF2-40B4-BE49-F238E27FC236}">
                  <a16:creationId xmlns:a16="http://schemas.microsoft.com/office/drawing/2014/main" id="{C3CEF835-1EBE-4E91-83FA-701A4211EB92}"/>
                </a:ext>
              </a:extLst>
            </p:cNvPr>
            <p:cNvSpPr/>
            <p:nvPr/>
          </p:nvSpPr>
          <p:spPr>
            <a:xfrm flipH="1">
              <a:off x="6377046" y="1488869"/>
              <a:ext cx="121398" cy="67137"/>
            </a:xfrm>
            <a:custGeom>
              <a:avLst/>
              <a:gdLst/>
              <a:ahLst/>
              <a:cxnLst/>
              <a:rect l="l" t="t" r="r" b="b"/>
              <a:pathLst>
                <a:path w="3168" h="1752" extrusionOk="0">
                  <a:moveTo>
                    <a:pt x="1406" y="1"/>
                  </a:moveTo>
                  <a:lnTo>
                    <a:pt x="1" y="561"/>
                  </a:lnTo>
                  <a:cubicBezTo>
                    <a:pt x="48" y="775"/>
                    <a:pt x="227" y="942"/>
                    <a:pt x="453" y="965"/>
                  </a:cubicBezTo>
                  <a:cubicBezTo>
                    <a:pt x="667" y="1013"/>
                    <a:pt x="894" y="989"/>
                    <a:pt x="1108" y="1013"/>
                  </a:cubicBezTo>
                  <a:cubicBezTo>
                    <a:pt x="1751" y="1096"/>
                    <a:pt x="2263" y="1692"/>
                    <a:pt x="2906" y="1751"/>
                  </a:cubicBezTo>
                  <a:cubicBezTo>
                    <a:pt x="3001" y="1751"/>
                    <a:pt x="3120" y="1751"/>
                    <a:pt x="3144" y="1644"/>
                  </a:cubicBezTo>
                  <a:cubicBezTo>
                    <a:pt x="3168" y="1549"/>
                    <a:pt x="3096" y="1489"/>
                    <a:pt x="3037" y="1442"/>
                  </a:cubicBezTo>
                  <a:lnTo>
                    <a:pt x="1406"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63;p38">
              <a:extLst>
                <a:ext uri="{FF2B5EF4-FFF2-40B4-BE49-F238E27FC236}">
                  <a16:creationId xmlns:a16="http://schemas.microsoft.com/office/drawing/2014/main" id="{6BB13EDC-6937-49E3-AB28-AC8A337CBA93}"/>
                </a:ext>
              </a:extLst>
            </p:cNvPr>
            <p:cNvSpPr/>
            <p:nvPr/>
          </p:nvSpPr>
          <p:spPr>
            <a:xfrm flipH="1">
              <a:off x="6375207" y="1488869"/>
              <a:ext cx="124157" cy="69398"/>
            </a:xfrm>
            <a:custGeom>
              <a:avLst/>
              <a:gdLst/>
              <a:ahLst/>
              <a:cxnLst/>
              <a:rect l="l" t="t" r="r" b="b"/>
              <a:pathLst>
                <a:path w="3240" h="1811" extrusionOk="0">
                  <a:moveTo>
                    <a:pt x="1442" y="1"/>
                  </a:moveTo>
                  <a:cubicBezTo>
                    <a:pt x="1430" y="13"/>
                    <a:pt x="1489" y="72"/>
                    <a:pt x="1596" y="168"/>
                  </a:cubicBezTo>
                  <a:lnTo>
                    <a:pt x="2061" y="608"/>
                  </a:lnTo>
                  <a:lnTo>
                    <a:pt x="2763" y="1251"/>
                  </a:lnTo>
                  <a:lnTo>
                    <a:pt x="2966" y="1430"/>
                  </a:lnTo>
                  <a:cubicBezTo>
                    <a:pt x="3037" y="1489"/>
                    <a:pt x="3097" y="1561"/>
                    <a:pt x="3108" y="1608"/>
                  </a:cubicBezTo>
                  <a:cubicBezTo>
                    <a:pt x="3120" y="1656"/>
                    <a:pt x="3037" y="1680"/>
                    <a:pt x="2954" y="1680"/>
                  </a:cubicBezTo>
                  <a:cubicBezTo>
                    <a:pt x="2858" y="1668"/>
                    <a:pt x="2763" y="1656"/>
                    <a:pt x="2668" y="1632"/>
                  </a:cubicBezTo>
                  <a:cubicBezTo>
                    <a:pt x="2323" y="1477"/>
                    <a:pt x="1977" y="1299"/>
                    <a:pt x="1644" y="1108"/>
                  </a:cubicBezTo>
                  <a:cubicBezTo>
                    <a:pt x="1477" y="1037"/>
                    <a:pt x="1311" y="989"/>
                    <a:pt x="1144" y="965"/>
                  </a:cubicBezTo>
                  <a:cubicBezTo>
                    <a:pt x="989" y="953"/>
                    <a:pt x="846" y="942"/>
                    <a:pt x="691" y="942"/>
                  </a:cubicBezTo>
                  <a:cubicBezTo>
                    <a:pt x="666" y="945"/>
                    <a:pt x="640" y="946"/>
                    <a:pt x="614" y="946"/>
                  </a:cubicBezTo>
                  <a:cubicBezTo>
                    <a:pt x="438" y="946"/>
                    <a:pt x="267" y="876"/>
                    <a:pt x="132" y="751"/>
                  </a:cubicBezTo>
                  <a:cubicBezTo>
                    <a:pt x="84" y="692"/>
                    <a:pt x="49" y="620"/>
                    <a:pt x="25" y="549"/>
                  </a:cubicBezTo>
                  <a:lnTo>
                    <a:pt x="25" y="549"/>
                  </a:lnTo>
                  <a:cubicBezTo>
                    <a:pt x="25" y="549"/>
                    <a:pt x="1" y="656"/>
                    <a:pt x="96" y="787"/>
                  </a:cubicBezTo>
                  <a:cubicBezTo>
                    <a:pt x="242" y="944"/>
                    <a:pt x="441" y="1038"/>
                    <a:pt x="654" y="1038"/>
                  </a:cubicBezTo>
                  <a:cubicBezTo>
                    <a:pt x="666" y="1038"/>
                    <a:pt x="679" y="1037"/>
                    <a:pt x="691" y="1037"/>
                  </a:cubicBezTo>
                  <a:cubicBezTo>
                    <a:pt x="822" y="1049"/>
                    <a:pt x="977" y="1049"/>
                    <a:pt x="1132" y="1073"/>
                  </a:cubicBezTo>
                  <a:cubicBezTo>
                    <a:pt x="1287" y="1096"/>
                    <a:pt x="1453" y="1144"/>
                    <a:pt x="1596" y="1215"/>
                  </a:cubicBezTo>
                  <a:cubicBezTo>
                    <a:pt x="1930" y="1418"/>
                    <a:pt x="2275" y="1596"/>
                    <a:pt x="2632" y="1751"/>
                  </a:cubicBezTo>
                  <a:cubicBezTo>
                    <a:pt x="2739" y="1787"/>
                    <a:pt x="2846" y="1799"/>
                    <a:pt x="2942" y="1811"/>
                  </a:cubicBezTo>
                  <a:cubicBezTo>
                    <a:pt x="3001" y="1811"/>
                    <a:pt x="3061" y="1811"/>
                    <a:pt x="3120" y="1787"/>
                  </a:cubicBezTo>
                  <a:cubicBezTo>
                    <a:pt x="3192" y="1751"/>
                    <a:pt x="3239" y="1680"/>
                    <a:pt x="3227" y="1608"/>
                  </a:cubicBezTo>
                  <a:cubicBezTo>
                    <a:pt x="3216" y="1465"/>
                    <a:pt x="3108" y="1406"/>
                    <a:pt x="3049" y="1346"/>
                  </a:cubicBezTo>
                  <a:lnTo>
                    <a:pt x="2835" y="1168"/>
                  </a:lnTo>
                  <a:lnTo>
                    <a:pt x="2120" y="549"/>
                  </a:lnTo>
                  <a:cubicBezTo>
                    <a:pt x="1918" y="370"/>
                    <a:pt x="1751" y="239"/>
                    <a:pt x="1632" y="144"/>
                  </a:cubicBezTo>
                  <a:cubicBezTo>
                    <a:pt x="1573" y="84"/>
                    <a:pt x="1501" y="37"/>
                    <a:pt x="1442"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64;p38">
              <a:extLst>
                <a:ext uri="{FF2B5EF4-FFF2-40B4-BE49-F238E27FC236}">
                  <a16:creationId xmlns:a16="http://schemas.microsoft.com/office/drawing/2014/main" id="{1C216F5B-FAB8-45A1-9EFE-36EBD277E16B}"/>
                </a:ext>
              </a:extLst>
            </p:cNvPr>
            <p:cNvSpPr/>
            <p:nvPr/>
          </p:nvSpPr>
          <p:spPr>
            <a:xfrm flipH="1">
              <a:off x="6290781" y="1539761"/>
              <a:ext cx="77176" cy="65067"/>
            </a:xfrm>
            <a:custGeom>
              <a:avLst/>
              <a:gdLst/>
              <a:ahLst/>
              <a:cxnLst/>
              <a:rect l="l" t="t" r="r" b="b"/>
              <a:pathLst>
                <a:path w="2014" h="1698" extrusionOk="0">
                  <a:moveTo>
                    <a:pt x="257" y="1"/>
                  </a:moveTo>
                  <a:cubicBezTo>
                    <a:pt x="203" y="1"/>
                    <a:pt x="150" y="6"/>
                    <a:pt x="96" y="18"/>
                  </a:cubicBezTo>
                  <a:cubicBezTo>
                    <a:pt x="37" y="66"/>
                    <a:pt x="1" y="90"/>
                    <a:pt x="1" y="90"/>
                  </a:cubicBezTo>
                  <a:cubicBezTo>
                    <a:pt x="66" y="78"/>
                    <a:pt x="135" y="72"/>
                    <a:pt x="205" y="72"/>
                  </a:cubicBezTo>
                  <a:cubicBezTo>
                    <a:pt x="275" y="72"/>
                    <a:pt x="346" y="78"/>
                    <a:pt x="418" y="90"/>
                  </a:cubicBezTo>
                  <a:cubicBezTo>
                    <a:pt x="549" y="137"/>
                    <a:pt x="680" y="209"/>
                    <a:pt x="763" y="328"/>
                  </a:cubicBezTo>
                  <a:cubicBezTo>
                    <a:pt x="882" y="471"/>
                    <a:pt x="965" y="638"/>
                    <a:pt x="1025" y="816"/>
                  </a:cubicBezTo>
                  <a:cubicBezTo>
                    <a:pt x="1084" y="995"/>
                    <a:pt x="1168" y="1173"/>
                    <a:pt x="1263" y="1328"/>
                  </a:cubicBezTo>
                  <a:cubicBezTo>
                    <a:pt x="1334" y="1471"/>
                    <a:pt x="1453" y="1578"/>
                    <a:pt x="1596" y="1661"/>
                  </a:cubicBezTo>
                  <a:cubicBezTo>
                    <a:pt x="1644" y="1685"/>
                    <a:pt x="1698" y="1697"/>
                    <a:pt x="1753" y="1697"/>
                  </a:cubicBezTo>
                  <a:cubicBezTo>
                    <a:pt x="1808" y="1697"/>
                    <a:pt x="1864" y="1685"/>
                    <a:pt x="1918" y="1661"/>
                  </a:cubicBezTo>
                  <a:cubicBezTo>
                    <a:pt x="1989" y="1626"/>
                    <a:pt x="2013" y="1590"/>
                    <a:pt x="2001" y="1590"/>
                  </a:cubicBezTo>
                  <a:lnTo>
                    <a:pt x="2001" y="1590"/>
                  </a:lnTo>
                  <a:cubicBezTo>
                    <a:pt x="2001" y="1590"/>
                    <a:pt x="1965" y="1602"/>
                    <a:pt x="1906" y="1638"/>
                  </a:cubicBezTo>
                  <a:cubicBezTo>
                    <a:pt x="1874" y="1646"/>
                    <a:pt x="1841" y="1650"/>
                    <a:pt x="1808" y="1650"/>
                  </a:cubicBezTo>
                  <a:cubicBezTo>
                    <a:pt x="1742" y="1650"/>
                    <a:pt x="1676" y="1634"/>
                    <a:pt x="1620" y="1602"/>
                  </a:cubicBezTo>
                  <a:cubicBezTo>
                    <a:pt x="1501" y="1530"/>
                    <a:pt x="1394" y="1411"/>
                    <a:pt x="1322" y="1292"/>
                  </a:cubicBezTo>
                  <a:cubicBezTo>
                    <a:pt x="1227" y="1126"/>
                    <a:pt x="1144" y="959"/>
                    <a:pt x="1084" y="780"/>
                  </a:cubicBezTo>
                  <a:cubicBezTo>
                    <a:pt x="1025" y="602"/>
                    <a:pt x="930" y="423"/>
                    <a:pt x="811" y="280"/>
                  </a:cubicBezTo>
                  <a:cubicBezTo>
                    <a:pt x="715" y="149"/>
                    <a:pt x="572" y="54"/>
                    <a:pt x="418" y="18"/>
                  </a:cubicBezTo>
                  <a:cubicBezTo>
                    <a:pt x="364" y="6"/>
                    <a:pt x="310" y="1"/>
                    <a:pt x="257"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65;p38">
              <a:extLst>
                <a:ext uri="{FF2B5EF4-FFF2-40B4-BE49-F238E27FC236}">
                  <a16:creationId xmlns:a16="http://schemas.microsoft.com/office/drawing/2014/main" id="{616EFBC0-EF0F-4B0D-8CFD-FB564BD7A70D}"/>
                </a:ext>
              </a:extLst>
            </p:cNvPr>
            <p:cNvSpPr/>
            <p:nvPr/>
          </p:nvSpPr>
          <p:spPr>
            <a:xfrm flipH="1">
              <a:off x="6278481" y="1474728"/>
              <a:ext cx="97678" cy="35638"/>
            </a:xfrm>
            <a:custGeom>
              <a:avLst/>
              <a:gdLst/>
              <a:ahLst/>
              <a:cxnLst/>
              <a:rect l="l" t="t" r="r" b="b"/>
              <a:pathLst>
                <a:path w="2549" h="930" extrusionOk="0">
                  <a:moveTo>
                    <a:pt x="2549" y="1"/>
                  </a:moveTo>
                  <a:lnTo>
                    <a:pt x="2549" y="1"/>
                  </a:lnTo>
                  <a:cubicBezTo>
                    <a:pt x="2429" y="37"/>
                    <a:pt x="2298" y="72"/>
                    <a:pt x="2179" y="132"/>
                  </a:cubicBezTo>
                  <a:lnTo>
                    <a:pt x="1275" y="465"/>
                  </a:lnTo>
                  <a:lnTo>
                    <a:pt x="370" y="787"/>
                  </a:lnTo>
                  <a:cubicBezTo>
                    <a:pt x="239" y="811"/>
                    <a:pt x="120" y="870"/>
                    <a:pt x="1" y="930"/>
                  </a:cubicBezTo>
                  <a:cubicBezTo>
                    <a:pt x="132" y="906"/>
                    <a:pt x="263" y="882"/>
                    <a:pt x="382" y="834"/>
                  </a:cubicBezTo>
                  <a:cubicBezTo>
                    <a:pt x="620" y="763"/>
                    <a:pt x="953" y="668"/>
                    <a:pt x="1298" y="537"/>
                  </a:cubicBezTo>
                  <a:cubicBezTo>
                    <a:pt x="1656" y="406"/>
                    <a:pt x="1977" y="287"/>
                    <a:pt x="2203" y="179"/>
                  </a:cubicBezTo>
                  <a:cubicBezTo>
                    <a:pt x="2322" y="132"/>
                    <a:pt x="2441" y="72"/>
                    <a:pt x="2549"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66;p38">
              <a:extLst>
                <a:ext uri="{FF2B5EF4-FFF2-40B4-BE49-F238E27FC236}">
                  <a16:creationId xmlns:a16="http://schemas.microsoft.com/office/drawing/2014/main" id="{266442B4-B602-47FE-82A6-C70CC10D3CDA}"/>
                </a:ext>
              </a:extLst>
            </p:cNvPr>
            <p:cNvSpPr/>
            <p:nvPr/>
          </p:nvSpPr>
          <p:spPr>
            <a:xfrm flipH="1">
              <a:off x="6345082" y="1565552"/>
              <a:ext cx="53878" cy="53763"/>
            </a:xfrm>
            <a:custGeom>
              <a:avLst/>
              <a:gdLst/>
              <a:ahLst/>
              <a:cxnLst/>
              <a:rect l="l" t="t" r="r" b="b"/>
              <a:pathLst>
                <a:path w="1406" h="1403" extrusionOk="0">
                  <a:moveTo>
                    <a:pt x="536" y="0"/>
                  </a:moveTo>
                  <a:cubicBezTo>
                    <a:pt x="536" y="0"/>
                    <a:pt x="560" y="36"/>
                    <a:pt x="619" y="95"/>
                  </a:cubicBezTo>
                  <a:cubicBezTo>
                    <a:pt x="703" y="167"/>
                    <a:pt x="738" y="274"/>
                    <a:pt x="738" y="381"/>
                  </a:cubicBezTo>
                  <a:cubicBezTo>
                    <a:pt x="727" y="453"/>
                    <a:pt x="679" y="512"/>
                    <a:pt x="607" y="536"/>
                  </a:cubicBezTo>
                  <a:cubicBezTo>
                    <a:pt x="536" y="572"/>
                    <a:pt x="453" y="596"/>
                    <a:pt x="357" y="607"/>
                  </a:cubicBezTo>
                  <a:cubicBezTo>
                    <a:pt x="250" y="619"/>
                    <a:pt x="155" y="679"/>
                    <a:pt x="84" y="762"/>
                  </a:cubicBezTo>
                  <a:cubicBezTo>
                    <a:pt x="12" y="857"/>
                    <a:pt x="0" y="988"/>
                    <a:pt x="36" y="1096"/>
                  </a:cubicBezTo>
                  <a:cubicBezTo>
                    <a:pt x="72" y="1215"/>
                    <a:pt x="155" y="1298"/>
                    <a:pt x="262" y="1346"/>
                  </a:cubicBezTo>
                  <a:cubicBezTo>
                    <a:pt x="332" y="1380"/>
                    <a:pt x="414" y="1403"/>
                    <a:pt x="496" y="1403"/>
                  </a:cubicBezTo>
                  <a:cubicBezTo>
                    <a:pt x="525" y="1403"/>
                    <a:pt x="555" y="1400"/>
                    <a:pt x="584" y="1393"/>
                  </a:cubicBezTo>
                  <a:cubicBezTo>
                    <a:pt x="750" y="1358"/>
                    <a:pt x="905" y="1298"/>
                    <a:pt x="1060" y="1215"/>
                  </a:cubicBezTo>
                  <a:cubicBezTo>
                    <a:pt x="1167" y="1167"/>
                    <a:pt x="1262" y="1096"/>
                    <a:pt x="1346" y="1012"/>
                  </a:cubicBezTo>
                  <a:cubicBezTo>
                    <a:pt x="1369" y="977"/>
                    <a:pt x="1393" y="941"/>
                    <a:pt x="1405" y="905"/>
                  </a:cubicBezTo>
                  <a:lnTo>
                    <a:pt x="1405" y="905"/>
                  </a:lnTo>
                  <a:cubicBezTo>
                    <a:pt x="1405" y="905"/>
                    <a:pt x="1369" y="941"/>
                    <a:pt x="1322" y="988"/>
                  </a:cubicBezTo>
                  <a:cubicBezTo>
                    <a:pt x="1227" y="1060"/>
                    <a:pt x="1131" y="1119"/>
                    <a:pt x="1036" y="1167"/>
                  </a:cubicBezTo>
                  <a:cubicBezTo>
                    <a:pt x="893" y="1238"/>
                    <a:pt x="727" y="1298"/>
                    <a:pt x="572" y="1322"/>
                  </a:cubicBezTo>
                  <a:cubicBezTo>
                    <a:pt x="546" y="1326"/>
                    <a:pt x="520" y="1329"/>
                    <a:pt x="494" y="1329"/>
                  </a:cubicBezTo>
                  <a:cubicBezTo>
                    <a:pt x="322" y="1329"/>
                    <a:pt x="170" y="1227"/>
                    <a:pt x="107" y="1072"/>
                  </a:cubicBezTo>
                  <a:cubicBezTo>
                    <a:pt x="72" y="988"/>
                    <a:pt x="84" y="881"/>
                    <a:pt x="131" y="798"/>
                  </a:cubicBezTo>
                  <a:cubicBezTo>
                    <a:pt x="191" y="738"/>
                    <a:pt x="274" y="691"/>
                    <a:pt x="369" y="679"/>
                  </a:cubicBezTo>
                  <a:cubicBezTo>
                    <a:pt x="465" y="667"/>
                    <a:pt x="548" y="631"/>
                    <a:pt x="631" y="596"/>
                  </a:cubicBezTo>
                  <a:cubicBezTo>
                    <a:pt x="715" y="560"/>
                    <a:pt x="774" y="476"/>
                    <a:pt x="786" y="393"/>
                  </a:cubicBezTo>
                  <a:cubicBezTo>
                    <a:pt x="786" y="262"/>
                    <a:pt x="727" y="155"/>
                    <a:pt x="631" y="72"/>
                  </a:cubicBezTo>
                  <a:cubicBezTo>
                    <a:pt x="584" y="36"/>
                    <a:pt x="536" y="0"/>
                    <a:pt x="536"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67;p38">
              <a:extLst>
                <a:ext uri="{FF2B5EF4-FFF2-40B4-BE49-F238E27FC236}">
                  <a16:creationId xmlns:a16="http://schemas.microsoft.com/office/drawing/2014/main" id="{CF389D52-0725-4EE5-B5C9-C2019909BEF6}"/>
                </a:ext>
              </a:extLst>
            </p:cNvPr>
            <p:cNvSpPr/>
            <p:nvPr/>
          </p:nvSpPr>
          <p:spPr>
            <a:xfrm flipH="1">
              <a:off x="6339602" y="1597015"/>
              <a:ext cx="56177" cy="47708"/>
            </a:xfrm>
            <a:custGeom>
              <a:avLst/>
              <a:gdLst/>
              <a:ahLst/>
              <a:cxnLst/>
              <a:rect l="l" t="t" r="r" b="b"/>
              <a:pathLst>
                <a:path w="1466" h="1245" extrusionOk="0">
                  <a:moveTo>
                    <a:pt x="1370" y="1"/>
                  </a:moveTo>
                  <a:cubicBezTo>
                    <a:pt x="1394" y="132"/>
                    <a:pt x="1406" y="275"/>
                    <a:pt x="1394" y="406"/>
                  </a:cubicBezTo>
                  <a:cubicBezTo>
                    <a:pt x="1358" y="727"/>
                    <a:pt x="1132" y="1001"/>
                    <a:pt x="822" y="1108"/>
                  </a:cubicBezTo>
                  <a:cubicBezTo>
                    <a:pt x="745" y="1138"/>
                    <a:pt x="658" y="1153"/>
                    <a:pt x="572" y="1153"/>
                  </a:cubicBezTo>
                  <a:cubicBezTo>
                    <a:pt x="486" y="1153"/>
                    <a:pt x="399" y="1138"/>
                    <a:pt x="322" y="1108"/>
                  </a:cubicBezTo>
                  <a:cubicBezTo>
                    <a:pt x="191" y="1048"/>
                    <a:pt x="96" y="929"/>
                    <a:pt x="72" y="798"/>
                  </a:cubicBezTo>
                  <a:cubicBezTo>
                    <a:pt x="60" y="703"/>
                    <a:pt x="84" y="608"/>
                    <a:pt x="143" y="537"/>
                  </a:cubicBezTo>
                  <a:cubicBezTo>
                    <a:pt x="191" y="501"/>
                    <a:pt x="239" y="489"/>
                    <a:pt x="227" y="477"/>
                  </a:cubicBezTo>
                  <a:lnTo>
                    <a:pt x="227" y="477"/>
                  </a:lnTo>
                  <a:cubicBezTo>
                    <a:pt x="227" y="477"/>
                    <a:pt x="191" y="477"/>
                    <a:pt x="132" y="525"/>
                  </a:cubicBezTo>
                  <a:cubicBezTo>
                    <a:pt x="48" y="596"/>
                    <a:pt x="1" y="703"/>
                    <a:pt x="13" y="810"/>
                  </a:cubicBezTo>
                  <a:cubicBezTo>
                    <a:pt x="36" y="977"/>
                    <a:pt x="132" y="1120"/>
                    <a:pt x="286" y="1191"/>
                  </a:cubicBezTo>
                  <a:cubicBezTo>
                    <a:pt x="376" y="1227"/>
                    <a:pt x="471" y="1245"/>
                    <a:pt x="566" y="1245"/>
                  </a:cubicBezTo>
                  <a:cubicBezTo>
                    <a:pt x="661" y="1245"/>
                    <a:pt x="757" y="1227"/>
                    <a:pt x="846" y="1191"/>
                  </a:cubicBezTo>
                  <a:cubicBezTo>
                    <a:pt x="1036" y="1120"/>
                    <a:pt x="1191" y="1001"/>
                    <a:pt x="1298" y="846"/>
                  </a:cubicBezTo>
                  <a:cubicBezTo>
                    <a:pt x="1394" y="715"/>
                    <a:pt x="1441" y="560"/>
                    <a:pt x="1453" y="406"/>
                  </a:cubicBezTo>
                  <a:cubicBezTo>
                    <a:pt x="1465" y="310"/>
                    <a:pt x="1453" y="203"/>
                    <a:pt x="1417" y="108"/>
                  </a:cubicBezTo>
                  <a:cubicBezTo>
                    <a:pt x="1406" y="60"/>
                    <a:pt x="1394" y="36"/>
                    <a:pt x="1370"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68;p38">
              <a:extLst>
                <a:ext uri="{FF2B5EF4-FFF2-40B4-BE49-F238E27FC236}">
                  <a16:creationId xmlns:a16="http://schemas.microsoft.com/office/drawing/2014/main" id="{D68BED4A-FFC8-42FE-A1A0-4CA9F1FA3285}"/>
                </a:ext>
              </a:extLst>
            </p:cNvPr>
            <p:cNvSpPr/>
            <p:nvPr/>
          </p:nvSpPr>
          <p:spPr>
            <a:xfrm flipH="1">
              <a:off x="6436364" y="1535431"/>
              <a:ext cx="38818" cy="47095"/>
            </a:xfrm>
            <a:custGeom>
              <a:avLst/>
              <a:gdLst/>
              <a:ahLst/>
              <a:cxnLst/>
              <a:rect l="l" t="t" r="r" b="b"/>
              <a:pathLst>
                <a:path w="1013" h="1229" extrusionOk="0">
                  <a:moveTo>
                    <a:pt x="1013" y="0"/>
                  </a:moveTo>
                  <a:lnTo>
                    <a:pt x="1013" y="0"/>
                  </a:lnTo>
                  <a:cubicBezTo>
                    <a:pt x="799" y="227"/>
                    <a:pt x="561" y="429"/>
                    <a:pt x="310" y="608"/>
                  </a:cubicBezTo>
                  <a:cubicBezTo>
                    <a:pt x="227" y="655"/>
                    <a:pt x="156" y="703"/>
                    <a:pt x="84" y="739"/>
                  </a:cubicBezTo>
                  <a:lnTo>
                    <a:pt x="1" y="786"/>
                  </a:lnTo>
                  <a:lnTo>
                    <a:pt x="84" y="810"/>
                  </a:lnTo>
                  <a:cubicBezTo>
                    <a:pt x="227" y="858"/>
                    <a:pt x="358" y="953"/>
                    <a:pt x="453" y="1072"/>
                  </a:cubicBezTo>
                  <a:cubicBezTo>
                    <a:pt x="531" y="1160"/>
                    <a:pt x="557" y="1228"/>
                    <a:pt x="570" y="1228"/>
                  </a:cubicBezTo>
                  <a:cubicBezTo>
                    <a:pt x="571" y="1228"/>
                    <a:pt x="572" y="1228"/>
                    <a:pt x="572" y="1227"/>
                  </a:cubicBezTo>
                  <a:cubicBezTo>
                    <a:pt x="572" y="1227"/>
                    <a:pt x="572" y="1155"/>
                    <a:pt x="501" y="1048"/>
                  </a:cubicBezTo>
                  <a:cubicBezTo>
                    <a:pt x="431" y="929"/>
                    <a:pt x="329" y="835"/>
                    <a:pt x="200" y="772"/>
                  </a:cubicBezTo>
                  <a:lnTo>
                    <a:pt x="200" y="772"/>
                  </a:lnTo>
                  <a:cubicBezTo>
                    <a:pt x="256" y="744"/>
                    <a:pt x="310" y="711"/>
                    <a:pt x="358" y="679"/>
                  </a:cubicBezTo>
                  <a:cubicBezTo>
                    <a:pt x="632" y="524"/>
                    <a:pt x="858" y="286"/>
                    <a:pt x="1013"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9;p38">
              <a:extLst>
                <a:ext uri="{FF2B5EF4-FFF2-40B4-BE49-F238E27FC236}">
                  <a16:creationId xmlns:a16="http://schemas.microsoft.com/office/drawing/2014/main" id="{79F4F578-CC04-491D-9395-16DDA9111B9C}"/>
                </a:ext>
              </a:extLst>
            </p:cNvPr>
            <p:cNvSpPr/>
            <p:nvPr/>
          </p:nvSpPr>
          <p:spPr>
            <a:xfrm flipH="1">
              <a:off x="6328218" y="1539953"/>
              <a:ext cx="6859" cy="23375"/>
            </a:xfrm>
            <a:custGeom>
              <a:avLst/>
              <a:gdLst/>
              <a:ahLst/>
              <a:cxnLst/>
              <a:rect l="l" t="t" r="r" b="b"/>
              <a:pathLst>
                <a:path w="179" h="610" extrusionOk="0">
                  <a:moveTo>
                    <a:pt x="153" y="1"/>
                  </a:moveTo>
                  <a:cubicBezTo>
                    <a:pt x="133" y="1"/>
                    <a:pt x="35" y="117"/>
                    <a:pt x="12" y="299"/>
                  </a:cubicBezTo>
                  <a:cubicBezTo>
                    <a:pt x="1" y="482"/>
                    <a:pt x="88" y="609"/>
                    <a:pt x="116" y="609"/>
                  </a:cubicBezTo>
                  <a:cubicBezTo>
                    <a:pt x="117" y="609"/>
                    <a:pt x="118" y="609"/>
                    <a:pt x="119" y="609"/>
                  </a:cubicBezTo>
                  <a:cubicBezTo>
                    <a:pt x="131" y="609"/>
                    <a:pt x="83" y="478"/>
                    <a:pt x="95" y="299"/>
                  </a:cubicBezTo>
                  <a:cubicBezTo>
                    <a:pt x="107" y="132"/>
                    <a:pt x="179" y="13"/>
                    <a:pt x="155" y="1"/>
                  </a:cubicBezTo>
                  <a:cubicBezTo>
                    <a:pt x="154" y="1"/>
                    <a:pt x="154" y="1"/>
                    <a:pt x="153"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70;p38">
              <a:extLst>
                <a:ext uri="{FF2B5EF4-FFF2-40B4-BE49-F238E27FC236}">
                  <a16:creationId xmlns:a16="http://schemas.microsoft.com/office/drawing/2014/main" id="{A5FDF507-E6CD-4A82-AB7A-70F2C89264EF}"/>
                </a:ext>
              </a:extLst>
            </p:cNvPr>
            <p:cNvSpPr/>
            <p:nvPr/>
          </p:nvSpPr>
          <p:spPr>
            <a:xfrm flipH="1">
              <a:off x="8189804" y="1537079"/>
              <a:ext cx="298436" cy="221949"/>
            </a:xfrm>
            <a:custGeom>
              <a:avLst/>
              <a:gdLst/>
              <a:ahLst/>
              <a:cxnLst/>
              <a:rect l="l" t="t" r="r" b="b"/>
              <a:pathLst>
                <a:path w="7788" h="5792" extrusionOk="0">
                  <a:moveTo>
                    <a:pt x="3153" y="1"/>
                  </a:moveTo>
                  <a:cubicBezTo>
                    <a:pt x="3139" y="1"/>
                    <a:pt x="3128" y="2"/>
                    <a:pt x="3120" y="5"/>
                  </a:cubicBezTo>
                  <a:cubicBezTo>
                    <a:pt x="2918" y="65"/>
                    <a:pt x="1" y="565"/>
                    <a:pt x="322" y="910"/>
                  </a:cubicBezTo>
                  <a:cubicBezTo>
                    <a:pt x="426" y="1018"/>
                    <a:pt x="695" y="1055"/>
                    <a:pt x="1017" y="1055"/>
                  </a:cubicBezTo>
                  <a:cubicBezTo>
                    <a:pt x="1727" y="1055"/>
                    <a:pt x="2691" y="874"/>
                    <a:pt x="2691" y="874"/>
                  </a:cubicBezTo>
                  <a:lnTo>
                    <a:pt x="2965" y="1017"/>
                  </a:lnTo>
                  <a:cubicBezTo>
                    <a:pt x="2965" y="1017"/>
                    <a:pt x="1215" y="1291"/>
                    <a:pt x="846" y="1505"/>
                  </a:cubicBezTo>
                  <a:cubicBezTo>
                    <a:pt x="492" y="1711"/>
                    <a:pt x="598" y="2091"/>
                    <a:pt x="900" y="2091"/>
                  </a:cubicBezTo>
                  <a:cubicBezTo>
                    <a:pt x="914" y="2091"/>
                    <a:pt x="927" y="2090"/>
                    <a:pt x="941" y="2089"/>
                  </a:cubicBezTo>
                  <a:cubicBezTo>
                    <a:pt x="1239" y="2057"/>
                    <a:pt x="2478" y="1816"/>
                    <a:pt x="2806" y="1816"/>
                  </a:cubicBezTo>
                  <a:cubicBezTo>
                    <a:pt x="2846" y="1816"/>
                    <a:pt x="2872" y="1819"/>
                    <a:pt x="2882" y="1827"/>
                  </a:cubicBezTo>
                  <a:cubicBezTo>
                    <a:pt x="2965" y="1886"/>
                    <a:pt x="1215" y="2231"/>
                    <a:pt x="1036" y="2351"/>
                  </a:cubicBezTo>
                  <a:cubicBezTo>
                    <a:pt x="781" y="2490"/>
                    <a:pt x="752" y="2923"/>
                    <a:pt x="1048" y="2923"/>
                  </a:cubicBezTo>
                  <a:cubicBezTo>
                    <a:pt x="1056" y="2923"/>
                    <a:pt x="1064" y="2923"/>
                    <a:pt x="1072" y="2922"/>
                  </a:cubicBezTo>
                  <a:cubicBezTo>
                    <a:pt x="1263" y="2910"/>
                    <a:pt x="2917" y="2482"/>
                    <a:pt x="2918" y="2482"/>
                  </a:cubicBezTo>
                  <a:lnTo>
                    <a:pt x="2918" y="2482"/>
                  </a:lnTo>
                  <a:cubicBezTo>
                    <a:pt x="2429" y="2660"/>
                    <a:pt x="1953" y="2874"/>
                    <a:pt x="1477" y="3101"/>
                  </a:cubicBezTo>
                  <a:cubicBezTo>
                    <a:pt x="1301" y="3276"/>
                    <a:pt x="1419" y="3523"/>
                    <a:pt x="1653" y="3523"/>
                  </a:cubicBezTo>
                  <a:cubicBezTo>
                    <a:pt x="1673" y="3523"/>
                    <a:pt x="1694" y="3521"/>
                    <a:pt x="1715" y="3517"/>
                  </a:cubicBezTo>
                  <a:cubicBezTo>
                    <a:pt x="1906" y="3470"/>
                    <a:pt x="2834" y="3029"/>
                    <a:pt x="3096" y="2970"/>
                  </a:cubicBezTo>
                  <a:cubicBezTo>
                    <a:pt x="3096" y="2970"/>
                    <a:pt x="3334" y="3041"/>
                    <a:pt x="3561" y="3529"/>
                  </a:cubicBezTo>
                  <a:cubicBezTo>
                    <a:pt x="3667" y="3766"/>
                    <a:pt x="4128" y="5184"/>
                    <a:pt x="4979" y="5184"/>
                  </a:cubicBezTo>
                  <a:cubicBezTo>
                    <a:pt x="4982" y="5184"/>
                    <a:pt x="4986" y="5184"/>
                    <a:pt x="4989" y="5184"/>
                  </a:cubicBezTo>
                  <a:cubicBezTo>
                    <a:pt x="5003" y="5184"/>
                    <a:pt x="5017" y="5184"/>
                    <a:pt x="5032" y="5184"/>
                  </a:cubicBezTo>
                  <a:cubicBezTo>
                    <a:pt x="5779" y="5184"/>
                    <a:pt x="6501" y="5791"/>
                    <a:pt x="6501" y="5791"/>
                  </a:cubicBezTo>
                  <a:lnTo>
                    <a:pt x="7787" y="3696"/>
                  </a:lnTo>
                  <a:cubicBezTo>
                    <a:pt x="7787" y="3696"/>
                    <a:pt x="6275" y="1231"/>
                    <a:pt x="6001" y="1029"/>
                  </a:cubicBezTo>
                  <a:cubicBezTo>
                    <a:pt x="5738" y="823"/>
                    <a:pt x="3506" y="1"/>
                    <a:pt x="3153"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1;p38">
              <a:extLst>
                <a:ext uri="{FF2B5EF4-FFF2-40B4-BE49-F238E27FC236}">
                  <a16:creationId xmlns:a16="http://schemas.microsoft.com/office/drawing/2014/main" id="{40035A2C-93D3-4F83-A99C-BADD42BFE610}"/>
                </a:ext>
              </a:extLst>
            </p:cNvPr>
            <p:cNvSpPr/>
            <p:nvPr/>
          </p:nvSpPr>
          <p:spPr>
            <a:xfrm flipH="1">
              <a:off x="8336262" y="1567353"/>
              <a:ext cx="138757" cy="19658"/>
            </a:xfrm>
            <a:custGeom>
              <a:avLst/>
              <a:gdLst/>
              <a:ahLst/>
              <a:cxnLst/>
              <a:rect l="l" t="t" r="r" b="b"/>
              <a:pathLst>
                <a:path w="3621" h="513" extrusionOk="0">
                  <a:moveTo>
                    <a:pt x="2370" y="1"/>
                  </a:moveTo>
                  <a:lnTo>
                    <a:pt x="1834" y="72"/>
                  </a:lnTo>
                  <a:lnTo>
                    <a:pt x="1120" y="179"/>
                  </a:lnTo>
                  <a:cubicBezTo>
                    <a:pt x="1025" y="185"/>
                    <a:pt x="927" y="188"/>
                    <a:pt x="828" y="188"/>
                  </a:cubicBezTo>
                  <a:cubicBezTo>
                    <a:pt x="730" y="188"/>
                    <a:pt x="632" y="185"/>
                    <a:pt x="537" y="179"/>
                  </a:cubicBezTo>
                  <a:cubicBezTo>
                    <a:pt x="239" y="158"/>
                    <a:pt x="46" y="118"/>
                    <a:pt x="8" y="118"/>
                  </a:cubicBezTo>
                  <a:cubicBezTo>
                    <a:pt x="3" y="118"/>
                    <a:pt x="1" y="119"/>
                    <a:pt x="1" y="120"/>
                  </a:cubicBezTo>
                  <a:cubicBezTo>
                    <a:pt x="156" y="215"/>
                    <a:pt x="346" y="263"/>
                    <a:pt x="525" y="275"/>
                  </a:cubicBezTo>
                  <a:cubicBezTo>
                    <a:pt x="673" y="292"/>
                    <a:pt x="821" y="303"/>
                    <a:pt x="969" y="303"/>
                  </a:cubicBezTo>
                  <a:cubicBezTo>
                    <a:pt x="1023" y="303"/>
                    <a:pt x="1078" y="302"/>
                    <a:pt x="1132" y="299"/>
                  </a:cubicBezTo>
                  <a:cubicBezTo>
                    <a:pt x="1358" y="275"/>
                    <a:pt x="1596" y="239"/>
                    <a:pt x="1846" y="203"/>
                  </a:cubicBezTo>
                  <a:lnTo>
                    <a:pt x="2368" y="124"/>
                  </a:lnTo>
                  <a:lnTo>
                    <a:pt x="2368" y="124"/>
                  </a:lnTo>
                  <a:cubicBezTo>
                    <a:pt x="2782" y="289"/>
                    <a:pt x="3195" y="418"/>
                    <a:pt x="3620" y="513"/>
                  </a:cubicBezTo>
                  <a:cubicBezTo>
                    <a:pt x="3227" y="310"/>
                    <a:pt x="2823" y="144"/>
                    <a:pt x="2406"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72;p38">
              <a:extLst>
                <a:ext uri="{FF2B5EF4-FFF2-40B4-BE49-F238E27FC236}">
                  <a16:creationId xmlns:a16="http://schemas.microsoft.com/office/drawing/2014/main" id="{127DC9DF-E54F-4188-9922-55FFF5E5B879}"/>
                </a:ext>
              </a:extLst>
            </p:cNvPr>
            <p:cNvSpPr/>
            <p:nvPr/>
          </p:nvSpPr>
          <p:spPr>
            <a:xfrm flipH="1">
              <a:off x="8233137" y="1607055"/>
              <a:ext cx="131438" cy="64837"/>
            </a:xfrm>
            <a:custGeom>
              <a:avLst/>
              <a:gdLst/>
              <a:ahLst/>
              <a:cxnLst/>
              <a:rect l="l" t="t" r="r" b="b"/>
              <a:pathLst>
                <a:path w="3430" h="1692" extrusionOk="0">
                  <a:moveTo>
                    <a:pt x="298" y="1"/>
                  </a:moveTo>
                  <a:cubicBezTo>
                    <a:pt x="203" y="1"/>
                    <a:pt x="95" y="1"/>
                    <a:pt x="48" y="96"/>
                  </a:cubicBezTo>
                  <a:cubicBezTo>
                    <a:pt x="0" y="179"/>
                    <a:pt x="83" y="286"/>
                    <a:pt x="167" y="346"/>
                  </a:cubicBezTo>
                  <a:cubicBezTo>
                    <a:pt x="738" y="798"/>
                    <a:pt x="1596" y="691"/>
                    <a:pt x="2179" y="1108"/>
                  </a:cubicBezTo>
                  <a:cubicBezTo>
                    <a:pt x="2381" y="1263"/>
                    <a:pt x="2536" y="1453"/>
                    <a:pt x="2750" y="1584"/>
                  </a:cubicBezTo>
                  <a:cubicBezTo>
                    <a:pt x="2852" y="1656"/>
                    <a:pt x="2971" y="1691"/>
                    <a:pt x="3090" y="1691"/>
                  </a:cubicBezTo>
                  <a:cubicBezTo>
                    <a:pt x="3209" y="1691"/>
                    <a:pt x="3328" y="1656"/>
                    <a:pt x="3429" y="1584"/>
                  </a:cubicBezTo>
                  <a:lnTo>
                    <a:pt x="2703" y="60"/>
                  </a:lnTo>
                  <a:lnTo>
                    <a:pt x="298"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73;p38">
              <a:extLst>
                <a:ext uri="{FF2B5EF4-FFF2-40B4-BE49-F238E27FC236}">
                  <a16:creationId xmlns:a16="http://schemas.microsoft.com/office/drawing/2014/main" id="{67201789-72B1-4343-90AB-21B7033A328D}"/>
                </a:ext>
              </a:extLst>
            </p:cNvPr>
            <p:cNvSpPr/>
            <p:nvPr/>
          </p:nvSpPr>
          <p:spPr>
            <a:xfrm flipH="1">
              <a:off x="8232677" y="1604948"/>
              <a:ext cx="133737" cy="68593"/>
            </a:xfrm>
            <a:custGeom>
              <a:avLst/>
              <a:gdLst/>
              <a:ahLst/>
              <a:cxnLst/>
              <a:rect l="l" t="t" r="r" b="b"/>
              <a:pathLst>
                <a:path w="3490" h="1790" extrusionOk="0">
                  <a:moveTo>
                    <a:pt x="352" y="1"/>
                  </a:moveTo>
                  <a:cubicBezTo>
                    <a:pt x="256" y="1"/>
                    <a:pt x="159" y="33"/>
                    <a:pt x="84" y="79"/>
                  </a:cubicBezTo>
                  <a:cubicBezTo>
                    <a:pt x="24" y="151"/>
                    <a:pt x="1" y="234"/>
                    <a:pt x="48" y="318"/>
                  </a:cubicBezTo>
                  <a:cubicBezTo>
                    <a:pt x="72" y="377"/>
                    <a:pt x="108" y="437"/>
                    <a:pt x="167" y="472"/>
                  </a:cubicBezTo>
                  <a:cubicBezTo>
                    <a:pt x="262" y="544"/>
                    <a:pt x="358" y="603"/>
                    <a:pt x="465" y="663"/>
                  </a:cubicBezTo>
                  <a:cubicBezTo>
                    <a:pt x="870" y="806"/>
                    <a:pt x="1286" y="925"/>
                    <a:pt x="1715" y="1008"/>
                  </a:cubicBezTo>
                  <a:cubicBezTo>
                    <a:pt x="1882" y="1068"/>
                    <a:pt x="2048" y="1151"/>
                    <a:pt x="2203" y="1246"/>
                  </a:cubicBezTo>
                  <a:cubicBezTo>
                    <a:pt x="2346" y="1342"/>
                    <a:pt x="2453" y="1461"/>
                    <a:pt x="2572" y="1556"/>
                  </a:cubicBezTo>
                  <a:cubicBezTo>
                    <a:pt x="2726" y="1699"/>
                    <a:pt x="2932" y="1790"/>
                    <a:pt x="3145" y="1790"/>
                  </a:cubicBezTo>
                  <a:cubicBezTo>
                    <a:pt x="3180" y="1790"/>
                    <a:pt x="3216" y="1787"/>
                    <a:pt x="3251" y="1782"/>
                  </a:cubicBezTo>
                  <a:cubicBezTo>
                    <a:pt x="3429" y="1758"/>
                    <a:pt x="3489" y="1651"/>
                    <a:pt x="3489" y="1651"/>
                  </a:cubicBezTo>
                  <a:lnTo>
                    <a:pt x="3489" y="1651"/>
                  </a:lnTo>
                  <a:cubicBezTo>
                    <a:pt x="3406" y="1699"/>
                    <a:pt x="3334" y="1723"/>
                    <a:pt x="3251" y="1734"/>
                  </a:cubicBezTo>
                  <a:cubicBezTo>
                    <a:pt x="3025" y="1734"/>
                    <a:pt x="2798" y="1639"/>
                    <a:pt x="2644" y="1473"/>
                  </a:cubicBezTo>
                  <a:cubicBezTo>
                    <a:pt x="2537" y="1377"/>
                    <a:pt x="2417" y="1258"/>
                    <a:pt x="2275" y="1151"/>
                  </a:cubicBezTo>
                  <a:cubicBezTo>
                    <a:pt x="2120" y="1044"/>
                    <a:pt x="1941" y="949"/>
                    <a:pt x="1751" y="901"/>
                  </a:cubicBezTo>
                  <a:cubicBezTo>
                    <a:pt x="1346" y="806"/>
                    <a:pt x="929" y="687"/>
                    <a:pt x="536" y="544"/>
                  </a:cubicBezTo>
                  <a:cubicBezTo>
                    <a:pt x="429" y="496"/>
                    <a:pt x="346" y="437"/>
                    <a:pt x="262" y="377"/>
                  </a:cubicBezTo>
                  <a:cubicBezTo>
                    <a:pt x="179" y="306"/>
                    <a:pt x="143" y="222"/>
                    <a:pt x="191" y="187"/>
                  </a:cubicBezTo>
                  <a:cubicBezTo>
                    <a:pt x="227" y="163"/>
                    <a:pt x="334" y="151"/>
                    <a:pt x="441" y="151"/>
                  </a:cubicBezTo>
                  <a:lnTo>
                    <a:pt x="2489" y="151"/>
                  </a:lnTo>
                  <a:cubicBezTo>
                    <a:pt x="2584" y="151"/>
                    <a:pt x="2668" y="139"/>
                    <a:pt x="2751" y="127"/>
                  </a:cubicBezTo>
                  <a:cubicBezTo>
                    <a:pt x="2668" y="103"/>
                    <a:pt x="2572" y="91"/>
                    <a:pt x="2489" y="91"/>
                  </a:cubicBezTo>
                  <a:cubicBezTo>
                    <a:pt x="2322" y="91"/>
                    <a:pt x="2072" y="68"/>
                    <a:pt x="1786" y="56"/>
                  </a:cubicBezTo>
                  <a:lnTo>
                    <a:pt x="739" y="8"/>
                  </a:lnTo>
                  <a:lnTo>
                    <a:pt x="429" y="8"/>
                  </a:lnTo>
                  <a:cubicBezTo>
                    <a:pt x="404" y="3"/>
                    <a:pt x="378" y="1"/>
                    <a:pt x="352"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74;p38">
              <a:extLst>
                <a:ext uri="{FF2B5EF4-FFF2-40B4-BE49-F238E27FC236}">
                  <a16:creationId xmlns:a16="http://schemas.microsoft.com/office/drawing/2014/main" id="{93A9E3E2-0343-44DD-BF26-92889B055106}"/>
                </a:ext>
              </a:extLst>
            </p:cNvPr>
            <p:cNvSpPr/>
            <p:nvPr/>
          </p:nvSpPr>
          <p:spPr>
            <a:xfrm flipH="1">
              <a:off x="7566532" y="3768896"/>
              <a:ext cx="266056" cy="446888"/>
            </a:xfrm>
            <a:custGeom>
              <a:avLst/>
              <a:gdLst/>
              <a:ahLst/>
              <a:cxnLst/>
              <a:rect l="l" t="t" r="r" b="b"/>
              <a:pathLst>
                <a:path w="6943" h="11662" extrusionOk="0">
                  <a:moveTo>
                    <a:pt x="2513" y="0"/>
                  </a:moveTo>
                  <a:lnTo>
                    <a:pt x="1965" y="6096"/>
                  </a:lnTo>
                  <a:lnTo>
                    <a:pt x="132" y="10811"/>
                  </a:lnTo>
                  <a:cubicBezTo>
                    <a:pt x="1" y="11133"/>
                    <a:pt x="168" y="11490"/>
                    <a:pt x="489" y="11621"/>
                  </a:cubicBezTo>
                  <a:cubicBezTo>
                    <a:pt x="501" y="11621"/>
                    <a:pt x="513" y="11633"/>
                    <a:pt x="525" y="11633"/>
                  </a:cubicBezTo>
                  <a:cubicBezTo>
                    <a:pt x="589" y="11652"/>
                    <a:pt x="654" y="11661"/>
                    <a:pt x="717" y="11661"/>
                  </a:cubicBezTo>
                  <a:cubicBezTo>
                    <a:pt x="853" y="11661"/>
                    <a:pt x="983" y="11619"/>
                    <a:pt x="1096" y="11538"/>
                  </a:cubicBezTo>
                  <a:cubicBezTo>
                    <a:pt x="2132" y="10752"/>
                    <a:pt x="5906" y="7847"/>
                    <a:pt x="5918" y="7394"/>
                  </a:cubicBezTo>
                  <a:cubicBezTo>
                    <a:pt x="5942" y="6870"/>
                    <a:pt x="6942" y="977"/>
                    <a:pt x="6942" y="977"/>
                  </a:cubicBezTo>
                  <a:lnTo>
                    <a:pt x="2513"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75;p38">
              <a:extLst>
                <a:ext uri="{FF2B5EF4-FFF2-40B4-BE49-F238E27FC236}">
                  <a16:creationId xmlns:a16="http://schemas.microsoft.com/office/drawing/2014/main" id="{361DB505-C1C7-4245-8CE7-65AF886B23CC}"/>
                </a:ext>
              </a:extLst>
            </p:cNvPr>
            <p:cNvSpPr/>
            <p:nvPr/>
          </p:nvSpPr>
          <p:spPr>
            <a:xfrm flipH="1">
              <a:off x="7603970" y="4036271"/>
              <a:ext cx="208537" cy="180257"/>
            </a:xfrm>
            <a:custGeom>
              <a:avLst/>
              <a:gdLst/>
              <a:ahLst/>
              <a:cxnLst/>
              <a:rect l="l" t="t" r="r" b="b"/>
              <a:pathLst>
                <a:path w="5442" h="4704" extrusionOk="0">
                  <a:moveTo>
                    <a:pt x="5442" y="0"/>
                  </a:moveTo>
                  <a:lnTo>
                    <a:pt x="1" y="4656"/>
                  </a:lnTo>
                  <a:lnTo>
                    <a:pt x="1" y="4668"/>
                  </a:lnTo>
                  <a:cubicBezTo>
                    <a:pt x="69" y="4692"/>
                    <a:pt x="141" y="4704"/>
                    <a:pt x="212" y="4704"/>
                  </a:cubicBezTo>
                  <a:cubicBezTo>
                    <a:pt x="350" y="4704"/>
                    <a:pt x="486" y="4659"/>
                    <a:pt x="596" y="4572"/>
                  </a:cubicBezTo>
                  <a:cubicBezTo>
                    <a:pt x="3454" y="2358"/>
                    <a:pt x="4692" y="1251"/>
                    <a:pt x="5120" y="846"/>
                  </a:cubicBezTo>
                  <a:cubicBezTo>
                    <a:pt x="5287" y="691"/>
                    <a:pt x="5394" y="489"/>
                    <a:pt x="5418" y="262"/>
                  </a:cubicBezTo>
                  <a:lnTo>
                    <a:pt x="5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76;p38">
              <a:extLst>
                <a:ext uri="{FF2B5EF4-FFF2-40B4-BE49-F238E27FC236}">
                  <a16:creationId xmlns:a16="http://schemas.microsoft.com/office/drawing/2014/main" id="{C21ACD58-658A-482C-B5F8-CD2639F458ED}"/>
                </a:ext>
              </a:extLst>
            </p:cNvPr>
            <p:cNvSpPr/>
            <p:nvPr/>
          </p:nvSpPr>
          <p:spPr>
            <a:xfrm flipH="1">
              <a:off x="7621741" y="3954261"/>
              <a:ext cx="30464" cy="27246"/>
            </a:xfrm>
            <a:custGeom>
              <a:avLst/>
              <a:gdLst/>
              <a:ahLst/>
              <a:cxnLst/>
              <a:rect l="l" t="t" r="r" b="b"/>
              <a:pathLst>
                <a:path w="795" h="711" extrusionOk="0">
                  <a:moveTo>
                    <a:pt x="235" y="33"/>
                  </a:moveTo>
                  <a:lnTo>
                    <a:pt x="235" y="33"/>
                  </a:lnTo>
                  <a:cubicBezTo>
                    <a:pt x="231" y="36"/>
                    <a:pt x="227" y="38"/>
                    <a:pt x="223" y="41"/>
                  </a:cubicBezTo>
                  <a:lnTo>
                    <a:pt x="223" y="41"/>
                  </a:lnTo>
                  <a:lnTo>
                    <a:pt x="235" y="33"/>
                  </a:lnTo>
                  <a:close/>
                  <a:moveTo>
                    <a:pt x="395" y="0"/>
                  </a:moveTo>
                  <a:cubicBezTo>
                    <a:pt x="331" y="0"/>
                    <a:pt x="267" y="16"/>
                    <a:pt x="211" y="50"/>
                  </a:cubicBezTo>
                  <a:lnTo>
                    <a:pt x="211" y="50"/>
                  </a:lnTo>
                  <a:cubicBezTo>
                    <a:pt x="215" y="47"/>
                    <a:pt x="219" y="44"/>
                    <a:pt x="223" y="41"/>
                  </a:cubicBezTo>
                  <a:lnTo>
                    <a:pt x="223" y="41"/>
                  </a:lnTo>
                  <a:lnTo>
                    <a:pt x="199" y="57"/>
                  </a:lnTo>
                  <a:cubicBezTo>
                    <a:pt x="203" y="54"/>
                    <a:pt x="207" y="52"/>
                    <a:pt x="211" y="50"/>
                  </a:cubicBezTo>
                  <a:lnTo>
                    <a:pt x="211" y="50"/>
                  </a:lnTo>
                  <a:cubicBezTo>
                    <a:pt x="61" y="160"/>
                    <a:pt x="1" y="352"/>
                    <a:pt x="80" y="521"/>
                  </a:cubicBezTo>
                  <a:cubicBezTo>
                    <a:pt x="140" y="640"/>
                    <a:pt x="260" y="711"/>
                    <a:pt x="389" y="711"/>
                  </a:cubicBezTo>
                  <a:cubicBezTo>
                    <a:pt x="441" y="711"/>
                    <a:pt x="494" y="700"/>
                    <a:pt x="544" y="676"/>
                  </a:cubicBezTo>
                  <a:cubicBezTo>
                    <a:pt x="723" y="581"/>
                    <a:pt x="795" y="354"/>
                    <a:pt x="711" y="176"/>
                  </a:cubicBezTo>
                  <a:cubicBezTo>
                    <a:pt x="642" y="61"/>
                    <a:pt x="519" y="0"/>
                    <a:pt x="3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77;p38">
              <a:extLst>
                <a:ext uri="{FF2B5EF4-FFF2-40B4-BE49-F238E27FC236}">
                  <a16:creationId xmlns:a16="http://schemas.microsoft.com/office/drawing/2014/main" id="{BE9BFE93-8BE4-43C4-8351-4953FA8E8CCC}"/>
                </a:ext>
              </a:extLst>
            </p:cNvPr>
            <p:cNvSpPr/>
            <p:nvPr/>
          </p:nvSpPr>
          <p:spPr>
            <a:xfrm flipH="1">
              <a:off x="7746749" y="4087814"/>
              <a:ext cx="45218" cy="31078"/>
            </a:xfrm>
            <a:custGeom>
              <a:avLst/>
              <a:gdLst/>
              <a:ahLst/>
              <a:cxnLst/>
              <a:rect l="l" t="t" r="r" b="b"/>
              <a:pathLst>
                <a:path w="1180" h="811" extrusionOk="0">
                  <a:moveTo>
                    <a:pt x="227" y="1"/>
                  </a:moveTo>
                  <a:cubicBezTo>
                    <a:pt x="84" y="1"/>
                    <a:pt x="0" y="48"/>
                    <a:pt x="0" y="60"/>
                  </a:cubicBezTo>
                  <a:cubicBezTo>
                    <a:pt x="239" y="84"/>
                    <a:pt x="477" y="156"/>
                    <a:pt x="679" y="275"/>
                  </a:cubicBezTo>
                  <a:cubicBezTo>
                    <a:pt x="1018" y="485"/>
                    <a:pt x="1128" y="811"/>
                    <a:pt x="1165" y="811"/>
                  </a:cubicBezTo>
                  <a:cubicBezTo>
                    <a:pt x="1166" y="811"/>
                    <a:pt x="1167" y="811"/>
                    <a:pt x="1167" y="810"/>
                  </a:cubicBezTo>
                  <a:cubicBezTo>
                    <a:pt x="1179" y="810"/>
                    <a:pt x="1179" y="715"/>
                    <a:pt x="1132" y="572"/>
                  </a:cubicBezTo>
                  <a:cubicBezTo>
                    <a:pt x="1060" y="406"/>
                    <a:pt x="929" y="263"/>
                    <a:pt x="762" y="156"/>
                  </a:cubicBezTo>
                  <a:cubicBezTo>
                    <a:pt x="608" y="60"/>
                    <a:pt x="417" y="1"/>
                    <a:pt x="227"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78;p38">
              <a:extLst>
                <a:ext uri="{FF2B5EF4-FFF2-40B4-BE49-F238E27FC236}">
                  <a16:creationId xmlns:a16="http://schemas.microsoft.com/office/drawing/2014/main" id="{F95CDF4C-C7CD-472D-AA54-71367F6E421C}"/>
                </a:ext>
              </a:extLst>
            </p:cNvPr>
            <p:cNvSpPr/>
            <p:nvPr/>
          </p:nvSpPr>
          <p:spPr>
            <a:xfrm flipH="1">
              <a:off x="7766370" y="4127784"/>
              <a:ext cx="42918" cy="20386"/>
            </a:xfrm>
            <a:custGeom>
              <a:avLst/>
              <a:gdLst/>
              <a:ahLst/>
              <a:cxnLst/>
              <a:rect l="l" t="t" r="r" b="b"/>
              <a:pathLst>
                <a:path w="1120" h="532" extrusionOk="0">
                  <a:moveTo>
                    <a:pt x="291" y="1"/>
                  </a:moveTo>
                  <a:cubicBezTo>
                    <a:pt x="192" y="1"/>
                    <a:pt x="92" y="22"/>
                    <a:pt x="0" y="65"/>
                  </a:cubicBezTo>
                  <a:cubicBezTo>
                    <a:pt x="191" y="101"/>
                    <a:pt x="393" y="148"/>
                    <a:pt x="583" y="208"/>
                  </a:cubicBezTo>
                  <a:cubicBezTo>
                    <a:pt x="866" y="332"/>
                    <a:pt x="1041" y="531"/>
                    <a:pt x="1079" y="531"/>
                  </a:cubicBezTo>
                  <a:cubicBezTo>
                    <a:pt x="1081" y="531"/>
                    <a:pt x="1082" y="531"/>
                    <a:pt x="1084" y="529"/>
                  </a:cubicBezTo>
                  <a:cubicBezTo>
                    <a:pt x="1119" y="518"/>
                    <a:pt x="976" y="232"/>
                    <a:pt x="631" y="89"/>
                  </a:cubicBezTo>
                  <a:cubicBezTo>
                    <a:pt x="527" y="31"/>
                    <a:pt x="410" y="1"/>
                    <a:pt x="29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79;p38">
              <a:extLst>
                <a:ext uri="{FF2B5EF4-FFF2-40B4-BE49-F238E27FC236}">
                  <a16:creationId xmlns:a16="http://schemas.microsoft.com/office/drawing/2014/main" id="{9F1B9862-C925-4D8B-BEC5-9C10D4C983AE}"/>
                </a:ext>
              </a:extLst>
            </p:cNvPr>
            <p:cNvSpPr/>
            <p:nvPr/>
          </p:nvSpPr>
          <p:spPr>
            <a:xfrm flipH="1">
              <a:off x="7711647" y="4048495"/>
              <a:ext cx="62998" cy="33875"/>
            </a:xfrm>
            <a:custGeom>
              <a:avLst/>
              <a:gdLst/>
              <a:ahLst/>
              <a:cxnLst/>
              <a:rect l="l" t="t" r="r" b="b"/>
              <a:pathLst>
                <a:path w="1644" h="884" extrusionOk="0">
                  <a:moveTo>
                    <a:pt x="209" y="0"/>
                  </a:moveTo>
                  <a:cubicBezTo>
                    <a:pt x="143" y="0"/>
                    <a:pt x="78" y="5"/>
                    <a:pt x="13" y="15"/>
                  </a:cubicBezTo>
                  <a:cubicBezTo>
                    <a:pt x="1" y="62"/>
                    <a:pt x="430" y="86"/>
                    <a:pt x="882" y="336"/>
                  </a:cubicBezTo>
                  <a:cubicBezTo>
                    <a:pt x="1156" y="491"/>
                    <a:pt x="1406" y="682"/>
                    <a:pt x="1644" y="884"/>
                  </a:cubicBezTo>
                  <a:cubicBezTo>
                    <a:pt x="1501" y="586"/>
                    <a:pt x="1251" y="348"/>
                    <a:pt x="953" y="217"/>
                  </a:cubicBezTo>
                  <a:cubicBezTo>
                    <a:pt x="725" y="75"/>
                    <a:pt x="467" y="0"/>
                    <a:pt x="209"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80;p38">
              <a:extLst>
                <a:ext uri="{FF2B5EF4-FFF2-40B4-BE49-F238E27FC236}">
                  <a16:creationId xmlns:a16="http://schemas.microsoft.com/office/drawing/2014/main" id="{261620AC-9C03-48C3-8B82-B00556F96D80}"/>
                </a:ext>
              </a:extLst>
            </p:cNvPr>
            <p:cNvSpPr/>
            <p:nvPr/>
          </p:nvSpPr>
          <p:spPr>
            <a:xfrm flipH="1">
              <a:off x="7699307" y="3997718"/>
              <a:ext cx="60737" cy="14140"/>
            </a:xfrm>
            <a:custGeom>
              <a:avLst/>
              <a:gdLst/>
              <a:ahLst/>
              <a:cxnLst/>
              <a:rect l="l" t="t" r="r" b="b"/>
              <a:pathLst>
                <a:path w="1585" h="369" extrusionOk="0">
                  <a:moveTo>
                    <a:pt x="585" y="1"/>
                  </a:moveTo>
                  <a:cubicBezTo>
                    <a:pt x="388" y="1"/>
                    <a:pt x="190" y="38"/>
                    <a:pt x="1" y="113"/>
                  </a:cubicBezTo>
                  <a:cubicBezTo>
                    <a:pt x="4" y="123"/>
                    <a:pt x="32" y="126"/>
                    <a:pt x="80" y="126"/>
                  </a:cubicBezTo>
                  <a:cubicBezTo>
                    <a:pt x="143" y="126"/>
                    <a:pt x="240" y="121"/>
                    <a:pt x="359" y="121"/>
                  </a:cubicBezTo>
                  <a:cubicBezTo>
                    <a:pt x="488" y="121"/>
                    <a:pt x="643" y="127"/>
                    <a:pt x="811" y="149"/>
                  </a:cubicBezTo>
                  <a:cubicBezTo>
                    <a:pt x="1201" y="214"/>
                    <a:pt x="1502" y="368"/>
                    <a:pt x="1571" y="368"/>
                  </a:cubicBezTo>
                  <a:cubicBezTo>
                    <a:pt x="1578" y="368"/>
                    <a:pt x="1582" y="367"/>
                    <a:pt x="1584" y="363"/>
                  </a:cubicBezTo>
                  <a:cubicBezTo>
                    <a:pt x="1300" y="125"/>
                    <a:pt x="945" y="1"/>
                    <a:pt x="58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81;p38">
              <a:extLst>
                <a:ext uri="{FF2B5EF4-FFF2-40B4-BE49-F238E27FC236}">
                  <a16:creationId xmlns:a16="http://schemas.microsoft.com/office/drawing/2014/main" id="{7D6A92CE-E3CC-43A8-910A-30B0BB9B4BDC}"/>
                </a:ext>
              </a:extLst>
            </p:cNvPr>
            <p:cNvSpPr/>
            <p:nvPr/>
          </p:nvSpPr>
          <p:spPr>
            <a:xfrm flipH="1">
              <a:off x="7691106" y="3928930"/>
              <a:ext cx="62998" cy="14293"/>
            </a:xfrm>
            <a:custGeom>
              <a:avLst/>
              <a:gdLst/>
              <a:ahLst/>
              <a:cxnLst/>
              <a:rect l="l" t="t" r="r" b="b"/>
              <a:pathLst>
                <a:path w="1644" h="373" extrusionOk="0">
                  <a:moveTo>
                    <a:pt x="732" y="1"/>
                  </a:moveTo>
                  <a:cubicBezTo>
                    <a:pt x="553" y="1"/>
                    <a:pt x="375" y="29"/>
                    <a:pt x="215" y="99"/>
                  </a:cubicBezTo>
                  <a:cubicBezTo>
                    <a:pt x="60" y="170"/>
                    <a:pt x="1" y="230"/>
                    <a:pt x="1" y="253"/>
                  </a:cubicBezTo>
                  <a:cubicBezTo>
                    <a:pt x="263" y="170"/>
                    <a:pt x="548" y="134"/>
                    <a:pt x="822" y="134"/>
                  </a:cubicBezTo>
                  <a:cubicBezTo>
                    <a:pt x="1108" y="182"/>
                    <a:pt x="1370" y="253"/>
                    <a:pt x="1632" y="373"/>
                  </a:cubicBezTo>
                  <a:cubicBezTo>
                    <a:pt x="1644" y="361"/>
                    <a:pt x="1584" y="277"/>
                    <a:pt x="1441" y="194"/>
                  </a:cubicBezTo>
                  <a:cubicBezTo>
                    <a:pt x="1251" y="87"/>
                    <a:pt x="1048" y="27"/>
                    <a:pt x="834" y="3"/>
                  </a:cubicBezTo>
                  <a:cubicBezTo>
                    <a:pt x="800" y="2"/>
                    <a:pt x="766" y="1"/>
                    <a:pt x="73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82;p38">
              <a:extLst>
                <a:ext uri="{FF2B5EF4-FFF2-40B4-BE49-F238E27FC236}">
                  <a16:creationId xmlns:a16="http://schemas.microsoft.com/office/drawing/2014/main" id="{D48EDE3D-74C2-43D2-879E-A4AA766AE33F}"/>
                </a:ext>
              </a:extLst>
            </p:cNvPr>
            <p:cNvSpPr/>
            <p:nvPr/>
          </p:nvSpPr>
          <p:spPr>
            <a:xfrm flipH="1">
              <a:off x="7682867" y="3877654"/>
              <a:ext cx="71697" cy="43225"/>
            </a:xfrm>
            <a:custGeom>
              <a:avLst/>
              <a:gdLst/>
              <a:ahLst/>
              <a:cxnLst/>
              <a:rect l="l" t="t" r="r" b="b"/>
              <a:pathLst>
                <a:path w="1871" h="1128" extrusionOk="0">
                  <a:moveTo>
                    <a:pt x="1567" y="112"/>
                  </a:moveTo>
                  <a:cubicBezTo>
                    <a:pt x="1616" y="112"/>
                    <a:pt x="1662" y="135"/>
                    <a:pt x="1691" y="175"/>
                  </a:cubicBezTo>
                  <a:cubicBezTo>
                    <a:pt x="1727" y="234"/>
                    <a:pt x="1739" y="306"/>
                    <a:pt x="1727" y="377"/>
                  </a:cubicBezTo>
                  <a:cubicBezTo>
                    <a:pt x="1655" y="675"/>
                    <a:pt x="1414" y="903"/>
                    <a:pt x="1120" y="967"/>
                  </a:cubicBezTo>
                  <a:lnTo>
                    <a:pt x="1120" y="967"/>
                  </a:lnTo>
                  <a:cubicBezTo>
                    <a:pt x="1109" y="923"/>
                    <a:pt x="1093" y="882"/>
                    <a:pt x="1072" y="841"/>
                  </a:cubicBezTo>
                  <a:cubicBezTo>
                    <a:pt x="1058" y="813"/>
                    <a:pt x="1043" y="784"/>
                    <a:pt x="1027" y="756"/>
                  </a:cubicBezTo>
                  <a:lnTo>
                    <a:pt x="1027" y="756"/>
                  </a:lnTo>
                  <a:cubicBezTo>
                    <a:pt x="1087" y="623"/>
                    <a:pt x="1158" y="495"/>
                    <a:pt x="1239" y="377"/>
                  </a:cubicBezTo>
                  <a:cubicBezTo>
                    <a:pt x="1310" y="258"/>
                    <a:pt x="1418" y="175"/>
                    <a:pt x="1537" y="115"/>
                  </a:cubicBezTo>
                  <a:cubicBezTo>
                    <a:pt x="1547" y="113"/>
                    <a:pt x="1557" y="112"/>
                    <a:pt x="1567" y="112"/>
                  </a:cubicBezTo>
                  <a:close/>
                  <a:moveTo>
                    <a:pt x="273" y="172"/>
                  </a:moveTo>
                  <a:cubicBezTo>
                    <a:pt x="282" y="172"/>
                    <a:pt x="290" y="173"/>
                    <a:pt x="298" y="175"/>
                  </a:cubicBezTo>
                  <a:cubicBezTo>
                    <a:pt x="429" y="222"/>
                    <a:pt x="548" y="294"/>
                    <a:pt x="644" y="389"/>
                  </a:cubicBezTo>
                  <a:cubicBezTo>
                    <a:pt x="754" y="506"/>
                    <a:pt x="857" y="632"/>
                    <a:pt x="949" y="765"/>
                  </a:cubicBezTo>
                  <a:lnTo>
                    <a:pt x="949" y="765"/>
                  </a:lnTo>
                  <a:cubicBezTo>
                    <a:pt x="936" y="809"/>
                    <a:pt x="925" y="855"/>
                    <a:pt x="918" y="901"/>
                  </a:cubicBezTo>
                  <a:cubicBezTo>
                    <a:pt x="909" y="926"/>
                    <a:pt x="903" y="952"/>
                    <a:pt x="898" y="978"/>
                  </a:cubicBezTo>
                  <a:lnTo>
                    <a:pt x="898" y="978"/>
                  </a:lnTo>
                  <a:cubicBezTo>
                    <a:pt x="573" y="940"/>
                    <a:pt x="288" y="733"/>
                    <a:pt x="156" y="425"/>
                  </a:cubicBezTo>
                  <a:cubicBezTo>
                    <a:pt x="132" y="365"/>
                    <a:pt x="132" y="294"/>
                    <a:pt x="156" y="234"/>
                  </a:cubicBezTo>
                  <a:cubicBezTo>
                    <a:pt x="185" y="195"/>
                    <a:pt x="231" y="172"/>
                    <a:pt x="273" y="172"/>
                  </a:cubicBezTo>
                  <a:close/>
                  <a:moveTo>
                    <a:pt x="994" y="833"/>
                  </a:moveTo>
                  <a:cubicBezTo>
                    <a:pt x="1024" y="879"/>
                    <a:pt x="1053" y="926"/>
                    <a:pt x="1081" y="974"/>
                  </a:cubicBezTo>
                  <a:lnTo>
                    <a:pt x="1081" y="974"/>
                  </a:lnTo>
                  <a:cubicBezTo>
                    <a:pt x="1047" y="980"/>
                    <a:pt x="1012" y="983"/>
                    <a:pt x="977" y="984"/>
                  </a:cubicBezTo>
                  <a:cubicBezTo>
                    <a:pt x="964" y="984"/>
                    <a:pt x="951" y="983"/>
                    <a:pt x="938" y="982"/>
                  </a:cubicBezTo>
                  <a:lnTo>
                    <a:pt x="938" y="982"/>
                  </a:lnTo>
                  <a:cubicBezTo>
                    <a:pt x="955" y="932"/>
                    <a:pt x="974" y="882"/>
                    <a:pt x="994" y="833"/>
                  </a:cubicBezTo>
                  <a:close/>
                  <a:moveTo>
                    <a:pt x="1572" y="1"/>
                  </a:moveTo>
                  <a:cubicBezTo>
                    <a:pt x="1552" y="1"/>
                    <a:pt x="1532" y="3"/>
                    <a:pt x="1513" y="8"/>
                  </a:cubicBezTo>
                  <a:cubicBezTo>
                    <a:pt x="1358" y="68"/>
                    <a:pt x="1239" y="175"/>
                    <a:pt x="1168" y="318"/>
                  </a:cubicBezTo>
                  <a:cubicBezTo>
                    <a:pt x="1092" y="430"/>
                    <a:pt x="1027" y="548"/>
                    <a:pt x="980" y="673"/>
                  </a:cubicBezTo>
                  <a:lnTo>
                    <a:pt x="980" y="673"/>
                  </a:lnTo>
                  <a:cubicBezTo>
                    <a:pt x="902" y="546"/>
                    <a:pt x="811" y="426"/>
                    <a:pt x="703" y="318"/>
                  </a:cubicBezTo>
                  <a:cubicBezTo>
                    <a:pt x="608" y="198"/>
                    <a:pt x="477" y="115"/>
                    <a:pt x="322" y="68"/>
                  </a:cubicBezTo>
                  <a:cubicBezTo>
                    <a:pt x="303" y="63"/>
                    <a:pt x="283" y="60"/>
                    <a:pt x="263" y="60"/>
                  </a:cubicBezTo>
                  <a:cubicBezTo>
                    <a:pt x="185" y="60"/>
                    <a:pt x="108" y="96"/>
                    <a:pt x="60" y="163"/>
                  </a:cubicBezTo>
                  <a:cubicBezTo>
                    <a:pt x="1" y="258"/>
                    <a:pt x="1" y="365"/>
                    <a:pt x="37" y="460"/>
                  </a:cubicBezTo>
                  <a:cubicBezTo>
                    <a:pt x="179" y="823"/>
                    <a:pt x="505" y="1074"/>
                    <a:pt x="891" y="1111"/>
                  </a:cubicBezTo>
                  <a:lnTo>
                    <a:pt x="891" y="1111"/>
                  </a:lnTo>
                  <a:cubicBezTo>
                    <a:pt x="892" y="1116"/>
                    <a:pt x="893" y="1122"/>
                    <a:pt x="894" y="1127"/>
                  </a:cubicBezTo>
                  <a:cubicBezTo>
                    <a:pt x="895" y="1122"/>
                    <a:pt x="897" y="1117"/>
                    <a:pt x="898" y="1111"/>
                  </a:cubicBezTo>
                  <a:lnTo>
                    <a:pt x="898" y="1111"/>
                  </a:lnTo>
                  <a:cubicBezTo>
                    <a:pt x="928" y="1114"/>
                    <a:pt x="958" y="1115"/>
                    <a:pt x="989" y="1115"/>
                  </a:cubicBezTo>
                  <a:cubicBezTo>
                    <a:pt x="1406" y="1115"/>
                    <a:pt x="1775" y="806"/>
                    <a:pt x="1846" y="389"/>
                  </a:cubicBezTo>
                  <a:cubicBezTo>
                    <a:pt x="1870" y="282"/>
                    <a:pt x="1846" y="187"/>
                    <a:pt x="1787" y="103"/>
                  </a:cubicBezTo>
                  <a:cubicBezTo>
                    <a:pt x="1730" y="37"/>
                    <a:pt x="1650" y="1"/>
                    <a:pt x="157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83;p38">
              <a:extLst>
                <a:ext uri="{FF2B5EF4-FFF2-40B4-BE49-F238E27FC236}">
                  <a16:creationId xmlns:a16="http://schemas.microsoft.com/office/drawing/2014/main" id="{5C91E701-8E4A-451E-BA0C-0D0CCE93BAE8}"/>
                </a:ext>
              </a:extLst>
            </p:cNvPr>
            <p:cNvSpPr/>
            <p:nvPr/>
          </p:nvSpPr>
          <p:spPr>
            <a:xfrm flipH="1">
              <a:off x="7345729" y="2196568"/>
              <a:ext cx="427996" cy="1739613"/>
            </a:xfrm>
            <a:custGeom>
              <a:avLst/>
              <a:gdLst/>
              <a:ahLst/>
              <a:cxnLst/>
              <a:rect l="l" t="t" r="r" b="b"/>
              <a:pathLst>
                <a:path w="11169" h="45397" extrusionOk="0">
                  <a:moveTo>
                    <a:pt x="9704" y="1"/>
                  </a:moveTo>
                  <a:lnTo>
                    <a:pt x="1096" y="465"/>
                  </a:lnTo>
                  <a:lnTo>
                    <a:pt x="13" y="43946"/>
                  </a:lnTo>
                  <a:cubicBezTo>
                    <a:pt x="1" y="44268"/>
                    <a:pt x="227" y="44554"/>
                    <a:pt x="548" y="44613"/>
                  </a:cubicBezTo>
                  <a:lnTo>
                    <a:pt x="5573" y="45387"/>
                  </a:lnTo>
                  <a:cubicBezTo>
                    <a:pt x="5617" y="45394"/>
                    <a:pt x="5661" y="45397"/>
                    <a:pt x="5705" y="45397"/>
                  </a:cubicBezTo>
                  <a:cubicBezTo>
                    <a:pt x="6142" y="45397"/>
                    <a:pt x="6532" y="45080"/>
                    <a:pt x="6597" y="44625"/>
                  </a:cubicBezTo>
                  <a:cubicBezTo>
                    <a:pt x="6597" y="44625"/>
                    <a:pt x="6597" y="44613"/>
                    <a:pt x="6597" y="44613"/>
                  </a:cubicBezTo>
                  <a:lnTo>
                    <a:pt x="11169" y="8418"/>
                  </a:lnTo>
                  <a:lnTo>
                    <a:pt x="97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84;p38">
              <a:extLst>
                <a:ext uri="{FF2B5EF4-FFF2-40B4-BE49-F238E27FC236}">
                  <a16:creationId xmlns:a16="http://schemas.microsoft.com/office/drawing/2014/main" id="{17308FBC-E889-49FD-8177-D5F283208EAA}"/>
                </a:ext>
              </a:extLst>
            </p:cNvPr>
            <p:cNvSpPr/>
            <p:nvPr/>
          </p:nvSpPr>
          <p:spPr>
            <a:xfrm flipH="1">
              <a:off x="6655839" y="2126285"/>
              <a:ext cx="834533" cy="1097332"/>
            </a:xfrm>
            <a:custGeom>
              <a:avLst/>
              <a:gdLst/>
              <a:ahLst/>
              <a:cxnLst/>
              <a:rect l="l" t="t" r="r" b="b"/>
              <a:pathLst>
                <a:path w="21778" h="28636" extrusionOk="0">
                  <a:moveTo>
                    <a:pt x="7954" y="1"/>
                  </a:moveTo>
                  <a:lnTo>
                    <a:pt x="2310" y="1835"/>
                  </a:lnTo>
                  <a:lnTo>
                    <a:pt x="3644" y="11455"/>
                  </a:lnTo>
                  <a:lnTo>
                    <a:pt x="11954" y="19694"/>
                  </a:lnTo>
                  <a:lnTo>
                    <a:pt x="1" y="22599"/>
                  </a:lnTo>
                  <a:lnTo>
                    <a:pt x="846" y="28635"/>
                  </a:lnTo>
                  <a:lnTo>
                    <a:pt x="17038" y="26433"/>
                  </a:lnTo>
                  <a:cubicBezTo>
                    <a:pt x="18419" y="26242"/>
                    <a:pt x="19670" y="25492"/>
                    <a:pt x="20479" y="24361"/>
                  </a:cubicBezTo>
                  <a:cubicBezTo>
                    <a:pt x="21741" y="22623"/>
                    <a:pt x="21777" y="20277"/>
                    <a:pt x="20563" y="18515"/>
                  </a:cubicBezTo>
                  <a:lnTo>
                    <a:pt x="79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85;p38">
              <a:extLst>
                <a:ext uri="{FF2B5EF4-FFF2-40B4-BE49-F238E27FC236}">
                  <a16:creationId xmlns:a16="http://schemas.microsoft.com/office/drawing/2014/main" id="{033E105E-583A-4151-BDE1-0FA9712FCD69}"/>
                </a:ext>
              </a:extLst>
            </p:cNvPr>
            <p:cNvSpPr/>
            <p:nvPr/>
          </p:nvSpPr>
          <p:spPr>
            <a:xfrm flipH="1">
              <a:off x="7350727" y="2485403"/>
              <a:ext cx="17819" cy="79859"/>
            </a:xfrm>
            <a:custGeom>
              <a:avLst/>
              <a:gdLst/>
              <a:ahLst/>
              <a:cxnLst/>
              <a:rect l="l" t="t" r="r" b="b"/>
              <a:pathLst>
                <a:path w="465" h="2084" extrusionOk="0">
                  <a:moveTo>
                    <a:pt x="0" y="0"/>
                  </a:moveTo>
                  <a:cubicBezTo>
                    <a:pt x="24" y="357"/>
                    <a:pt x="84" y="715"/>
                    <a:pt x="179" y="1060"/>
                  </a:cubicBezTo>
                  <a:cubicBezTo>
                    <a:pt x="239" y="1405"/>
                    <a:pt x="334" y="1762"/>
                    <a:pt x="465" y="2084"/>
                  </a:cubicBezTo>
                  <a:cubicBezTo>
                    <a:pt x="453" y="1727"/>
                    <a:pt x="393" y="1369"/>
                    <a:pt x="298" y="1036"/>
                  </a:cubicBezTo>
                  <a:cubicBezTo>
                    <a:pt x="239" y="679"/>
                    <a:pt x="143" y="334"/>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86;p38">
              <a:extLst>
                <a:ext uri="{FF2B5EF4-FFF2-40B4-BE49-F238E27FC236}">
                  <a16:creationId xmlns:a16="http://schemas.microsoft.com/office/drawing/2014/main" id="{E5C69187-DB12-4462-8042-9B2604095204}"/>
                </a:ext>
              </a:extLst>
            </p:cNvPr>
            <p:cNvSpPr/>
            <p:nvPr/>
          </p:nvSpPr>
          <p:spPr>
            <a:xfrm flipH="1">
              <a:off x="6984819" y="2481303"/>
              <a:ext cx="564875" cy="1398412"/>
            </a:xfrm>
            <a:custGeom>
              <a:avLst/>
              <a:gdLst/>
              <a:ahLst/>
              <a:cxnLst/>
              <a:rect l="l" t="t" r="r" b="b"/>
              <a:pathLst>
                <a:path w="14741" h="36493" extrusionOk="0">
                  <a:moveTo>
                    <a:pt x="4644" y="0"/>
                  </a:moveTo>
                  <a:lnTo>
                    <a:pt x="4632" y="131"/>
                  </a:lnTo>
                  <a:cubicBezTo>
                    <a:pt x="4442" y="1798"/>
                    <a:pt x="4227" y="3536"/>
                    <a:pt x="4013" y="5322"/>
                  </a:cubicBezTo>
                  <a:cubicBezTo>
                    <a:pt x="2989" y="13942"/>
                    <a:pt x="2037" y="21741"/>
                    <a:pt x="1310" y="27384"/>
                  </a:cubicBezTo>
                  <a:cubicBezTo>
                    <a:pt x="953" y="30206"/>
                    <a:pt x="644" y="32480"/>
                    <a:pt x="406" y="34064"/>
                  </a:cubicBezTo>
                  <a:cubicBezTo>
                    <a:pt x="286" y="34850"/>
                    <a:pt x="203" y="35457"/>
                    <a:pt x="120" y="35862"/>
                  </a:cubicBezTo>
                  <a:cubicBezTo>
                    <a:pt x="84" y="36064"/>
                    <a:pt x="60" y="36231"/>
                    <a:pt x="36" y="36326"/>
                  </a:cubicBezTo>
                  <a:cubicBezTo>
                    <a:pt x="1" y="36433"/>
                    <a:pt x="1" y="36493"/>
                    <a:pt x="1" y="36493"/>
                  </a:cubicBezTo>
                  <a:cubicBezTo>
                    <a:pt x="1" y="36493"/>
                    <a:pt x="25" y="36445"/>
                    <a:pt x="48" y="36338"/>
                  </a:cubicBezTo>
                  <a:cubicBezTo>
                    <a:pt x="72" y="36219"/>
                    <a:pt x="96" y="36076"/>
                    <a:pt x="144" y="35873"/>
                  </a:cubicBezTo>
                  <a:cubicBezTo>
                    <a:pt x="227" y="35457"/>
                    <a:pt x="322" y="34850"/>
                    <a:pt x="453" y="34064"/>
                  </a:cubicBezTo>
                  <a:cubicBezTo>
                    <a:pt x="691" y="32492"/>
                    <a:pt x="1013" y="30206"/>
                    <a:pt x="1382" y="27396"/>
                  </a:cubicBezTo>
                  <a:cubicBezTo>
                    <a:pt x="2132" y="21753"/>
                    <a:pt x="3108" y="13942"/>
                    <a:pt x="4132" y="5334"/>
                  </a:cubicBezTo>
                  <a:cubicBezTo>
                    <a:pt x="4341" y="3592"/>
                    <a:pt x="4539" y="1895"/>
                    <a:pt x="4736" y="265"/>
                  </a:cubicBezTo>
                  <a:lnTo>
                    <a:pt x="4736" y="265"/>
                  </a:lnTo>
                  <a:lnTo>
                    <a:pt x="14575" y="10749"/>
                  </a:lnTo>
                  <a:lnTo>
                    <a:pt x="14575" y="10749"/>
                  </a:lnTo>
                  <a:lnTo>
                    <a:pt x="6525" y="13168"/>
                  </a:lnTo>
                  <a:lnTo>
                    <a:pt x="4299" y="13835"/>
                  </a:lnTo>
                  <a:lnTo>
                    <a:pt x="3715" y="14026"/>
                  </a:lnTo>
                  <a:lnTo>
                    <a:pt x="3513" y="14085"/>
                  </a:lnTo>
                  <a:cubicBezTo>
                    <a:pt x="3513" y="14085"/>
                    <a:pt x="3596" y="14085"/>
                    <a:pt x="3715" y="14037"/>
                  </a:cubicBezTo>
                  <a:lnTo>
                    <a:pt x="4299" y="13871"/>
                  </a:lnTo>
                  <a:lnTo>
                    <a:pt x="6537" y="13216"/>
                  </a:lnTo>
                  <a:lnTo>
                    <a:pt x="14669" y="10811"/>
                  </a:lnTo>
                  <a:lnTo>
                    <a:pt x="14741" y="10799"/>
                  </a:lnTo>
                  <a:lnTo>
                    <a:pt x="14693" y="10739"/>
                  </a:lnTo>
                  <a:lnTo>
                    <a:pt x="4739" y="95"/>
                  </a:lnTo>
                  <a:lnTo>
                    <a:pt x="4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87;p38">
              <a:extLst>
                <a:ext uri="{FF2B5EF4-FFF2-40B4-BE49-F238E27FC236}">
                  <a16:creationId xmlns:a16="http://schemas.microsoft.com/office/drawing/2014/main" id="{CC76D439-3787-473B-9540-A2052F1C3EC5}"/>
                </a:ext>
              </a:extLst>
            </p:cNvPr>
            <p:cNvSpPr/>
            <p:nvPr/>
          </p:nvSpPr>
          <p:spPr>
            <a:xfrm flipH="1">
              <a:off x="7349356" y="2565229"/>
              <a:ext cx="169758" cy="1314491"/>
            </a:xfrm>
            <a:custGeom>
              <a:avLst/>
              <a:gdLst/>
              <a:ahLst/>
              <a:cxnLst/>
              <a:rect l="l" t="t" r="r" b="b"/>
              <a:pathLst>
                <a:path w="4430" h="34303" extrusionOk="0">
                  <a:moveTo>
                    <a:pt x="4394" y="1"/>
                  </a:moveTo>
                  <a:cubicBezTo>
                    <a:pt x="4358" y="1"/>
                    <a:pt x="3358" y="7668"/>
                    <a:pt x="2155" y="17146"/>
                  </a:cubicBezTo>
                  <a:cubicBezTo>
                    <a:pt x="953" y="26623"/>
                    <a:pt x="0" y="34303"/>
                    <a:pt x="36" y="34303"/>
                  </a:cubicBezTo>
                  <a:cubicBezTo>
                    <a:pt x="36" y="34303"/>
                    <a:pt x="36" y="34303"/>
                    <a:pt x="36" y="34303"/>
                  </a:cubicBezTo>
                  <a:cubicBezTo>
                    <a:pt x="73" y="34303"/>
                    <a:pt x="1073" y="26628"/>
                    <a:pt x="2275" y="17170"/>
                  </a:cubicBezTo>
                  <a:cubicBezTo>
                    <a:pt x="3477" y="7692"/>
                    <a:pt x="4430" y="13"/>
                    <a:pt x="4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88;p38">
              <a:extLst>
                <a:ext uri="{FF2B5EF4-FFF2-40B4-BE49-F238E27FC236}">
                  <a16:creationId xmlns:a16="http://schemas.microsoft.com/office/drawing/2014/main" id="{9F937D20-4F07-4D5E-AD72-896232CCDC8F}"/>
                </a:ext>
              </a:extLst>
            </p:cNvPr>
            <p:cNvSpPr/>
            <p:nvPr/>
          </p:nvSpPr>
          <p:spPr>
            <a:xfrm flipH="1">
              <a:off x="7369429" y="2338476"/>
              <a:ext cx="32879" cy="150598"/>
            </a:xfrm>
            <a:custGeom>
              <a:avLst/>
              <a:gdLst/>
              <a:ahLst/>
              <a:cxnLst/>
              <a:rect l="l" t="t" r="r" b="b"/>
              <a:pathLst>
                <a:path w="858" h="3930" extrusionOk="0">
                  <a:moveTo>
                    <a:pt x="0" y="0"/>
                  </a:moveTo>
                  <a:lnTo>
                    <a:pt x="0" y="0"/>
                  </a:lnTo>
                  <a:cubicBezTo>
                    <a:pt x="12" y="191"/>
                    <a:pt x="48" y="381"/>
                    <a:pt x="108" y="560"/>
                  </a:cubicBezTo>
                  <a:cubicBezTo>
                    <a:pt x="191" y="965"/>
                    <a:pt x="310" y="1429"/>
                    <a:pt x="417" y="1965"/>
                  </a:cubicBezTo>
                  <a:cubicBezTo>
                    <a:pt x="524" y="2489"/>
                    <a:pt x="631" y="2965"/>
                    <a:pt x="715" y="3358"/>
                  </a:cubicBezTo>
                  <a:cubicBezTo>
                    <a:pt x="739" y="3548"/>
                    <a:pt x="786" y="3751"/>
                    <a:pt x="858" y="3929"/>
                  </a:cubicBezTo>
                  <a:cubicBezTo>
                    <a:pt x="858" y="3739"/>
                    <a:pt x="834" y="3537"/>
                    <a:pt x="798" y="3346"/>
                  </a:cubicBezTo>
                  <a:cubicBezTo>
                    <a:pt x="751" y="2989"/>
                    <a:pt x="655" y="2489"/>
                    <a:pt x="536" y="1941"/>
                  </a:cubicBezTo>
                  <a:cubicBezTo>
                    <a:pt x="417" y="1405"/>
                    <a:pt x="286" y="905"/>
                    <a:pt x="191" y="560"/>
                  </a:cubicBezTo>
                  <a:cubicBezTo>
                    <a:pt x="143" y="369"/>
                    <a:pt x="84" y="179"/>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89;p38">
              <a:extLst>
                <a:ext uri="{FF2B5EF4-FFF2-40B4-BE49-F238E27FC236}">
                  <a16:creationId xmlns:a16="http://schemas.microsoft.com/office/drawing/2014/main" id="{5A51603B-D24C-42C7-8D95-01356C88742E}"/>
                </a:ext>
              </a:extLst>
            </p:cNvPr>
            <p:cNvSpPr/>
            <p:nvPr/>
          </p:nvSpPr>
          <p:spPr>
            <a:xfrm flipH="1">
              <a:off x="7358009" y="2308776"/>
              <a:ext cx="32457" cy="31346"/>
            </a:xfrm>
            <a:custGeom>
              <a:avLst/>
              <a:gdLst/>
              <a:ahLst/>
              <a:cxnLst/>
              <a:rect l="l" t="t" r="r" b="b"/>
              <a:pathLst>
                <a:path w="847" h="818" extrusionOk="0">
                  <a:moveTo>
                    <a:pt x="413" y="1"/>
                  </a:moveTo>
                  <a:cubicBezTo>
                    <a:pt x="287" y="1"/>
                    <a:pt x="227" y="61"/>
                    <a:pt x="227" y="61"/>
                  </a:cubicBezTo>
                  <a:cubicBezTo>
                    <a:pt x="246" y="59"/>
                    <a:pt x="265" y="58"/>
                    <a:pt x="284" y="58"/>
                  </a:cubicBezTo>
                  <a:cubicBezTo>
                    <a:pt x="372" y="58"/>
                    <a:pt x="458" y="79"/>
                    <a:pt x="537" y="109"/>
                  </a:cubicBezTo>
                  <a:cubicBezTo>
                    <a:pt x="632" y="156"/>
                    <a:pt x="692" y="240"/>
                    <a:pt x="715" y="347"/>
                  </a:cubicBezTo>
                  <a:cubicBezTo>
                    <a:pt x="727" y="466"/>
                    <a:pt x="680" y="597"/>
                    <a:pt x="572" y="668"/>
                  </a:cubicBezTo>
                  <a:cubicBezTo>
                    <a:pt x="528" y="693"/>
                    <a:pt x="477" y="705"/>
                    <a:pt x="426" y="705"/>
                  </a:cubicBezTo>
                  <a:cubicBezTo>
                    <a:pt x="355" y="705"/>
                    <a:pt x="283" y="681"/>
                    <a:pt x="227" y="632"/>
                  </a:cubicBezTo>
                  <a:cubicBezTo>
                    <a:pt x="144" y="573"/>
                    <a:pt x="108" y="466"/>
                    <a:pt x="132" y="359"/>
                  </a:cubicBezTo>
                  <a:cubicBezTo>
                    <a:pt x="156" y="263"/>
                    <a:pt x="215" y="180"/>
                    <a:pt x="299" y="109"/>
                  </a:cubicBezTo>
                  <a:lnTo>
                    <a:pt x="299" y="109"/>
                  </a:lnTo>
                  <a:cubicBezTo>
                    <a:pt x="299" y="109"/>
                    <a:pt x="263" y="109"/>
                    <a:pt x="203" y="132"/>
                  </a:cubicBezTo>
                  <a:cubicBezTo>
                    <a:pt x="132" y="180"/>
                    <a:pt x="72" y="263"/>
                    <a:pt x="49" y="347"/>
                  </a:cubicBezTo>
                  <a:cubicBezTo>
                    <a:pt x="1" y="478"/>
                    <a:pt x="49" y="632"/>
                    <a:pt x="156" y="716"/>
                  </a:cubicBezTo>
                  <a:cubicBezTo>
                    <a:pt x="231" y="784"/>
                    <a:pt x="326" y="817"/>
                    <a:pt x="420" y="817"/>
                  </a:cubicBezTo>
                  <a:cubicBezTo>
                    <a:pt x="490" y="817"/>
                    <a:pt x="559" y="799"/>
                    <a:pt x="620" y="763"/>
                  </a:cubicBezTo>
                  <a:cubicBezTo>
                    <a:pt x="775" y="668"/>
                    <a:pt x="846" y="502"/>
                    <a:pt x="811" y="323"/>
                  </a:cubicBezTo>
                  <a:cubicBezTo>
                    <a:pt x="787" y="192"/>
                    <a:pt x="692" y="73"/>
                    <a:pt x="561" y="25"/>
                  </a:cubicBezTo>
                  <a:cubicBezTo>
                    <a:pt x="504" y="7"/>
                    <a:pt x="455" y="1"/>
                    <a:pt x="4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90;p38">
              <a:extLst>
                <a:ext uri="{FF2B5EF4-FFF2-40B4-BE49-F238E27FC236}">
                  <a16:creationId xmlns:a16="http://schemas.microsoft.com/office/drawing/2014/main" id="{B5192B53-2F3E-4EE8-BB35-BF0546CC0602}"/>
                </a:ext>
              </a:extLst>
            </p:cNvPr>
            <p:cNvSpPr/>
            <p:nvPr/>
          </p:nvSpPr>
          <p:spPr>
            <a:xfrm flipH="1">
              <a:off x="6938233" y="2880507"/>
              <a:ext cx="93577" cy="54376"/>
            </a:xfrm>
            <a:custGeom>
              <a:avLst/>
              <a:gdLst/>
              <a:ahLst/>
              <a:cxnLst/>
              <a:rect l="l" t="t" r="r" b="b"/>
              <a:pathLst>
                <a:path w="2442" h="1419" extrusionOk="0">
                  <a:moveTo>
                    <a:pt x="12" y="1"/>
                  </a:moveTo>
                  <a:cubicBezTo>
                    <a:pt x="0" y="37"/>
                    <a:pt x="608" y="239"/>
                    <a:pt x="1274" y="620"/>
                  </a:cubicBezTo>
                  <a:cubicBezTo>
                    <a:pt x="1935" y="1002"/>
                    <a:pt x="2392" y="1419"/>
                    <a:pt x="2438" y="1419"/>
                  </a:cubicBezTo>
                  <a:cubicBezTo>
                    <a:pt x="2439" y="1419"/>
                    <a:pt x="2440" y="1418"/>
                    <a:pt x="2441" y="1418"/>
                  </a:cubicBezTo>
                  <a:cubicBezTo>
                    <a:pt x="2132" y="1049"/>
                    <a:pt x="1762" y="739"/>
                    <a:pt x="1346" y="525"/>
                  </a:cubicBezTo>
                  <a:cubicBezTo>
                    <a:pt x="941" y="263"/>
                    <a:pt x="488" y="84"/>
                    <a:pt x="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91;p38">
              <a:extLst>
                <a:ext uri="{FF2B5EF4-FFF2-40B4-BE49-F238E27FC236}">
                  <a16:creationId xmlns:a16="http://schemas.microsoft.com/office/drawing/2014/main" id="{D44B0CA1-3D32-4626-BDB9-D2495A0FFA71}"/>
                </a:ext>
              </a:extLst>
            </p:cNvPr>
            <p:cNvSpPr/>
            <p:nvPr/>
          </p:nvSpPr>
          <p:spPr>
            <a:xfrm flipH="1">
              <a:off x="6487056" y="1190951"/>
              <a:ext cx="1322691" cy="1030233"/>
            </a:xfrm>
            <a:custGeom>
              <a:avLst/>
              <a:gdLst/>
              <a:ahLst/>
              <a:cxnLst/>
              <a:rect l="l" t="t" r="r" b="b"/>
              <a:pathLst>
                <a:path w="34517" h="26885" extrusionOk="0">
                  <a:moveTo>
                    <a:pt x="5798" y="0"/>
                  </a:moveTo>
                  <a:lnTo>
                    <a:pt x="5406" y="286"/>
                  </a:lnTo>
                  <a:cubicBezTo>
                    <a:pt x="5227" y="429"/>
                    <a:pt x="5096" y="607"/>
                    <a:pt x="5013" y="822"/>
                  </a:cubicBezTo>
                  <a:lnTo>
                    <a:pt x="4775" y="1560"/>
                  </a:lnTo>
                  <a:lnTo>
                    <a:pt x="0" y="3870"/>
                  </a:lnTo>
                  <a:lnTo>
                    <a:pt x="2060" y="18229"/>
                  </a:lnTo>
                  <a:lnTo>
                    <a:pt x="1250" y="24682"/>
                  </a:lnTo>
                  <a:cubicBezTo>
                    <a:pt x="1143" y="25503"/>
                    <a:pt x="1453" y="26337"/>
                    <a:pt x="2084" y="26884"/>
                  </a:cubicBezTo>
                  <a:lnTo>
                    <a:pt x="9799" y="26730"/>
                  </a:lnTo>
                  <a:lnTo>
                    <a:pt x="15193" y="23777"/>
                  </a:lnTo>
                  <a:lnTo>
                    <a:pt x="17669" y="23360"/>
                  </a:lnTo>
                  <a:lnTo>
                    <a:pt x="16657" y="18455"/>
                  </a:lnTo>
                  <a:lnTo>
                    <a:pt x="17121" y="11490"/>
                  </a:lnTo>
                  <a:lnTo>
                    <a:pt x="22765" y="14502"/>
                  </a:lnTo>
                  <a:cubicBezTo>
                    <a:pt x="23045" y="14657"/>
                    <a:pt x="23360" y="14737"/>
                    <a:pt x="23677" y="14737"/>
                  </a:cubicBezTo>
                  <a:cubicBezTo>
                    <a:pt x="23846" y="14737"/>
                    <a:pt x="24016" y="14714"/>
                    <a:pt x="24182" y="14669"/>
                  </a:cubicBezTo>
                  <a:lnTo>
                    <a:pt x="34516" y="11990"/>
                  </a:lnTo>
                  <a:lnTo>
                    <a:pt x="33981" y="8001"/>
                  </a:lnTo>
                  <a:lnTo>
                    <a:pt x="24610" y="9061"/>
                  </a:lnTo>
                  <a:lnTo>
                    <a:pt x="17479" y="2762"/>
                  </a:lnTo>
                  <a:lnTo>
                    <a:pt x="12168" y="1560"/>
                  </a:lnTo>
                  <a:lnTo>
                    <a:pt x="11228"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92;p38">
              <a:extLst>
                <a:ext uri="{FF2B5EF4-FFF2-40B4-BE49-F238E27FC236}">
                  <a16:creationId xmlns:a16="http://schemas.microsoft.com/office/drawing/2014/main" id="{4B6F692B-7E74-4869-85AF-703E8B9B1DAF}"/>
                </a:ext>
              </a:extLst>
            </p:cNvPr>
            <p:cNvSpPr/>
            <p:nvPr/>
          </p:nvSpPr>
          <p:spPr>
            <a:xfrm flipH="1">
              <a:off x="7744514" y="1339220"/>
              <a:ext cx="543416" cy="711564"/>
            </a:xfrm>
            <a:custGeom>
              <a:avLst/>
              <a:gdLst/>
              <a:ahLst/>
              <a:cxnLst/>
              <a:rect l="l" t="t" r="r" b="b"/>
              <a:pathLst>
                <a:path w="14181" h="18569" extrusionOk="0">
                  <a:moveTo>
                    <a:pt x="12478" y="1"/>
                  </a:moveTo>
                  <a:cubicBezTo>
                    <a:pt x="11478" y="679"/>
                    <a:pt x="10728" y="1656"/>
                    <a:pt x="10323" y="2799"/>
                  </a:cubicBezTo>
                  <a:cubicBezTo>
                    <a:pt x="9787" y="4489"/>
                    <a:pt x="8549" y="11347"/>
                    <a:pt x="8549" y="11347"/>
                  </a:cubicBezTo>
                  <a:lnTo>
                    <a:pt x="3132" y="7990"/>
                  </a:lnTo>
                  <a:lnTo>
                    <a:pt x="0" y="11276"/>
                  </a:lnTo>
                  <a:lnTo>
                    <a:pt x="7216" y="17646"/>
                  </a:lnTo>
                  <a:cubicBezTo>
                    <a:pt x="7902" y="18251"/>
                    <a:pt x="8777" y="18568"/>
                    <a:pt x="9660" y="18568"/>
                  </a:cubicBezTo>
                  <a:cubicBezTo>
                    <a:pt x="10201" y="18568"/>
                    <a:pt x="10745" y="18449"/>
                    <a:pt x="11252" y="18205"/>
                  </a:cubicBezTo>
                  <a:cubicBezTo>
                    <a:pt x="12359" y="17670"/>
                    <a:pt x="13121" y="16610"/>
                    <a:pt x="13288" y="15384"/>
                  </a:cubicBezTo>
                  <a:lnTo>
                    <a:pt x="14181" y="8883"/>
                  </a:lnTo>
                  <a:lnTo>
                    <a:pt x="12478"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93;p38">
              <a:extLst>
                <a:ext uri="{FF2B5EF4-FFF2-40B4-BE49-F238E27FC236}">
                  <a16:creationId xmlns:a16="http://schemas.microsoft.com/office/drawing/2014/main" id="{11DFDA17-7A6D-4544-96C6-AAC30B801382}"/>
                </a:ext>
              </a:extLst>
            </p:cNvPr>
            <p:cNvSpPr/>
            <p:nvPr/>
          </p:nvSpPr>
          <p:spPr>
            <a:xfrm flipH="1">
              <a:off x="7185568" y="2107124"/>
              <a:ext cx="175237" cy="83538"/>
            </a:xfrm>
            <a:custGeom>
              <a:avLst/>
              <a:gdLst/>
              <a:ahLst/>
              <a:cxnLst/>
              <a:rect l="l" t="t" r="r" b="b"/>
              <a:pathLst>
                <a:path w="4573" h="2180" extrusionOk="0">
                  <a:moveTo>
                    <a:pt x="4228" y="1"/>
                  </a:moveTo>
                  <a:lnTo>
                    <a:pt x="668" y="656"/>
                  </a:lnTo>
                  <a:lnTo>
                    <a:pt x="1" y="2180"/>
                  </a:lnTo>
                  <a:lnTo>
                    <a:pt x="4573" y="501"/>
                  </a:lnTo>
                  <a:lnTo>
                    <a:pt x="4228"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94;p38">
              <a:extLst>
                <a:ext uri="{FF2B5EF4-FFF2-40B4-BE49-F238E27FC236}">
                  <a16:creationId xmlns:a16="http://schemas.microsoft.com/office/drawing/2014/main" id="{114558F6-9DE0-4E22-A1FD-B3405E954CF3}"/>
                </a:ext>
              </a:extLst>
            </p:cNvPr>
            <p:cNvSpPr/>
            <p:nvPr/>
          </p:nvSpPr>
          <p:spPr>
            <a:xfrm flipH="1">
              <a:off x="6991228" y="1797786"/>
              <a:ext cx="738695" cy="476356"/>
            </a:xfrm>
            <a:custGeom>
              <a:avLst/>
              <a:gdLst/>
              <a:ahLst/>
              <a:cxnLst/>
              <a:rect l="l" t="t" r="r" b="b"/>
              <a:pathLst>
                <a:path w="19277" h="12431" extrusionOk="0">
                  <a:moveTo>
                    <a:pt x="14753" y="0"/>
                  </a:moveTo>
                  <a:lnTo>
                    <a:pt x="1" y="11049"/>
                  </a:lnTo>
                  <a:cubicBezTo>
                    <a:pt x="1253" y="11554"/>
                    <a:pt x="2538" y="11787"/>
                    <a:pt x="3821" y="11787"/>
                  </a:cubicBezTo>
                  <a:cubicBezTo>
                    <a:pt x="5807" y="11787"/>
                    <a:pt x="7788" y="11228"/>
                    <a:pt x="9633" y="10252"/>
                  </a:cubicBezTo>
                  <a:cubicBezTo>
                    <a:pt x="10550" y="9764"/>
                    <a:pt x="11407" y="9168"/>
                    <a:pt x="12324" y="8680"/>
                  </a:cubicBezTo>
                  <a:cubicBezTo>
                    <a:pt x="13161" y="8251"/>
                    <a:pt x="14067" y="7918"/>
                    <a:pt x="14996" y="7918"/>
                  </a:cubicBezTo>
                  <a:cubicBezTo>
                    <a:pt x="15097" y="7918"/>
                    <a:pt x="15199" y="7922"/>
                    <a:pt x="15300" y="7930"/>
                  </a:cubicBezTo>
                  <a:cubicBezTo>
                    <a:pt x="16336" y="8001"/>
                    <a:pt x="17384" y="8573"/>
                    <a:pt x="17801" y="9525"/>
                  </a:cubicBezTo>
                  <a:cubicBezTo>
                    <a:pt x="18217" y="10478"/>
                    <a:pt x="17801" y="11764"/>
                    <a:pt x="16824" y="12121"/>
                  </a:cubicBezTo>
                  <a:lnTo>
                    <a:pt x="17170" y="12431"/>
                  </a:lnTo>
                  <a:cubicBezTo>
                    <a:pt x="18598" y="11764"/>
                    <a:pt x="19277" y="9835"/>
                    <a:pt x="18586" y="8418"/>
                  </a:cubicBezTo>
                  <a:cubicBezTo>
                    <a:pt x="18051" y="7335"/>
                    <a:pt x="16920" y="6680"/>
                    <a:pt x="16098" y="5799"/>
                  </a:cubicBezTo>
                  <a:cubicBezTo>
                    <a:pt x="14884" y="4489"/>
                    <a:pt x="14753" y="1965"/>
                    <a:pt x="1475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95;p38">
              <a:extLst>
                <a:ext uri="{FF2B5EF4-FFF2-40B4-BE49-F238E27FC236}">
                  <a16:creationId xmlns:a16="http://schemas.microsoft.com/office/drawing/2014/main" id="{418E27BB-B6F9-4D13-BF51-E5E1F778E95B}"/>
                </a:ext>
              </a:extLst>
            </p:cNvPr>
            <p:cNvSpPr/>
            <p:nvPr/>
          </p:nvSpPr>
          <p:spPr>
            <a:xfrm flipH="1">
              <a:off x="7461601" y="1250274"/>
              <a:ext cx="165198" cy="206698"/>
            </a:xfrm>
            <a:custGeom>
              <a:avLst/>
              <a:gdLst/>
              <a:ahLst/>
              <a:cxnLst/>
              <a:rect l="l" t="t" r="r" b="b"/>
              <a:pathLst>
                <a:path w="4311" h="5394" extrusionOk="0">
                  <a:moveTo>
                    <a:pt x="1" y="0"/>
                  </a:moveTo>
                  <a:lnTo>
                    <a:pt x="1" y="0"/>
                  </a:lnTo>
                  <a:cubicBezTo>
                    <a:pt x="12" y="131"/>
                    <a:pt x="24" y="262"/>
                    <a:pt x="48" y="381"/>
                  </a:cubicBezTo>
                  <a:cubicBezTo>
                    <a:pt x="132" y="714"/>
                    <a:pt x="227" y="1048"/>
                    <a:pt x="358" y="1357"/>
                  </a:cubicBezTo>
                  <a:cubicBezTo>
                    <a:pt x="786" y="2417"/>
                    <a:pt x="1405" y="3381"/>
                    <a:pt x="2203" y="4191"/>
                  </a:cubicBezTo>
                  <a:cubicBezTo>
                    <a:pt x="2572" y="4584"/>
                    <a:pt x="2977" y="4941"/>
                    <a:pt x="3406" y="5263"/>
                  </a:cubicBezTo>
                  <a:lnTo>
                    <a:pt x="3584" y="5394"/>
                  </a:lnTo>
                  <a:lnTo>
                    <a:pt x="3489" y="5191"/>
                  </a:lnTo>
                  <a:cubicBezTo>
                    <a:pt x="3322" y="4798"/>
                    <a:pt x="3227" y="4382"/>
                    <a:pt x="3227" y="3965"/>
                  </a:cubicBezTo>
                  <a:cubicBezTo>
                    <a:pt x="3215" y="3643"/>
                    <a:pt x="3310" y="3310"/>
                    <a:pt x="3513" y="3060"/>
                  </a:cubicBezTo>
                  <a:cubicBezTo>
                    <a:pt x="3668" y="2905"/>
                    <a:pt x="3870" y="2810"/>
                    <a:pt x="4084" y="2798"/>
                  </a:cubicBezTo>
                  <a:lnTo>
                    <a:pt x="4311" y="2798"/>
                  </a:lnTo>
                  <a:cubicBezTo>
                    <a:pt x="4239" y="2774"/>
                    <a:pt x="4156" y="2762"/>
                    <a:pt x="4084" y="2762"/>
                  </a:cubicBezTo>
                  <a:cubicBezTo>
                    <a:pt x="3858" y="2762"/>
                    <a:pt x="3632" y="2846"/>
                    <a:pt x="3465" y="3012"/>
                  </a:cubicBezTo>
                  <a:cubicBezTo>
                    <a:pt x="3239" y="3274"/>
                    <a:pt x="3120" y="3620"/>
                    <a:pt x="3144" y="3965"/>
                  </a:cubicBezTo>
                  <a:cubicBezTo>
                    <a:pt x="3132" y="4167"/>
                    <a:pt x="3156" y="4382"/>
                    <a:pt x="3191" y="4584"/>
                  </a:cubicBezTo>
                  <a:cubicBezTo>
                    <a:pt x="3216" y="4739"/>
                    <a:pt x="3257" y="4889"/>
                    <a:pt x="3312" y="5037"/>
                  </a:cubicBezTo>
                  <a:lnTo>
                    <a:pt x="3312" y="5037"/>
                  </a:lnTo>
                  <a:cubicBezTo>
                    <a:pt x="2954" y="4751"/>
                    <a:pt x="2608" y="4438"/>
                    <a:pt x="2298" y="4108"/>
                  </a:cubicBezTo>
                  <a:cubicBezTo>
                    <a:pt x="1513" y="3298"/>
                    <a:pt x="882" y="2357"/>
                    <a:pt x="429" y="1334"/>
                  </a:cubicBezTo>
                  <a:cubicBezTo>
                    <a:pt x="262" y="893"/>
                    <a:pt x="120" y="452"/>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96;p38">
              <a:extLst>
                <a:ext uri="{FF2B5EF4-FFF2-40B4-BE49-F238E27FC236}">
                  <a16:creationId xmlns:a16="http://schemas.microsoft.com/office/drawing/2014/main" id="{33A474D4-2CBA-4B2E-BFB7-5F2B04DDCCF0}"/>
                </a:ext>
              </a:extLst>
            </p:cNvPr>
            <p:cNvSpPr/>
            <p:nvPr/>
          </p:nvSpPr>
          <p:spPr>
            <a:xfrm flipH="1">
              <a:off x="7305552" y="1213293"/>
              <a:ext cx="145118" cy="190565"/>
            </a:xfrm>
            <a:custGeom>
              <a:avLst/>
              <a:gdLst/>
              <a:ahLst/>
              <a:cxnLst/>
              <a:rect l="l" t="t" r="r" b="b"/>
              <a:pathLst>
                <a:path w="3787" h="4973" extrusionOk="0">
                  <a:moveTo>
                    <a:pt x="2199" y="0"/>
                  </a:moveTo>
                  <a:cubicBezTo>
                    <a:pt x="2104" y="0"/>
                    <a:pt x="1999" y="4"/>
                    <a:pt x="1882" y="13"/>
                  </a:cubicBezTo>
                  <a:cubicBezTo>
                    <a:pt x="2084" y="632"/>
                    <a:pt x="2096" y="1298"/>
                    <a:pt x="1929" y="1918"/>
                  </a:cubicBezTo>
                  <a:lnTo>
                    <a:pt x="0" y="3763"/>
                  </a:lnTo>
                  <a:cubicBezTo>
                    <a:pt x="91" y="3722"/>
                    <a:pt x="192" y="3703"/>
                    <a:pt x="296" y="3703"/>
                  </a:cubicBezTo>
                  <a:cubicBezTo>
                    <a:pt x="646" y="3703"/>
                    <a:pt x="1043" y="3909"/>
                    <a:pt x="1262" y="4156"/>
                  </a:cubicBezTo>
                  <a:cubicBezTo>
                    <a:pt x="1441" y="4370"/>
                    <a:pt x="1548" y="4668"/>
                    <a:pt x="1798" y="4811"/>
                  </a:cubicBezTo>
                  <a:cubicBezTo>
                    <a:pt x="1950" y="4894"/>
                    <a:pt x="2319" y="4973"/>
                    <a:pt x="2625" y="4973"/>
                  </a:cubicBezTo>
                  <a:cubicBezTo>
                    <a:pt x="2800" y="4973"/>
                    <a:pt x="2954" y="4947"/>
                    <a:pt x="3036" y="4882"/>
                  </a:cubicBezTo>
                  <a:cubicBezTo>
                    <a:pt x="3036" y="4882"/>
                    <a:pt x="3179" y="4215"/>
                    <a:pt x="3251" y="3953"/>
                  </a:cubicBezTo>
                  <a:cubicBezTo>
                    <a:pt x="3513" y="2906"/>
                    <a:pt x="3691" y="1846"/>
                    <a:pt x="3787" y="763"/>
                  </a:cubicBezTo>
                  <a:cubicBezTo>
                    <a:pt x="3101" y="436"/>
                    <a:pt x="3211" y="0"/>
                    <a:pt x="2199"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97;p38">
              <a:extLst>
                <a:ext uri="{FF2B5EF4-FFF2-40B4-BE49-F238E27FC236}">
                  <a16:creationId xmlns:a16="http://schemas.microsoft.com/office/drawing/2014/main" id="{DB0C7D55-7B5B-47D2-B6A0-C3724B265C5D}"/>
                </a:ext>
              </a:extLst>
            </p:cNvPr>
            <p:cNvSpPr/>
            <p:nvPr/>
          </p:nvSpPr>
          <p:spPr>
            <a:xfrm flipH="1">
              <a:off x="7303253" y="1211147"/>
              <a:ext cx="146497" cy="194819"/>
            </a:xfrm>
            <a:custGeom>
              <a:avLst/>
              <a:gdLst/>
              <a:ahLst/>
              <a:cxnLst/>
              <a:rect l="l" t="t" r="r" b="b"/>
              <a:pathLst>
                <a:path w="3823" h="5084" extrusionOk="0">
                  <a:moveTo>
                    <a:pt x="2152" y="0"/>
                  </a:moveTo>
                  <a:cubicBezTo>
                    <a:pt x="2053" y="0"/>
                    <a:pt x="1955" y="7"/>
                    <a:pt x="1858" y="21"/>
                  </a:cubicBezTo>
                  <a:lnTo>
                    <a:pt x="1810" y="21"/>
                  </a:lnTo>
                  <a:lnTo>
                    <a:pt x="1822" y="80"/>
                  </a:lnTo>
                  <a:cubicBezTo>
                    <a:pt x="1965" y="521"/>
                    <a:pt x="2024" y="997"/>
                    <a:pt x="1989" y="1462"/>
                  </a:cubicBezTo>
                  <a:cubicBezTo>
                    <a:pt x="1965" y="1795"/>
                    <a:pt x="1893" y="1974"/>
                    <a:pt x="1917" y="1974"/>
                  </a:cubicBezTo>
                  <a:cubicBezTo>
                    <a:pt x="1929" y="1926"/>
                    <a:pt x="1941" y="1890"/>
                    <a:pt x="1953" y="1843"/>
                  </a:cubicBezTo>
                  <a:cubicBezTo>
                    <a:pt x="1989" y="1723"/>
                    <a:pt x="2012" y="1593"/>
                    <a:pt x="2036" y="1462"/>
                  </a:cubicBezTo>
                  <a:cubicBezTo>
                    <a:pt x="2082" y="1000"/>
                    <a:pt x="2039" y="539"/>
                    <a:pt x="1906" y="99"/>
                  </a:cubicBezTo>
                  <a:lnTo>
                    <a:pt x="1906" y="99"/>
                  </a:lnTo>
                  <a:cubicBezTo>
                    <a:pt x="1971" y="94"/>
                    <a:pt x="2035" y="91"/>
                    <a:pt x="2098" y="91"/>
                  </a:cubicBezTo>
                  <a:cubicBezTo>
                    <a:pt x="2339" y="91"/>
                    <a:pt x="2578" y="131"/>
                    <a:pt x="2810" y="211"/>
                  </a:cubicBezTo>
                  <a:cubicBezTo>
                    <a:pt x="2965" y="283"/>
                    <a:pt x="3120" y="390"/>
                    <a:pt x="3239" y="521"/>
                  </a:cubicBezTo>
                  <a:cubicBezTo>
                    <a:pt x="3372" y="654"/>
                    <a:pt x="3525" y="766"/>
                    <a:pt x="3699" y="848"/>
                  </a:cubicBezTo>
                  <a:lnTo>
                    <a:pt x="3699" y="848"/>
                  </a:lnTo>
                  <a:cubicBezTo>
                    <a:pt x="3652" y="1397"/>
                    <a:pt x="3581" y="2001"/>
                    <a:pt x="3477" y="2616"/>
                  </a:cubicBezTo>
                  <a:cubicBezTo>
                    <a:pt x="3405" y="3033"/>
                    <a:pt x="3322" y="3438"/>
                    <a:pt x="3227" y="3819"/>
                  </a:cubicBezTo>
                  <a:cubicBezTo>
                    <a:pt x="3134" y="4190"/>
                    <a:pt x="3064" y="4562"/>
                    <a:pt x="2983" y="4900"/>
                  </a:cubicBezTo>
                  <a:lnTo>
                    <a:pt x="2983" y="4900"/>
                  </a:lnTo>
                  <a:cubicBezTo>
                    <a:pt x="2881" y="4953"/>
                    <a:pt x="2769" y="4974"/>
                    <a:pt x="2667" y="4974"/>
                  </a:cubicBezTo>
                  <a:cubicBezTo>
                    <a:pt x="2548" y="4974"/>
                    <a:pt x="2429" y="4962"/>
                    <a:pt x="2310" y="4950"/>
                  </a:cubicBezTo>
                  <a:cubicBezTo>
                    <a:pt x="2084" y="4938"/>
                    <a:pt x="1881" y="4867"/>
                    <a:pt x="1703" y="4748"/>
                  </a:cubicBezTo>
                  <a:cubicBezTo>
                    <a:pt x="1572" y="4605"/>
                    <a:pt x="1453" y="4438"/>
                    <a:pt x="1346" y="4271"/>
                  </a:cubicBezTo>
                  <a:cubicBezTo>
                    <a:pt x="1238" y="4140"/>
                    <a:pt x="1096" y="4021"/>
                    <a:pt x="941" y="3938"/>
                  </a:cubicBezTo>
                  <a:cubicBezTo>
                    <a:pt x="753" y="3817"/>
                    <a:pt x="524" y="3746"/>
                    <a:pt x="302" y="3746"/>
                  </a:cubicBezTo>
                  <a:cubicBezTo>
                    <a:pt x="285" y="3746"/>
                    <a:pt x="267" y="3747"/>
                    <a:pt x="250" y="3748"/>
                  </a:cubicBezTo>
                  <a:cubicBezTo>
                    <a:pt x="155" y="3748"/>
                    <a:pt x="72" y="3771"/>
                    <a:pt x="0" y="3819"/>
                  </a:cubicBezTo>
                  <a:cubicBezTo>
                    <a:pt x="84" y="3795"/>
                    <a:pt x="167" y="3783"/>
                    <a:pt x="250" y="3783"/>
                  </a:cubicBezTo>
                  <a:cubicBezTo>
                    <a:pt x="488" y="3783"/>
                    <a:pt x="715" y="3867"/>
                    <a:pt x="917" y="3986"/>
                  </a:cubicBezTo>
                  <a:cubicBezTo>
                    <a:pt x="1060" y="4081"/>
                    <a:pt x="1191" y="4188"/>
                    <a:pt x="1286" y="4319"/>
                  </a:cubicBezTo>
                  <a:cubicBezTo>
                    <a:pt x="1393" y="4498"/>
                    <a:pt x="1512" y="4664"/>
                    <a:pt x="1643" y="4819"/>
                  </a:cubicBezTo>
                  <a:cubicBezTo>
                    <a:pt x="1727" y="4891"/>
                    <a:pt x="1834" y="4950"/>
                    <a:pt x="1953" y="4986"/>
                  </a:cubicBezTo>
                  <a:cubicBezTo>
                    <a:pt x="2060" y="5022"/>
                    <a:pt x="2179" y="5045"/>
                    <a:pt x="2298" y="5057"/>
                  </a:cubicBezTo>
                  <a:cubicBezTo>
                    <a:pt x="2417" y="5081"/>
                    <a:pt x="2548" y="5081"/>
                    <a:pt x="2667" y="5081"/>
                  </a:cubicBezTo>
                  <a:cubicBezTo>
                    <a:pt x="2685" y="5083"/>
                    <a:pt x="2703" y="5083"/>
                    <a:pt x="2722" y="5083"/>
                  </a:cubicBezTo>
                  <a:cubicBezTo>
                    <a:pt x="2846" y="5083"/>
                    <a:pt x="2968" y="5048"/>
                    <a:pt x="3072" y="4986"/>
                  </a:cubicBezTo>
                  <a:lnTo>
                    <a:pt x="3084" y="4974"/>
                  </a:lnTo>
                  <a:lnTo>
                    <a:pt x="3084" y="4950"/>
                  </a:lnTo>
                  <a:cubicBezTo>
                    <a:pt x="3167" y="4605"/>
                    <a:pt x="3251" y="4236"/>
                    <a:pt x="3346" y="3843"/>
                  </a:cubicBezTo>
                  <a:cubicBezTo>
                    <a:pt x="3441" y="3462"/>
                    <a:pt x="3524" y="3057"/>
                    <a:pt x="3596" y="2640"/>
                  </a:cubicBezTo>
                  <a:cubicBezTo>
                    <a:pt x="3703" y="2009"/>
                    <a:pt x="3763" y="1390"/>
                    <a:pt x="3822" y="819"/>
                  </a:cubicBezTo>
                  <a:lnTo>
                    <a:pt x="3822" y="783"/>
                  </a:lnTo>
                  <a:lnTo>
                    <a:pt x="3786" y="771"/>
                  </a:lnTo>
                  <a:cubicBezTo>
                    <a:pt x="3620" y="688"/>
                    <a:pt x="3465" y="580"/>
                    <a:pt x="3322" y="450"/>
                  </a:cubicBezTo>
                  <a:cubicBezTo>
                    <a:pt x="3191" y="307"/>
                    <a:pt x="3036" y="188"/>
                    <a:pt x="2858" y="116"/>
                  </a:cubicBezTo>
                  <a:cubicBezTo>
                    <a:pt x="2630" y="40"/>
                    <a:pt x="2390" y="0"/>
                    <a:pt x="2152"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98;p38">
              <a:extLst>
                <a:ext uri="{FF2B5EF4-FFF2-40B4-BE49-F238E27FC236}">
                  <a16:creationId xmlns:a16="http://schemas.microsoft.com/office/drawing/2014/main" id="{39FA4E30-2A1A-4F65-B384-D8EBBA1FC9B0}"/>
                </a:ext>
              </a:extLst>
            </p:cNvPr>
            <p:cNvSpPr/>
            <p:nvPr/>
          </p:nvSpPr>
          <p:spPr>
            <a:xfrm flipH="1">
              <a:off x="7070115" y="1370262"/>
              <a:ext cx="391515" cy="758774"/>
            </a:xfrm>
            <a:custGeom>
              <a:avLst/>
              <a:gdLst/>
              <a:ahLst/>
              <a:cxnLst/>
              <a:rect l="l" t="t" r="r" b="b"/>
              <a:pathLst>
                <a:path w="10217" h="19801" extrusionOk="0">
                  <a:moveTo>
                    <a:pt x="1" y="0"/>
                  </a:moveTo>
                  <a:cubicBezTo>
                    <a:pt x="1" y="24"/>
                    <a:pt x="13" y="36"/>
                    <a:pt x="13" y="60"/>
                  </a:cubicBezTo>
                  <a:cubicBezTo>
                    <a:pt x="36" y="108"/>
                    <a:pt x="60" y="179"/>
                    <a:pt x="84" y="250"/>
                  </a:cubicBezTo>
                  <a:cubicBezTo>
                    <a:pt x="143" y="417"/>
                    <a:pt x="227" y="655"/>
                    <a:pt x="334" y="977"/>
                  </a:cubicBezTo>
                  <a:cubicBezTo>
                    <a:pt x="1060" y="3203"/>
                    <a:pt x="1394" y="5549"/>
                    <a:pt x="1322" y="7894"/>
                  </a:cubicBezTo>
                  <a:cubicBezTo>
                    <a:pt x="1298" y="8716"/>
                    <a:pt x="1215" y="9537"/>
                    <a:pt x="1096" y="10347"/>
                  </a:cubicBezTo>
                  <a:cubicBezTo>
                    <a:pt x="965" y="11192"/>
                    <a:pt x="751" y="12061"/>
                    <a:pt x="715" y="12990"/>
                  </a:cubicBezTo>
                  <a:cubicBezTo>
                    <a:pt x="691" y="13442"/>
                    <a:pt x="739" y="13907"/>
                    <a:pt x="846" y="14347"/>
                  </a:cubicBezTo>
                  <a:cubicBezTo>
                    <a:pt x="953" y="14776"/>
                    <a:pt x="1156" y="15181"/>
                    <a:pt x="1417" y="15538"/>
                  </a:cubicBezTo>
                  <a:cubicBezTo>
                    <a:pt x="1929" y="16217"/>
                    <a:pt x="2620" y="16729"/>
                    <a:pt x="3406" y="17026"/>
                  </a:cubicBezTo>
                  <a:cubicBezTo>
                    <a:pt x="4108" y="17300"/>
                    <a:pt x="4858" y="17455"/>
                    <a:pt x="5608" y="17491"/>
                  </a:cubicBezTo>
                  <a:cubicBezTo>
                    <a:pt x="6311" y="17538"/>
                    <a:pt x="6966" y="17514"/>
                    <a:pt x="7561" y="17562"/>
                  </a:cubicBezTo>
                  <a:cubicBezTo>
                    <a:pt x="8097" y="17586"/>
                    <a:pt x="8621" y="17729"/>
                    <a:pt x="9085" y="17979"/>
                  </a:cubicBezTo>
                  <a:cubicBezTo>
                    <a:pt x="9442" y="18181"/>
                    <a:pt x="9728" y="18467"/>
                    <a:pt x="9942" y="18812"/>
                  </a:cubicBezTo>
                  <a:cubicBezTo>
                    <a:pt x="10073" y="19027"/>
                    <a:pt x="10157" y="19277"/>
                    <a:pt x="10180" y="19527"/>
                  </a:cubicBezTo>
                  <a:lnTo>
                    <a:pt x="10180" y="19800"/>
                  </a:lnTo>
                  <a:cubicBezTo>
                    <a:pt x="10180" y="19800"/>
                    <a:pt x="10180" y="19777"/>
                    <a:pt x="10192" y="19741"/>
                  </a:cubicBezTo>
                  <a:cubicBezTo>
                    <a:pt x="10204" y="19669"/>
                    <a:pt x="10216" y="19598"/>
                    <a:pt x="10204" y="19538"/>
                  </a:cubicBezTo>
                  <a:cubicBezTo>
                    <a:pt x="10204" y="19277"/>
                    <a:pt x="10121" y="19015"/>
                    <a:pt x="9990" y="18788"/>
                  </a:cubicBezTo>
                  <a:cubicBezTo>
                    <a:pt x="9788" y="18443"/>
                    <a:pt x="9490" y="18145"/>
                    <a:pt x="9133" y="17931"/>
                  </a:cubicBezTo>
                  <a:cubicBezTo>
                    <a:pt x="8656" y="17669"/>
                    <a:pt x="8121" y="17514"/>
                    <a:pt x="7561" y="17479"/>
                  </a:cubicBezTo>
                  <a:cubicBezTo>
                    <a:pt x="6966" y="17419"/>
                    <a:pt x="6311" y="17443"/>
                    <a:pt x="5608" y="17395"/>
                  </a:cubicBezTo>
                  <a:cubicBezTo>
                    <a:pt x="4870" y="17348"/>
                    <a:pt x="4132" y="17193"/>
                    <a:pt x="3442" y="16931"/>
                  </a:cubicBezTo>
                  <a:cubicBezTo>
                    <a:pt x="2680" y="16633"/>
                    <a:pt x="2001" y="16133"/>
                    <a:pt x="1513" y="15478"/>
                  </a:cubicBezTo>
                  <a:cubicBezTo>
                    <a:pt x="1001" y="14752"/>
                    <a:pt x="763" y="13883"/>
                    <a:pt x="834" y="13002"/>
                  </a:cubicBezTo>
                  <a:cubicBezTo>
                    <a:pt x="870" y="12097"/>
                    <a:pt x="1072" y="11228"/>
                    <a:pt x="1203" y="10371"/>
                  </a:cubicBezTo>
                  <a:cubicBezTo>
                    <a:pt x="1334" y="9549"/>
                    <a:pt x="1406" y="8728"/>
                    <a:pt x="1441" y="7894"/>
                  </a:cubicBezTo>
                  <a:cubicBezTo>
                    <a:pt x="1465" y="6489"/>
                    <a:pt x="1358" y="5084"/>
                    <a:pt x="1108" y="3703"/>
                  </a:cubicBezTo>
                  <a:cubicBezTo>
                    <a:pt x="929" y="2775"/>
                    <a:pt x="679" y="1858"/>
                    <a:pt x="382" y="965"/>
                  </a:cubicBezTo>
                  <a:cubicBezTo>
                    <a:pt x="274" y="643"/>
                    <a:pt x="167" y="405"/>
                    <a:pt x="108" y="238"/>
                  </a:cubicBezTo>
                  <a:cubicBezTo>
                    <a:pt x="72" y="167"/>
                    <a:pt x="48" y="96"/>
                    <a:pt x="24" y="60"/>
                  </a:cubicBezTo>
                  <a:cubicBezTo>
                    <a:pt x="13" y="12"/>
                    <a:pt x="1" y="0"/>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99;p38">
              <a:extLst>
                <a:ext uri="{FF2B5EF4-FFF2-40B4-BE49-F238E27FC236}">
                  <a16:creationId xmlns:a16="http://schemas.microsoft.com/office/drawing/2014/main" id="{259E2E4B-1A32-42C3-A83F-879697EE5CCD}"/>
                </a:ext>
              </a:extLst>
            </p:cNvPr>
            <p:cNvSpPr/>
            <p:nvPr/>
          </p:nvSpPr>
          <p:spPr>
            <a:xfrm flipH="1">
              <a:off x="7205197" y="1966136"/>
              <a:ext cx="339477" cy="143202"/>
            </a:xfrm>
            <a:custGeom>
              <a:avLst/>
              <a:gdLst/>
              <a:ahLst/>
              <a:cxnLst/>
              <a:rect l="l" t="t" r="r" b="b"/>
              <a:pathLst>
                <a:path w="8859" h="3737" extrusionOk="0">
                  <a:moveTo>
                    <a:pt x="8859" y="1"/>
                  </a:moveTo>
                  <a:cubicBezTo>
                    <a:pt x="8752" y="84"/>
                    <a:pt x="8645" y="168"/>
                    <a:pt x="8549" y="251"/>
                  </a:cubicBezTo>
                  <a:cubicBezTo>
                    <a:pt x="8454" y="334"/>
                    <a:pt x="8335" y="430"/>
                    <a:pt x="8204" y="549"/>
                  </a:cubicBezTo>
                  <a:cubicBezTo>
                    <a:pt x="8073" y="656"/>
                    <a:pt x="7918" y="787"/>
                    <a:pt x="7740" y="918"/>
                  </a:cubicBezTo>
                  <a:cubicBezTo>
                    <a:pt x="7323" y="1227"/>
                    <a:pt x="6894" y="1513"/>
                    <a:pt x="6442" y="1775"/>
                  </a:cubicBezTo>
                  <a:cubicBezTo>
                    <a:pt x="5894" y="2096"/>
                    <a:pt x="5335" y="2382"/>
                    <a:pt x="4751" y="2632"/>
                  </a:cubicBezTo>
                  <a:cubicBezTo>
                    <a:pt x="4156" y="2870"/>
                    <a:pt x="3561" y="3073"/>
                    <a:pt x="2942" y="3239"/>
                  </a:cubicBezTo>
                  <a:cubicBezTo>
                    <a:pt x="2441" y="3370"/>
                    <a:pt x="1941" y="3478"/>
                    <a:pt x="1418" y="3561"/>
                  </a:cubicBezTo>
                  <a:cubicBezTo>
                    <a:pt x="1203" y="3597"/>
                    <a:pt x="1001" y="3608"/>
                    <a:pt x="834" y="3632"/>
                  </a:cubicBezTo>
                  <a:cubicBezTo>
                    <a:pt x="656" y="3656"/>
                    <a:pt x="501" y="3680"/>
                    <a:pt x="382" y="3680"/>
                  </a:cubicBezTo>
                  <a:cubicBezTo>
                    <a:pt x="251" y="3680"/>
                    <a:pt x="120" y="3704"/>
                    <a:pt x="1" y="3728"/>
                  </a:cubicBezTo>
                  <a:cubicBezTo>
                    <a:pt x="60" y="3733"/>
                    <a:pt x="123" y="3736"/>
                    <a:pt x="187" y="3736"/>
                  </a:cubicBezTo>
                  <a:cubicBezTo>
                    <a:pt x="251" y="3736"/>
                    <a:pt x="316" y="3733"/>
                    <a:pt x="382" y="3728"/>
                  </a:cubicBezTo>
                  <a:cubicBezTo>
                    <a:pt x="513" y="3716"/>
                    <a:pt x="656" y="3716"/>
                    <a:pt x="834" y="3692"/>
                  </a:cubicBezTo>
                  <a:cubicBezTo>
                    <a:pt x="1013" y="3680"/>
                    <a:pt x="1215" y="3668"/>
                    <a:pt x="1429" y="3632"/>
                  </a:cubicBezTo>
                  <a:cubicBezTo>
                    <a:pt x="1953" y="3573"/>
                    <a:pt x="2465" y="3478"/>
                    <a:pt x="2977" y="3347"/>
                  </a:cubicBezTo>
                  <a:cubicBezTo>
                    <a:pt x="4215" y="3025"/>
                    <a:pt x="5406" y="2525"/>
                    <a:pt x="6501" y="1870"/>
                  </a:cubicBezTo>
                  <a:cubicBezTo>
                    <a:pt x="6954" y="1596"/>
                    <a:pt x="7383" y="1299"/>
                    <a:pt x="7787" y="977"/>
                  </a:cubicBezTo>
                  <a:cubicBezTo>
                    <a:pt x="7978" y="846"/>
                    <a:pt x="8121" y="703"/>
                    <a:pt x="8252" y="596"/>
                  </a:cubicBezTo>
                  <a:cubicBezTo>
                    <a:pt x="8395" y="477"/>
                    <a:pt x="8502" y="370"/>
                    <a:pt x="8597" y="287"/>
                  </a:cubicBezTo>
                  <a:cubicBezTo>
                    <a:pt x="8692" y="203"/>
                    <a:pt x="8776" y="108"/>
                    <a:pt x="8859"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00;p38">
              <a:extLst>
                <a:ext uri="{FF2B5EF4-FFF2-40B4-BE49-F238E27FC236}">
                  <a16:creationId xmlns:a16="http://schemas.microsoft.com/office/drawing/2014/main" id="{2F8B492A-790B-4E8F-AA0A-6D75C15D6522}"/>
                </a:ext>
              </a:extLst>
            </p:cNvPr>
            <p:cNvSpPr/>
            <p:nvPr/>
          </p:nvSpPr>
          <p:spPr>
            <a:xfrm flipH="1">
              <a:off x="7262678" y="1673660"/>
              <a:ext cx="302536" cy="360936"/>
            </a:xfrm>
            <a:custGeom>
              <a:avLst/>
              <a:gdLst/>
              <a:ahLst/>
              <a:cxnLst/>
              <a:rect l="l" t="t" r="r" b="b"/>
              <a:pathLst>
                <a:path w="7895" h="9419" extrusionOk="0">
                  <a:moveTo>
                    <a:pt x="7895" y="1"/>
                  </a:moveTo>
                  <a:lnTo>
                    <a:pt x="7895" y="1"/>
                  </a:lnTo>
                  <a:cubicBezTo>
                    <a:pt x="7871" y="49"/>
                    <a:pt x="7859" y="84"/>
                    <a:pt x="7847" y="132"/>
                  </a:cubicBezTo>
                  <a:lnTo>
                    <a:pt x="7752" y="489"/>
                  </a:lnTo>
                  <a:cubicBezTo>
                    <a:pt x="7704" y="644"/>
                    <a:pt x="7645" y="834"/>
                    <a:pt x="7573" y="1049"/>
                  </a:cubicBezTo>
                  <a:cubicBezTo>
                    <a:pt x="7502" y="1263"/>
                    <a:pt x="7430" y="1513"/>
                    <a:pt x="7311" y="1775"/>
                  </a:cubicBezTo>
                  <a:lnTo>
                    <a:pt x="7145" y="2192"/>
                  </a:lnTo>
                  <a:cubicBezTo>
                    <a:pt x="7085" y="2347"/>
                    <a:pt x="7014" y="2489"/>
                    <a:pt x="6942" y="2644"/>
                  </a:cubicBezTo>
                  <a:cubicBezTo>
                    <a:pt x="6799" y="2954"/>
                    <a:pt x="6621" y="3263"/>
                    <a:pt x="6442" y="3597"/>
                  </a:cubicBezTo>
                  <a:cubicBezTo>
                    <a:pt x="6025" y="4311"/>
                    <a:pt x="5549" y="4990"/>
                    <a:pt x="5025" y="5621"/>
                  </a:cubicBezTo>
                  <a:cubicBezTo>
                    <a:pt x="4501" y="6252"/>
                    <a:pt x="3906" y="6835"/>
                    <a:pt x="3287" y="7359"/>
                  </a:cubicBezTo>
                  <a:cubicBezTo>
                    <a:pt x="2989" y="7597"/>
                    <a:pt x="2704" y="7835"/>
                    <a:pt x="2430" y="8026"/>
                  </a:cubicBezTo>
                  <a:cubicBezTo>
                    <a:pt x="2287" y="8121"/>
                    <a:pt x="2156" y="8216"/>
                    <a:pt x="2025" y="8300"/>
                  </a:cubicBezTo>
                  <a:lnTo>
                    <a:pt x="1644" y="8538"/>
                  </a:lnTo>
                  <a:cubicBezTo>
                    <a:pt x="1406" y="8681"/>
                    <a:pt x="1168" y="8800"/>
                    <a:pt x="965" y="8919"/>
                  </a:cubicBezTo>
                  <a:cubicBezTo>
                    <a:pt x="775" y="9038"/>
                    <a:pt x="596" y="9121"/>
                    <a:pt x="453" y="9193"/>
                  </a:cubicBezTo>
                  <a:lnTo>
                    <a:pt x="120" y="9347"/>
                  </a:lnTo>
                  <a:cubicBezTo>
                    <a:pt x="72" y="9371"/>
                    <a:pt x="37" y="9383"/>
                    <a:pt x="1" y="9419"/>
                  </a:cubicBezTo>
                  <a:cubicBezTo>
                    <a:pt x="49" y="9407"/>
                    <a:pt x="84" y="9395"/>
                    <a:pt x="120" y="9371"/>
                  </a:cubicBezTo>
                  <a:lnTo>
                    <a:pt x="465" y="9228"/>
                  </a:lnTo>
                  <a:cubicBezTo>
                    <a:pt x="656" y="9157"/>
                    <a:pt x="822" y="9074"/>
                    <a:pt x="1001" y="8978"/>
                  </a:cubicBezTo>
                  <a:cubicBezTo>
                    <a:pt x="1203" y="8871"/>
                    <a:pt x="1453" y="8764"/>
                    <a:pt x="1692" y="8609"/>
                  </a:cubicBezTo>
                  <a:lnTo>
                    <a:pt x="2073" y="8371"/>
                  </a:lnTo>
                  <a:cubicBezTo>
                    <a:pt x="2215" y="8288"/>
                    <a:pt x="2346" y="8192"/>
                    <a:pt x="2477" y="8097"/>
                  </a:cubicBezTo>
                  <a:cubicBezTo>
                    <a:pt x="2775" y="7907"/>
                    <a:pt x="3049" y="7681"/>
                    <a:pt x="3358" y="7442"/>
                  </a:cubicBezTo>
                  <a:cubicBezTo>
                    <a:pt x="4644" y="6383"/>
                    <a:pt x="5728" y="5097"/>
                    <a:pt x="6537" y="3644"/>
                  </a:cubicBezTo>
                  <a:cubicBezTo>
                    <a:pt x="6716" y="3311"/>
                    <a:pt x="6895" y="2989"/>
                    <a:pt x="7026" y="2680"/>
                  </a:cubicBezTo>
                  <a:cubicBezTo>
                    <a:pt x="7097" y="2525"/>
                    <a:pt x="7180" y="2370"/>
                    <a:pt x="7228" y="2227"/>
                  </a:cubicBezTo>
                  <a:cubicBezTo>
                    <a:pt x="7288" y="2085"/>
                    <a:pt x="7335" y="1942"/>
                    <a:pt x="7395" y="1799"/>
                  </a:cubicBezTo>
                  <a:cubicBezTo>
                    <a:pt x="7502" y="1525"/>
                    <a:pt x="7573" y="1287"/>
                    <a:pt x="7645" y="1061"/>
                  </a:cubicBezTo>
                  <a:cubicBezTo>
                    <a:pt x="7704" y="882"/>
                    <a:pt x="7752" y="692"/>
                    <a:pt x="7799" y="489"/>
                  </a:cubicBezTo>
                  <a:lnTo>
                    <a:pt x="7871" y="132"/>
                  </a:lnTo>
                  <a:cubicBezTo>
                    <a:pt x="7895" y="84"/>
                    <a:pt x="7895" y="49"/>
                    <a:pt x="789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01;p38">
              <a:extLst>
                <a:ext uri="{FF2B5EF4-FFF2-40B4-BE49-F238E27FC236}">
                  <a16:creationId xmlns:a16="http://schemas.microsoft.com/office/drawing/2014/main" id="{47DF8326-CC80-49EE-8889-B7CFC729E2B6}"/>
                </a:ext>
              </a:extLst>
            </p:cNvPr>
            <p:cNvSpPr/>
            <p:nvPr/>
          </p:nvSpPr>
          <p:spPr>
            <a:xfrm flipH="1">
              <a:off x="7638183" y="2145484"/>
              <a:ext cx="54759" cy="120478"/>
            </a:xfrm>
            <a:custGeom>
              <a:avLst/>
              <a:gdLst/>
              <a:ahLst/>
              <a:cxnLst/>
              <a:rect l="l" t="t" r="r" b="b"/>
              <a:pathLst>
                <a:path w="1429" h="3144" extrusionOk="0">
                  <a:moveTo>
                    <a:pt x="83" y="0"/>
                  </a:moveTo>
                  <a:cubicBezTo>
                    <a:pt x="24" y="167"/>
                    <a:pt x="0" y="345"/>
                    <a:pt x="12" y="524"/>
                  </a:cubicBezTo>
                  <a:cubicBezTo>
                    <a:pt x="12" y="1393"/>
                    <a:pt x="357" y="2226"/>
                    <a:pt x="988" y="2834"/>
                  </a:cubicBezTo>
                  <a:cubicBezTo>
                    <a:pt x="1107" y="2965"/>
                    <a:pt x="1250" y="3072"/>
                    <a:pt x="1405" y="3143"/>
                  </a:cubicBezTo>
                  <a:cubicBezTo>
                    <a:pt x="1429" y="3131"/>
                    <a:pt x="1262" y="3012"/>
                    <a:pt x="1048" y="2774"/>
                  </a:cubicBezTo>
                  <a:cubicBezTo>
                    <a:pt x="476" y="2155"/>
                    <a:pt x="143" y="1357"/>
                    <a:pt x="95" y="512"/>
                  </a:cubicBezTo>
                  <a:cubicBezTo>
                    <a:pt x="83" y="202"/>
                    <a:pt x="107" y="0"/>
                    <a:pt x="83"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02;p38">
              <a:extLst>
                <a:ext uri="{FF2B5EF4-FFF2-40B4-BE49-F238E27FC236}">
                  <a16:creationId xmlns:a16="http://schemas.microsoft.com/office/drawing/2014/main" id="{2D14AA59-CFC5-4E5A-B81A-898AFBC39B47}"/>
                </a:ext>
              </a:extLst>
            </p:cNvPr>
            <p:cNvSpPr/>
            <p:nvPr/>
          </p:nvSpPr>
          <p:spPr>
            <a:xfrm flipH="1">
              <a:off x="7639982" y="2196568"/>
              <a:ext cx="12837" cy="51579"/>
            </a:xfrm>
            <a:custGeom>
              <a:avLst/>
              <a:gdLst/>
              <a:ahLst/>
              <a:cxnLst/>
              <a:rect l="l" t="t" r="r" b="b"/>
              <a:pathLst>
                <a:path w="335" h="1346" extrusionOk="0">
                  <a:moveTo>
                    <a:pt x="191" y="1"/>
                  </a:moveTo>
                  <a:cubicBezTo>
                    <a:pt x="1" y="441"/>
                    <a:pt x="37" y="941"/>
                    <a:pt x="310" y="1346"/>
                  </a:cubicBezTo>
                  <a:cubicBezTo>
                    <a:pt x="334" y="1322"/>
                    <a:pt x="227" y="1036"/>
                    <a:pt x="191" y="679"/>
                  </a:cubicBezTo>
                  <a:cubicBezTo>
                    <a:pt x="168" y="310"/>
                    <a:pt x="227" y="1"/>
                    <a:pt x="19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03;p38">
              <a:extLst>
                <a:ext uri="{FF2B5EF4-FFF2-40B4-BE49-F238E27FC236}">
                  <a16:creationId xmlns:a16="http://schemas.microsoft.com/office/drawing/2014/main" id="{06BFFB5C-EBE6-4556-8997-8344FB6AF688}"/>
                </a:ext>
              </a:extLst>
            </p:cNvPr>
            <p:cNvSpPr/>
            <p:nvPr/>
          </p:nvSpPr>
          <p:spPr>
            <a:xfrm flipH="1">
              <a:off x="7733070" y="1461047"/>
              <a:ext cx="77598" cy="416155"/>
            </a:xfrm>
            <a:custGeom>
              <a:avLst/>
              <a:gdLst/>
              <a:ahLst/>
              <a:cxnLst/>
              <a:rect l="l" t="t" r="r" b="b"/>
              <a:pathLst>
                <a:path w="2025" h="10860" extrusionOk="0">
                  <a:moveTo>
                    <a:pt x="0" y="1"/>
                  </a:moveTo>
                  <a:cubicBezTo>
                    <a:pt x="0" y="36"/>
                    <a:pt x="12" y="72"/>
                    <a:pt x="24" y="120"/>
                  </a:cubicBezTo>
                  <a:cubicBezTo>
                    <a:pt x="36" y="191"/>
                    <a:pt x="60" y="298"/>
                    <a:pt x="84" y="429"/>
                  </a:cubicBezTo>
                  <a:cubicBezTo>
                    <a:pt x="131" y="727"/>
                    <a:pt x="215" y="1132"/>
                    <a:pt x="310" y="1596"/>
                  </a:cubicBezTo>
                  <a:cubicBezTo>
                    <a:pt x="500" y="2572"/>
                    <a:pt x="774" y="3930"/>
                    <a:pt x="1060" y="5430"/>
                  </a:cubicBezTo>
                  <a:cubicBezTo>
                    <a:pt x="1334" y="6918"/>
                    <a:pt x="1572" y="8287"/>
                    <a:pt x="1739" y="9264"/>
                  </a:cubicBezTo>
                  <a:cubicBezTo>
                    <a:pt x="1810" y="9728"/>
                    <a:pt x="1882" y="10133"/>
                    <a:pt x="1929" y="10431"/>
                  </a:cubicBezTo>
                  <a:cubicBezTo>
                    <a:pt x="1953" y="10562"/>
                    <a:pt x="1965" y="10657"/>
                    <a:pt x="1989" y="10752"/>
                  </a:cubicBezTo>
                  <a:cubicBezTo>
                    <a:pt x="1989" y="10788"/>
                    <a:pt x="2001" y="10823"/>
                    <a:pt x="2012" y="10859"/>
                  </a:cubicBezTo>
                  <a:cubicBezTo>
                    <a:pt x="2024" y="10812"/>
                    <a:pt x="2024" y="10776"/>
                    <a:pt x="2024" y="10728"/>
                  </a:cubicBezTo>
                  <a:cubicBezTo>
                    <a:pt x="2012" y="10645"/>
                    <a:pt x="2001" y="10538"/>
                    <a:pt x="1989" y="10407"/>
                  </a:cubicBezTo>
                  <a:cubicBezTo>
                    <a:pt x="1953" y="10145"/>
                    <a:pt x="1905" y="9740"/>
                    <a:pt x="1834" y="9240"/>
                  </a:cubicBezTo>
                  <a:cubicBezTo>
                    <a:pt x="1691" y="8252"/>
                    <a:pt x="1477" y="6882"/>
                    <a:pt x="1191" y="5394"/>
                  </a:cubicBezTo>
                  <a:cubicBezTo>
                    <a:pt x="905" y="3894"/>
                    <a:pt x="631" y="2549"/>
                    <a:pt x="405" y="1572"/>
                  </a:cubicBezTo>
                  <a:cubicBezTo>
                    <a:pt x="286" y="1084"/>
                    <a:pt x="191" y="691"/>
                    <a:pt x="119" y="417"/>
                  </a:cubicBezTo>
                  <a:cubicBezTo>
                    <a:pt x="96" y="298"/>
                    <a:pt x="60" y="191"/>
                    <a:pt x="48" y="108"/>
                  </a:cubicBezTo>
                  <a:cubicBezTo>
                    <a:pt x="36" y="72"/>
                    <a:pt x="24" y="36"/>
                    <a:pt x="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04;p38">
              <a:extLst>
                <a:ext uri="{FF2B5EF4-FFF2-40B4-BE49-F238E27FC236}">
                  <a16:creationId xmlns:a16="http://schemas.microsoft.com/office/drawing/2014/main" id="{DA1565B7-7A5D-407A-B6BF-755A9D535CD4}"/>
                </a:ext>
              </a:extLst>
            </p:cNvPr>
            <p:cNvSpPr/>
            <p:nvPr/>
          </p:nvSpPr>
          <p:spPr>
            <a:xfrm flipH="1">
              <a:off x="7132177" y="1443725"/>
              <a:ext cx="30579" cy="433476"/>
            </a:xfrm>
            <a:custGeom>
              <a:avLst/>
              <a:gdLst/>
              <a:ahLst/>
              <a:cxnLst/>
              <a:rect l="l" t="t" r="r" b="b"/>
              <a:pathLst>
                <a:path w="798" h="11312" extrusionOk="0">
                  <a:moveTo>
                    <a:pt x="798" y="0"/>
                  </a:moveTo>
                  <a:cubicBezTo>
                    <a:pt x="786" y="36"/>
                    <a:pt x="774" y="72"/>
                    <a:pt x="774" y="107"/>
                  </a:cubicBezTo>
                  <a:cubicBezTo>
                    <a:pt x="762" y="203"/>
                    <a:pt x="738" y="310"/>
                    <a:pt x="726" y="441"/>
                  </a:cubicBezTo>
                  <a:cubicBezTo>
                    <a:pt x="679" y="738"/>
                    <a:pt x="631" y="1155"/>
                    <a:pt x="572" y="1643"/>
                  </a:cubicBezTo>
                  <a:cubicBezTo>
                    <a:pt x="453" y="2667"/>
                    <a:pt x="286" y="4072"/>
                    <a:pt x="179" y="5644"/>
                  </a:cubicBezTo>
                  <a:cubicBezTo>
                    <a:pt x="60" y="7204"/>
                    <a:pt x="0" y="8620"/>
                    <a:pt x="0" y="9644"/>
                  </a:cubicBezTo>
                  <a:lnTo>
                    <a:pt x="0" y="10871"/>
                  </a:lnTo>
                  <a:lnTo>
                    <a:pt x="0" y="11192"/>
                  </a:lnTo>
                  <a:cubicBezTo>
                    <a:pt x="0" y="11240"/>
                    <a:pt x="0" y="11275"/>
                    <a:pt x="12" y="11311"/>
                  </a:cubicBezTo>
                  <a:cubicBezTo>
                    <a:pt x="24" y="11275"/>
                    <a:pt x="36" y="11240"/>
                    <a:pt x="36" y="11192"/>
                  </a:cubicBezTo>
                  <a:lnTo>
                    <a:pt x="48" y="10871"/>
                  </a:lnTo>
                  <a:cubicBezTo>
                    <a:pt x="60" y="10561"/>
                    <a:pt x="72" y="10144"/>
                    <a:pt x="84" y="9644"/>
                  </a:cubicBezTo>
                  <a:cubicBezTo>
                    <a:pt x="119" y="8620"/>
                    <a:pt x="167" y="7215"/>
                    <a:pt x="298" y="5644"/>
                  </a:cubicBezTo>
                  <a:cubicBezTo>
                    <a:pt x="417" y="4084"/>
                    <a:pt x="560" y="2679"/>
                    <a:pt x="655" y="1655"/>
                  </a:cubicBezTo>
                  <a:cubicBezTo>
                    <a:pt x="703" y="1155"/>
                    <a:pt x="738" y="750"/>
                    <a:pt x="774" y="441"/>
                  </a:cubicBezTo>
                  <a:cubicBezTo>
                    <a:pt x="774" y="310"/>
                    <a:pt x="798" y="203"/>
                    <a:pt x="798" y="119"/>
                  </a:cubicBezTo>
                  <a:cubicBezTo>
                    <a:pt x="798" y="84"/>
                    <a:pt x="798" y="36"/>
                    <a:pt x="798"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05;p38">
              <a:extLst>
                <a:ext uri="{FF2B5EF4-FFF2-40B4-BE49-F238E27FC236}">
                  <a16:creationId xmlns:a16="http://schemas.microsoft.com/office/drawing/2014/main" id="{67D1818C-2B46-4003-B983-F12108139357}"/>
                </a:ext>
              </a:extLst>
            </p:cNvPr>
            <p:cNvSpPr/>
            <p:nvPr/>
          </p:nvSpPr>
          <p:spPr>
            <a:xfrm flipH="1">
              <a:off x="7875896" y="1774064"/>
              <a:ext cx="85339" cy="125958"/>
            </a:xfrm>
            <a:custGeom>
              <a:avLst/>
              <a:gdLst/>
              <a:ahLst/>
              <a:cxnLst/>
              <a:rect l="l" t="t" r="r" b="b"/>
              <a:pathLst>
                <a:path w="2227" h="3287" extrusionOk="0">
                  <a:moveTo>
                    <a:pt x="36" y="0"/>
                  </a:moveTo>
                  <a:cubicBezTo>
                    <a:pt x="0" y="36"/>
                    <a:pt x="715" y="619"/>
                    <a:pt x="1298" y="1536"/>
                  </a:cubicBezTo>
                  <a:cubicBezTo>
                    <a:pt x="1873" y="2452"/>
                    <a:pt x="2182" y="3287"/>
                    <a:pt x="2225" y="3287"/>
                  </a:cubicBezTo>
                  <a:cubicBezTo>
                    <a:pt x="2226" y="3287"/>
                    <a:pt x="2226" y="3287"/>
                    <a:pt x="2227" y="3286"/>
                  </a:cubicBezTo>
                  <a:cubicBezTo>
                    <a:pt x="2191" y="3096"/>
                    <a:pt x="2143" y="2905"/>
                    <a:pt x="2060" y="2727"/>
                  </a:cubicBezTo>
                  <a:cubicBezTo>
                    <a:pt x="1881" y="2286"/>
                    <a:pt x="1667" y="1870"/>
                    <a:pt x="1405" y="1465"/>
                  </a:cubicBezTo>
                  <a:cubicBezTo>
                    <a:pt x="1143" y="1072"/>
                    <a:pt x="846" y="703"/>
                    <a:pt x="500" y="381"/>
                  </a:cubicBezTo>
                  <a:cubicBezTo>
                    <a:pt x="357" y="227"/>
                    <a:pt x="203" y="108"/>
                    <a:pt x="3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06;p38">
              <a:extLst>
                <a:ext uri="{FF2B5EF4-FFF2-40B4-BE49-F238E27FC236}">
                  <a16:creationId xmlns:a16="http://schemas.microsoft.com/office/drawing/2014/main" id="{07D0F949-C884-4709-A6A2-F18E1EC4D9CA}"/>
                </a:ext>
              </a:extLst>
            </p:cNvPr>
            <p:cNvSpPr/>
            <p:nvPr/>
          </p:nvSpPr>
          <p:spPr>
            <a:xfrm flipH="1">
              <a:off x="7860377" y="1773604"/>
              <a:ext cx="99517" cy="87638"/>
            </a:xfrm>
            <a:custGeom>
              <a:avLst/>
              <a:gdLst/>
              <a:ahLst/>
              <a:cxnLst/>
              <a:rect l="l" t="t" r="r" b="b"/>
              <a:pathLst>
                <a:path w="2597" h="2287" extrusionOk="0">
                  <a:moveTo>
                    <a:pt x="1" y="0"/>
                  </a:moveTo>
                  <a:lnTo>
                    <a:pt x="1" y="0"/>
                  </a:lnTo>
                  <a:cubicBezTo>
                    <a:pt x="144" y="96"/>
                    <a:pt x="299" y="179"/>
                    <a:pt x="465" y="239"/>
                  </a:cubicBezTo>
                  <a:cubicBezTo>
                    <a:pt x="846" y="405"/>
                    <a:pt x="1204" y="631"/>
                    <a:pt x="1525" y="893"/>
                  </a:cubicBezTo>
                  <a:cubicBezTo>
                    <a:pt x="1846" y="1155"/>
                    <a:pt x="2120" y="1465"/>
                    <a:pt x="2335" y="1822"/>
                  </a:cubicBezTo>
                  <a:cubicBezTo>
                    <a:pt x="2406" y="1977"/>
                    <a:pt x="2501" y="2132"/>
                    <a:pt x="2597" y="2286"/>
                  </a:cubicBezTo>
                  <a:cubicBezTo>
                    <a:pt x="2561" y="2108"/>
                    <a:pt x="2501" y="1941"/>
                    <a:pt x="2418" y="1786"/>
                  </a:cubicBezTo>
                  <a:cubicBezTo>
                    <a:pt x="2216" y="1405"/>
                    <a:pt x="1942" y="1060"/>
                    <a:pt x="1608" y="786"/>
                  </a:cubicBezTo>
                  <a:cubicBezTo>
                    <a:pt x="1275" y="524"/>
                    <a:pt x="906" y="310"/>
                    <a:pt x="501" y="155"/>
                  </a:cubicBezTo>
                  <a:cubicBezTo>
                    <a:pt x="346" y="84"/>
                    <a:pt x="168" y="36"/>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07;p38">
              <a:extLst>
                <a:ext uri="{FF2B5EF4-FFF2-40B4-BE49-F238E27FC236}">
                  <a16:creationId xmlns:a16="http://schemas.microsoft.com/office/drawing/2014/main" id="{003C60C0-C52A-4E62-BFC3-F0AE21CC44E3}"/>
                </a:ext>
              </a:extLst>
            </p:cNvPr>
            <p:cNvSpPr/>
            <p:nvPr/>
          </p:nvSpPr>
          <p:spPr>
            <a:xfrm flipH="1">
              <a:off x="7768675" y="1530066"/>
              <a:ext cx="154698" cy="143049"/>
            </a:xfrm>
            <a:custGeom>
              <a:avLst/>
              <a:gdLst/>
              <a:ahLst/>
              <a:cxnLst/>
              <a:rect l="l" t="t" r="r" b="b"/>
              <a:pathLst>
                <a:path w="4037" h="3733" extrusionOk="0">
                  <a:moveTo>
                    <a:pt x="1155" y="119"/>
                  </a:moveTo>
                  <a:cubicBezTo>
                    <a:pt x="1204" y="119"/>
                    <a:pt x="1252" y="126"/>
                    <a:pt x="1298" y="140"/>
                  </a:cubicBezTo>
                  <a:cubicBezTo>
                    <a:pt x="1620" y="224"/>
                    <a:pt x="1882" y="474"/>
                    <a:pt x="2001" y="795"/>
                  </a:cubicBezTo>
                  <a:cubicBezTo>
                    <a:pt x="2108" y="1069"/>
                    <a:pt x="2072" y="1391"/>
                    <a:pt x="1917" y="1653"/>
                  </a:cubicBezTo>
                  <a:cubicBezTo>
                    <a:pt x="1786" y="1879"/>
                    <a:pt x="1572" y="2045"/>
                    <a:pt x="1322" y="2129"/>
                  </a:cubicBezTo>
                  <a:cubicBezTo>
                    <a:pt x="1225" y="2161"/>
                    <a:pt x="1126" y="2176"/>
                    <a:pt x="1027" y="2177"/>
                  </a:cubicBezTo>
                  <a:lnTo>
                    <a:pt x="1027" y="2177"/>
                  </a:lnTo>
                  <a:cubicBezTo>
                    <a:pt x="955" y="2028"/>
                    <a:pt x="890" y="1876"/>
                    <a:pt x="834" y="1724"/>
                  </a:cubicBezTo>
                  <a:cubicBezTo>
                    <a:pt x="715" y="1391"/>
                    <a:pt x="560" y="1033"/>
                    <a:pt x="596" y="676"/>
                  </a:cubicBezTo>
                  <a:cubicBezTo>
                    <a:pt x="620" y="498"/>
                    <a:pt x="703" y="343"/>
                    <a:pt x="834" y="224"/>
                  </a:cubicBezTo>
                  <a:cubicBezTo>
                    <a:pt x="926" y="157"/>
                    <a:pt x="1041" y="119"/>
                    <a:pt x="1155" y="119"/>
                  </a:cubicBezTo>
                  <a:close/>
                  <a:moveTo>
                    <a:pt x="1171" y="1"/>
                  </a:moveTo>
                  <a:cubicBezTo>
                    <a:pt x="1026" y="1"/>
                    <a:pt x="885" y="43"/>
                    <a:pt x="774" y="129"/>
                  </a:cubicBezTo>
                  <a:cubicBezTo>
                    <a:pt x="608" y="259"/>
                    <a:pt x="512" y="450"/>
                    <a:pt x="489" y="652"/>
                  </a:cubicBezTo>
                  <a:cubicBezTo>
                    <a:pt x="465" y="855"/>
                    <a:pt x="489" y="1057"/>
                    <a:pt x="548" y="1248"/>
                  </a:cubicBezTo>
                  <a:cubicBezTo>
                    <a:pt x="608" y="1426"/>
                    <a:pt x="667" y="1593"/>
                    <a:pt x="739" y="1772"/>
                  </a:cubicBezTo>
                  <a:cubicBezTo>
                    <a:pt x="789" y="1906"/>
                    <a:pt x="845" y="2039"/>
                    <a:pt x="907" y="2170"/>
                  </a:cubicBezTo>
                  <a:lnTo>
                    <a:pt x="907" y="2170"/>
                  </a:lnTo>
                  <a:cubicBezTo>
                    <a:pt x="829" y="2161"/>
                    <a:pt x="753" y="2143"/>
                    <a:pt x="679" y="2117"/>
                  </a:cubicBezTo>
                  <a:cubicBezTo>
                    <a:pt x="512" y="2057"/>
                    <a:pt x="370" y="1974"/>
                    <a:pt x="251" y="1855"/>
                  </a:cubicBezTo>
                  <a:cubicBezTo>
                    <a:pt x="155" y="1748"/>
                    <a:pt x="72" y="1629"/>
                    <a:pt x="0" y="1510"/>
                  </a:cubicBezTo>
                  <a:lnTo>
                    <a:pt x="0" y="1510"/>
                  </a:lnTo>
                  <a:cubicBezTo>
                    <a:pt x="0" y="1510"/>
                    <a:pt x="12" y="1545"/>
                    <a:pt x="36" y="1617"/>
                  </a:cubicBezTo>
                  <a:cubicBezTo>
                    <a:pt x="84" y="1712"/>
                    <a:pt x="143" y="1807"/>
                    <a:pt x="227" y="1891"/>
                  </a:cubicBezTo>
                  <a:cubicBezTo>
                    <a:pt x="346" y="2022"/>
                    <a:pt x="489" y="2117"/>
                    <a:pt x="655" y="2176"/>
                  </a:cubicBezTo>
                  <a:cubicBezTo>
                    <a:pt x="748" y="2218"/>
                    <a:pt x="847" y="2243"/>
                    <a:pt x="948" y="2253"/>
                  </a:cubicBezTo>
                  <a:lnTo>
                    <a:pt x="948" y="2253"/>
                  </a:lnTo>
                  <a:cubicBezTo>
                    <a:pt x="1025" y="2405"/>
                    <a:pt x="1109" y="2554"/>
                    <a:pt x="1203" y="2700"/>
                  </a:cubicBezTo>
                  <a:cubicBezTo>
                    <a:pt x="1524" y="3224"/>
                    <a:pt x="2036" y="3581"/>
                    <a:pt x="2632" y="3712"/>
                  </a:cubicBezTo>
                  <a:cubicBezTo>
                    <a:pt x="2712" y="3726"/>
                    <a:pt x="2792" y="3733"/>
                    <a:pt x="2871" y="3733"/>
                  </a:cubicBezTo>
                  <a:cubicBezTo>
                    <a:pt x="3205" y="3733"/>
                    <a:pt x="3525" y="3614"/>
                    <a:pt x="3775" y="3403"/>
                  </a:cubicBezTo>
                  <a:cubicBezTo>
                    <a:pt x="3858" y="3331"/>
                    <a:pt x="3930" y="3248"/>
                    <a:pt x="3989" y="3153"/>
                  </a:cubicBezTo>
                  <a:cubicBezTo>
                    <a:pt x="4025" y="3093"/>
                    <a:pt x="4037" y="3057"/>
                    <a:pt x="4037" y="3057"/>
                  </a:cubicBezTo>
                  <a:lnTo>
                    <a:pt x="4037" y="3057"/>
                  </a:lnTo>
                  <a:cubicBezTo>
                    <a:pt x="3953" y="3176"/>
                    <a:pt x="3858" y="3284"/>
                    <a:pt x="3751" y="3391"/>
                  </a:cubicBezTo>
                  <a:cubicBezTo>
                    <a:pt x="3509" y="3567"/>
                    <a:pt x="3210" y="3664"/>
                    <a:pt x="2909" y="3664"/>
                  </a:cubicBezTo>
                  <a:cubicBezTo>
                    <a:pt x="2824" y="3664"/>
                    <a:pt x="2739" y="3657"/>
                    <a:pt x="2656" y="3641"/>
                  </a:cubicBezTo>
                  <a:cubicBezTo>
                    <a:pt x="2084" y="3510"/>
                    <a:pt x="1596" y="3153"/>
                    <a:pt x="1298" y="2653"/>
                  </a:cubicBezTo>
                  <a:cubicBezTo>
                    <a:pt x="1214" y="2527"/>
                    <a:pt x="1138" y="2394"/>
                    <a:pt x="1068" y="2258"/>
                  </a:cubicBezTo>
                  <a:lnTo>
                    <a:pt x="1068" y="2258"/>
                  </a:lnTo>
                  <a:cubicBezTo>
                    <a:pt x="1162" y="2256"/>
                    <a:pt x="1256" y="2241"/>
                    <a:pt x="1346" y="2212"/>
                  </a:cubicBezTo>
                  <a:cubicBezTo>
                    <a:pt x="1632" y="2129"/>
                    <a:pt x="1858" y="1950"/>
                    <a:pt x="2013" y="1700"/>
                  </a:cubicBezTo>
                  <a:cubicBezTo>
                    <a:pt x="2191" y="1414"/>
                    <a:pt x="2227" y="1069"/>
                    <a:pt x="2108" y="748"/>
                  </a:cubicBezTo>
                  <a:cubicBezTo>
                    <a:pt x="1989" y="402"/>
                    <a:pt x="1703" y="129"/>
                    <a:pt x="1346" y="21"/>
                  </a:cubicBezTo>
                  <a:cubicBezTo>
                    <a:pt x="1288" y="8"/>
                    <a:pt x="1229" y="1"/>
                    <a:pt x="117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08;p38">
              <a:extLst>
                <a:ext uri="{FF2B5EF4-FFF2-40B4-BE49-F238E27FC236}">
                  <a16:creationId xmlns:a16="http://schemas.microsoft.com/office/drawing/2014/main" id="{4E938E9B-8005-4465-A754-9B1582B49CE1}"/>
                </a:ext>
              </a:extLst>
            </p:cNvPr>
            <p:cNvSpPr/>
            <p:nvPr/>
          </p:nvSpPr>
          <p:spPr>
            <a:xfrm flipH="1">
              <a:off x="7417809" y="1445603"/>
              <a:ext cx="366416" cy="374693"/>
            </a:xfrm>
            <a:custGeom>
              <a:avLst/>
              <a:gdLst/>
              <a:ahLst/>
              <a:cxnLst/>
              <a:rect l="l" t="t" r="r" b="b"/>
              <a:pathLst>
                <a:path w="9562" h="9778" extrusionOk="0">
                  <a:moveTo>
                    <a:pt x="2788" y="99"/>
                  </a:moveTo>
                  <a:cubicBezTo>
                    <a:pt x="3118" y="99"/>
                    <a:pt x="3431" y="233"/>
                    <a:pt x="3656" y="487"/>
                  </a:cubicBezTo>
                  <a:cubicBezTo>
                    <a:pt x="3894" y="773"/>
                    <a:pt x="3989" y="1154"/>
                    <a:pt x="3918" y="1523"/>
                  </a:cubicBezTo>
                  <a:cubicBezTo>
                    <a:pt x="3870" y="1868"/>
                    <a:pt x="3704" y="2178"/>
                    <a:pt x="3466" y="2428"/>
                  </a:cubicBezTo>
                  <a:cubicBezTo>
                    <a:pt x="3251" y="2642"/>
                    <a:pt x="3001" y="2821"/>
                    <a:pt x="2716" y="2928"/>
                  </a:cubicBezTo>
                  <a:cubicBezTo>
                    <a:pt x="2579" y="2980"/>
                    <a:pt x="2439" y="3025"/>
                    <a:pt x="2297" y="3060"/>
                  </a:cubicBezTo>
                  <a:lnTo>
                    <a:pt x="2297" y="3060"/>
                  </a:lnTo>
                  <a:cubicBezTo>
                    <a:pt x="2192" y="2850"/>
                    <a:pt x="2100" y="2630"/>
                    <a:pt x="2025" y="2404"/>
                  </a:cubicBezTo>
                  <a:cubicBezTo>
                    <a:pt x="1846" y="1975"/>
                    <a:pt x="1775" y="1511"/>
                    <a:pt x="1811" y="1047"/>
                  </a:cubicBezTo>
                  <a:cubicBezTo>
                    <a:pt x="1858" y="618"/>
                    <a:pt x="2156" y="249"/>
                    <a:pt x="2573" y="118"/>
                  </a:cubicBezTo>
                  <a:cubicBezTo>
                    <a:pt x="2645" y="105"/>
                    <a:pt x="2717" y="99"/>
                    <a:pt x="2788" y="99"/>
                  </a:cubicBezTo>
                  <a:close/>
                  <a:moveTo>
                    <a:pt x="7258" y="2426"/>
                  </a:moveTo>
                  <a:cubicBezTo>
                    <a:pt x="7320" y="2426"/>
                    <a:pt x="7381" y="2431"/>
                    <a:pt x="7442" y="2440"/>
                  </a:cubicBezTo>
                  <a:cubicBezTo>
                    <a:pt x="7692" y="2475"/>
                    <a:pt x="7919" y="2606"/>
                    <a:pt x="8073" y="2797"/>
                  </a:cubicBezTo>
                  <a:cubicBezTo>
                    <a:pt x="8228" y="3011"/>
                    <a:pt x="8300" y="3261"/>
                    <a:pt x="8264" y="3511"/>
                  </a:cubicBezTo>
                  <a:cubicBezTo>
                    <a:pt x="8252" y="3773"/>
                    <a:pt x="8169" y="4023"/>
                    <a:pt x="8038" y="4249"/>
                  </a:cubicBezTo>
                  <a:cubicBezTo>
                    <a:pt x="7740" y="4714"/>
                    <a:pt x="7311" y="5059"/>
                    <a:pt x="6799" y="5250"/>
                  </a:cubicBezTo>
                  <a:cubicBezTo>
                    <a:pt x="6439" y="5384"/>
                    <a:pt x="6060" y="5453"/>
                    <a:pt x="5680" y="5453"/>
                  </a:cubicBezTo>
                  <a:cubicBezTo>
                    <a:pt x="5521" y="5453"/>
                    <a:pt x="5362" y="5441"/>
                    <a:pt x="5204" y="5416"/>
                  </a:cubicBezTo>
                  <a:cubicBezTo>
                    <a:pt x="5137" y="5406"/>
                    <a:pt x="5070" y="5393"/>
                    <a:pt x="5004" y="5378"/>
                  </a:cubicBezTo>
                  <a:lnTo>
                    <a:pt x="5004" y="5378"/>
                  </a:lnTo>
                  <a:cubicBezTo>
                    <a:pt x="5091" y="4720"/>
                    <a:pt x="5321" y="4080"/>
                    <a:pt x="5680" y="3511"/>
                  </a:cubicBezTo>
                  <a:cubicBezTo>
                    <a:pt x="5918" y="3095"/>
                    <a:pt x="6287" y="2749"/>
                    <a:pt x="6728" y="2535"/>
                  </a:cubicBezTo>
                  <a:cubicBezTo>
                    <a:pt x="6896" y="2464"/>
                    <a:pt x="7078" y="2426"/>
                    <a:pt x="7258" y="2426"/>
                  </a:cubicBezTo>
                  <a:close/>
                  <a:moveTo>
                    <a:pt x="2791" y="0"/>
                  </a:moveTo>
                  <a:cubicBezTo>
                    <a:pt x="2715" y="0"/>
                    <a:pt x="2637" y="8"/>
                    <a:pt x="2561" y="23"/>
                  </a:cubicBezTo>
                  <a:cubicBezTo>
                    <a:pt x="2335" y="70"/>
                    <a:pt x="2132" y="201"/>
                    <a:pt x="1989" y="392"/>
                  </a:cubicBezTo>
                  <a:cubicBezTo>
                    <a:pt x="1846" y="570"/>
                    <a:pt x="1751" y="797"/>
                    <a:pt x="1715" y="1035"/>
                  </a:cubicBezTo>
                  <a:cubicBezTo>
                    <a:pt x="1668" y="1511"/>
                    <a:pt x="1751" y="1999"/>
                    <a:pt x="1930" y="2440"/>
                  </a:cubicBezTo>
                  <a:cubicBezTo>
                    <a:pt x="2002" y="2662"/>
                    <a:pt x="2089" y="2878"/>
                    <a:pt x="2191" y="3086"/>
                  </a:cubicBezTo>
                  <a:lnTo>
                    <a:pt x="2191" y="3086"/>
                  </a:lnTo>
                  <a:cubicBezTo>
                    <a:pt x="1939" y="3141"/>
                    <a:pt x="1682" y="3170"/>
                    <a:pt x="1427" y="3170"/>
                  </a:cubicBezTo>
                  <a:cubicBezTo>
                    <a:pt x="1372" y="3170"/>
                    <a:pt x="1318" y="3169"/>
                    <a:pt x="1263" y="3166"/>
                  </a:cubicBezTo>
                  <a:cubicBezTo>
                    <a:pt x="858" y="3154"/>
                    <a:pt x="549" y="3118"/>
                    <a:pt x="334" y="3095"/>
                  </a:cubicBezTo>
                  <a:lnTo>
                    <a:pt x="84" y="3071"/>
                  </a:lnTo>
                  <a:lnTo>
                    <a:pt x="1" y="3071"/>
                  </a:lnTo>
                  <a:lnTo>
                    <a:pt x="84" y="3083"/>
                  </a:lnTo>
                  <a:lnTo>
                    <a:pt x="322" y="3118"/>
                  </a:lnTo>
                  <a:cubicBezTo>
                    <a:pt x="632" y="3166"/>
                    <a:pt x="941" y="3202"/>
                    <a:pt x="1263" y="3214"/>
                  </a:cubicBezTo>
                  <a:cubicBezTo>
                    <a:pt x="1339" y="3219"/>
                    <a:pt x="1415" y="3222"/>
                    <a:pt x="1491" y="3222"/>
                  </a:cubicBezTo>
                  <a:cubicBezTo>
                    <a:pt x="1736" y="3222"/>
                    <a:pt x="1979" y="3194"/>
                    <a:pt x="2219" y="3142"/>
                  </a:cubicBezTo>
                  <a:lnTo>
                    <a:pt x="2219" y="3142"/>
                  </a:lnTo>
                  <a:cubicBezTo>
                    <a:pt x="2567" y="3835"/>
                    <a:pt x="3072" y="4440"/>
                    <a:pt x="3692" y="4916"/>
                  </a:cubicBezTo>
                  <a:cubicBezTo>
                    <a:pt x="4055" y="5181"/>
                    <a:pt x="4466" y="5373"/>
                    <a:pt x="4906" y="5479"/>
                  </a:cubicBezTo>
                  <a:lnTo>
                    <a:pt x="4906" y="5479"/>
                  </a:lnTo>
                  <a:cubicBezTo>
                    <a:pt x="4806" y="6479"/>
                    <a:pt x="5024" y="7505"/>
                    <a:pt x="5561" y="8405"/>
                  </a:cubicBezTo>
                  <a:cubicBezTo>
                    <a:pt x="5883" y="8988"/>
                    <a:pt x="6406" y="9452"/>
                    <a:pt x="7037" y="9702"/>
                  </a:cubicBezTo>
                  <a:cubicBezTo>
                    <a:pt x="7199" y="9754"/>
                    <a:pt x="7364" y="9778"/>
                    <a:pt x="7531" y="9778"/>
                  </a:cubicBezTo>
                  <a:cubicBezTo>
                    <a:pt x="7636" y="9778"/>
                    <a:pt x="7742" y="9768"/>
                    <a:pt x="7847" y="9750"/>
                  </a:cubicBezTo>
                  <a:cubicBezTo>
                    <a:pt x="8073" y="9714"/>
                    <a:pt x="8300" y="9631"/>
                    <a:pt x="8502" y="9536"/>
                  </a:cubicBezTo>
                  <a:cubicBezTo>
                    <a:pt x="8788" y="9393"/>
                    <a:pt x="9050" y="9226"/>
                    <a:pt x="9300" y="9036"/>
                  </a:cubicBezTo>
                  <a:cubicBezTo>
                    <a:pt x="9383" y="8964"/>
                    <a:pt x="9454" y="8917"/>
                    <a:pt x="9502" y="8881"/>
                  </a:cubicBezTo>
                  <a:lnTo>
                    <a:pt x="9562" y="8821"/>
                  </a:lnTo>
                  <a:lnTo>
                    <a:pt x="9562" y="8821"/>
                  </a:lnTo>
                  <a:cubicBezTo>
                    <a:pt x="9526" y="8833"/>
                    <a:pt x="9502" y="8857"/>
                    <a:pt x="9478" y="8869"/>
                  </a:cubicBezTo>
                  <a:lnTo>
                    <a:pt x="9276" y="9012"/>
                  </a:lnTo>
                  <a:cubicBezTo>
                    <a:pt x="9014" y="9190"/>
                    <a:pt x="8752" y="9357"/>
                    <a:pt x="8466" y="9488"/>
                  </a:cubicBezTo>
                  <a:cubicBezTo>
                    <a:pt x="8191" y="9637"/>
                    <a:pt x="7888" y="9711"/>
                    <a:pt x="7583" y="9711"/>
                  </a:cubicBezTo>
                  <a:cubicBezTo>
                    <a:pt x="7400" y="9711"/>
                    <a:pt x="7216" y="9685"/>
                    <a:pt x="7037" y="9631"/>
                  </a:cubicBezTo>
                  <a:cubicBezTo>
                    <a:pt x="6430" y="9393"/>
                    <a:pt x="5918" y="8940"/>
                    <a:pt x="5609" y="8357"/>
                  </a:cubicBezTo>
                  <a:cubicBezTo>
                    <a:pt x="5204" y="7678"/>
                    <a:pt x="4990" y="6893"/>
                    <a:pt x="4966" y="6095"/>
                  </a:cubicBezTo>
                  <a:cubicBezTo>
                    <a:pt x="4961" y="5896"/>
                    <a:pt x="4969" y="5696"/>
                    <a:pt x="4990" y="5498"/>
                  </a:cubicBezTo>
                  <a:lnTo>
                    <a:pt x="4990" y="5498"/>
                  </a:lnTo>
                  <a:cubicBezTo>
                    <a:pt x="5056" y="5513"/>
                    <a:pt x="5124" y="5525"/>
                    <a:pt x="5192" y="5535"/>
                  </a:cubicBezTo>
                  <a:cubicBezTo>
                    <a:pt x="5355" y="5560"/>
                    <a:pt x="5519" y="5572"/>
                    <a:pt x="5683" y="5572"/>
                  </a:cubicBezTo>
                  <a:cubicBezTo>
                    <a:pt x="6081" y="5572"/>
                    <a:pt x="6476" y="5500"/>
                    <a:pt x="6847" y="5357"/>
                  </a:cubicBezTo>
                  <a:cubicBezTo>
                    <a:pt x="7383" y="5166"/>
                    <a:pt x="7847" y="4797"/>
                    <a:pt x="8145" y="4309"/>
                  </a:cubicBezTo>
                  <a:cubicBezTo>
                    <a:pt x="8288" y="4071"/>
                    <a:pt x="8383" y="3797"/>
                    <a:pt x="8395" y="3523"/>
                  </a:cubicBezTo>
                  <a:cubicBezTo>
                    <a:pt x="8431" y="3237"/>
                    <a:pt x="8347" y="2952"/>
                    <a:pt x="8180" y="2725"/>
                  </a:cubicBezTo>
                  <a:cubicBezTo>
                    <a:pt x="8002" y="2511"/>
                    <a:pt x="7752" y="2368"/>
                    <a:pt x="7478" y="2333"/>
                  </a:cubicBezTo>
                  <a:cubicBezTo>
                    <a:pt x="7402" y="2319"/>
                    <a:pt x="7324" y="2312"/>
                    <a:pt x="7247" y="2312"/>
                  </a:cubicBezTo>
                  <a:cubicBezTo>
                    <a:pt x="7058" y="2312"/>
                    <a:pt x="6869" y="2352"/>
                    <a:pt x="6692" y="2428"/>
                  </a:cubicBezTo>
                  <a:cubicBezTo>
                    <a:pt x="6240" y="2654"/>
                    <a:pt x="5859" y="3011"/>
                    <a:pt x="5597" y="3452"/>
                  </a:cubicBezTo>
                  <a:cubicBezTo>
                    <a:pt x="5229" y="4043"/>
                    <a:pt x="5004" y="4693"/>
                    <a:pt x="4920" y="5359"/>
                  </a:cubicBezTo>
                  <a:lnTo>
                    <a:pt x="4920" y="5359"/>
                  </a:lnTo>
                  <a:cubicBezTo>
                    <a:pt x="4500" y="5255"/>
                    <a:pt x="4102" y="5074"/>
                    <a:pt x="3751" y="4821"/>
                  </a:cubicBezTo>
                  <a:cubicBezTo>
                    <a:pt x="3158" y="4360"/>
                    <a:pt x="2669" y="3780"/>
                    <a:pt x="2326" y="3117"/>
                  </a:cubicBezTo>
                  <a:lnTo>
                    <a:pt x="2326" y="3117"/>
                  </a:lnTo>
                  <a:cubicBezTo>
                    <a:pt x="2465" y="3082"/>
                    <a:pt x="2603" y="3038"/>
                    <a:pt x="2739" y="2987"/>
                  </a:cubicBezTo>
                  <a:cubicBezTo>
                    <a:pt x="3037" y="2868"/>
                    <a:pt x="3299" y="2690"/>
                    <a:pt x="3525" y="2463"/>
                  </a:cubicBezTo>
                  <a:cubicBezTo>
                    <a:pt x="3775" y="2213"/>
                    <a:pt x="3942" y="1892"/>
                    <a:pt x="4001" y="1535"/>
                  </a:cubicBezTo>
                  <a:cubicBezTo>
                    <a:pt x="4085" y="1142"/>
                    <a:pt x="3978" y="737"/>
                    <a:pt x="3716" y="428"/>
                  </a:cubicBezTo>
                  <a:cubicBezTo>
                    <a:pt x="3481" y="154"/>
                    <a:pt x="3142" y="0"/>
                    <a:pt x="279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09;p38">
              <a:extLst>
                <a:ext uri="{FF2B5EF4-FFF2-40B4-BE49-F238E27FC236}">
                  <a16:creationId xmlns:a16="http://schemas.microsoft.com/office/drawing/2014/main" id="{DE89F41A-FFB1-4C76-8E10-8168064E4AB4}"/>
                </a:ext>
              </a:extLst>
            </p:cNvPr>
            <p:cNvSpPr/>
            <p:nvPr/>
          </p:nvSpPr>
          <p:spPr>
            <a:xfrm flipH="1">
              <a:off x="7663712" y="1283078"/>
              <a:ext cx="177537" cy="91776"/>
            </a:xfrm>
            <a:custGeom>
              <a:avLst/>
              <a:gdLst/>
              <a:ahLst/>
              <a:cxnLst/>
              <a:rect l="l" t="t" r="r" b="b"/>
              <a:pathLst>
                <a:path w="4633" h="2395" extrusionOk="0">
                  <a:moveTo>
                    <a:pt x="4631" y="1"/>
                  </a:moveTo>
                  <a:cubicBezTo>
                    <a:pt x="4604" y="1"/>
                    <a:pt x="4483" y="295"/>
                    <a:pt x="4180" y="680"/>
                  </a:cubicBezTo>
                  <a:cubicBezTo>
                    <a:pt x="3423" y="1712"/>
                    <a:pt x="2225" y="2302"/>
                    <a:pt x="958" y="2302"/>
                  </a:cubicBezTo>
                  <a:cubicBezTo>
                    <a:pt x="909" y="2302"/>
                    <a:pt x="859" y="2301"/>
                    <a:pt x="810" y="2299"/>
                  </a:cubicBezTo>
                  <a:cubicBezTo>
                    <a:pt x="343" y="2277"/>
                    <a:pt x="42" y="2203"/>
                    <a:pt x="5" y="2203"/>
                  </a:cubicBezTo>
                  <a:cubicBezTo>
                    <a:pt x="2" y="2203"/>
                    <a:pt x="1" y="2203"/>
                    <a:pt x="1" y="2204"/>
                  </a:cubicBezTo>
                  <a:cubicBezTo>
                    <a:pt x="60" y="2240"/>
                    <a:pt x="132" y="2275"/>
                    <a:pt x="203" y="2287"/>
                  </a:cubicBezTo>
                  <a:cubicBezTo>
                    <a:pt x="405" y="2335"/>
                    <a:pt x="596" y="2371"/>
                    <a:pt x="798" y="2383"/>
                  </a:cubicBezTo>
                  <a:cubicBezTo>
                    <a:pt x="899" y="2390"/>
                    <a:pt x="999" y="2394"/>
                    <a:pt x="1099" y="2394"/>
                  </a:cubicBezTo>
                  <a:cubicBezTo>
                    <a:pt x="2357" y="2394"/>
                    <a:pt x="3534" y="1776"/>
                    <a:pt x="4251" y="728"/>
                  </a:cubicBezTo>
                  <a:cubicBezTo>
                    <a:pt x="4370" y="573"/>
                    <a:pt x="4465" y="394"/>
                    <a:pt x="4549" y="204"/>
                  </a:cubicBezTo>
                  <a:cubicBezTo>
                    <a:pt x="4585" y="144"/>
                    <a:pt x="4608" y="73"/>
                    <a:pt x="4632" y="1"/>
                  </a:cubicBezTo>
                  <a:cubicBezTo>
                    <a:pt x="4632" y="1"/>
                    <a:pt x="4631" y="1"/>
                    <a:pt x="463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10;p38">
              <a:extLst>
                <a:ext uri="{FF2B5EF4-FFF2-40B4-BE49-F238E27FC236}">
                  <a16:creationId xmlns:a16="http://schemas.microsoft.com/office/drawing/2014/main" id="{57C913F5-CBA9-421F-8B67-BC331A049517}"/>
                </a:ext>
              </a:extLst>
            </p:cNvPr>
            <p:cNvSpPr/>
            <p:nvPr/>
          </p:nvSpPr>
          <p:spPr>
            <a:xfrm flipH="1">
              <a:off x="7532298" y="1320136"/>
              <a:ext cx="42037" cy="36021"/>
            </a:xfrm>
            <a:custGeom>
              <a:avLst/>
              <a:gdLst/>
              <a:ahLst/>
              <a:cxnLst/>
              <a:rect l="l" t="t" r="r" b="b"/>
              <a:pathLst>
                <a:path w="1097" h="940" extrusionOk="0">
                  <a:moveTo>
                    <a:pt x="985" y="0"/>
                  </a:moveTo>
                  <a:cubicBezTo>
                    <a:pt x="953" y="0"/>
                    <a:pt x="914" y="3"/>
                    <a:pt x="870" y="11"/>
                  </a:cubicBezTo>
                  <a:cubicBezTo>
                    <a:pt x="489" y="82"/>
                    <a:pt x="179" y="344"/>
                    <a:pt x="48" y="713"/>
                  </a:cubicBezTo>
                  <a:cubicBezTo>
                    <a:pt x="1" y="856"/>
                    <a:pt x="1" y="939"/>
                    <a:pt x="13" y="939"/>
                  </a:cubicBezTo>
                  <a:cubicBezTo>
                    <a:pt x="120" y="725"/>
                    <a:pt x="263" y="523"/>
                    <a:pt x="441" y="344"/>
                  </a:cubicBezTo>
                  <a:cubicBezTo>
                    <a:pt x="644" y="201"/>
                    <a:pt x="870" y="94"/>
                    <a:pt x="1096" y="22"/>
                  </a:cubicBezTo>
                  <a:cubicBezTo>
                    <a:pt x="1096" y="14"/>
                    <a:pt x="1056" y="0"/>
                    <a:pt x="98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11;p38">
              <a:extLst>
                <a:ext uri="{FF2B5EF4-FFF2-40B4-BE49-F238E27FC236}">
                  <a16:creationId xmlns:a16="http://schemas.microsoft.com/office/drawing/2014/main" id="{A30C006C-3ED2-404E-A470-57328D44BCCD}"/>
                </a:ext>
              </a:extLst>
            </p:cNvPr>
            <p:cNvSpPr/>
            <p:nvPr/>
          </p:nvSpPr>
          <p:spPr>
            <a:xfrm flipH="1">
              <a:off x="7335669" y="1293770"/>
              <a:ext cx="59779" cy="79706"/>
            </a:xfrm>
            <a:custGeom>
              <a:avLst/>
              <a:gdLst/>
              <a:ahLst/>
              <a:cxnLst/>
              <a:rect l="l" t="t" r="r" b="b"/>
              <a:pathLst>
                <a:path w="1560" h="2080" extrusionOk="0">
                  <a:moveTo>
                    <a:pt x="962" y="130"/>
                  </a:moveTo>
                  <a:cubicBezTo>
                    <a:pt x="991" y="130"/>
                    <a:pt x="1019" y="133"/>
                    <a:pt x="1048" y="139"/>
                  </a:cubicBezTo>
                  <a:cubicBezTo>
                    <a:pt x="1203" y="175"/>
                    <a:pt x="1334" y="306"/>
                    <a:pt x="1381" y="460"/>
                  </a:cubicBezTo>
                  <a:cubicBezTo>
                    <a:pt x="1429" y="603"/>
                    <a:pt x="1405" y="770"/>
                    <a:pt x="1298" y="889"/>
                  </a:cubicBezTo>
                  <a:cubicBezTo>
                    <a:pt x="1174" y="1048"/>
                    <a:pt x="978" y="1135"/>
                    <a:pt x="778" y="1135"/>
                  </a:cubicBezTo>
                  <a:cubicBezTo>
                    <a:pt x="709" y="1135"/>
                    <a:pt x="639" y="1125"/>
                    <a:pt x="572" y="1103"/>
                  </a:cubicBezTo>
                  <a:cubicBezTo>
                    <a:pt x="569" y="1103"/>
                    <a:pt x="567" y="1102"/>
                    <a:pt x="565" y="1101"/>
                  </a:cubicBezTo>
                  <a:lnTo>
                    <a:pt x="565" y="1101"/>
                  </a:lnTo>
                  <a:cubicBezTo>
                    <a:pt x="532" y="990"/>
                    <a:pt x="510" y="875"/>
                    <a:pt x="500" y="758"/>
                  </a:cubicBezTo>
                  <a:cubicBezTo>
                    <a:pt x="488" y="603"/>
                    <a:pt x="536" y="449"/>
                    <a:pt x="631" y="318"/>
                  </a:cubicBezTo>
                  <a:cubicBezTo>
                    <a:pt x="700" y="199"/>
                    <a:pt x="826" y="130"/>
                    <a:pt x="962" y="130"/>
                  </a:cubicBezTo>
                  <a:close/>
                  <a:moveTo>
                    <a:pt x="986" y="1"/>
                  </a:moveTo>
                  <a:cubicBezTo>
                    <a:pt x="811" y="1"/>
                    <a:pt x="638" y="91"/>
                    <a:pt x="536" y="234"/>
                  </a:cubicBezTo>
                  <a:cubicBezTo>
                    <a:pt x="429" y="389"/>
                    <a:pt x="381" y="580"/>
                    <a:pt x="393" y="758"/>
                  </a:cubicBezTo>
                  <a:cubicBezTo>
                    <a:pt x="400" y="856"/>
                    <a:pt x="417" y="951"/>
                    <a:pt x="443" y="1043"/>
                  </a:cubicBezTo>
                  <a:lnTo>
                    <a:pt x="443" y="1043"/>
                  </a:lnTo>
                  <a:cubicBezTo>
                    <a:pt x="318" y="976"/>
                    <a:pt x="208" y="886"/>
                    <a:pt x="119" y="770"/>
                  </a:cubicBezTo>
                  <a:cubicBezTo>
                    <a:pt x="36" y="663"/>
                    <a:pt x="0" y="603"/>
                    <a:pt x="0" y="603"/>
                  </a:cubicBezTo>
                  <a:lnTo>
                    <a:pt x="0" y="603"/>
                  </a:lnTo>
                  <a:cubicBezTo>
                    <a:pt x="12" y="675"/>
                    <a:pt x="36" y="746"/>
                    <a:pt x="83" y="806"/>
                  </a:cubicBezTo>
                  <a:cubicBezTo>
                    <a:pt x="177" y="952"/>
                    <a:pt x="316" y="1070"/>
                    <a:pt x="477" y="1153"/>
                  </a:cubicBezTo>
                  <a:lnTo>
                    <a:pt x="477" y="1153"/>
                  </a:lnTo>
                  <a:cubicBezTo>
                    <a:pt x="534" y="1311"/>
                    <a:pt x="615" y="1459"/>
                    <a:pt x="714" y="1592"/>
                  </a:cubicBezTo>
                  <a:cubicBezTo>
                    <a:pt x="833" y="1746"/>
                    <a:pt x="988" y="1889"/>
                    <a:pt x="1155" y="1996"/>
                  </a:cubicBezTo>
                  <a:cubicBezTo>
                    <a:pt x="1214" y="2032"/>
                    <a:pt x="1286" y="2068"/>
                    <a:pt x="1357" y="2080"/>
                  </a:cubicBezTo>
                  <a:cubicBezTo>
                    <a:pt x="1131" y="1937"/>
                    <a:pt x="941" y="1758"/>
                    <a:pt x="786" y="1544"/>
                  </a:cubicBezTo>
                  <a:cubicBezTo>
                    <a:pt x="709" y="1439"/>
                    <a:pt x="647" y="1325"/>
                    <a:pt x="601" y="1204"/>
                  </a:cubicBezTo>
                  <a:lnTo>
                    <a:pt x="601" y="1204"/>
                  </a:lnTo>
                  <a:cubicBezTo>
                    <a:pt x="666" y="1221"/>
                    <a:pt x="732" y="1230"/>
                    <a:pt x="799" y="1230"/>
                  </a:cubicBezTo>
                  <a:cubicBezTo>
                    <a:pt x="1024" y="1230"/>
                    <a:pt x="1246" y="1130"/>
                    <a:pt x="1393" y="949"/>
                  </a:cubicBezTo>
                  <a:cubicBezTo>
                    <a:pt x="1524" y="806"/>
                    <a:pt x="1560" y="603"/>
                    <a:pt x="1500" y="413"/>
                  </a:cubicBezTo>
                  <a:cubicBezTo>
                    <a:pt x="1441" y="210"/>
                    <a:pt x="1274" y="56"/>
                    <a:pt x="1072" y="8"/>
                  </a:cubicBezTo>
                  <a:cubicBezTo>
                    <a:pt x="1043" y="3"/>
                    <a:pt x="1014" y="1"/>
                    <a:pt x="98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12;p38">
              <a:extLst>
                <a:ext uri="{FF2B5EF4-FFF2-40B4-BE49-F238E27FC236}">
                  <a16:creationId xmlns:a16="http://schemas.microsoft.com/office/drawing/2014/main" id="{CA1A637B-A6A8-4802-BF6B-E02CB9D61ED2}"/>
                </a:ext>
              </a:extLst>
            </p:cNvPr>
            <p:cNvSpPr/>
            <p:nvPr/>
          </p:nvSpPr>
          <p:spPr>
            <a:xfrm flipH="1">
              <a:off x="7307388" y="1239966"/>
              <a:ext cx="65719" cy="29506"/>
            </a:xfrm>
            <a:custGeom>
              <a:avLst/>
              <a:gdLst/>
              <a:ahLst/>
              <a:cxnLst/>
              <a:rect l="l" t="t" r="r" b="b"/>
              <a:pathLst>
                <a:path w="1715" h="770" extrusionOk="0">
                  <a:moveTo>
                    <a:pt x="399" y="1"/>
                  </a:moveTo>
                  <a:cubicBezTo>
                    <a:pt x="357" y="1"/>
                    <a:pt x="316" y="3"/>
                    <a:pt x="274" y="7"/>
                  </a:cubicBezTo>
                  <a:cubicBezTo>
                    <a:pt x="96" y="19"/>
                    <a:pt x="0" y="55"/>
                    <a:pt x="0" y="67"/>
                  </a:cubicBezTo>
                  <a:cubicBezTo>
                    <a:pt x="310" y="79"/>
                    <a:pt x="631" y="126"/>
                    <a:pt x="929" y="233"/>
                  </a:cubicBezTo>
                  <a:cubicBezTo>
                    <a:pt x="1215" y="364"/>
                    <a:pt x="1477" y="543"/>
                    <a:pt x="1703" y="769"/>
                  </a:cubicBezTo>
                  <a:cubicBezTo>
                    <a:pt x="1715" y="757"/>
                    <a:pt x="1667" y="662"/>
                    <a:pt x="1548" y="519"/>
                  </a:cubicBezTo>
                  <a:cubicBezTo>
                    <a:pt x="1393" y="340"/>
                    <a:pt x="1191" y="209"/>
                    <a:pt x="977" y="114"/>
                  </a:cubicBezTo>
                  <a:cubicBezTo>
                    <a:pt x="790" y="45"/>
                    <a:pt x="595" y="1"/>
                    <a:pt x="399"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13;p38">
              <a:extLst>
                <a:ext uri="{FF2B5EF4-FFF2-40B4-BE49-F238E27FC236}">
                  <a16:creationId xmlns:a16="http://schemas.microsoft.com/office/drawing/2014/main" id="{38892E69-4593-4A60-AF10-41EA7645BADD}"/>
                </a:ext>
              </a:extLst>
            </p:cNvPr>
            <p:cNvSpPr/>
            <p:nvPr/>
          </p:nvSpPr>
          <p:spPr>
            <a:xfrm flipH="1">
              <a:off x="7062371" y="1300017"/>
              <a:ext cx="338097" cy="252759"/>
            </a:xfrm>
            <a:custGeom>
              <a:avLst/>
              <a:gdLst/>
              <a:ahLst/>
              <a:cxnLst/>
              <a:rect l="l" t="t" r="r" b="b"/>
              <a:pathLst>
                <a:path w="8823" h="6596" extrusionOk="0">
                  <a:moveTo>
                    <a:pt x="5650" y="129"/>
                  </a:moveTo>
                  <a:cubicBezTo>
                    <a:pt x="5827" y="129"/>
                    <a:pt x="6005" y="157"/>
                    <a:pt x="6179" y="214"/>
                  </a:cubicBezTo>
                  <a:cubicBezTo>
                    <a:pt x="6846" y="393"/>
                    <a:pt x="7370" y="905"/>
                    <a:pt x="7572" y="1571"/>
                  </a:cubicBezTo>
                  <a:cubicBezTo>
                    <a:pt x="7650" y="1826"/>
                    <a:pt x="7675" y="2088"/>
                    <a:pt x="7651" y="2343"/>
                  </a:cubicBezTo>
                  <a:lnTo>
                    <a:pt x="7651" y="2343"/>
                  </a:lnTo>
                  <a:cubicBezTo>
                    <a:pt x="7077" y="2499"/>
                    <a:pt x="6485" y="2583"/>
                    <a:pt x="5894" y="2583"/>
                  </a:cubicBezTo>
                  <a:cubicBezTo>
                    <a:pt x="5862" y="2585"/>
                    <a:pt x="5831" y="2586"/>
                    <a:pt x="5799" y="2586"/>
                  </a:cubicBezTo>
                  <a:cubicBezTo>
                    <a:pt x="5590" y="2586"/>
                    <a:pt x="5374" y="2553"/>
                    <a:pt x="5167" y="2512"/>
                  </a:cubicBezTo>
                  <a:cubicBezTo>
                    <a:pt x="4917" y="2464"/>
                    <a:pt x="4679" y="2345"/>
                    <a:pt x="4477" y="2167"/>
                  </a:cubicBezTo>
                  <a:cubicBezTo>
                    <a:pt x="4274" y="1988"/>
                    <a:pt x="4155" y="1726"/>
                    <a:pt x="4155" y="1440"/>
                  </a:cubicBezTo>
                  <a:cubicBezTo>
                    <a:pt x="4155" y="1155"/>
                    <a:pt x="4251" y="869"/>
                    <a:pt x="4441" y="643"/>
                  </a:cubicBezTo>
                  <a:cubicBezTo>
                    <a:pt x="4766" y="309"/>
                    <a:pt x="5201" y="129"/>
                    <a:pt x="5650" y="129"/>
                  </a:cubicBezTo>
                  <a:close/>
                  <a:moveTo>
                    <a:pt x="5647" y="1"/>
                  </a:moveTo>
                  <a:cubicBezTo>
                    <a:pt x="5164" y="1"/>
                    <a:pt x="4696" y="200"/>
                    <a:pt x="4346" y="559"/>
                  </a:cubicBezTo>
                  <a:cubicBezTo>
                    <a:pt x="4143" y="798"/>
                    <a:pt x="4036" y="1107"/>
                    <a:pt x="4036" y="1429"/>
                  </a:cubicBezTo>
                  <a:cubicBezTo>
                    <a:pt x="4048" y="1738"/>
                    <a:pt x="4179" y="2024"/>
                    <a:pt x="4405" y="2226"/>
                  </a:cubicBezTo>
                  <a:cubicBezTo>
                    <a:pt x="4608" y="2405"/>
                    <a:pt x="4870" y="2536"/>
                    <a:pt x="5132" y="2583"/>
                  </a:cubicBezTo>
                  <a:cubicBezTo>
                    <a:pt x="5340" y="2633"/>
                    <a:pt x="5548" y="2658"/>
                    <a:pt x="5757" y="2658"/>
                  </a:cubicBezTo>
                  <a:cubicBezTo>
                    <a:pt x="5798" y="2658"/>
                    <a:pt x="5840" y="2657"/>
                    <a:pt x="5882" y="2655"/>
                  </a:cubicBezTo>
                  <a:cubicBezTo>
                    <a:pt x="6481" y="2645"/>
                    <a:pt x="7074" y="2552"/>
                    <a:pt x="7646" y="2387"/>
                  </a:cubicBezTo>
                  <a:lnTo>
                    <a:pt x="7646" y="2387"/>
                  </a:lnTo>
                  <a:cubicBezTo>
                    <a:pt x="7599" y="2784"/>
                    <a:pt x="7432" y="3164"/>
                    <a:pt x="7156" y="3476"/>
                  </a:cubicBezTo>
                  <a:cubicBezTo>
                    <a:pt x="6703" y="3941"/>
                    <a:pt x="6132" y="4250"/>
                    <a:pt x="5501" y="4369"/>
                  </a:cubicBezTo>
                  <a:cubicBezTo>
                    <a:pt x="4917" y="4488"/>
                    <a:pt x="4334" y="4548"/>
                    <a:pt x="3751" y="4560"/>
                  </a:cubicBezTo>
                  <a:cubicBezTo>
                    <a:pt x="3239" y="4572"/>
                    <a:pt x="2727" y="4631"/>
                    <a:pt x="2215" y="4727"/>
                  </a:cubicBezTo>
                  <a:cubicBezTo>
                    <a:pt x="1465" y="4858"/>
                    <a:pt x="786" y="5250"/>
                    <a:pt x="322" y="5846"/>
                  </a:cubicBezTo>
                  <a:cubicBezTo>
                    <a:pt x="202" y="6012"/>
                    <a:pt x="107" y="6203"/>
                    <a:pt x="48" y="6393"/>
                  </a:cubicBezTo>
                  <a:cubicBezTo>
                    <a:pt x="24" y="6453"/>
                    <a:pt x="0" y="6513"/>
                    <a:pt x="0" y="6548"/>
                  </a:cubicBezTo>
                  <a:cubicBezTo>
                    <a:pt x="0" y="6560"/>
                    <a:pt x="0" y="6584"/>
                    <a:pt x="0" y="6596"/>
                  </a:cubicBezTo>
                  <a:cubicBezTo>
                    <a:pt x="83" y="6334"/>
                    <a:pt x="202" y="6096"/>
                    <a:pt x="369" y="5881"/>
                  </a:cubicBezTo>
                  <a:cubicBezTo>
                    <a:pt x="845" y="5310"/>
                    <a:pt x="1500" y="4929"/>
                    <a:pt x="2238" y="4810"/>
                  </a:cubicBezTo>
                  <a:cubicBezTo>
                    <a:pt x="2738" y="4715"/>
                    <a:pt x="3250" y="4667"/>
                    <a:pt x="3762" y="4655"/>
                  </a:cubicBezTo>
                  <a:cubicBezTo>
                    <a:pt x="4358" y="4655"/>
                    <a:pt x="4953" y="4596"/>
                    <a:pt x="5536" y="4477"/>
                  </a:cubicBezTo>
                  <a:cubicBezTo>
                    <a:pt x="6191" y="4357"/>
                    <a:pt x="6787" y="4024"/>
                    <a:pt x="7251" y="3548"/>
                  </a:cubicBezTo>
                  <a:cubicBezTo>
                    <a:pt x="7553" y="3209"/>
                    <a:pt x="7732" y="2789"/>
                    <a:pt x="7776" y="2348"/>
                  </a:cubicBezTo>
                  <a:lnTo>
                    <a:pt x="7776" y="2348"/>
                  </a:lnTo>
                  <a:cubicBezTo>
                    <a:pt x="7876" y="2318"/>
                    <a:pt x="7974" y="2285"/>
                    <a:pt x="8072" y="2250"/>
                  </a:cubicBezTo>
                  <a:cubicBezTo>
                    <a:pt x="8323" y="2155"/>
                    <a:pt x="8513" y="2071"/>
                    <a:pt x="8632" y="2012"/>
                  </a:cubicBezTo>
                  <a:lnTo>
                    <a:pt x="8775" y="1941"/>
                  </a:lnTo>
                  <a:cubicBezTo>
                    <a:pt x="8799" y="1929"/>
                    <a:pt x="8823" y="1917"/>
                    <a:pt x="8823" y="1917"/>
                  </a:cubicBezTo>
                  <a:lnTo>
                    <a:pt x="8823" y="1917"/>
                  </a:lnTo>
                  <a:cubicBezTo>
                    <a:pt x="8751" y="1941"/>
                    <a:pt x="8692" y="1964"/>
                    <a:pt x="8632" y="2000"/>
                  </a:cubicBezTo>
                  <a:cubicBezTo>
                    <a:pt x="8513" y="2060"/>
                    <a:pt x="8323" y="2131"/>
                    <a:pt x="8072" y="2214"/>
                  </a:cubicBezTo>
                  <a:cubicBezTo>
                    <a:pt x="7976" y="2247"/>
                    <a:pt x="7878" y="2278"/>
                    <a:pt x="7780" y="2307"/>
                  </a:cubicBezTo>
                  <a:lnTo>
                    <a:pt x="7780" y="2307"/>
                  </a:lnTo>
                  <a:cubicBezTo>
                    <a:pt x="7802" y="2048"/>
                    <a:pt x="7777" y="1783"/>
                    <a:pt x="7703" y="1524"/>
                  </a:cubicBezTo>
                  <a:cubicBezTo>
                    <a:pt x="7477" y="833"/>
                    <a:pt x="6918" y="286"/>
                    <a:pt x="6215" y="95"/>
                  </a:cubicBezTo>
                  <a:cubicBezTo>
                    <a:pt x="6027" y="31"/>
                    <a:pt x="5836" y="1"/>
                    <a:pt x="5647"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14;p38">
              <a:extLst>
                <a:ext uri="{FF2B5EF4-FFF2-40B4-BE49-F238E27FC236}">
                  <a16:creationId xmlns:a16="http://schemas.microsoft.com/office/drawing/2014/main" id="{CBCC5382-F635-4E80-B896-0FCD490B40AE}"/>
                </a:ext>
              </a:extLst>
            </p:cNvPr>
            <p:cNvSpPr/>
            <p:nvPr/>
          </p:nvSpPr>
          <p:spPr>
            <a:xfrm flipH="1">
              <a:off x="7285011" y="1665459"/>
              <a:ext cx="124157" cy="58438"/>
            </a:xfrm>
            <a:custGeom>
              <a:avLst/>
              <a:gdLst/>
              <a:ahLst/>
              <a:cxnLst/>
              <a:rect l="l" t="t" r="r" b="b"/>
              <a:pathLst>
                <a:path w="3240" h="1525" extrusionOk="0">
                  <a:moveTo>
                    <a:pt x="1097" y="1"/>
                  </a:moveTo>
                  <a:cubicBezTo>
                    <a:pt x="907" y="1"/>
                    <a:pt x="715" y="24"/>
                    <a:pt x="525" y="72"/>
                  </a:cubicBezTo>
                  <a:cubicBezTo>
                    <a:pt x="334" y="108"/>
                    <a:pt x="156" y="179"/>
                    <a:pt x="1" y="298"/>
                  </a:cubicBezTo>
                  <a:cubicBezTo>
                    <a:pt x="2" y="301"/>
                    <a:pt x="5" y="302"/>
                    <a:pt x="11" y="302"/>
                  </a:cubicBezTo>
                  <a:cubicBezTo>
                    <a:pt x="55" y="302"/>
                    <a:pt x="240" y="219"/>
                    <a:pt x="549" y="155"/>
                  </a:cubicBezTo>
                  <a:cubicBezTo>
                    <a:pt x="704" y="124"/>
                    <a:pt x="861" y="109"/>
                    <a:pt x="1017" y="109"/>
                  </a:cubicBezTo>
                  <a:cubicBezTo>
                    <a:pt x="1755" y="109"/>
                    <a:pt x="2468" y="449"/>
                    <a:pt x="2930" y="1048"/>
                  </a:cubicBezTo>
                  <a:cubicBezTo>
                    <a:pt x="3132" y="1322"/>
                    <a:pt x="3216" y="1525"/>
                    <a:pt x="3239" y="1525"/>
                  </a:cubicBezTo>
                  <a:cubicBezTo>
                    <a:pt x="3204" y="1334"/>
                    <a:pt x="3120" y="1156"/>
                    <a:pt x="3001" y="1001"/>
                  </a:cubicBezTo>
                  <a:cubicBezTo>
                    <a:pt x="2564" y="364"/>
                    <a:pt x="1847" y="1"/>
                    <a:pt x="1097"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15;p38">
              <a:extLst>
                <a:ext uri="{FF2B5EF4-FFF2-40B4-BE49-F238E27FC236}">
                  <a16:creationId xmlns:a16="http://schemas.microsoft.com/office/drawing/2014/main" id="{B95ABB7A-28CE-4C70-A760-A7B42AA5A04F}"/>
                </a:ext>
              </a:extLst>
            </p:cNvPr>
            <p:cNvSpPr/>
            <p:nvPr/>
          </p:nvSpPr>
          <p:spPr>
            <a:xfrm flipH="1">
              <a:off x="7181005" y="1790926"/>
              <a:ext cx="125038" cy="40428"/>
            </a:xfrm>
            <a:custGeom>
              <a:avLst/>
              <a:gdLst/>
              <a:ahLst/>
              <a:cxnLst/>
              <a:rect l="l" t="t" r="r" b="b"/>
              <a:pathLst>
                <a:path w="3263" h="1055" extrusionOk="0">
                  <a:moveTo>
                    <a:pt x="3262" y="0"/>
                  </a:moveTo>
                  <a:cubicBezTo>
                    <a:pt x="3245" y="0"/>
                    <a:pt x="3136" y="186"/>
                    <a:pt x="2882" y="406"/>
                  </a:cubicBezTo>
                  <a:cubicBezTo>
                    <a:pt x="2549" y="703"/>
                    <a:pt x="2132" y="882"/>
                    <a:pt x="1691" y="930"/>
                  </a:cubicBezTo>
                  <a:cubicBezTo>
                    <a:pt x="1651" y="932"/>
                    <a:pt x="1612" y="933"/>
                    <a:pt x="1572" y="933"/>
                  </a:cubicBezTo>
                  <a:cubicBezTo>
                    <a:pt x="1172" y="933"/>
                    <a:pt x="777" y="824"/>
                    <a:pt x="441" y="596"/>
                  </a:cubicBezTo>
                  <a:cubicBezTo>
                    <a:pt x="162" y="428"/>
                    <a:pt x="29" y="261"/>
                    <a:pt x="4" y="261"/>
                  </a:cubicBezTo>
                  <a:cubicBezTo>
                    <a:pt x="3" y="261"/>
                    <a:pt x="1" y="261"/>
                    <a:pt x="1" y="263"/>
                  </a:cubicBezTo>
                  <a:cubicBezTo>
                    <a:pt x="96" y="430"/>
                    <a:pt x="227" y="572"/>
                    <a:pt x="382" y="668"/>
                  </a:cubicBezTo>
                  <a:cubicBezTo>
                    <a:pt x="731" y="927"/>
                    <a:pt x="1141" y="1055"/>
                    <a:pt x="1550" y="1055"/>
                  </a:cubicBezTo>
                  <a:cubicBezTo>
                    <a:pt x="2061" y="1055"/>
                    <a:pt x="2570" y="855"/>
                    <a:pt x="2953" y="465"/>
                  </a:cubicBezTo>
                  <a:cubicBezTo>
                    <a:pt x="3096" y="346"/>
                    <a:pt x="3203" y="179"/>
                    <a:pt x="3263" y="1"/>
                  </a:cubicBezTo>
                  <a:cubicBezTo>
                    <a:pt x="3263" y="1"/>
                    <a:pt x="3262" y="0"/>
                    <a:pt x="3262"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16;p38">
              <a:extLst>
                <a:ext uri="{FF2B5EF4-FFF2-40B4-BE49-F238E27FC236}">
                  <a16:creationId xmlns:a16="http://schemas.microsoft.com/office/drawing/2014/main" id="{051E380D-58AF-4A65-84D9-1757D83AD1E4}"/>
                </a:ext>
              </a:extLst>
            </p:cNvPr>
            <p:cNvSpPr/>
            <p:nvPr/>
          </p:nvSpPr>
          <p:spPr>
            <a:xfrm flipH="1">
              <a:off x="7153603" y="1601767"/>
              <a:ext cx="93118" cy="41845"/>
            </a:xfrm>
            <a:custGeom>
              <a:avLst/>
              <a:gdLst/>
              <a:ahLst/>
              <a:cxnLst/>
              <a:rect l="l" t="t" r="r" b="b"/>
              <a:pathLst>
                <a:path w="2430" h="1092" extrusionOk="0">
                  <a:moveTo>
                    <a:pt x="1513" y="0"/>
                  </a:moveTo>
                  <a:cubicBezTo>
                    <a:pt x="995" y="0"/>
                    <a:pt x="488" y="247"/>
                    <a:pt x="179" y="698"/>
                  </a:cubicBezTo>
                  <a:cubicBezTo>
                    <a:pt x="84" y="805"/>
                    <a:pt x="24" y="936"/>
                    <a:pt x="0" y="1091"/>
                  </a:cubicBezTo>
                  <a:cubicBezTo>
                    <a:pt x="12" y="1091"/>
                    <a:pt x="84" y="948"/>
                    <a:pt x="250" y="746"/>
                  </a:cubicBezTo>
                  <a:cubicBezTo>
                    <a:pt x="572" y="341"/>
                    <a:pt x="1065" y="114"/>
                    <a:pt x="1574" y="114"/>
                  </a:cubicBezTo>
                  <a:cubicBezTo>
                    <a:pt x="1724" y="114"/>
                    <a:pt x="1876" y="134"/>
                    <a:pt x="2025" y="174"/>
                  </a:cubicBezTo>
                  <a:cubicBezTo>
                    <a:pt x="2245" y="237"/>
                    <a:pt x="2391" y="310"/>
                    <a:pt x="2423" y="310"/>
                  </a:cubicBezTo>
                  <a:cubicBezTo>
                    <a:pt x="2427" y="310"/>
                    <a:pt x="2429" y="308"/>
                    <a:pt x="2429" y="305"/>
                  </a:cubicBezTo>
                  <a:cubicBezTo>
                    <a:pt x="2322" y="210"/>
                    <a:pt x="2191" y="127"/>
                    <a:pt x="2048" y="91"/>
                  </a:cubicBezTo>
                  <a:cubicBezTo>
                    <a:pt x="1874" y="30"/>
                    <a:pt x="1693" y="0"/>
                    <a:pt x="1513"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17;p38">
              <a:extLst>
                <a:ext uri="{FF2B5EF4-FFF2-40B4-BE49-F238E27FC236}">
                  <a16:creationId xmlns:a16="http://schemas.microsoft.com/office/drawing/2014/main" id="{80357F2D-D5BD-46DE-B7A6-C7A854AD5D15}"/>
                </a:ext>
              </a:extLst>
            </p:cNvPr>
            <p:cNvSpPr/>
            <p:nvPr/>
          </p:nvSpPr>
          <p:spPr>
            <a:xfrm flipH="1">
              <a:off x="6818255" y="1516691"/>
              <a:ext cx="253717" cy="152437"/>
            </a:xfrm>
            <a:custGeom>
              <a:avLst/>
              <a:gdLst/>
              <a:ahLst/>
              <a:cxnLst/>
              <a:rect l="l" t="t" r="r" b="b"/>
              <a:pathLst>
                <a:path w="6621" h="3978" extrusionOk="0">
                  <a:moveTo>
                    <a:pt x="1210" y="127"/>
                  </a:moveTo>
                  <a:cubicBezTo>
                    <a:pt x="1294" y="127"/>
                    <a:pt x="1380" y="137"/>
                    <a:pt x="1465" y="156"/>
                  </a:cubicBezTo>
                  <a:cubicBezTo>
                    <a:pt x="1703" y="204"/>
                    <a:pt x="1917" y="323"/>
                    <a:pt x="2096" y="489"/>
                  </a:cubicBezTo>
                  <a:cubicBezTo>
                    <a:pt x="2263" y="656"/>
                    <a:pt x="2382" y="859"/>
                    <a:pt x="2453" y="1073"/>
                  </a:cubicBezTo>
                  <a:cubicBezTo>
                    <a:pt x="2584" y="1478"/>
                    <a:pt x="2584" y="1906"/>
                    <a:pt x="2453" y="2311"/>
                  </a:cubicBezTo>
                  <a:cubicBezTo>
                    <a:pt x="2319" y="2730"/>
                    <a:pt x="2079" y="3101"/>
                    <a:pt x="1762" y="3393"/>
                  </a:cubicBezTo>
                  <a:lnTo>
                    <a:pt x="1762" y="3393"/>
                  </a:lnTo>
                  <a:cubicBezTo>
                    <a:pt x="1326" y="3152"/>
                    <a:pt x="937" y="2828"/>
                    <a:pt x="620" y="2430"/>
                  </a:cubicBezTo>
                  <a:cubicBezTo>
                    <a:pt x="441" y="2204"/>
                    <a:pt x="298" y="1942"/>
                    <a:pt x="215" y="1656"/>
                  </a:cubicBezTo>
                  <a:cubicBezTo>
                    <a:pt x="143" y="1394"/>
                    <a:pt x="143" y="1109"/>
                    <a:pt x="227" y="847"/>
                  </a:cubicBezTo>
                  <a:cubicBezTo>
                    <a:pt x="310" y="585"/>
                    <a:pt x="477" y="370"/>
                    <a:pt x="715" y="239"/>
                  </a:cubicBezTo>
                  <a:cubicBezTo>
                    <a:pt x="867" y="167"/>
                    <a:pt x="1036" y="127"/>
                    <a:pt x="1210" y="127"/>
                  </a:cubicBezTo>
                  <a:close/>
                  <a:moveTo>
                    <a:pt x="1180" y="1"/>
                  </a:moveTo>
                  <a:cubicBezTo>
                    <a:pt x="994" y="1"/>
                    <a:pt x="809" y="46"/>
                    <a:pt x="643" y="132"/>
                  </a:cubicBezTo>
                  <a:cubicBezTo>
                    <a:pt x="382" y="275"/>
                    <a:pt x="191" y="513"/>
                    <a:pt x="96" y="787"/>
                  </a:cubicBezTo>
                  <a:cubicBezTo>
                    <a:pt x="1" y="1085"/>
                    <a:pt x="1" y="1394"/>
                    <a:pt x="84" y="1680"/>
                  </a:cubicBezTo>
                  <a:cubicBezTo>
                    <a:pt x="167" y="1978"/>
                    <a:pt x="310" y="2252"/>
                    <a:pt x="501" y="2490"/>
                  </a:cubicBezTo>
                  <a:cubicBezTo>
                    <a:pt x="824" y="2897"/>
                    <a:pt x="1222" y="3230"/>
                    <a:pt x="1668" y="3475"/>
                  </a:cubicBezTo>
                  <a:lnTo>
                    <a:pt x="1668" y="3475"/>
                  </a:lnTo>
                  <a:cubicBezTo>
                    <a:pt x="1560" y="3565"/>
                    <a:pt x="1444" y="3645"/>
                    <a:pt x="1322" y="3716"/>
                  </a:cubicBezTo>
                  <a:cubicBezTo>
                    <a:pt x="1132" y="3823"/>
                    <a:pt x="917" y="3906"/>
                    <a:pt x="703" y="3978"/>
                  </a:cubicBezTo>
                  <a:cubicBezTo>
                    <a:pt x="763" y="3966"/>
                    <a:pt x="822" y="3954"/>
                    <a:pt x="870" y="3942"/>
                  </a:cubicBezTo>
                  <a:cubicBezTo>
                    <a:pt x="1036" y="3895"/>
                    <a:pt x="1191" y="3835"/>
                    <a:pt x="1346" y="3752"/>
                  </a:cubicBezTo>
                  <a:cubicBezTo>
                    <a:pt x="1478" y="3679"/>
                    <a:pt x="1603" y="3595"/>
                    <a:pt x="1718" y="3503"/>
                  </a:cubicBezTo>
                  <a:lnTo>
                    <a:pt x="1718" y="3503"/>
                  </a:lnTo>
                  <a:cubicBezTo>
                    <a:pt x="2262" y="3792"/>
                    <a:pt x="2873" y="3953"/>
                    <a:pt x="3501" y="3966"/>
                  </a:cubicBezTo>
                  <a:cubicBezTo>
                    <a:pt x="3524" y="3967"/>
                    <a:pt x="3547" y="3967"/>
                    <a:pt x="3569" y="3967"/>
                  </a:cubicBezTo>
                  <a:cubicBezTo>
                    <a:pt x="4047" y="3967"/>
                    <a:pt x="4522" y="3849"/>
                    <a:pt x="4954" y="3633"/>
                  </a:cubicBezTo>
                  <a:cubicBezTo>
                    <a:pt x="5335" y="3430"/>
                    <a:pt x="5680" y="3144"/>
                    <a:pt x="5942" y="2799"/>
                  </a:cubicBezTo>
                  <a:cubicBezTo>
                    <a:pt x="6347" y="2311"/>
                    <a:pt x="6585" y="1704"/>
                    <a:pt x="6609" y="1073"/>
                  </a:cubicBezTo>
                  <a:cubicBezTo>
                    <a:pt x="6620" y="966"/>
                    <a:pt x="6620" y="870"/>
                    <a:pt x="6609" y="775"/>
                  </a:cubicBezTo>
                  <a:cubicBezTo>
                    <a:pt x="6609" y="704"/>
                    <a:pt x="6597" y="632"/>
                    <a:pt x="6585" y="561"/>
                  </a:cubicBezTo>
                  <a:cubicBezTo>
                    <a:pt x="6573" y="501"/>
                    <a:pt x="6561" y="442"/>
                    <a:pt x="6537" y="382"/>
                  </a:cubicBezTo>
                  <a:lnTo>
                    <a:pt x="6537" y="382"/>
                  </a:lnTo>
                  <a:cubicBezTo>
                    <a:pt x="6573" y="620"/>
                    <a:pt x="6597" y="847"/>
                    <a:pt x="6597" y="1085"/>
                  </a:cubicBezTo>
                  <a:cubicBezTo>
                    <a:pt x="6549" y="1704"/>
                    <a:pt x="6311" y="2287"/>
                    <a:pt x="5906" y="2763"/>
                  </a:cubicBezTo>
                  <a:cubicBezTo>
                    <a:pt x="5339" y="3470"/>
                    <a:pt x="4490" y="3872"/>
                    <a:pt x="3590" y="3872"/>
                  </a:cubicBezTo>
                  <a:cubicBezTo>
                    <a:pt x="3565" y="3872"/>
                    <a:pt x="3539" y="3871"/>
                    <a:pt x="3513" y="3871"/>
                  </a:cubicBezTo>
                  <a:cubicBezTo>
                    <a:pt x="2913" y="3852"/>
                    <a:pt x="2332" y="3695"/>
                    <a:pt x="1815" y="3421"/>
                  </a:cubicBezTo>
                  <a:lnTo>
                    <a:pt x="1815" y="3421"/>
                  </a:lnTo>
                  <a:cubicBezTo>
                    <a:pt x="1872" y="3371"/>
                    <a:pt x="1926" y="3318"/>
                    <a:pt x="1977" y="3264"/>
                  </a:cubicBezTo>
                  <a:cubicBezTo>
                    <a:pt x="2227" y="2990"/>
                    <a:pt x="2418" y="2680"/>
                    <a:pt x="2525" y="2323"/>
                  </a:cubicBezTo>
                  <a:cubicBezTo>
                    <a:pt x="2668" y="1906"/>
                    <a:pt x="2679" y="1454"/>
                    <a:pt x="2537" y="1025"/>
                  </a:cubicBezTo>
                  <a:cubicBezTo>
                    <a:pt x="2465" y="787"/>
                    <a:pt x="2334" y="573"/>
                    <a:pt x="2156" y="394"/>
                  </a:cubicBezTo>
                  <a:cubicBezTo>
                    <a:pt x="1965" y="204"/>
                    <a:pt x="1727" y="85"/>
                    <a:pt x="1465" y="37"/>
                  </a:cubicBezTo>
                  <a:cubicBezTo>
                    <a:pt x="1372" y="13"/>
                    <a:pt x="1276" y="1"/>
                    <a:pt x="1180"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18;p38">
              <a:extLst>
                <a:ext uri="{FF2B5EF4-FFF2-40B4-BE49-F238E27FC236}">
                  <a16:creationId xmlns:a16="http://schemas.microsoft.com/office/drawing/2014/main" id="{8BA3ACD2-77CB-409C-87FA-91AF5C983735}"/>
                </a:ext>
              </a:extLst>
            </p:cNvPr>
            <p:cNvSpPr/>
            <p:nvPr/>
          </p:nvSpPr>
          <p:spPr>
            <a:xfrm flipH="1">
              <a:off x="6710560" y="1526770"/>
              <a:ext cx="60277" cy="189377"/>
            </a:xfrm>
            <a:custGeom>
              <a:avLst/>
              <a:gdLst/>
              <a:ahLst/>
              <a:cxnLst/>
              <a:rect l="l" t="t" r="r" b="b"/>
              <a:pathLst>
                <a:path w="1573" h="4942" extrusionOk="0">
                  <a:moveTo>
                    <a:pt x="1572" y="0"/>
                  </a:moveTo>
                  <a:lnTo>
                    <a:pt x="1572" y="0"/>
                  </a:lnTo>
                  <a:cubicBezTo>
                    <a:pt x="1513" y="48"/>
                    <a:pt x="1477" y="107"/>
                    <a:pt x="1441" y="167"/>
                  </a:cubicBezTo>
                  <a:cubicBezTo>
                    <a:pt x="1346" y="274"/>
                    <a:pt x="1251" y="441"/>
                    <a:pt x="1120" y="643"/>
                  </a:cubicBezTo>
                  <a:cubicBezTo>
                    <a:pt x="763" y="1179"/>
                    <a:pt x="489" y="1750"/>
                    <a:pt x="286" y="2358"/>
                  </a:cubicBezTo>
                  <a:cubicBezTo>
                    <a:pt x="179" y="2703"/>
                    <a:pt x="108" y="3048"/>
                    <a:pt x="48" y="3393"/>
                  </a:cubicBezTo>
                  <a:cubicBezTo>
                    <a:pt x="1" y="3679"/>
                    <a:pt x="13" y="3977"/>
                    <a:pt x="84" y="4263"/>
                  </a:cubicBezTo>
                  <a:cubicBezTo>
                    <a:pt x="132" y="4441"/>
                    <a:pt x="227" y="4620"/>
                    <a:pt x="334" y="4786"/>
                  </a:cubicBezTo>
                  <a:cubicBezTo>
                    <a:pt x="382" y="4846"/>
                    <a:pt x="429" y="4894"/>
                    <a:pt x="477" y="4941"/>
                  </a:cubicBezTo>
                  <a:cubicBezTo>
                    <a:pt x="346" y="4727"/>
                    <a:pt x="239" y="4489"/>
                    <a:pt x="167" y="4239"/>
                  </a:cubicBezTo>
                  <a:cubicBezTo>
                    <a:pt x="108" y="3965"/>
                    <a:pt x="108" y="3691"/>
                    <a:pt x="167" y="3417"/>
                  </a:cubicBezTo>
                  <a:cubicBezTo>
                    <a:pt x="227" y="3072"/>
                    <a:pt x="298" y="2739"/>
                    <a:pt x="394" y="2405"/>
                  </a:cubicBezTo>
                  <a:cubicBezTo>
                    <a:pt x="596" y="1810"/>
                    <a:pt x="870" y="1238"/>
                    <a:pt x="1191" y="691"/>
                  </a:cubicBezTo>
                  <a:cubicBezTo>
                    <a:pt x="1334" y="476"/>
                    <a:pt x="1465" y="238"/>
                    <a:pt x="1572"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19;p38">
              <a:extLst>
                <a:ext uri="{FF2B5EF4-FFF2-40B4-BE49-F238E27FC236}">
                  <a16:creationId xmlns:a16="http://schemas.microsoft.com/office/drawing/2014/main" id="{4B5930E8-F5AE-4E95-AD2F-3BF8DB547C60}"/>
                </a:ext>
              </a:extLst>
            </p:cNvPr>
            <p:cNvSpPr/>
            <p:nvPr/>
          </p:nvSpPr>
          <p:spPr>
            <a:xfrm flipH="1">
              <a:off x="6569572" y="1510790"/>
              <a:ext cx="50697" cy="163818"/>
            </a:xfrm>
            <a:custGeom>
              <a:avLst/>
              <a:gdLst/>
              <a:ahLst/>
              <a:cxnLst/>
              <a:rect l="l" t="t" r="r" b="b"/>
              <a:pathLst>
                <a:path w="1323" h="4275" extrusionOk="0">
                  <a:moveTo>
                    <a:pt x="965" y="0"/>
                  </a:moveTo>
                  <a:cubicBezTo>
                    <a:pt x="941" y="12"/>
                    <a:pt x="1013" y="251"/>
                    <a:pt x="1048" y="667"/>
                  </a:cubicBezTo>
                  <a:cubicBezTo>
                    <a:pt x="1120" y="1191"/>
                    <a:pt x="1096" y="1727"/>
                    <a:pt x="977" y="2251"/>
                  </a:cubicBezTo>
                  <a:cubicBezTo>
                    <a:pt x="858" y="2763"/>
                    <a:pt x="656" y="3263"/>
                    <a:pt x="382" y="3715"/>
                  </a:cubicBezTo>
                  <a:cubicBezTo>
                    <a:pt x="167" y="4060"/>
                    <a:pt x="1" y="4263"/>
                    <a:pt x="13" y="4275"/>
                  </a:cubicBezTo>
                  <a:cubicBezTo>
                    <a:pt x="13" y="4275"/>
                    <a:pt x="60" y="4227"/>
                    <a:pt x="144" y="4144"/>
                  </a:cubicBezTo>
                  <a:cubicBezTo>
                    <a:pt x="251" y="4025"/>
                    <a:pt x="358" y="3894"/>
                    <a:pt x="453" y="3763"/>
                  </a:cubicBezTo>
                  <a:cubicBezTo>
                    <a:pt x="1072" y="2858"/>
                    <a:pt x="1322" y="1739"/>
                    <a:pt x="1144" y="643"/>
                  </a:cubicBezTo>
                  <a:cubicBezTo>
                    <a:pt x="1120" y="489"/>
                    <a:pt x="1084" y="322"/>
                    <a:pt x="1025" y="167"/>
                  </a:cubicBezTo>
                  <a:cubicBezTo>
                    <a:pt x="1013" y="108"/>
                    <a:pt x="989" y="60"/>
                    <a:pt x="96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20;p38">
              <a:extLst>
                <a:ext uri="{FF2B5EF4-FFF2-40B4-BE49-F238E27FC236}">
                  <a16:creationId xmlns:a16="http://schemas.microsoft.com/office/drawing/2014/main" id="{3E8994F0-2314-402C-BB19-005364DC7FC2}"/>
                </a:ext>
              </a:extLst>
            </p:cNvPr>
            <p:cNvSpPr/>
            <p:nvPr/>
          </p:nvSpPr>
          <p:spPr>
            <a:xfrm flipH="1">
              <a:off x="7167291" y="1898727"/>
              <a:ext cx="222716" cy="101395"/>
            </a:xfrm>
            <a:custGeom>
              <a:avLst/>
              <a:gdLst/>
              <a:ahLst/>
              <a:cxnLst/>
              <a:rect l="l" t="t" r="r" b="b"/>
              <a:pathLst>
                <a:path w="5812" h="2646" extrusionOk="0">
                  <a:moveTo>
                    <a:pt x="2123" y="765"/>
                  </a:moveTo>
                  <a:cubicBezTo>
                    <a:pt x="2301" y="1022"/>
                    <a:pt x="2405" y="1330"/>
                    <a:pt x="2418" y="1653"/>
                  </a:cubicBezTo>
                  <a:cubicBezTo>
                    <a:pt x="2454" y="1986"/>
                    <a:pt x="2287" y="2308"/>
                    <a:pt x="1989" y="2474"/>
                  </a:cubicBezTo>
                  <a:cubicBezTo>
                    <a:pt x="1921" y="2506"/>
                    <a:pt x="1850" y="2521"/>
                    <a:pt x="1780" y="2521"/>
                  </a:cubicBezTo>
                  <a:cubicBezTo>
                    <a:pt x="1692" y="2521"/>
                    <a:pt x="1605" y="2497"/>
                    <a:pt x="1525" y="2450"/>
                  </a:cubicBezTo>
                  <a:cubicBezTo>
                    <a:pt x="1382" y="2343"/>
                    <a:pt x="1287" y="2189"/>
                    <a:pt x="1275" y="2010"/>
                  </a:cubicBezTo>
                  <a:cubicBezTo>
                    <a:pt x="1251" y="1831"/>
                    <a:pt x="1299" y="1653"/>
                    <a:pt x="1394" y="1498"/>
                  </a:cubicBezTo>
                  <a:cubicBezTo>
                    <a:pt x="1477" y="1343"/>
                    <a:pt x="1596" y="1200"/>
                    <a:pt x="1727" y="1081"/>
                  </a:cubicBezTo>
                  <a:cubicBezTo>
                    <a:pt x="1851" y="964"/>
                    <a:pt x="1983" y="858"/>
                    <a:pt x="2123" y="765"/>
                  </a:cubicBezTo>
                  <a:close/>
                  <a:moveTo>
                    <a:pt x="834" y="1"/>
                  </a:moveTo>
                  <a:cubicBezTo>
                    <a:pt x="690" y="1"/>
                    <a:pt x="546" y="19"/>
                    <a:pt x="406" y="57"/>
                  </a:cubicBezTo>
                  <a:cubicBezTo>
                    <a:pt x="299" y="93"/>
                    <a:pt x="191" y="129"/>
                    <a:pt x="96" y="176"/>
                  </a:cubicBezTo>
                  <a:cubicBezTo>
                    <a:pt x="60" y="188"/>
                    <a:pt x="25" y="212"/>
                    <a:pt x="1" y="236"/>
                  </a:cubicBezTo>
                  <a:cubicBezTo>
                    <a:pt x="132" y="188"/>
                    <a:pt x="275" y="141"/>
                    <a:pt x="418" y="105"/>
                  </a:cubicBezTo>
                  <a:cubicBezTo>
                    <a:pt x="532" y="80"/>
                    <a:pt x="648" y="68"/>
                    <a:pt x="764" y="68"/>
                  </a:cubicBezTo>
                  <a:cubicBezTo>
                    <a:pt x="1037" y="68"/>
                    <a:pt x="1310" y="135"/>
                    <a:pt x="1561" y="260"/>
                  </a:cubicBezTo>
                  <a:cubicBezTo>
                    <a:pt x="1754" y="363"/>
                    <a:pt x="1920" y="504"/>
                    <a:pt x="2054" y="671"/>
                  </a:cubicBezTo>
                  <a:lnTo>
                    <a:pt x="2054" y="671"/>
                  </a:lnTo>
                  <a:cubicBezTo>
                    <a:pt x="1904" y="768"/>
                    <a:pt x="1764" y="878"/>
                    <a:pt x="1632" y="998"/>
                  </a:cubicBezTo>
                  <a:cubicBezTo>
                    <a:pt x="1489" y="1129"/>
                    <a:pt x="1370" y="1284"/>
                    <a:pt x="1275" y="1450"/>
                  </a:cubicBezTo>
                  <a:cubicBezTo>
                    <a:pt x="1168" y="1617"/>
                    <a:pt x="1120" y="1831"/>
                    <a:pt x="1144" y="2034"/>
                  </a:cubicBezTo>
                  <a:cubicBezTo>
                    <a:pt x="1156" y="2236"/>
                    <a:pt x="1275" y="2427"/>
                    <a:pt x="1442" y="2558"/>
                  </a:cubicBezTo>
                  <a:cubicBezTo>
                    <a:pt x="1539" y="2616"/>
                    <a:pt x="1650" y="2646"/>
                    <a:pt x="1760" y="2646"/>
                  </a:cubicBezTo>
                  <a:cubicBezTo>
                    <a:pt x="1852" y="2646"/>
                    <a:pt x="1944" y="2625"/>
                    <a:pt x="2025" y="2581"/>
                  </a:cubicBezTo>
                  <a:cubicBezTo>
                    <a:pt x="2204" y="2510"/>
                    <a:pt x="2346" y="2355"/>
                    <a:pt x="2430" y="2177"/>
                  </a:cubicBezTo>
                  <a:cubicBezTo>
                    <a:pt x="2501" y="2022"/>
                    <a:pt x="2537" y="1831"/>
                    <a:pt x="2525" y="1653"/>
                  </a:cubicBezTo>
                  <a:cubicBezTo>
                    <a:pt x="2512" y="1310"/>
                    <a:pt x="2397" y="986"/>
                    <a:pt x="2204" y="714"/>
                  </a:cubicBezTo>
                  <a:lnTo>
                    <a:pt x="2204" y="714"/>
                  </a:lnTo>
                  <a:cubicBezTo>
                    <a:pt x="2324" y="640"/>
                    <a:pt x="2451" y="576"/>
                    <a:pt x="2585" y="522"/>
                  </a:cubicBezTo>
                  <a:cubicBezTo>
                    <a:pt x="3017" y="330"/>
                    <a:pt x="3479" y="231"/>
                    <a:pt x="3948" y="231"/>
                  </a:cubicBezTo>
                  <a:cubicBezTo>
                    <a:pt x="4061" y="231"/>
                    <a:pt x="4174" y="236"/>
                    <a:pt x="4287" y="248"/>
                  </a:cubicBezTo>
                  <a:cubicBezTo>
                    <a:pt x="4680" y="284"/>
                    <a:pt x="5073" y="391"/>
                    <a:pt x="5430" y="569"/>
                  </a:cubicBezTo>
                  <a:cubicBezTo>
                    <a:pt x="5525" y="605"/>
                    <a:pt x="5621" y="665"/>
                    <a:pt x="5704" y="712"/>
                  </a:cubicBezTo>
                  <a:cubicBezTo>
                    <a:pt x="5740" y="736"/>
                    <a:pt x="5775" y="760"/>
                    <a:pt x="5811" y="772"/>
                  </a:cubicBezTo>
                  <a:cubicBezTo>
                    <a:pt x="5811" y="772"/>
                    <a:pt x="5787" y="736"/>
                    <a:pt x="5704" y="700"/>
                  </a:cubicBezTo>
                  <a:cubicBezTo>
                    <a:pt x="5621" y="641"/>
                    <a:pt x="5525" y="581"/>
                    <a:pt x="5430" y="522"/>
                  </a:cubicBezTo>
                  <a:cubicBezTo>
                    <a:pt x="5073" y="331"/>
                    <a:pt x="4692" y="212"/>
                    <a:pt x="4287" y="164"/>
                  </a:cubicBezTo>
                  <a:cubicBezTo>
                    <a:pt x="4155" y="149"/>
                    <a:pt x="4023" y="141"/>
                    <a:pt x="3891" y="141"/>
                  </a:cubicBezTo>
                  <a:cubicBezTo>
                    <a:pt x="3418" y="141"/>
                    <a:pt x="2953" y="240"/>
                    <a:pt x="2525" y="426"/>
                  </a:cubicBezTo>
                  <a:cubicBezTo>
                    <a:pt x="2388" y="480"/>
                    <a:pt x="2258" y="546"/>
                    <a:pt x="2133" y="621"/>
                  </a:cubicBezTo>
                  <a:lnTo>
                    <a:pt x="2133" y="621"/>
                  </a:lnTo>
                  <a:cubicBezTo>
                    <a:pt x="1987" y="442"/>
                    <a:pt x="1806" y="290"/>
                    <a:pt x="1596" y="176"/>
                  </a:cubicBezTo>
                  <a:cubicBezTo>
                    <a:pt x="1359" y="61"/>
                    <a:pt x="1096" y="1"/>
                    <a:pt x="834"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21;p38">
              <a:extLst>
                <a:ext uri="{FF2B5EF4-FFF2-40B4-BE49-F238E27FC236}">
                  <a16:creationId xmlns:a16="http://schemas.microsoft.com/office/drawing/2014/main" id="{84CBC5EC-FD66-4AF7-9DFE-101E7630CD81}"/>
                </a:ext>
              </a:extLst>
            </p:cNvPr>
            <p:cNvSpPr/>
            <p:nvPr/>
          </p:nvSpPr>
          <p:spPr>
            <a:xfrm flipH="1">
              <a:off x="7134898" y="2002120"/>
              <a:ext cx="25598" cy="38473"/>
            </a:xfrm>
            <a:custGeom>
              <a:avLst/>
              <a:gdLst/>
              <a:ahLst/>
              <a:cxnLst/>
              <a:rect l="l" t="t" r="r" b="b"/>
              <a:pathLst>
                <a:path w="668" h="1004" extrusionOk="0">
                  <a:moveTo>
                    <a:pt x="661" y="1"/>
                  </a:moveTo>
                  <a:cubicBezTo>
                    <a:pt x="615" y="1"/>
                    <a:pt x="456" y="207"/>
                    <a:pt x="286" y="467"/>
                  </a:cubicBezTo>
                  <a:cubicBezTo>
                    <a:pt x="156" y="622"/>
                    <a:pt x="60" y="800"/>
                    <a:pt x="1" y="1003"/>
                  </a:cubicBezTo>
                  <a:cubicBezTo>
                    <a:pt x="1" y="1003"/>
                    <a:pt x="2" y="1003"/>
                    <a:pt x="3" y="1003"/>
                  </a:cubicBezTo>
                  <a:cubicBezTo>
                    <a:pt x="35" y="1003"/>
                    <a:pt x="208" y="804"/>
                    <a:pt x="382" y="526"/>
                  </a:cubicBezTo>
                  <a:cubicBezTo>
                    <a:pt x="513" y="372"/>
                    <a:pt x="608" y="193"/>
                    <a:pt x="667" y="2"/>
                  </a:cubicBezTo>
                  <a:cubicBezTo>
                    <a:pt x="666" y="1"/>
                    <a:pt x="663" y="1"/>
                    <a:pt x="66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22;p38">
              <a:extLst>
                <a:ext uri="{FF2B5EF4-FFF2-40B4-BE49-F238E27FC236}">
                  <a16:creationId xmlns:a16="http://schemas.microsoft.com/office/drawing/2014/main" id="{E9A31F49-00E5-433D-A4C0-C472B8C30F45}"/>
                </a:ext>
              </a:extLst>
            </p:cNvPr>
            <p:cNvSpPr/>
            <p:nvPr/>
          </p:nvSpPr>
          <p:spPr>
            <a:xfrm flipH="1">
              <a:off x="7021274" y="2098769"/>
              <a:ext cx="50697" cy="31231"/>
            </a:xfrm>
            <a:custGeom>
              <a:avLst/>
              <a:gdLst/>
              <a:ahLst/>
              <a:cxnLst/>
              <a:rect l="l" t="t" r="r" b="b"/>
              <a:pathLst>
                <a:path w="1323" h="815" extrusionOk="0">
                  <a:moveTo>
                    <a:pt x="315" y="1"/>
                  </a:moveTo>
                  <a:cubicBezTo>
                    <a:pt x="286" y="1"/>
                    <a:pt x="256" y="2"/>
                    <a:pt x="227" y="5"/>
                  </a:cubicBezTo>
                  <a:cubicBezTo>
                    <a:pt x="84" y="17"/>
                    <a:pt x="1" y="64"/>
                    <a:pt x="1" y="76"/>
                  </a:cubicBezTo>
                  <a:cubicBezTo>
                    <a:pt x="1" y="80"/>
                    <a:pt x="10" y="81"/>
                    <a:pt x="27" y="81"/>
                  </a:cubicBezTo>
                  <a:cubicBezTo>
                    <a:pt x="63" y="81"/>
                    <a:pt x="132" y="76"/>
                    <a:pt x="227" y="76"/>
                  </a:cubicBezTo>
                  <a:cubicBezTo>
                    <a:pt x="608" y="100"/>
                    <a:pt x="965" y="290"/>
                    <a:pt x="1179" y="612"/>
                  </a:cubicBezTo>
                  <a:cubicBezTo>
                    <a:pt x="1263" y="731"/>
                    <a:pt x="1286" y="814"/>
                    <a:pt x="1310" y="814"/>
                  </a:cubicBezTo>
                  <a:cubicBezTo>
                    <a:pt x="1322" y="802"/>
                    <a:pt x="1322" y="707"/>
                    <a:pt x="1251" y="576"/>
                  </a:cubicBezTo>
                  <a:cubicBezTo>
                    <a:pt x="1073" y="221"/>
                    <a:pt x="710" y="1"/>
                    <a:pt x="315"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23;p38">
              <a:extLst>
                <a:ext uri="{FF2B5EF4-FFF2-40B4-BE49-F238E27FC236}">
                  <a16:creationId xmlns:a16="http://schemas.microsoft.com/office/drawing/2014/main" id="{00B55028-0885-4027-9DC8-7B4377C4B16B}"/>
                </a:ext>
              </a:extLst>
            </p:cNvPr>
            <p:cNvSpPr/>
            <p:nvPr/>
          </p:nvSpPr>
          <p:spPr>
            <a:xfrm flipH="1">
              <a:off x="7390435" y="2084322"/>
              <a:ext cx="124578" cy="162937"/>
            </a:xfrm>
            <a:custGeom>
              <a:avLst/>
              <a:gdLst/>
              <a:ahLst/>
              <a:cxnLst/>
              <a:rect l="l" t="t" r="r" b="b"/>
              <a:pathLst>
                <a:path w="3251" h="4252" extrusionOk="0">
                  <a:moveTo>
                    <a:pt x="3251" y="1"/>
                  </a:moveTo>
                  <a:cubicBezTo>
                    <a:pt x="3180" y="13"/>
                    <a:pt x="3108" y="36"/>
                    <a:pt x="3037" y="72"/>
                  </a:cubicBezTo>
                  <a:cubicBezTo>
                    <a:pt x="2906" y="132"/>
                    <a:pt x="2715" y="215"/>
                    <a:pt x="2477" y="334"/>
                  </a:cubicBezTo>
                  <a:cubicBezTo>
                    <a:pt x="1870" y="644"/>
                    <a:pt x="1310" y="1060"/>
                    <a:pt x="846" y="1560"/>
                  </a:cubicBezTo>
                  <a:cubicBezTo>
                    <a:pt x="382" y="2072"/>
                    <a:pt x="96" y="2715"/>
                    <a:pt x="12" y="3406"/>
                  </a:cubicBezTo>
                  <a:cubicBezTo>
                    <a:pt x="1" y="3620"/>
                    <a:pt x="12" y="3822"/>
                    <a:pt x="48" y="4025"/>
                  </a:cubicBezTo>
                  <a:cubicBezTo>
                    <a:pt x="60" y="4108"/>
                    <a:pt x="84" y="4180"/>
                    <a:pt x="120" y="4251"/>
                  </a:cubicBezTo>
                  <a:cubicBezTo>
                    <a:pt x="84" y="3977"/>
                    <a:pt x="72" y="3692"/>
                    <a:pt x="96" y="3418"/>
                  </a:cubicBezTo>
                  <a:cubicBezTo>
                    <a:pt x="203" y="2751"/>
                    <a:pt x="489" y="2132"/>
                    <a:pt x="941" y="1632"/>
                  </a:cubicBezTo>
                  <a:cubicBezTo>
                    <a:pt x="1406" y="1144"/>
                    <a:pt x="1929" y="739"/>
                    <a:pt x="2525" y="417"/>
                  </a:cubicBezTo>
                  <a:cubicBezTo>
                    <a:pt x="2977" y="155"/>
                    <a:pt x="3251" y="13"/>
                    <a:pt x="325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24;p38">
              <a:extLst>
                <a:ext uri="{FF2B5EF4-FFF2-40B4-BE49-F238E27FC236}">
                  <a16:creationId xmlns:a16="http://schemas.microsoft.com/office/drawing/2014/main" id="{081A7198-AD84-4E27-96B5-06553C763463}"/>
                </a:ext>
              </a:extLst>
            </p:cNvPr>
            <p:cNvSpPr/>
            <p:nvPr/>
          </p:nvSpPr>
          <p:spPr>
            <a:xfrm flipH="1">
              <a:off x="7251704" y="2041439"/>
              <a:ext cx="29238" cy="86258"/>
            </a:xfrm>
            <a:custGeom>
              <a:avLst/>
              <a:gdLst/>
              <a:ahLst/>
              <a:cxnLst/>
              <a:rect l="l" t="t" r="r" b="b"/>
              <a:pathLst>
                <a:path w="763" h="2251" extrusionOk="0">
                  <a:moveTo>
                    <a:pt x="751" y="0"/>
                  </a:moveTo>
                  <a:cubicBezTo>
                    <a:pt x="632" y="48"/>
                    <a:pt x="536" y="131"/>
                    <a:pt x="453" y="239"/>
                  </a:cubicBezTo>
                  <a:cubicBezTo>
                    <a:pt x="60" y="727"/>
                    <a:pt x="0" y="1417"/>
                    <a:pt x="310" y="1977"/>
                  </a:cubicBezTo>
                  <a:cubicBezTo>
                    <a:pt x="429" y="2179"/>
                    <a:pt x="560" y="2251"/>
                    <a:pt x="560" y="2251"/>
                  </a:cubicBezTo>
                  <a:cubicBezTo>
                    <a:pt x="584" y="2239"/>
                    <a:pt x="489" y="2132"/>
                    <a:pt x="381" y="1941"/>
                  </a:cubicBezTo>
                  <a:cubicBezTo>
                    <a:pt x="131" y="1405"/>
                    <a:pt x="191" y="774"/>
                    <a:pt x="524" y="286"/>
                  </a:cubicBezTo>
                  <a:cubicBezTo>
                    <a:pt x="655" y="108"/>
                    <a:pt x="762" y="24"/>
                    <a:pt x="75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25;p38">
              <a:extLst>
                <a:ext uri="{FF2B5EF4-FFF2-40B4-BE49-F238E27FC236}">
                  <a16:creationId xmlns:a16="http://schemas.microsoft.com/office/drawing/2014/main" id="{566128D9-9868-4AF6-ABE8-FA1F87C8134F}"/>
                </a:ext>
              </a:extLst>
            </p:cNvPr>
            <p:cNvSpPr/>
            <p:nvPr/>
          </p:nvSpPr>
          <p:spPr>
            <a:xfrm flipH="1">
              <a:off x="7464328" y="1941801"/>
              <a:ext cx="283376" cy="170831"/>
            </a:xfrm>
            <a:custGeom>
              <a:avLst/>
              <a:gdLst/>
              <a:ahLst/>
              <a:cxnLst/>
              <a:rect l="l" t="t" r="r" b="b"/>
              <a:pathLst>
                <a:path w="7395" h="4458" extrusionOk="0">
                  <a:moveTo>
                    <a:pt x="1462" y="119"/>
                  </a:moveTo>
                  <a:cubicBezTo>
                    <a:pt x="1503" y="119"/>
                    <a:pt x="1544" y="121"/>
                    <a:pt x="1584" y="124"/>
                  </a:cubicBezTo>
                  <a:cubicBezTo>
                    <a:pt x="1858" y="160"/>
                    <a:pt x="2120" y="291"/>
                    <a:pt x="2322" y="469"/>
                  </a:cubicBezTo>
                  <a:cubicBezTo>
                    <a:pt x="2715" y="826"/>
                    <a:pt x="2929" y="1326"/>
                    <a:pt x="2929" y="1850"/>
                  </a:cubicBezTo>
                  <a:cubicBezTo>
                    <a:pt x="2917" y="2315"/>
                    <a:pt x="2775" y="2755"/>
                    <a:pt x="2525" y="3136"/>
                  </a:cubicBezTo>
                  <a:cubicBezTo>
                    <a:pt x="2457" y="3238"/>
                    <a:pt x="2383" y="3333"/>
                    <a:pt x="2304" y="3423"/>
                  </a:cubicBezTo>
                  <a:lnTo>
                    <a:pt x="2304" y="3423"/>
                  </a:lnTo>
                  <a:cubicBezTo>
                    <a:pt x="2022" y="3406"/>
                    <a:pt x="1742" y="3338"/>
                    <a:pt x="1477" y="3220"/>
                  </a:cubicBezTo>
                  <a:cubicBezTo>
                    <a:pt x="917" y="2946"/>
                    <a:pt x="477" y="2481"/>
                    <a:pt x="250" y="1898"/>
                  </a:cubicBezTo>
                  <a:cubicBezTo>
                    <a:pt x="131" y="1612"/>
                    <a:pt x="119" y="1291"/>
                    <a:pt x="215" y="993"/>
                  </a:cubicBezTo>
                  <a:cubicBezTo>
                    <a:pt x="310" y="707"/>
                    <a:pt x="500" y="469"/>
                    <a:pt x="762" y="314"/>
                  </a:cubicBezTo>
                  <a:cubicBezTo>
                    <a:pt x="967" y="182"/>
                    <a:pt x="1215" y="119"/>
                    <a:pt x="1462" y="119"/>
                  </a:cubicBezTo>
                  <a:close/>
                  <a:moveTo>
                    <a:pt x="1479" y="0"/>
                  </a:moveTo>
                  <a:cubicBezTo>
                    <a:pt x="1207" y="0"/>
                    <a:pt x="932" y="73"/>
                    <a:pt x="703" y="219"/>
                  </a:cubicBezTo>
                  <a:cubicBezTo>
                    <a:pt x="417" y="386"/>
                    <a:pt x="203" y="648"/>
                    <a:pt x="96" y="957"/>
                  </a:cubicBezTo>
                  <a:cubicBezTo>
                    <a:pt x="0" y="1279"/>
                    <a:pt x="12" y="1624"/>
                    <a:pt x="131" y="1934"/>
                  </a:cubicBezTo>
                  <a:cubicBezTo>
                    <a:pt x="369" y="2553"/>
                    <a:pt x="834" y="3041"/>
                    <a:pt x="1429" y="3327"/>
                  </a:cubicBezTo>
                  <a:cubicBezTo>
                    <a:pt x="1677" y="3437"/>
                    <a:pt x="1938" y="3506"/>
                    <a:pt x="2202" y="3532"/>
                  </a:cubicBezTo>
                  <a:lnTo>
                    <a:pt x="2202" y="3532"/>
                  </a:lnTo>
                  <a:cubicBezTo>
                    <a:pt x="2056" y="3680"/>
                    <a:pt x="1893" y="3810"/>
                    <a:pt x="1715" y="3922"/>
                  </a:cubicBezTo>
                  <a:cubicBezTo>
                    <a:pt x="1477" y="4065"/>
                    <a:pt x="1215" y="4196"/>
                    <a:pt x="941" y="4279"/>
                  </a:cubicBezTo>
                  <a:cubicBezTo>
                    <a:pt x="762" y="4339"/>
                    <a:pt x="596" y="4374"/>
                    <a:pt x="405" y="4410"/>
                  </a:cubicBezTo>
                  <a:cubicBezTo>
                    <a:pt x="346" y="4422"/>
                    <a:pt x="286" y="4434"/>
                    <a:pt x="227" y="4458"/>
                  </a:cubicBezTo>
                  <a:lnTo>
                    <a:pt x="274" y="4458"/>
                  </a:lnTo>
                  <a:lnTo>
                    <a:pt x="417" y="4434"/>
                  </a:lnTo>
                  <a:cubicBezTo>
                    <a:pt x="596" y="4410"/>
                    <a:pt x="774" y="4374"/>
                    <a:pt x="953" y="4327"/>
                  </a:cubicBezTo>
                  <a:cubicBezTo>
                    <a:pt x="1239" y="4243"/>
                    <a:pt x="1501" y="4124"/>
                    <a:pt x="1751" y="3982"/>
                  </a:cubicBezTo>
                  <a:cubicBezTo>
                    <a:pt x="1953" y="3859"/>
                    <a:pt x="2138" y="3710"/>
                    <a:pt x="2302" y="3539"/>
                  </a:cubicBezTo>
                  <a:lnTo>
                    <a:pt x="2302" y="3539"/>
                  </a:lnTo>
                  <a:cubicBezTo>
                    <a:pt x="2348" y="3542"/>
                    <a:pt x="2393" y="3543"/>
                    <a:pt x="2439" y="3543"/>
                  </a:cubicBezTo>
                  <a:cubicBezTo>
                    <a:pt x="2694" y="3543"/>
                    <a:pt x="2948" y="3503"/>
                    <a:pt x="3191" y="3422"/>
                  </a:cubicBezTo>
                  <a:cubicBezTo>
                    <a:pt x="3715" y="3255"/>
                    <a:pt x="4168" y="2910"/>
                    <a:pt x="4477" y="2469"/>
                  </a:cubicBezTo>
                  <a:cubicBezTo>
                    <a:pt x="4775" y="2053"/>
                    <a:pt x="4965" y="1624"/>
                    <a:pt x="5192" y="1267"/>
                  </a:cubicBezTo>
                  <a:cubicBezTo>
                    <a:pt x="5382" y="945"/>
                    <a:pt x="5656" y="660"/>
                    <a:pt x="5965" y="457"/>
                  </a:cubicBezTo>
                  <a:cubicBezTo>
                    <a:pt x="6159" y="337"/>
                    <a:pt x="6374" y="275"/>
                    <a:pt x="6589" y="275"/>
                  </a:cubicBezTo>
                  <a:cubicBezTo>
                    <a:pt x="6651" y="275"/>
                    <a:pt x="6713" y="280"/>
                    <a:pt x="6775" y="291"/>
                  </a:cubicBezTo>
                  <a:cubicBezTo>
                    <a:pt x="6954" y="314"/>
                    <a:pt x="7120" y="386"/>
                    <a:pt x="7263" y="505"/>
                  </a:cubicBezTo>
                  <a:cubicBezTo>
                    <a:pt x="7358" y="588"/>
                    <a:pt x="7394" y="636"/>
                    <a:pt x="7394" y="636"/>
                  </a:cubicBezTo>
                  <a:cubicBezTo>
                    <a:pt x="7370" y="576"/>
                    <a:pt x="7335" y="517"/>
                    <a:pt x="7275" y="469"/>
                  </a:cubicBezTo>
                  <a:cubicBezTo>
                    <a:pt x="7144" y="350"/>
                    <a:pt x="6966" y="267"/>
                    <a:pt x="6787" y="243"/>
                  </a:cubicBezTo>
                  <a:cubicBezTo>
                    <a:pt x="6711" y="228"/>
                    <a:pt x="6634" y="220"/>
                    <a:pt x="6558" y="220"/>
                  </a:cubicBezTo>
                  <a:cubicBezTo>
                    <a:pt x="6339" y="220"/>
                    <a:pt x="6124" y="283"/>
                    <a:pt x="5930" y="398"/>
                  </a:cubicBezTo>
                  <a:cubicBezTo>
                    <a:pt x="5608" y="600"/>
                    <a:pt x="5322" y="886"/>
                    <a:pt x="5120" y="1219"/>
                  </a:cubicBezTo>
                  <a:cubicBezTo>
                    <a:pt x="4882" y="1576"/>
                    <a:pt x="4691" y="2005"/>
                    <a:pt x="4394" y="2410"/>
                  </a:cubicBezTo>
                  <a:cubicBezTo>
                    <a:pt x="4096" y="2839"/>
                    <a:pt x="3656" y="3148"/>
                    <a:pt x="3156" y="3315"/>
                  </a:cubicBezTo>
                  <a:cubicBezTo>
                    <a:pt x="2925" y="3390"/>
                    <a:pt x="2685" y="3427"/>
                    <a:pt x="2445" y="3427"/>
                  </a:cubicBezTo>
                  <a:cubicBezTo>
                    <a:pt x="2432" y="3427"/>
                    <a:pt x="2419" y="3427"/>
                    <a:pt x="2405" y="3427"/>
                  </a:cubicBezTo>
                  <a:lnTo>
                    <a:pt x="2405" y="3427"/>
                  </a:lnTo>
                  <a:cubicBezTo>
                    <a:pt x="2473" y="3349"/>
                    <a:pt x="2537" y="3268"/>
                    <a:pt x="2596" y="3184"/>
                  </a:cubicBezTo>
                  <a:cubicBezTo>
                    <a:pt x="2870" y="2791"/>
                    <a:pt x="3013" y="2327"/>
                    <a:pt x="3025" y="1850"/>
                  </a:cubicBezTo>
                  <a:cubicBezTo>
                    <a:pt x="3036" y="1303"/>
                    <a:pt x="2810" y="767"/>
                    <a:pt x="2394" y="386"/>
                  </a:cubicBezTo>
                  <a:cubicBezTo>
                    <a:pt x="2179" y="183"/>
                    <a:pt x="1893" y="52"/>
                    <a:pt x="1596" y="5"/>
                  </a:cubicBezTo>
                  <a:cubicBezTo>
                    <a:pt x="1557" y="2"/>
                    <a:pt x="1518" y="0"/>
                    <a:pt x="1479"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26;p38">
              <a:extLst>
                <a:ext uri="{FF2B5EF4-FFF2-40B4-BE49-F238E27FC236}">
                  <a16:creationId xmlns:a16="http://schemas.microsoft.com/office/drawing/2014/main" id="{6CD3D2A5-DA14-4649-8760-840DD95FDE65}"/>
                </a:ext>
              </a:extLst>
            </p:cNvPr>
            <p:cNvSpPr/>
            <p:nvPr/>
          </p:nvSpPr>
          <p:spPr>
            <a:xfrm flipH="1">
              <a:off x="7460675" y="1993076"/>
              <a:ext cx="44758" cy="112278"/>
            </a:xfrm>
            <a:custGeom>
              <a:avLst/>
              <a:gdLst/>
              <a:ahLst/>
              <a:cxnLst/>
              <a:rect l="l" t="t" r="r" b="b"/>
              <a:pathLst>
                <a:path w="1168" h="2930" extrusionOk="0">
                  <a:moveTo>
                    <a:pt x="286" y="0"/>
                  </a:moveTo>
                  <a:lnTo>
                    <a:pt x="286" y="0"/>
                  </a:lnTo>
                  <a:cubicBezTo>
                    <a:pt x="203" y="143"/>
                    <a:pt x="143" y="310"/>
                    <a:pt x="132" y="465"/>
                  </a:cubicBezTo>
                  <a:cubicBezTo>
                    <a:pt x="1" y="1251"/>
                    <a:pt x="239" y="2048"/>
                    <a:pt x="775" y="2632"/>
                  </a:cubicBezTo>
                  <a:cubicBezTo>
                    <a:pt x="882" y="2751"/>
                    <a:pt x="1013" y="2858"/>
                    <a:pt x="1156" y="2929"/>
                  </a:cubicBezTo>
                  <a:cubicBezTo>
                    <a:pt x="1167" y="2905"/>
                    <a:pt x="1025" y="2798"/>
                    <a:pt x="846" y="2560"/>
                  </a:cubicBezTo>
                  <a:cubicBezTo>
                    <a:pt x="358" y="1977"/>
                    <a:pt x="143" y="1227"/>
                    <a:pt x="215" y="465"/>
                  </a:cubicBezTo>
                  <a:cubicBezTo>
                    <a:pt x="251" y="179"/>
                    <a:pt x="310" y="0"/>
                    <a:pt x="286"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27;p38">
              <a:extLst>
                <a:ext uri="{FF2B5EF4-FFF2-40B4-BE49-F238E27FC236}">
                  <a16:creationId xmlns:a16="http://schemas.microsoft.com/office/drawing/2014/main" id="{F24B9962-B151-4DE5-A97E-2C337C6527EA}"/>
                </a:ext>
              </a:extLst>
            </p:cNvPr>
            <p:cNvSpPr/>
            <p:nvPr/>
          </p:nvSpPr>
          <p:spPr>
            <a:xfrm flipH="1">
              <a:off x="7428307" y="1793800"/>
              <a:ext cx="316676" cy="144160"/>
            </a:xfrm>
            <a:custGeom>
              <a:avLst/>
              <a:gdLst/>
              <a:ahLst/>
              <a:cxnLst/>
              <a:rect l="l" t="t" r="r" b="b"/>
              <a:pathLst>
                <a:path w="8264" h="3762" extrusionOk="0">
                  <a:moveTo>
                    <a:pt x="3604" y="2592"/>
                  </a:moveTo>
                  <a:cubicBezTo>
                    <a:pt x="3606" y="2624"/>
                    <a:pt x="3607" y="2656"/>
                    <a:pt x="3608" y="2688"/>
                  </a:cubicBezTo>
                  <a:cubicBezTo>
                    <a:pt x="3632" y="2891"/>
                    <a:pt x="3608" y="3105"/>
                    <a:pt x="3561" y="3307"/>
                  </a:cubicBezTo>
                  <a:cubicBezTo>
                    <a:pt x="3537" y="3403"/>
                    <a:pt x="3489" y="3486"/>
                    <a:pt x="3418" y="3557"/>
                  </a:cubicBezTo>
                  <a:cubicBezTo>
                    <a:pt x="3368" y="3617"/>
                    <a:pt x="3301" y="3644"/>
                    <a:pt x="3232" y="3644"/>
                  </a:cubicBezTo>
                  <a:cubicBezTo>
                    <a:pt x="3219" y="3644"/>
                    <a:pt x="3205" y="3643"/>
                    <a:pt x="3192" y="3641"/>
                  </a:cubicBezTo>
                  <a:cubicBezTo>
                    <a:pt x="3013" y="3557"/>
                    <a:pt x="2918" y="3367"/>
                    <a:pt x="2954" y="3176"/>
                  </a:cubicBezTo>
                  <a:cubicBezTo>
                    <a:pt x="3013" y="2986"/>
                    <a:pt x="3144" y="2819"/>
                    <a:pt x="3323" y="2724"/>
                  </a:cubicBezTo>
                  <a:cubicBezTo>
                    <a:pt x="3416" y="2677"/>
                    <a:pt x="3509" y="2633"/>
                    <a:pt x="3604" y="2592"/>
                  </a:cubicBezTo>
                  <a:close/>
                  <a:moveTo>
                    <a:pt x="1001" y="0"/>
                  </a:moveTo>
                  <a:cubicBezTo>
                    <a:pt x="703" y="0"/>
                    <a:pt x="406" y="51"/>
                    <a:pt x="120" y="152"/>
                  </a:cubicBezTo>
                  <a:cubicBezTo>
                    <a:pt x="84" y="164"/>
                    <a:pt x="37" y="188"/>
                    <a:pt x="1" y="212"/>
                  </a:cubicBezTo>
                  <a:cubicBezTo>
                    <a:pt x="2" y="213"/>
                    <a:pt x="3" y="213"/>
                    <a:pt x="6" y="213"/>
                  </a:cubicBezTo>
                  <a:cubicBezTo>
                    <a:pt x="38" y="213"/>
                    <a:pt x="203" y="148"/>
                    <a:pt x="501" y="93"/>
                  </a:cubicBezTo>
                  <a:cubicBezTo>
                    <a:pt x="627" y="76"/>
                    <a:pt x="753" y="68"/>
                    <a:pt x="880" y="68"/>
                  </a:cubicBezTo>
                  <a:cubicBezTo>
                    <a:pt x="1209" y="68"/>
                    <a:pt x="1537" y="124"/>
                    <a:pt x="1846" y="235"/>
                  </a:cubicBezTo>
                  <a:cubicBezTo>
                    <a:pt x="2144" y="331"/>
                    <a:pt x="2418" y="497"/>
                    <a:pt x="2656" y="700"/>
                  </a:cubicBezTo>
                  <a:cubicBezTo>
                    <a:pt x="2930" y="926"/>
                    <a:pt x="3156" y="1224"/>
                    <a:pt x="3311" y="1545"/>
                  </a:cubicBezTo>
                  <a:cubicBezTo>
                    <a:pt x="3464" y="1833"/>
                    <a:pt x="3556" y="2136"/>
                    <a:pt x="3592" y="2454"/>
                  </a:cubicBezTo>
                  <a:lnTo>
                    <a:pt x="3592" y="2454"/>
                  </a:lnTo>
                  <a:cubicBezTo>
                    <a:pt x="3475" y="2504"/>
                    <a:pt x="3362" y="2558"/>
                    <a:pt x="3251" y="2617"/>
                  </a:cubicBezTo>
                  <a:cubicBezTo>
                    <a:pt x="3037" y="2736"/>
                    <a:pt x="2894" y="2914"/>
                    <a:pt x="2823" y="3141"/>
                  </a:cubicBezTo>
                  <a:cubicBezTo>
                    <a:pt x="2799" y="3272"/>
                    <a:pt x="2823" y="3391"/>
                    <a:pt x="2870" y="3498"/>
                  </a:cubicBezTo>
                  <a:cubicBezTo>
                    <a:pt x="2930" y="3617"/>
                    <a:pt x="3025" y="3712"/>
                    <a:pt x="3156" y="3748"/>
                  </a:cubicBezTo>
                  <a:cubicBezTo>
                    <a:pt x="3189" y="3757"/>
                    <a:pt x="3223" y="3761"/>
                    <a:pt x="3256" y="3761"/>
                  </a:cubicBezTo>
                  <a:cubicBezTo>
                    <a:pt x="3352" y="3761"/>
                    <a:pt x="3442" y="3723"/>
                    <a:pt x="3513" y="3653"/>
                  </a:cubicBezTo>
                  <a:cubicBezTo>
                    <a:pt x="3597" y="3557"/>
                    <a:pt x="3656" y="3450"/>
                    <a:pt x="3680" y="3331"/>
                  </a:cubicBezTo>
                  <a:cubicBezTo>
                    <a:pt x="3739" y="3117"/>
                    <a:pt x="3751" y="2902"/>
                    <a:pt x="3739" y="2676"/>
                  </a:cubicBezTo>
                  <a:cubicBezTo>
                    <a:pt x="3737" y="2630"/>
                    <a:pt x="3733" y="2585"/>
                    <a:pt x="3729" y="2539"/>
                  </a:cubicBezTo>
                  <a:lnTo>
                    <a:pt x="3729" y="2539"/>
                  </a:lnTo>
                  <a:cubicBezTo>
                    <a:pt x="3959" y="2445"/>
                    <a:pt x="4196" y="2367"/>
                    <a:pt x="4442" y="2307"/>
                  </a:cubicBezTo>
                  <a:cubicBezTo>
                    <a:pt x="4860" y="2209"/>
                    <a:pt x="5285" y="2161"/>
                    <a:pt x="5709" y="2161"/>
                  </a:cubicBezTo>
                  <a:cubicBezTo>
                    <a:pt x="6420" y="2161"/>
                    <a:pt x="7128" y="2296"/>
                    <a:pt x="7799" y="2557"/>
                  </a:cubicBezTo>
                  <a:cubicBezTo>
                    <a:pt x="8097" y="2676"/>
                    <a:pt x="8264" y="2760"/>
                    <a:pt x="8264" y="2760"/>
                  </a:cubicBezTo>
                  <a:cubicBezTo>
                    <a:pt x="8264" y="2760"/>
                    <a:pt x="8228" y="2736"/>
                    <a:pt x="8145" y="2688"/>
                  </a:cubicBezTo>
                  <a:cubicBezTo>
                    <a:pt x="8038" y="2629"/>
                    <a:pt x="7918" y="2569"/>
                    <a:pt x="7799" y="2510"/>
                  </a:cubicBezTo>
                  <a:cubicBezTo>
                    <a:pt x="7371" y="2319"/>
                    <a:pt x="6930" y="2188"/>
                    <a:pt x="6466" y="2117"/>
                  </a:cubicBezTo>
                  <a:cubicBezTo>
                    <a:pt x="6195" y="2079"/>
                    <a:pt x="5924" y="2060"/>
                    <a:pt x="5654" y="2060"/>
                  </a:cubicBezTo>
                  <a:cubicBezTo>
                    <a:pt x="5235" y="2060"/>
                    <a:pt x="4819" y="2106"/>
                    <a:pt x="4406" y="2200"/>
                  </a:cubicBezTo>
                  <a:cubicBezTo>
                    <a:pt x="4169" y="2249"/>
                    <a:pt x="3936" y="2318"/>
                    <a:pt x="3712" y="2405"/>
                  </a:cubicBezTo>
                  <a:lnTo>
                    <a:pt x="3712" y="2405"/>
                  </a:lnTo>
                  <a:cubicBezTo>
                    <a:pt x="3665" y="2084"/>
                    <a:pt x="3567" y="1774"/>
                    <a:pt x="3418" y="1486"/>
                  </a:cubicBezTo>
                  <a:cubicBezTo>
                    <a:pt x="3251" y="1152"/>
                    <a:pt x="3013" y="855"/>
                    <a:pt x="2727" y="616"/>
                  </a:cubicBezTo>
                  <a:cubicBezTo>
                    <a:pt x="2477" y="414"/>
                    <a:pt x="2180" y="259"/>
                    <a:pt x="1882" y="152"/>
                  </a:cubicBezTo>
                  <a:cubicBezTo>
                    <a:pt x="1596" y="51"/>
                    <a:pt x="1299" y="0"/>
                    <a:pt x="100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28;p38">
              <a:extLst>
                <a:ext uri="{FF2B5EF4-FFF2-40B4-BE49-F238E27FC236}">
                  <a16:creationId xmlns:a16="http://schemas.microsoft.com/office/drawing/2014/main" id="{D548DFB5-2E7D-49A5-9253-029383A0D0DA}"/>
                </a:ext>
              </a:extLst>
            </p:cNvPr>
            <p:cNvSpPr/>
            <p:nvPr/>
          </p:nvSpPr>
          <p:spPr>
            <a:xfrm flipH="1">
              <a:off x="8070268" y="1689640"/>
              <a:ext cx="132817" cy="235591"/>
            </a:xfrm>
            <a:custGeom>
              <a:avLst/>
              <a:gdLst/>
              <a:ahLst/>
              <a:cxnLst/>
              <a:rect l="l" t="t" r="r" b="b"/>
              <a:pathLst>
                <a:path w="3466" h="6148" extrusionOk="0">
                  <a:moveTo>
                    <a:pt x="1150" y="1309"/>
                  </a:moveTo>
                  <a:cubicBezTo>
                    <a:pt x="1172" y="1309"/>
                    <a:pt x="1194" y="1309"/>
                    <a:pt x="1215" y="1310"/>
                  </a:cubicBezTo>
                  <a:cubicBezTo>
                    <a:pt x="1632" y="1334"/>
                    <a:pt x="2037" y="1489"/>
                    <a:pt x="2370" y="1751"/>
                  </a:cubicBezTo>
                  <a:cubicBezTo>
                    <a:pt x="2372" y="1752"/>
                    <a:pt x="2374" y="1754"/>
                    <a:pt x="2376" y="1755"/>
                  </a:cubicBezTo>
                  <a:lnTo>
                    <a:pt x="2376" y="1755"/>
                  </a:lnTo>
                  <a:cubicBezTo>
                    <a:pt x="2363" y="1789"/>
                    <a:pt x="2349" y="1824"/>
                    <a:pt x="2335" y="1858"/>
                  </a:cubicBezTo>
                  <a:cubicBezTo>
                    <a:pt x="2192" y="2132"/>
                    <a:pt x="1989" y="2382"/>
                    <a:pt x="1715" y="2549"/>
                  </a:cubicBezTo>
                  <a:cubicBezTo>
                    <a:pt x="1514" y="2691"/>
                    <a:pt x="1271" y="2769"/>
                    <a:pt x="1024" y="2769"/>
                  </a:cubicBezTo>
                  <a:cubicBezTo>
                    <a:pt x="921" y="2769"/>
                    <a:pt x="817" y="2755"/>
                    <a:pt x="715" y="2727"/>
                  </a:cubicBezTo>
                  <a:cubicBezTo>
                    <a:pt x="537" y="2668"/>
                    <a:pt x="382" y="2549"/>
                    <a:pt x="275" y="2394"/>
                  </a:cubicBezTo>
                  <a:cubicBezTo>
                    <a:pt x="156" y="2239"/>
                    <a:pt x="120" y="2037"/>
                    <a:pt x="191" y="1858"/>
                  </a:cubicBezTo>
                  <a:cubicBezTo>
                    <a:pt x="263" y="1668"/>
                    <a:pt x="406" y="1525"/>
                    <a:pt x="596" y="1441"/>
                  </a:cubicBezTo>
                  <a:cubicBezTo>
                    <a:pt x="768" y="1356"/>
                    <a:pt x="958" y="1309"/>
                    <a:pt x="1150" y="1309"/>
                  </a:cubicBezTo>
                  <a:close/>
                  <a:moveTo>
                    <a:pt x="2644" y="1"/>
                  </a:moveTo>
                  <a:cubicBezTo>
                    <a:pt x="2644" y="48"/>
                    <a:pt x="2632" y="96"/>
                    <a:pt x="2632" y="132"/>
                  </a:cubicBezTo>
                  <a:cubicBezTo>
                    <a:pt x="2620" y="239"/>
                    <a:pt x="2620" y="358"/>
                    <a:pt x="2620" y="513"/>
                  </a:cubicBezTo>
                  <a:cubicBezTo>
                    <a:pt x="2610" y="902"/>
                    <a:pt x="2542" y="1283"/>
                    <a:pt x="2414" y="1649"/>
                  </a:cubicBezTo>
                  <a:lnTo>
                    <a:pt x="2414" y="1649"/>
                  </a:lnTo>
                  <a:cubicBezTo>
                    <a:pt x="2064" y="1383"/>
                    <a:pt x="1640" y="1238"/>
                    <a:pt x="1203" y="1215"/>
                  </a:cubicBezTo>
                  <a:cubicBezTo>
                    <a:pt x="1181" y="1214"/>
                    <a:pt x="1158" y="1213"/>
                    <a:pt x="1135" y="1213"/>
                  </a:cubicBezTo>
                  <a:cubicBezTo>
                    <a:pt x="932" y="1213"/>
                    <a:pt x="729" y="1260"/>
                    <a:pt x="537" y="1346"/>
                  </a:cubicBezTo>
                  <a:cubicBezTo>
                    <a:pt x="322" y="1441"/>
                    <a:pt x="156" y="1620"/>
                    <a:pt x="72" y="1834"/>
                  </a:cubicBezTo>
                  <a:cubicBezTo>
                    <a:pt x="1" y="2060"/>
                    <a:pt x="37" y="2299"/>
                    <a:pt x="168" y="2477"/>
                  </a:cubicBezTo>
                  <a:cubicBezTo>
                    <a:pt x="287" y="2656"/>
                    <a:pt x="465" y="2787"/>
                    <a:pt x="668" y="2846"/>
                  </a:cubicBezTo>
                  <a:cubicBezTo>
                    <a:pt x="784" y="2879"/>
                    <a:pt x="903" y="2895"/>
                    <a:pt x="1021" y="2895"/>
                  </a:cubicBezTo>
                  <a:cubicBezTo>
                    <a:pt x="1289" y="2895"/>
                    <a:pt x="1552" y="2813"/>
                    <a:pt x="1775" y="2656"/>
                  </a:cubicBezTo>
                  <a:cubicBezTo>
                    <a:pt x="2049" y="2477"/>
                    <a:pt x="2263" y="2215"/>
                    <a:pt x="2406" y="1918"/>
                  </a:cubicBezTo>
                  <a:cubicBezTo>
                    <a:pt x="2420" y="1882"/>
                    <a:pt x="2434" y="1847"/>
                    <a:pt x="2447" y="1811"/>
                  </a:cubicBezTo>
                  <a:lnTo>
                    <a:pt x="2447" y="1811"/>
                  </a:lnTo>
                  <a:cubicBezTo>
                    <a:pt x="2732" y="2042"/>
                    <a:pt x="2956" y="2340"/>
                    <a:pt x="3120" y="2668"/>
                  </a:cubicBezTo>
                  <a:cubicBezTo>
                    <a:pt x="3406" y="3287"/>
                    <a:pt x="3418" y="4001"/>
                    <a:pt x="3180" y="4632"/>
                  </a:cubicBezTo>
                  <a:cubicBezTo>
                    <a:pt x="3013" y="5073"/>
                    <a:pt x="2775" y="5466"/>
                    <a:pt x="2442" y="5799"/>
                  </a:cubicBezTo>
                  <a:cubicBezTo>
                    <a:pt x="2216" y="6037"/>
                    <a:pt x="2073" y="6144"/>
                    <a:pt x="2073" y="6144"/>
                  </a:cubicBezTo>
                  <a:cubicBezTo>
                    <a:pt x="2073" y="6146"/>
                    <a:pt x="2074" y="6147"/>
                    <a:pt x="2076" y="6147"/>
                  </a:cubicBezTo>
                  <a:cubicBezTo>
                    <a:pt x="2086" y="6147"/>
                    <a:pt x="2123" y="6124"/>
                    <a:pt x="2192" y="6085"/>
                  </a:cubicBezTo>
                  <a:cubicBezTo>
                    <a:pt x="2299" y="6013"/>
                    <a:pt x="2394" y="5942"/>
                    <a:pt x="2489" y="5847"/>
                  </a:cubicBezTo>
                  <a:cubicBezTo>
                    <a:pt x="2823" y="5525"/>
                    <a:pt x="3097" y="5132"/>
                    <a:pt x="3263" y="4692"/>
                  </a:cubicBezTo>
                  <a:cubicBezTo>
                    <a:pt x="3382" y="4382"/>
                    <a:pt x="3442" y="4061"/>
                    <a:pt x="3454" y="3739"/>
                  </a:cubicBezTo>
                  <a:cubicBezTo>
                    <a:pt x="3466" y="3358"/>
                    <a:pt x="3382" y="2977"/>
                    <a:pt x="3228" y="2644"/>
                  </a:cubicBezTo>
                  <a:cubicBezTo>
                    <a:pt x="3055" y="2275"/>
                    <a:pt x="2792" y="1951"/>
                    <a:pt x="2484" y="1704"/>
                  </a:cubicBezTo>
                  <a:lnTo>
                    <a:pt x="2484" y="1704"/>
                  </a:lnTo>
                  <a:cubicBezTo>
                    <a:pt x="2608" y="1322"/>
                    <a:pt x="2664" y="913"/>
                    <a:pt x="2644" y="513"/>
                  </a:cubicBezTo>
                  <a:lnTo>
                    <a:pt x="2644" y="132"/>
                  </a:lnTo>
                  <a:cubicBezTo>
                    <a:pt x="2656" y="96"/>
                    <a:pt x="2656" y="48"/>
                    <a:pt x="2644"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29;p38">
              <a:extLst>
                <a:ext uri="{FF2B5EF4-FFF2-40B4-BE49-F238E27FC236}">
                  <a16:creationId xmlns:a16="http://schemas.microsoft.com/office/drawing/2014/main" id="{9C9BC6FE-63EF-4F96-8D99-23229F834C2F}"/>
                </a:ext>
              </a:extLst>
            </p:cNvPr>
            <p:cNvSpPr/>
            <p:nvPr/>
          </p:nvSpPr>
          <p:spPr>
            <a:xfrm flipH="1">
              <a:off x="7922878" y="1825608"/>
              <a:ext cx="68018" cy="232296"/>
            </a:xfrm>
            <a:custGeom>
              <a:avLst/>
              <a:gdLst/>
              <a:ahLst/>
              <a:cxnLst/>
              <a:rect l="l" t="t" r="r" b="b"/>
              <a:pathLst>
                <a:path w="1775" h="6062" extrusionOk="0">
                  <a:moveTo>
                    <a:pt x="1751" y="1"/>
                  </a:moveTo>
                  <a:lnTo>
                    <a:pt x="1751" y="1"/>
                  </a:lnTo>
                  <a:cubicBezTo>
                    <a:pt x="1679" y="36"/>
                    <a:pt x="1608" y="96"/>
                    <a:pt x="1548" y="156"/>
                  </a:cubicBezTo>
                  <a:cubicBezTo>
                    <a:pt x="1370" y="322"/>
                    <a:pt x="1215" y="513"/>
                    <a:pt x="1084" y="703"/>
                  </a:cubicBezTo>
                  <a:cubicBezTo>
                    <a:pt x="108" y="2037"/>
                    <a:pt x="0" y="3811"/>
                    <a:pt x="774" y="5263"/>
                  </a:cubicBezTo>
                  <a:cubicBezTo>
                    <a:pt x="893" y="5478"/>
                    <a:pt x="1024" y="5680"/>
                    <a:pt x="1179" y="5871"/>
                  </a:cubicBezTo>
                  <a:cubicBezTo>
                    <a:pt x="1227" y="5942"/>
                    <a:pt x="1286" y="6013"/>
                    <a:pt x="1358" y="6061"/>
                  </a:cubicBezTo>
                  <a:cubicBezTo>
                    <a:pt x="1179" y="5799"/>
                    <a:pt x="1000" y="5513"/>
                    <a:pt x="846" y="5228"/>
                  </a:cubicBezTo>
                  <a:cubicBezTo>
                    <a:pt x="131" y="3799"/>
                    <a:pt x="250" y="2084"/>
                    <a:pt x="1143" y="763"/>
                  </a:cubicBezTo>
                  <a:cubicBezTo>
                    <a:pt x="1477" y="263"/>
                    <a:pt x="1774" y="13"/>
                    <a:pt x="175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30;p38">
              <a:extLst>
                <a:ext uri="{FF2B5EF4-FFF2-40B4-BE49-F238E27FC236}">
                  <a16:creationId xmlns:a16="http://schemas.microsoft.com/office/drawing/2014/main" id="{3CBFF91C-AE04-4AAC-A2B7-F520CD3263CB}"/>
                </a:ext>
              </a:extLst>
            </p:cNvPr>
            <p:cNvSpPr/>
            <p:nvPr/>
          </p:nvSpPr>
          <p:spPr>
            <a:xfrm flipH="1">
              <a:off x="7764576" y="1733672"/>
              <a:ext cx="193018" cy="130288"/>
            </a:xfrm>
            <a:custGeom>
              <a:avLst/>
              <a:gdLst/>
              <a:ahLst/>
              <a:cxnLst/>
              <a:rect l="l" t="t" r="r" b="b"/>
              <a:pathLst>
                <a:path w="5037" h="3400" extrusionOk="0">
                  <a:moveTo>
                    <a:pt x="606" y="1"/>
                  </a:moveTo>
                  <a:cubicBezTo>
                    <a:pt x="489" y="1"/>
                    <a:pt x="370" y="7"/>
                    <a:pt x="251" y="19"/>
                  </a:cubicBezTo>
                  <a:cubicBezTo>
                    <a:pt x="167" y="19"/>
                    <a:pt x="84" y="42"/>
                    <a:pt x="1" y="66"/>
                  </a:cubicBezTo>
                  <a:cubicBezTo>
                    <a:pt x="1" y="71"/>
                    <a:pt x="14" y="72"/>
                    <a:pt x="39" y="72"/>
                  </a:cubicBezTo>
                  <a:cubicBezTo>
                    <a:pt x="92" y="72"/>
                    <a:pt x="201" y="65"/>
                    <a:pt x="353" y="65"/>
                  </a:cubicBezTo>
                  <a:cubicBezTo>
                    <a:pt x="510" y="65"/>
                    <a:pt x="713" y="73"/>
                    <a:pt x="953" y="102"/>
                  </a:cubicBezTo>
                  <a:cubicBezTo>
                    <a:pt x="2501" y="269"/>
                    <a:pt x="3870" y="1173"/>
                    <a:pt x="4632" y="2531"/>
                  </a:cubicBezTo>
                  <a:cubicBezTo>
                    <a:pt x="4918" y="3043"/>
                    <a:pt x="5025" y="3400"/>
                    <a:pt x="5037" y="3400"/>
                  </a:cubicBezTo>
                  <a:cubicBezTo>
                    <a:pt x="5025" y="3317"/>
                    <a:pt x="5013" y="3233"/>
                    <a:pt x="4977" y="3150"/>
                  </a:cubicBezTo>
                  <a:cubicBezTo>
                    <a:pt x="4906" y="2924"/>
                    <a:pt x="4811" y="2709"/>
                    <a:pt x="4703" y="2495"/>
                  </a:cubicBezTo>
                  <a:cubicBezTo>
                    <a:pt x="3965" y="1078"/>
                    <a:pt x="2548" y="138"/>
                    <a:pt x="953" y="19"/>
                  </a:cubicBezTo>
                  <a:cubicBezTo>
                    <a:pt x="840" y="7"/>
                    <a:pt x="724" y="1"/>
                    <a:pt x="60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31;p38">
              <a:extLst>
                <a:ext uri="{FF2B5EF4-FFF2-40B4-BE49-F238E27FC236}">
                  <a16:creationId xmlns:a16="http://schemas.microsoft.com/office/drawing/2014/main" id="{37E20649-10C8-4C47-85E2-9EB65A9FA38A}"/>
                </a:ext>
              </a:extLst>
            </p:cNvPr>
            <p:cNvSpPr/>
            <p:nvPr/>
          </p:nvSpPr>
          <p:spPr>
            <a:xfrm flipH="1">
              <a:off x="7229836" y="1993996"/>
              <a:ext cx="299777" cy="148912"/>
            </a:xfrm>
            <a:custGeom>
              <a:avLst/>
              <a:gdLst/>
              <a:ahLst/>
              <a:cxnLst/>
              <a:rect l="l" t="t" r="r" b="b"/>
              <a:pathLst>
                <a:path w="7823" h="3886" extrusionOk="0">
                  <a:moveTo>
                    <a:pt x="7823" y="0"/>
                  </a:moveTo>
                  <a:cubicBezTo>
                    <a:pt x="5727" y="1727"/>
                    <a:pt x="2953" y="2381"/>
                    <a:pt x="298" y="2977"/>
                  </a:cubicBezTo>
                  <a:lnTo>
                    <a:pt x="239" y="3120"/>
                  </a:lnTo>
                  <a:cubicBezTo>
                    <a:pt x="1" y="3215"/>
                    <a:pt x="36" y="3572"/>
                    <a:pt x="215" y="3727"/>
                  </a:cubicBezTo>
                  <a:cubicBezTo>
                    <a:pt x="380" y="3828"/>
                    <a:pt x="566" y="3886"/>
                    <a:pt x="751" y="3886"/>
                  </a:cubicBezTo>
                  <a:cubicBezTo>
                    <a:pt x="807" y="3886"/>
                    <a:pt x="862" y="3881"/>
                    <a:pt x="917" y="3870"/>
                  </a:cubicBezTo>
                  <a:cubicBezTo>
                    <a:pt x="3692" y="3715"/>
                    <a:pt x="6239" y="2286"/>
                    <a:pt x="7823" y="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32;p38">
              <a:extLst>
                <a:ext uri="{FF2B5EF4-FFF2-40B4-BE49-F238E27FC236}">
                  <a16:creationId xmlns:a16="http://schemas.microsoft.com/office/drawing/2014/main" id="{AEE4CD42-64E5-4474-A52B-5792906F69AC}"/>
                </a:ext>
              </a:extLst>
            </p:cNvPr>
            <p:cNvSpPr/>
            <p:nvPr/>
          </p:nvSpPr>
          <p:spPr>
            <a:xfrm flipH="1">
              <a:off x="7301457" y="1738003"/>
              <a:ext cx="244137" cy="284756"/>
            </a:xfrm>
            <a:custGeom>
              <a:avLst/>
              <a:gdLst/>
              <a:ahLst/>
              <a:cxnLst/>
              <a:rect l="l" t="t" r="r" b="b"/>
              <a:pathLst>
                <a:path w="6371" h="7431" extrusionOk="0">
                  <a:moveTo>
                    <a:pt x="6371" y="1"/>
                  </a:moveTo>
                  <a:lnTo>
                    <a:pt x="6371" y="1"/>
                  </a:lnTo>
                  <a:cubicBezTo>
                    <a:pt x="5430" y="382"/>
                    <a:pt x="5109" y="1501"/>
                    <a:pt x="4680" y="2418"/>
                  </a:cubicBezTo>
                  <a:cubicBezTo>
                    <a:pt x="4037" y="3823"/>
                    <a:pt x="2930" y="4954"/>
                    <a:pt x="1549" y="5644"/>
                  </a:cubicBezTo>
                  <a:cubicBezTo>
                    <a:pt x="1156" y="5799"/>
                    <a:pt x="787" y="6013"/>
                    <a:pt x="465" y="6287"/>
                  </a:cubicBezTo>
                  <a:cubicBezTo>
                    <a:pt x="168" y="6585"/>
                    <a:pt x="1" y="7073"/>
                    <a:pt x="239" y="7430"/>
                  </a:cubicBezTo>
                  <a:lnTo>
                    <a:pt x="382" y="7145"/>
                  </a:lnTo>
                  <a:cubicBezTo>
                    <a:pt x="3537" y="6037"/>
                    <a:pt x="5835" y="3299"/>
                    <a:pt x="6371" y="1"/>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33;p38">
              <a:extLst>
                <a:ext uri="{FF2B5EF4-FFF2-40B4-BE49-F238E27FC236}">
                  <a16:creationId xmlns:a16="http://schemas.microsoft.com/office/drawing/2014/main" id="{73D0B056-E790-4905-9E61-480AA30D29B6}"/>
                </a:ext>
              </a:extLst>
            </p:cNvPr>
            <p:cNvSpPr/>
            <p:nvPr/>
          </p:nvSpPr>
          <p:spPr>
            <a:xfrm flipH="1">
              <a:off x="7752805" y="1560072"/>
              <a:ext cx="67443" cy="410637"/>
            </a:xfrm>
            <a:custGeom>
              <a:avLst/>
              <a:gdLst/>
              <a:ahLst/>
              <a:cxnLst/>
              <a:rect l="l" t="t" r="r" b="b"/>
              <a:pathLst>
                <a:path w="1760" h="10716" extrusionOk="0">
                  <a:moveTo>
                    <a:pt x="798" y="0"/>
                  </a:moveTo>
                  <a:lnTo>
                    <a:pt x="667" y="227"/>
                  </a:lnTo>
                  <a:cubicBezTo>
                    <a:pt x="731" y="375"/>
                    <a:pt x="792" y="523"/>
                    <a:pt x="851" y="670"/>
                  </a:cubicBezTo>
                  <a:lnTo>
                    <a:pt x="851" y="670"/>
                  </a:lnTo>
                  <a:cubicBezTo>
                    <a:pt x="836" y="447"/>
                    <a:pt x="819" y="224"/>
                    <a:pt x="798" y="0"/>
                  </a:cubicBezTo>
                  <a:close/>
                  <a:moveTo>
                    <a:pt x="851" y="670"/>
                  </a:moveTo>
                  <a:cubicBezTo>
                    <a:pt x="1000" y="2998"/>
                    <a:pt x="795" y="5338"/>
                    <a:pt x="262" y="7608"/>
                  </a:cubicBezTo>
                  <a:cubicBezTo>
                    <a:pt x="107" y="8132"/>
                    <a:pt x="24" y="8668"/>
                    <a:pt x="0" y="9216"/>
                  </a:cubicBezTo>
                  <a:cubicBezTo>
                    <a:pt x="36" y="9799"/>
                    <a:pt x="322" y="10347"/>
                    <a:pt x="774" y="10716"/>
                  </a:cubicBezTo>
                  <a:cubicBezTo>
                    <a:pt x="1155" y="9823"/>
                    <a:pt x="1167" y="8966"/>
                    <a:pt x="1334" y="8001"/>
                  </a:cubicBezTo>
                  <a:cubicBezTo>
                    <a:pt x="1477" y="7144"/>
                    <a:pt x="1727" y="5120"/>
                    <a:pt x="1727" y="5096"/>
                  </a:cubicBezTo>
                  <a:cubicBezTo>
                    <a:pt x="1759" y="3499"/>
                    <a:pt x="1420" y="2098"/>
                    <a:pt x="851" y="67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34;p38">
              <a:extLst>
                <a:ext uri="{FF2B5EF4-FFF2-40B4-BE49-F238E27FC236}">
                  <a16:creationId xmlns:a16="http://schemas.microsoft.com/office/drawing/2014/main" id="{CA89E92C-6288-443F-9CBC-38EEE178F954}"/>
                </a:ext>
              </a:extLst>
            </p:cNvPr>
            <p:cNvSpPr/>
            <p:nvPr/>
          </p:nvSpPr>
          <p:spPr>
            <a:xfrm flipH="1">
              <a:off x="7288663" y="1265297"/>
              <a:ext cx="338136" cy="226893"/>
            </a:xfrm>
            <a:custGeom>
              <a:avLst/>
              <a:gdLst/>
              <a:ahLst/>
              <a:cxnLst/>
              <a:rect l="l" t="t" r="r" b="b"/>
              <a:pathLst>
                <a:path w="8824" h="5921" extrusionOk="0">
                  <a:moveTo>
                    <a:pt x="1" y="1"/>
                  </a:moveTo>
                  <a:cubicBezTo>
                    <a:pt x="115" y="436"/>
                    <a:pt x="265" y="859"/>
                    <a:pt x="447" y="1264"/>
                  </a:cubicBezTo>
                  <a:lnTo>
                    <a:pt x="447" y="1264"/>
                  </a:lnTo>
                  <a:cubicBezTo>
                    <a:pt x="316" y="868"/>
                    <a:pt x="210" y="462"/>
                    <a:pt x="132" y="49"/>
                  </a:cubicBezTo>
                  <a:lnTo>
                    <a:pt x="1" y="1"/>
                  </a:lnTo>
                  <a:close/>
                  <a:moveTo>
                    <a:pt x="8526" y="35"/>
                  </a:moveTo>
                  <a:cubicBezTo>
                    <a:pt x="8490" y="35"/>
                    <a:pt x="8453" y="43"/>
                    <a:pt x="8418" y="60"/>
                  </a:cubicBezTo>
                  <a:cubicBezTo>
                    <a:pt x="8394" y="72"/>
                    <a:pt x="8383" y="72"/>
                    <a:pt x="8383" y="84"/>
                  </a:cubicBezTo>
                  <a:cubicBezTo>
                    <a:pt x="8335" y="132"/>
                    <a:pt x="8311" y="191"/>
                    <a:pt x="8299" y="251"/>
                  </a:cubicBezTo>
                  <a:cubicBezTo>
                    <a:pt x="8049" y="1382"/>
                    <a:pt x="7894" y="2394"/>
                    <a:pt x="7632" y="3525"/>
                  </a:cubicBezTo>
                  <a:cubicBezTo>
                    <a:pt x="7553" y="3604"/>
                    <a:pt x="7408" y="3636"/>
                    <a:pt x="7239" y="3636"/>
                  </a:cubicBezTo>
                  <a:cubicBezTo>
                    <a:pt x="7000" y="3636"/>
                    <a:pt x="6712" y="3573"/>
                    <a:pt x="6489" y="3489"/>
                  </a:cubicBezTo>
                  <a:cubicBezTo>
                    <a:pt x="6156" y="3370"/>
                    <a:pt x="6013" y="3097"/>
                    <a:pt x="5799" y="2823"/>
                  </a:cubicBezTo>
                  <a:cubicBezTo>
                    <a:pt x="5585" y="2537"/>
                    <a:pt x="5620" y="2585"/>
                    <a:pt x="5299" y="2454"/>
                  </a:cubicBezTo>
                  <a:cubicBezTo>
                    <a:pt x="5124" y="2382"/>
                    <a:pt x="4906" y="2347"/>
                    <a:pt x="4677" y="2347"/>
                  </a:cubicBezTo>
                  <a:cubicBezTo>
                    <a:pt x="4108" y="2347"/>
                    <a:pt x="3473" y="2560"/>
                    <a:pt x="3287" y="2942"/>
                  </a:cubicBezTo>
                  <a:cubicBezTo>
                    <a:pt x="3037" y="3478"/>
                    <a:pt x="3227" y="4192"/>
                    <a:pt x="3394" y="4716"/>
                  </a:cubicBezTo>
                  <a:cubicBezTo>
                    <a:pt x="2092" y="3866"/>
                    <a:pt x="1076" y="2666"/>
                    <a:pt x="447" y="1264"/>
                  </a:cubicBezTo>
                  <a:lnTo>
                    <a:pt x="447" y="1264"/>
                  </a:lnTo>
                  <a:cubicBezTo>
                    <a:pt x="914" y="2670"/>
                    <a:pt x="1706" y="3949"/>
                    <a:pt x="2775" y="4990"/>
                  </a:cubicBezTo>
                  <a:cubicBezTo>
                    <a:pt x="3268" y="5472"/>
                    <a:pt x="3883" y="5920"/>
                    <a:pt x="4566" y="5920"/>
                  </a:cubicBezTo>
                  <a:cubicBezTo>
                    <a:pt x="4592" y="5920"/>
                    <a:pt x="4618" y="5920"/>
                    <a:pt x="4644" y="5918"/>
                  </a:cubicBezTo>
                  <a:cubicBezTo>
                    <a:pt x="4227" y="5073"/>
                    <a:pt x="4108" y="4109"/>
                    <a:pt x="4287" y="3180"/>
                  </a:cubicBezTo>
                  <a:lnTo>
                    <a:pt x="4287" y="3180"/>
                  </a:lnTo>
                  <a:cubicBezTo>
                    <a:pt x="4882" y="3585"/>
                    <a:pt x="5525" y="3942"/>
                    <a:pt x="6204" y="4216"/>
                  </a:cubicBezTo>
                  <a:cubicBezTo>
                    <a:pt x="6673" y="4413"/>
                    <a:pt x="7171" y="4514"/>
                    <a:pt x="7674" y="4514"/>
                  </a:cubicBezTo>
                  <a:cubicBezTo>
                    <a:pt x="7898" y="4514"/>
                    <a:pt x="8123" y="4494"/>
                    <a:pt x="8347" y="4454"/>
                  </a:cubicBezTo>
                  <a:lnTo>
                    <a:pt x="8787" y="608"/>
                  </a:lnTo>
                  <a:cubicBezTo>
                    <a:pt x="8823" y="465"/>
                    <a:pt x="8799" y="310"/>
                    <a:pt x="8752" y="168"/>
                  </a:cubicBezTo>
                  <a:cubicBezTo>
                    <a:pt x="8701" y="83"/>
                    <a:pt x="8615" y="35"/>
                    <a:pt x="8526" y="35"/>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35;p38">
              <a:extLst>
                <a:ext uri="{FF2B5EF4-FFF2-40B4-BE49-F238E27FC236}">
                  <a16:creationId xmlns:a16="http://schemas.microsoft.com/office/drawing/2014/main" id="{22303F14-95C7-48E5-B1DC-EB707A501D16}"/>
                </a:ext>
              </a:extLst>
            </p:cNvPr>
            <p:cNvSpPr/>
            <p:nvPr/>
          </p:nvSpPr>
          <p:spPr>
            <a:xfrm flipH="1">
              <a:off x="7079678" y="1476108"/>
              <a:ext cx="73958" cy="197156"/>
            </a:xfrm>
            <a:custGeom>
              <a:avLst/>
              <a:gdLst/>
              <a:ahLst/>
              <a:cxnLst/>
              <a:rect l="l" t="t" r="r" b="b"/>
              <a:pathLst>
                <a:path w="1930" h="5145" extrusionOk="0">
                  <a:moveTo>
                    <a:pt x="488" y="1"/>
                  </a:moveTo>
                  <a:cubicBezTo>
                    <a:pt x="488" y="2"/>
                    <a:pt x="487" y="5"/>
                    <a:pt x="487" y="10"/>
                  </a:cubicBezTo>
                  <a:lnTo>
                    <a:pt x="487" y="10"/>
                  </a:lnTo>
                  <a:lnTo>
                    <a:pt x="488" y="1"/>
                  </a:lnTo>
                  <a:close/>
                  <a:moveTo>
                    <a:pt x="487" y="10"/>
                  </a:moveTo>
                  <a:lnTo>
                    <a:pt x="0" y="4037"/>
                  </a:lnTo>
                  <a:lnTo>
                    <a:pt x="1929" y="5144"/>
                  </a:lnTo>
                  <a:cubicBezTo>
                    <a:pt x="1929" y="5144"/>
                    <a:pt x="491" y="267"/>
                    <a:pt x="487" y="1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36;p38">
              <a:extLst>
                <a:ext uri="{FF2B5EF4-FFF2-40B4-BE49-F238E27FC236}">
                  <a16:creationId xmlns:a16="http://schemas.microsoft.com/office/drawing/2014/main" id="{88EC5C3D-A646-490C-8618-E618642C4E7F}"/>
                </a:ext>
              </a:extLst>
            </p:cNvPr>
            <p:cNvSpPr/>
            <p:nvPr/>
          </p:nvSpPr>
          <p:spPr>
            <a:xfrm flipH="1">
              <a:off x="7276360" y="754690"/>
              <a:ext cx="320777" cy="602774"/>
            </a:xfrm>
            <a:custGeom>
              <a:avLst/>
              <a:gdLst/>
              <a:ahLst/>
              <a:cxnLst/>
              <a:rect l="l" t="t" r="r" b="b"/>
              <a:pathLst>
                <a:path w="8371" h="15730" extrusionOk="0">
                  <a:moveTo>
                    <a:pt x="4165" y="0"/>
                  </a:moveTo>
                  <a:cubicBezTo>
                    <a:pt x="1916" y="0"/>
                    <a:pt x="59" y="1801"/>
                    <a:pt x="12" y="4062"/>
                  </a:cubicBezTo>
                  <a:cubicBezTo>
                    <a:pt x="0" y="4110"/>
                    <a:pt x="0" y="4145"/>
                    <a:pt x="0" y="4193"/>
                  </a:cubicBezTo>
                  <a:lnTo>
                    <a:pt x="0" y="12230"/>
                  </a:lnTo>
                  <a:cubicBezTo>
                    <a:pt x="12" y="12682"/>
                    <a:pt x="167" y="13134"/>
                    <a:pt x="477" y="13480"/>
                  </a:cubicBezTo>
                  <a:cubicBezTo>
                    <a:pt x="929" y="14027"/>
                    <a:pt x="1477" y="14480"/>
                    <a:pt x="2084" y="14813"/>
                  </a:cubicBezTo>
                  <a:lnTo>
                    <a:pt x="3715" y="15730"/>
                  </a:lnTo>
                  <a:lnTo>
                    <a:pt x="5061" y="14539"/>
                  </a:lnTo>
                  <a:cubicBezTo>
                    <a:pt x="5454" y="14182"/>
                    <a:pt x="5692" y="13682"/>
                    <a:pt x="5704" y="13158"/>
                  </a:cubicBezTo>
                  <a:cubicBezTo>
                    <a:pt x="5727" y="12575"/>
                    <a:pt x="5727" y="11991"/>
                    <a:pt x="5727" y="11991"/>
                  </a:cubicBezTo>
                  <a:cubicBezTo>
                    <a:pt x="5727" y="11991"/>
                    <a:pt x="8001" y="11837"/>
                    <a:pt x="8216" y="9586"/>
                  </a:cubicBezTo>
                  <a:cubicBezTo>
                    <a:pt x="8311" y="8539"/>
                    <a:pt x="8347" y="6372"/>
                    <a:pt x="8359" y="4383"/>
                  </a:cubicBezTo>
                  <a:cubicBezTo>
                    <a:pt x="8371" y="2097"/>
                    <a:pt x="6620" y="180"/>
                    <a:pt x="4334" y="2"/>
                  </a:cubicBezTo>
                  <a:lnTo>
                    <a:pt x="4275" y="2"/>
                  </a:lnTo>
                  <a:cubicBezTo>
                    <a:pt x="4238" y="1"/>
                    <a:pt x="4202" y="0"/>
                    <a:pt x="4165"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37;p38">
              <a:extLst>
                <a:ext uri="{FF2B5EF4-FFF2-40B4-BE49-F238E27FC236}">
                  <a16:creationId xmlns:a16="http://schemas.microsoft.com/office/drawing/2014/main" id="{AEDA2E4A-E7F6-411A-80BD-26837404E6AF}"/>
                </a:ext>
              </a:extLst>
            </p:cNvPr>
            <p:cNvSpPr/>
            <p:nvPr/>
          </p:nvSpPr>
          <p:spPr>
            <a:xfrm flipH="1">
              <a:off x="7378094" y="1171330"/>
              <a:ext cx="109557" cy="64378"/>
            </a:xfrm>
            <a:custGeom>
              <a:avLst/>
              <a:gdLst/>
              <a:ahLst/>
              <a:cxnLst/>
              <a:rect l="l" t="t" r="r" b="b"/>
              <a:pathLst>
                <a:path w="2859" h="1680" extrusionOk="0">
                  <a:moveTo>
                    <a:pt x="1" y="0"/>
                  </a:moveTo>
                  <a:lnTo>
                    <a:pt x="1" y="0"/>
                  </a:lnTo>
                  <a:cubicBezTo>
                    <a:pt x="1" y="0"/>
                    <a:pt x="588" y="1679"/>
                    <a:pt x="2800" y="1679"/>
                  </a:cubicBezTo>
                  <a:cubicBezTo>
                    <a:pt x="2815" y="1679"/>
                    <a:pt x="2831" y="1679"/>
                    <a:pt x="2847" y="1679"/>
                  </a:cubicBezTo>
                  <a:lnTo>
                    <a:pt x="2858" y="1108"/>
                  </a:lnTo>
                  <a:cubicBezTo>
                    <a:pt x="1823" y="1012"/>
                    <a:pt x="834" y="631"/>
                    <a:pt x="1"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38;p38">
              <a:extLst>
                <a:ext uri="{FF2B5EF4-FFF2-40B4-BE49-F238E27FC236}">
                  <a16:creationId xmlns:a16="http://schemas.microsoft.com/office/drawing/2014/main" id="{A6C672E4-F952-4A81-9974-2DF29727D4F1}"/>
                </a:ext>
              </a:extLst>
            </p:cNvPr>
            <p:cNvSpPr/>
            <p:nvPr/>
          </p:nvSpPr>
          <p:spPr>
            <a:xfrm flipH="1">
              <a:off x="7303247" y="965041"/>
              <a:ext cx="24678" cy="23375"/>
            </a:xfrm>
            <a:custGeom>
              <a:avLst/>
              <a:gdLst/>
              <a:ahLst/>
              <a:cxnLst/>
              <a:rect l="l" t="t" r="r" b="b"/>
              <a:pathLst>
                <a:path w="644" h="610" extrusionOk="0">
                  <a:moveTo>
                    <a:pt x="323" y="1"/>
                  </a:moveTo>
                  <a:cubicBezTo>
                    <a:pt x="154" y="1"/>
                    <a:pt x="12" y="128"/>
                    <a:pt x="0" y="299"/>
                  </a:cubicBezTo>
                  <a:cubicBezTo>
                    <a:pt x="0" y="478"/>
                    <a:pt x="143" y="609"/>
                    <a:pt x="310" y="609"/>
                  </a:cubicBezTo>
                  <a:cubicBezTo>
                    <a:pt x="317" y="609"/>
                    <a:pt x="325" y="610"/>
                    <a:pt x="332" y="610"/>
                  </a:cubicBezTo>
                  <a:cubicBezTo>
                    <a:pt x="500" y="610"/>
                    <a:pt x="632" y="482"/>
                    <a:pt x="643" y="311"/>
                  </a:cubicBezTo>
                  <a:cubicBezTo>
                    <a:pt x="643" y="311"/>
                    <a:pt x="643" y="311"/>
                    <a:pt x="643" y="299"/>
                  </a:cubicBezTo>
                  <a:cubicBezTo>
                    <a:pt x="643" y="133"/>
                    <a:pt x="512" y="2"/>
                    <a:pt x="345" y="2"/>
                  </a:cubicBezTo>
                  <a:cubicBezTo>
                    <a:pt x="338" y="1"/>
                    <a:pt x="330" y="1"/>
                    <a:pt x="323"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39;p38">
              <a:extLst>
                <a:ext uri="{FF2B5EF4-FFF2-40B4-BE49-F238E27FC236}">
                  <a16:creationId xmlns:a16="http://schemas.microsoft.com/office/drawing/2014/main" id="{635A55E0-015E-4FA3-9DEE-7F06A014BE9C}"/>
                </a:ext>
              </a:extLst>
            </p:cNvPr>
            <p:cNvSpPr/>
            <p:nvPr/>
          </p:nvSpPr>
          <p:spPr>
            <a:xfrm flipH="1">
              <a:off x="7299147" y="941588"/>
              <a:ext cx="50238" cy="15136"/>
            </a:xfrm>
            <a:custGeom>
              <a:avLst/>
              <a:gdLst/>
              <a:ahLst/>
              <a:cxnLst/>
              <a:rect l="l" t="t" r="r" b="b"/>
              <a:pathLst>
                <a:path w="1311" h="395" extrusionOk="0">
                  <a:moveTo>
                    <a:pt x="610" y="0"/>
                  </a:moveTo>
                  <a:cubicBezTo>
                    <a:pt x="463" y="0"/>
                    <a:pt x="317" y="45"/>
                    <a:pt x="179" y="114"/>
                  </a:cubicBezTo>
                  <a:cubicBezTo>
                    <a:pt x="60" y="185"/>
                    <a:pt x="1" y="233"/>
                    <a:pt x="36" y="280"/>
                  </a:cubicBezTo>
                  <a:cubicBezTo>
                    <a:pt x="41" y="287"/>
                    <a:pt x="50" y="289"/>
                    <a:pt x="63" y="289"/>
                  </a:cubicBezTo>
                  <a:cubicBezTo>
                    <a:pt x="137" y="289"/>
                    <a:pt x="342" y="194"/>
                    <a:pt x="606" y="194"/>
                  </a:cubicBezTo>
                  <a:cubicBezTo>
                    <a:pt x="630" y="194"/>
                    <a:pt x="654" y="195"/>
                    <a:pt x="679" y="197"/>
                  </a:cubicBezTo>
                  <a:cubicBezTo>
                    <a:pt x="988" y="229"/>
                    <a:pt x="1202" y="395"/>
                    <a:pt x="1278" y="395"/>
                  </a:cubicBezTo>
                  <a:cubicBezTo>
                    <a:pt x="1286" y="395"/>
                    <a:pt x="1293" y="392"/>
                    <a:pt x="1298" y="387"/>
                  </a:cubicBezTo>
                  <a:cubicBezTo>
                    <a:pt x="1310" y="376"/>
                    <a:pt x="1286" y="292"/>
                    <a:pt x="1191" y="209"/>
                  </a:cubicBezTo>
                  <a:cubicBezTo>
                    <a:pt x="1048" y="90"/>
                    <a:pt x="882" y="18"/>
                    <a:pt x="703" y="6"/>
                  </a:cubicBezTo>
                  <a:cubicBezTo>
                    <a:pt x="672" y="2"/>
                    <a:pt x="641" y="0"/>
                    <a:pt x="61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40;p38">
              <a:extLst>
                <a:ext uri="{FF2B5EF4-FFF2-40B4-BE49-F238E27FC236}">
                  <a16:creationId xmlns:a16="http://schemas.microsoft.com/office/drawing/2014/main" id="{93A72903-E548-45E1-9421-32000185CDDD}"/>
                </a:ext>
              </a:extLst>
            </p:cNvPr>
            <p:cNvSpPr/>
            <p:nvPr/>
          </p:nvSpPr>
          <p:spPr>
            <a:xfrm flipH="1">
              <a:off x="7427832" y="958680"/>
              <a:ext cx="24678" cy="23797"/>
            </a:xfrm>
            <a:custGeom>
              <a:avLst/>
              <a:gdLst/>
              <a:ahLst/>
              <a:cxnLst/>
              <a:rect l="l" t="t" r="r" b="b"/>
              <a:pathLst>
                <a:path w="644" h="621" extrusionOk="0">
                  <a:moveTo>
                    <a:pt x="334" y="1"/>
                  </a:moveTo>
                  <a:cubicBezTo>
                    <a:pt x="167" y="1"/>
                    <a:pt x="13" y="132"/>
                    <a:pt x="1" y="299"/>
                  </a:cubicBezTo>
                  <a:cubicBezTo>
                    <a:pt x="1" y="299"/>
                    <a:pt x="1" y="299"/>
                    <a:pt x="1" y="311"/>
                  </a:cubicBezTo>
                  <a:cubicBezTo>
                    <a:pt x="1" y="477"/>
                    <a:pt x="144" y="620"/>
                    <a:pt x="310" y="620"/>
                  </a:cubicBezTo>
                  <a:cubicBezTo>
                    <a:pt x="489" y="620"/>
                    <a:pt x="632" y="489"/>
                    <a:pt x="644" y="322"/>
                  </a:cubicBezTo>
                  <a:cubicBezTo>
                    <a:pt x="644" y="311"/>
                    <a:pt x="644" y="311"/>
                    <a:pt x="644" y="311"/>
                  </a:cubicBezTo>
                  <a:cubicBezTo>
                    <a:pt x="644" y="144"/>
                    <a:pt x="513" y="1"/>
                    <a:pt x="334"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41;p38">
              <a:extLst>
                <a:ext uri="{FF2B5EF4-FFF2-40B4-BE49-F238E27FC236}">
                  <a16:creationId xmlns:a16="http://schemas.microsoft.com/office/drawing/2014/main" id="{CB75460B-A21F-4E25-915B-F783D2C1B201}"/>
                </a:ext>
              </a:extLst>
            </p:cNvPr>
            <p:cNvSpPr/>
            <p:nvPr/>
          </p:nvSpPr>
          <p:spPr>
            <a:xfrm flipH="1">
              <a:off x="7428753" y="933042"/>
              <a:ext cx="50659" cy="15366"/>
            </a:xfrm>
            <a:custGeom>
              <a:avLst/>
              <a:gdLst/>
              <a:ahLst/>
              <a:cxnLst/>
              <a:rect l="l" t="t" r="r" b="b"/>
              <a:pathLst>
                <a:path w="1322" h="401" extrusionOk="0">
                  <a:moveTo>
                    <a:pt x="636" y="1"/>
                  </a:moveTo>
                  <a:cubicBezTo>
                    <a:pt x="478" y="1"/>
                    <a:pt x="315" y="39"/>
                    <a:pt x="179" y="122"/>
                  </a:cubicBezTo>
                  <a:cubicBezTo>
                    <a:pt x="60" y="194"/>
                    <a:pt x="0" y="241"/>
                    <a:pt x="36" y="289"/>
                  </a:cubicBezTo>
                  <a:cubicBezTo>
                    <a:pt x="41" y="295"/>
                    <a:pt x="50" y="298"/>
                    <a:pt x="62" y="298"/>
                  </a:cubicBezTo>
                  <a:cubicBezTo>
                    <a:pt x="137" y="298"/>
                    <a:pt x="342" y="203"/>
                    <a:pt x="605" y="203"/>
                  </a:cubicBezTo>
                  <a:cubicBezTo>
                    <a:pt x="629" y="203"/>
                    <a:pt x="654" y="204"/>
                    <a:pt x="679" y="206"/>
                  </a:cubicBezTo>
                  <a:cubicBezTo>
                    <a:pt x="995" y="238"/>
                    <a:pt x="1211" y="401"/>
                    <a:pt x="1282" y="401"/>
                  </a:cubicBezTo>
                  <a:cubicBezTo>
                    <a:pt x="1289" y="401"/>
                    <a:pt x="1294" y="399"/>
                    <a:pt x="1298" y="396"/>
                  </a:cubicBezTo>
                  <a:cubicBezTo>
                    <a:pt x="1322" y="384"/>
                    <a:pt x="1286" y="301"/>
                    <a:pt x="1191" y="206"/>
                  </a:cubicBezTo>
                  <a:cubicBezTo>
                    <a:pt x="1048" y="87"/>
                    <a:pt x="881" y="15"/>
                    <a:pt x="703" y="3"/>
                  </a:cubicBezTo>
                  <a:cubicBezTo>
                    <a:pt x="681" y="2"/>
                    <a:pt x="659" y="1"/>
                    <a:pt x="63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42;p38">
              <a:extLst>
                <a:ext uri="{FF2B5EF4-FFF2-40B4-BE49-F238E27FC236}">
                  <a16:creationId xmlns:a16="http://schemas.microsoft.com/office/drawing/2014/main" id="{915523E6-7C44-4148-B48C-0F828A70EA4C}"/>
                </a:ext>
              </a:extLst>
            </p:cNvPr>
            <p:cNvSpPr/>
            <p:nvPr/>
          </p:nvSpPr>
          <p:spPr>
            <a:xfrm flipH="1">
              <a:off x="7354829" y="939518"/>
              <a:ext cx="35178" cy="112278"/>
            </a:xfrm>
            <a:custGeom>
              <a:avLst/>
              <a:gdLst/>
              <a:ahLst/>
              <a:cxnLst/>
              <a:rect l="l" t="t" r="r" b="b"/>
              <a:pathLst>
                <a:path w="918" h="2930" extrusionOk="0">
                  <a:moveTo>
                    <a:pt x="85" y="1"/>
                  </a:moveTo>
                  <a:cubicBezTo>
                    <a:pt x="85" y="1"/>
                    <a:pt x="84" y="1"/>
                    <a:pt x="84" y="1"/>
                  </a:cubicBezTo>
                  <a:cubicBezTo>
                    <a:pt x="60" y="13"/>
                    <a:pt x="239" y="811"/>
                    <a:pt x="525" y="1799"/>
                  </a:cubicBezTo>
                  <a:cubicBezTo>
                    <a:pt x="596" y="2049"/>
                    <a:pt x="656" y="2263"/>
                    <a:pt x="727" y="2501"/>
                  </a:cubicBezTo>
                  <a:cubicBezTo>
                    <a:pt x="763" y="2585"/>
                    <a:pt x="775" y="2668"/>
                    <a:pt x="763" y="2763"/>
                  </a:cubicBezTo>
                  <a:cubicBezTo>
                    <a:pt x="739" y="2835"/>
                    <a:pt x="656" y="2835"/>
                    <a:pt x="572" y="2835"/>
                  </a:cubicBezTo>
                  <a:cubicBezTo>
                    <a:pt x="540" y="2833"/>
                    <a:pt x="507" y="2832"/>
                    <a:pt x="474" y="2832"/>
                  </a:cubicBezTo>
                  <a:cubicBezTo>
                    <a:pt x="317" y="2832"/>
                    <a:pt x="159" y="2855"/>
                    <a:pt x="1" y="2894"/>
                  </a:cubicBezTo>
                  <a:cubicBezTo>
                    <a:pt x="191" y="2918"/>
                    <a:pt x="382" y="2930"/>
                    <a:pt x="572" y="2930"/>
                  </a:cubicBezTo>
                  <a:lnTo>
                    <a:pt x="727" y="2930"/>
                  </a:lnTo>
                  <a:cubicBezTo>
                    <a:pt x="787" y="2906"/>
                    <a:pt x="846" y="2870"/>
                    <a:pt x="882" y="2811"/>
                  </a:cubicBezTo>
                  <a:cubicBezTo>
                    <a:pt x="918" y="2692"/>
                    <a:pt x="906" y="2573"/>
                    <a:pt x="858" y="2454"/>
                  </a:cubicBezTo>
                  <a:cubicBezTo>
                    <a:pt x="799" y="2227"/>
                    <a:pt x="739" y="1989"/>
                    <a:pt x="668" y="1763"/>
                  </a:cubicBezTo>
                  <a:cubicBezTo>
                    <a:pt x="384" y="782"/>
                    <a:pt x="112" y="1"/>
                    <a:pt x="8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43;p38">
              <a:extLst>
                <a:ext uri="{FF2B5EF4-FFF2-40B4-BE49-F238E27FC236}">
                  <a16:creationId xmlns:a16="http://schemas.microsoft.com/office/drawing/2014/main" id="{2E2E5B36-D592-40B7-8A30-1803FD7BED2D}"/>
                </a:ext>
              </a:extLst>
            </p:cNvPr>
            <p:cNvSpPr/>
            <p:nvPr/>
          </p:nvSpPr>
          <p:spPr>
            <a:xfrm flipH="1">
              <a:off x="7390430" y="1056287"/>
              <a:ext cx="41999" cy="40696"/>
            </a:xfrm>
            <a:custGeom>
              <a:avLst/>
              <a:gdLst/>
              <a:ahLst/>
              <a:cxnLst/>
              <a:rect l="l" t="t" r="r" b="b"/>
              <a:pathLst>
                <a:path w="1096" h="1062" extrusionOk="0">
                  <a:moveTo>
                    <a:pt x="68" y="1"/>
                  </a:moveTo>
                  <a:cubicBezTo>
                    <a:pt x="43" y="1"/>
                    <a:pt x="1" y="94"/>
                    <a:pt x="1" y="240"/>
                  </a:cubicBezTo>
                  <a:cubicBezTo>
                    <a:pt x="13" y="454"/>
                    <a:pt x="96" y="645"/>
                    <a:pt x="251" y="800"/>
                  </a:cubicBezTo>
                  <a:cubicBezTo>
                    <a:pt x="405" y="954"/>
                    <a:pt x="620" y="1038"/>
                    <a:pt x="834" y="1062"/>
                  </a:cubicBezTo>
                  <a:cubicBezTo>
                    <a:pt x="1001" y="1062"/>
                    <a:pt x="1096" y="1050"/>
                    <a:pt x="1096" y="1002"/>
                  </a:cubicBezTo>
                  <a:cubicBezTo>
                    <a:pt x="1096" y="954"/>
                    <a:pt x="703" y="954"/>
                    <a:pt x="394" y="669"/>
                  </a:cubicBezTo>
                  <a:cubicBezTo>
                    <a:pt x="96" y="371"/>
                    <a:pt x="132" y="2"/>
                    <a:pt x="72" y="2"/>
                  </a:cubicBezTo>
                  <a:cubicBezTo>
                    <a:pt x="71" y="1"/>
                    <a:pt x="69" y="1"/>
                    <a:pt x="68"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44;p38">
              <a:extLst>
                <a:ext uri="{FF2B5EF4-FFF2-40B4-BE49-F238E27FC236}">
                  <a16:creationId xmlns:a16="http://schemas.microsoft.com/office/drawing/2014/main" id="{3716E7D2-B605-411D-ADE3-BFEE6F68D32E}"/>
                </a:ext>
              </a:extLst>
            </p:cNvPr>
            <p:cNvSpPr/>
            <p:nvPr/>
          </p:nvSpPr>
          <p:spPr>
            <a:xfrm flipH="1">
              <a:off x="7421434" y="884066"/>
              <a:ext cx="62078" cy="15711"/>
            </a:xfrm>
            <a:custGeom>
              <a:avLst/>
              <a:gdLst/>
              <a:ahLst/>
              <a:cxnLst/>
              <a:rect l="l" t="t" r="r" b="b"/>
              <a:pathLst>
                <a:path w="1620" h="410" extrusionOk="0">
                  <a:moveTo>
                    <a:pt x="842" y="1"/>
                  </a:moveTo>
                  <a:cubicBezTo>
                    <a:pt x="624" y="1"/>
                    <a:pt x="405" y="54"/>
                    <a:pt x="203" y="162"/>
                  </a:cubicBezTo>
                  <a:cubicBezTo>
                    <a:pt x="60" y="245"/>
                    <a:pt x="0" y="329"/>
                    <a:pt x="24" y="364"/>
                  </a:cubicBezTo>
                  <a:cubicBezTo>
                    <a:pt x="41" y="398"/>
                    <a:pt x="94" y="410"/>
                    <a:pt x="173" y="410"/>
                  </a:cubicBezTo>
                  <a:cubicBezTo>
                    <a:pt x="317" y="410"/>
                    <a:pt x="549" y="372"/>
                    <a:pt x="810" y="364"/>
                  </a:cubicBezTo>
                  <a:cubicBezTo>
                    <a:pt x="844" y="363"/>
                    <a:pt x="877" y="363"/>
                    <a:pt x="910" y="363"/>
                  </a:cubicBezTo>
                  <a:cubicBezTo>
                    <a:pt x="1112" y="363"/>
                    <a:pt x="1289" y="379"/>
                    <a:pt x="1415" y="379"/>
                  </a:cubicBezTo>
                  <a:cubicBezTo>
                    <a:pt x="1519" y="379"/>
                    <a:pt x="1588" y="368"/>
                    <a:pt x="1607" y="329"/>
                  </a:cubicBezTo>
                  <a:cubicBezTo>
                    <a:pt x="1619" y="293"/>
                    <a:pt x="1560" y="210"/>
                    <a:pt x="1405" y="126"/>
                  </a:cubicBezTo>
                  <a:cubicBezTo>
                    <a:pt x="1226" y="43"/>
                    <a:pt x="1035" y="1"/>
                    <a:pt x="84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45;p38">
              <a:extLst>
                <a:ext uri="{FF2B5EF4-FFF2-40B4-BE49-F238E27FC236}">
                  <a16:creationId xmlns:a16="http://schemas.microsoft.com/office/drawing/2014/main" id="{DC689FF7-1F60-4BAE-A2AC-5298AE4A23BA}"/>
                </a:ext>
              </a:extLst>
            </p:cNvPr>
            <p:cNvSpPr/>
            <p:nvPr/>
          </p:nvSpPr>
          <p:spPr>
            <a:xfrm flipH="1">
              <a:off x="7300067" y="902269"/>
              <a:ext cx="46597" cy="16784"/>
            </a:xfrm>
            <a:custGeom>
              <a:avLst/>
              <a:gdLst/>
              <a:ahLst/>
              <a:cxnLst/>
              <a:rect l="l" t="t" r="r" b="b"/>
              <a:pathLst>
                <a:path w="1216" h="438" extrusionOk="0">
                  <a:moveTo>
                    <a:pt x="532" y="1"/>
                  </a:moveTo>
                  <a:cubicBezTo>
                    <a:pt x="403" y="1"/>
                    <a:pt x="274" y="30"/>
                    <a:pt x="156" y="92"/>
                  </a:cubicBezTo>
                  <a:cubicBezTo>
                    <a:pt x="37" y="163"/>
                    <a:pt x="1" y="235"/>
                    <a:pt x="25" y="282"/>
                  </a:cubicBezTo>
                  <a:cubicBezTo>
                    <a:pt x="72" y="354"/>
                    <a:pt x="311" y="330"/>
                    <a:pt x="596" y="354"/>
                  </a:cubicBezTo>
                  <a:cubicBezTo>
                    <a:pt x="812" y="372"/>
                    <a:pt x="995" y="437"/>
                    <a:pt x="1101" y="437"/>
                  </a:cubicBezTo>
                  <a:cubicBezTo>
                    <a:pt x="1136" y="437"/>
                    <a:pt x="1162" y="431"/>
                    <a:pt x="1180" y="413"/>
                  </a:cubicBezTo>
                  <a:cubicBezTo>
                    <a:pt x="1215" y="378"/>
                    <a:pt x="1192" y="294"/>
                    <a:pt x="1084" y="199"/>
                  </a:cubicBezTo>
                  <a:cubicBezTo>
                    <a:pt x="926" y="70"/>
                    <a:pt x="729" y="1"/>
                    <a:pt x="53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46;p38">
              <a:extLst>
                <a:ext uri="{FF2B5EF4-FFF2-40B4-BE49-F238E27FC236}">
                  <a16:creationId xmlns:a16="http://schemas.microsoft.com/office/drawing/2014/main" id="{490DC36A-BD3F-48AB-A39D-40F557DC51E2}"/>
                </a:ext>
              </a:extLst>
            </p:cNvPr>
            <p:cNvSpPr/>
            <p:nvPr/>
          </p:nvSpPr>
          <p:spPr>
            <a:xfrm flipH="1">
              <a:off x="7495820" y="771705"/>
              <a:ext cx="118217" cy="222869"/>
            </a:xfrm>
            <a:custGeom>
              <a:avLst/>
              <a:gdLst/>
              <a:ahLst/>
              <a:cxnLst/>
              <a:rect l="l" t="t" r="r" b="b"/>
              <a:pathLst>
                <a:path w="3085" h="5816" extrusionOk="0">
                  <a:moveTo>
                    <a:pt x="1629" y="1"/>
                  </a:moveTo>
                  <a:cubicBezTo>
                    <a:pt x="1348" y="1"/>
                    <a:pt x="1055" y="154"/>
                    <a:pt x="799" y="308"/>
                  </a:cubicBezTo>
                  <a:cubicBezTo>
                    <a:pt x="418" y="534"/>
                    <a:pt x="168" y="939"/>
                    <a:pt x="132" y="1368"/>
                  </a:cubicBezTo>
                  <a:cubicBezTo>
                    <a:pt x="1" y="2987"/>
                    <a:pt x="299" y="3594"/>
                    <a:pt x="299" y="5142"/>
                  </a:cubicBezTo>
                  <a:cubicBezTo>
                    <a:pt x="299" y="5249"/>
                    <a:pt x="310" y="5344"/>
                    <a:pt x="358" y="5440"/>
                  </a:cubicBezTo>
                  <a:cubicBezTo>
                    <a:pt x="514" y="5684"/>
                    <a:pt x="783" y="5816"/>
                    <a:pt x="1059" y="5816"/>
                  </a:cubicBezTo>
                  <a:cubicBezTo>
                    <a:pt x="1119" y="5816"/>
                    <a:pt x="1179" y="5810"/>
                    <a:pt x="1239" y="5797"/>
                  </a:cubicBezTo>
                  <a:cubicBezTo>
                    <a:pt x="1870" y="5654"/>
                    <a:pt x="1846" y="5178"/>
                    <a:pt x="1989" y="4547"/>
                  </a:cubicBezTo>
                  <a:cubicBezTo>
                    <a:pt x="2144" y="3916"/>
                    <a:pt x="2180" y="3261"/>
                    <a:pt x="2323" y="2630"/>
                  </a:cubicBezTo>
                  <a:lnTo>
                    <a:pt x="2323" y="2582"/>
                  </a:lnTo>
                  <a:cubicBezTo>
                    <a:pt x="2418" y="2130"/>
                    <a:pt x="2692" y="1737"/>
                    <a:pt x="3073" y="1487"/>
                  </a:cubicBezTo>
                  <a:lnTo>
                    <a:pt x="3085" y="1487"/>
                  </a:lnTo>
                  <a:lnTo>
                    <a:pt x="3013" y="1356"/>
                  </a:lnTo>
                  <a:cubicBezTo>
                    <a:pt x="2751" y="1034"/>
                    <a:pt x="2335" y="272"/>
                    <a:pt x="1954" y="82"/>
                  </a:cubicBezTo>
                  <a:cubicBezTo>
                    <a:pt x="1849" y="24"/>
                    <a:pt x="1740" y="1"/>
                    <a:pt x="1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47;p38">
              <a:extLst>
                <a:ext uri="{FF2B5EF4-FFF2-40B4-BE49-F238E27FC236}">
                  <a16:creationId xmlns:a16="http://schemas.microsoft.com/office/drawing/2014/main" id="{95330303-C5C1-4F59-AC5E-D79C92559DAA}"/>
                </a:ext>
              </a:extLst>
            </p:cNvPr>
            <p:cNvSpPr/>
            <p:nvPr/>
          </p:nvSpPr>
          <p:spPr>
            <a:xfrm flipH="1">
              <a:off x="7571081" y="951858"/>
              <a:ext cx="63036" cy="90588"/>
            </a:xfrm>
            <a:custGeom>
              <a:avLst/>
              <a:gdLst/>
              <a:ahLst/>
              <a:cxnLst/>
              <a:rect l="l" t="t" r="r" b="b"/>
              <a:pathLst>
                <a:path w="1645" h="2364" extrusionOk="0">
                  <a:moveTo>
                    <a:pt x="1033" y="1"/>
                  </a:moveTo>
                  <a:cubicBezTo>
                    <a:pt x="607" y="1"/>
                    <a:pt x="108" y="194"/>
                    <a:pt x="61" y="1072"/>
                  </a:cubicBezTo>
                  <a:cubicBezTo>
                    <a:pt x="1" y="2177"/>
                    <a:pt x="791" y="2364"/>
                    <a:pt x="1244" y="2364"/>
                  </a:cubicBezTo>
                  <a:cubicBezTo>
                    <a:pt x="1420" y="2364"/>
                    <a:pt x="1546" y="2335"/>
                    <a:pt x="1549" y="2322"/>
                  </a:cubicBezTo>
                  <a:cubicBezTo>
                    <a:pt x="1549" y="2286"/>
                    <a:pt x="1644" y="119"/>
                    <a:pt x="1644" y="119"/>
                  </a:cubicBezTo>
                  <a:cubicBezTo>
                    <a:pt x="1629" y="109"/>
                    <a:pt x="1351" y="1"/>
                    <a:pt x="1033"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48;p38">
              <a:extLst>
                <a:ext uri="{FF2B5EF4-FFF2-40B4-BE49-F238E27FC236}">
                  <a16:creationId xmlns:a16="http://schemas.microsoft.com/office/drawing/2014/main" id="{B91F648E-D536-42CD-BD55-29DB4F86025E}"/>
                </a:ext>
              </a:extLst>
            </p:cNvPr>
            <p:cNvSpPr/>
            <p:nvPr/>
          </p:nvSpPr>
          <p:spPr>
            <a:xfrm flipH="1">
              <a:off x="7591620" y="970559"/>
              <a:ext cx="26517" cy="52077"/>
            </a:xfrm>
            <a:custGeom>
              <a:avLst/>
              <a:gdLst/>
              <a:ahLst/>
              <a:cxnLst/>
              <a:rect l="l" t="t" r="r" b="b"/>
              <a:pathLst>
                <a:path w="692" h="1359" extrusionOk="0">
                  <a:moveTo>
                    <a:pt x="441" y="1"/>
                  </a:moveTo>
                  <a:cubicBezTo>
                    <a:pt x="310" y="24"/>
                    <a:pt x="191" y="108"/>
                    <a:pt x="144" y="239"/>
                  </a:cubicBezTo>
                  <a:cubicBezTo>
                    <a:pt x="72" y="370"/>
                    <a:pt x="36" y="512"/>
                    <a:pt x="36" y="667"/>
                  </a:cubicBezTo>
                  <a:cubicBezTo>
                    <a:pt x="1" y="941"/>
                    <a:pt x="144" y="1215"/>
                    <a:pt x="394" y="1346"/>
                  </a:cubicBezTo>
                  <a:cubicBezTo>
                    <a:pt x="419" y="1354"/>
                    <a:pt x="447" y="1358"/>
                    <a:pt x="476" y="1358"/>
                  </a:cubicBezTo>
                  <a:cubicBezTo>
                    <a:pt x="530" y="1358"/>
                    <a:pt x="586" y="1345"/>
                    <a:pt x="632" y="1322"/>
                  </a:cubicBezTo>
                  <a:cubicBezTo>
                    <a:pt x="691" y="1263"/>
                    <a:pt x="691" y="1239"/>
                    <a:pt x="691" y="1227"/>
                  </a:cubicBezTo>
                  <a:lnTo>
                    <a:pt x="691" y="1227"/>
                  </a:lnTo>
                  <a:cubicBezTo>
                    <a:pt x="691" y="1227"/>
                    <a:pt x="667" y="1251"/>
                    <a:pt x="620" y="1263"/>
                  </a:cubicBezTo>
                  <a:cubicBezTo>
                    <a:pt x="584" y="1280"/>
                    <a:pt x="548" y="1289"/>
                    <a:pt x="514" y="1289"/>
                  </a:cubicBezTo>
                  <a:cubicBezTo>
                    <a:pt x="480" y="1289"/>
                    <a:pt x="447" y="1280"/>
                    <a:pt x="417" y="1263"/>
                  </a:cubicBezTo>
                  <a:cubicBezTo>
                    <a:pt x="215" y="1132"/>
                    <a:pt x="108" y="893"/>
                    <a:pt x="144" y="655"/>
                  </a:cubicBezTo>
                  <a:cubicBezTo>
                    <a:pt x="144" y="524"/>
                    <a:pt x="179" y="393"/>
                    <a:pt x="239" y="274"/>
                  </a:cubicBezTo>
                  <a:cubicBezTo>
                    <a:pt x="263" y="179"/>
                    <a:pt x="346" y="108"/>
                    <a:pt x="441" y="84"/>
                  </a:cubicBezTo>
                  <a:cubicBezTo>
                    <a:pt x="453" y="82"/>
                    <a:pt x="465" y="81"/>
                    <a:pt x="476" y="81"/>
                  </a:cubicBezTo>
                  <a:cubicBezTo>
                    <a:pt x="532" y="81"/>
                    <a:pt x="576" y="106"/>
                    <a:pt x="596" y="155"/>
                  </a:cubicBezTo>
                  <a:cubicBezTo>
                    <a:pt x="620" y="203"/>
                    <a:pt x="596" y="239"/>
                    <a:pt x="608" y="239"/>
                  </a:cubicBezTo>
                  <a:cubicBezTo>
                    <a:pt x="632" y="239"/>
                    <a:pt x="644" y="215"/>
                    <a:pt x="644" y="155"/>
                  </a:cubicBezTo>
                  <a:cubicBezTo>
                    <a:pt x="632" y="108"/>
                    <a:pt x="608" y="72"/>
                    <a:pt x="584" y="48"/>
                  </a:cubicBezTo>
                  <a:cubicBezTo>
                    <a:pt x="548" y="12"/>
                    <a:pt x="489" y="1"/>
                    <a:pt x="441"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49;p38">
              <a:extLst>
                <a:ext uri="{FF2B5EF4-FFF2-40B4-BE49-F238E27FC236}">
                  <a16:creationId xmlns:a16="http://schemas.microsoft.com/office/drawing/2014/main" id="{E1A6097A-B78E-4EC4-A41A-D09802A42CE5}"/>
                </a:ext>
              </a:extLst>
            </p:cNvPr>
            <p:cNvSpPr/>
            <p:nvPr/>
          </p:nvSpPr>
          <p:spPr>
            <a:xfrm flipH="1">
              <a:off x="7200638" y="720353"/>
              <a:ext cx="354537" cy="177613"/>
            </a:xfrm>
            <a:custGeom>
              <a:avLst/>
              <a:gdLst/>
              <a:ahLst/>
              <a:cxnLst/>
              <a:rect l="l" t="t" r="r" b="b"/>
              <a:pathLst>
                <a:path w="9252" h="4635" extrusionOk="0">
                  <a:moveTo>
                    <a:pt x="2270" y="0"/>
                  </a:moveTo>
                  <a:cubicBezTo>
                    <a:pt x="2141" y="0"/>
                    <a:pt x="2015" y="13"/>
                    <a:pt x="1894" y="41"/>
                  </a:cubicBezTo>
                  <a:cubicBezTo>
                    <a:pt x="1108" y="207"/>
                    <a:pt x="1" y="1005"/>
                    <a:pt x="334" y="1648"/>
                  </a:cubicBezTo>
                  <a:lnTo>
                    <a:pt x="334" y="1660"/>
                  </a:lnTo>
                  <a:cubicBezTo>
                    <a:pt x="251" y="1934"/>
                    <a:pt x="215" y="2231"/>
                    <a:pt x="227" y="2529"/>
                  </a:cubicBezTo>
                  <a:cubicBezTo>
                    <a:pt x="251" y="2827"/>
                    <a:pt x="406" y="3089"/>
                    <a:pt x="656" y="3255"/>
                  </a:cubicBezTo>
                  <a:cubicBezTo>
                    <a:pt x="685" y="3272"/>
                    <a:pt x="717" y="3279"/>
                    <a:pt x="750" y="3279"/>
                  </a:cubicBezTo>
                  <a:cubicBezTo>
                    <a:pt x="1006" y="3279"/>
                    <a:pt x="1356" y="2836"/>
                    <a:pt x="1799" y="2720"/>
                  </a:cubicBezTo>
                  <a:cubicBezTo>
                    <a:pt x="1894" y="2694"/>
                    <a:pt x="1997" y="2683"/>
                    <a:pt x="2105" y="2683"/>
                  </a:cubicBezTo>
                  <a:cubicBezTo>
                    <a:pt x="2769" y="2683"/>
                    <a:pt x="3637" y="3105"/>
                    <a:pt x="4180" y="3351"/>
                  </a:cubicBezTo>
                  <a:cubicBezTo>
                    <a:pt x="4811" y="3648"/>
                    <a:pt x="5394" y="4041"/>
                    <a:pt x="6049" y="4327"/>
                  </a:cubicBezTo>
                  <a:cubicBezTo>
                    <a:pt x="6471" y="4506"/>
                    <a:pt x="6933" y="4635"/>
                    <a:pt x="7386" y="4635"/>
                  </a:cubicBezTo>
                  <a:cubicBezTo>
                    <a:pt x="7624" y="4635"/>
                    <a:pt x="7860" y="4599"/>
                    <a:pt x="8085" y="4517"/>
                  </a:cubicBezTo>
                  <a:cubicBezTo>
                    <a:pt x="8359" y="4458"/>
                    <a:pt x="8573" y="4255"/>
                    <a:pt x="8657" y="3982"/>
                  </a:cubicBezTo>
                  <a:cubicBezTo>
                    <a:pt x="8690" y="3835"/>
                    <a:pt x="8604" y="3674"/>
                    <a:pt x="8483" y="3587"/>
                  </a:cubicBezTo>
                  <a:lnTo>
                    <a:pt x="8483" y="3587"/>
                  </a:lnTo>
                  <a:cubicBezTo>
                    <a:pt x="8557" y="3578"/>
                    <a:pt x="8630" y="3559"/>
                    <a:pt x="8704" y="3529"/>
                  </a:cubicBezTo>
                  <a:cubicBezTo>
                    <a:pt x="9085" y="3362"/>
                    <a:pt x="9252" y="2910"/>
                    <a:pt x="9085" y="2529"/>
                  </a:cubicBezTo>
                  <a:cubicBezTo>
                    <a:pt x="8954" y="2248"/>
                    <a:pt x="8679" y="2084"/>
                    <a:pt x="8391" y="2084"/>
                  </a:cubicBezTo>
                  <a:cubicBezTo>
                    <a:pt x="8339" y="2084"/>
                    <a:pt x="8286" y="2089"/>
                    <a:pt x="8233" y="2100"/>
                  </a:cubicBezTo>
                  <a:lnTo>
                    <a:pt x="8233" y="2100"/>
                  </a:lnTo>
                  <a:cubicBezTo>
                    <a:pt x="8501" y="1983"/>
                    <a:pt x="8638" y="1685"/>
                    <a:pt x="8550" y="1398"/>
                  </a:cubicBezTo>
                  <a:cubicBezTo>
                    <a:pt x="8419" y="1076"/>
                    <a:pt x="8121" y="850"/>
                    <a:pt x="7776" y="815"/>
                  </a:cubicBezTo>
                  <a:cubicBezTo>
                    <a:pt x="7692" y="806"/>
                    <a:pt x="7608" y="801"/>
                    <a:pt x="7524" y="801"/>
                  </a:cubicBezTo>
                  <a:cubicBezTo>
                    <a:pt x="7271" y="801"/>
                    <a:pt x="7017" y="841"/>
                    <a:pt x="6775" y="922"/>
                  </a:cubicBezTo>
                  <a:cubicBezTo>
                    <a:pt x="6454" y="1029"/>
                    <a:pt x="6121" y="1088"/>
                    <a:pt x="5787" y="1088"/>
                  </a:cubicBezTo>
                  <a:cubicBezTo>
                    <a:pt x="5287" y="1088"/>
                    <a:pt x="4835" y="815"/>
                    <a:pt x="4370" y="624"/>
                  </a:cubicBezTo>
                  <a:cubicBezTo>
                    <a:pt x="3748" y="363"/>
                    <a:pt x="2964" y="0"/>
                    <a:pt x="2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50;p38">
              <a:extLst>
                <a:ext uri="{FF2B5EF4-FFF2-40B4-BE49-F238E27FC236}">
                  <a16:creationId xmlns:a16="http://schemas.microsoft.com/office/drawing/2014/main" id="{365DE5CD-7294-4670-BBC1-1281A5CD8AD6}"/>
                </a:ext>
              </a:extLst>
            </p:cNvPr>
            <p:cNvSpPr/>
            <p:nvPr/>
          </p:nvSpPr>
          <p:spPr>
            <a:xfrm flipH="1">
              <a:off x="7238037" y="736525"/>
              <a:ext cx="291577" cy="100475"/>
            </a:xfrm>
            <a:custGeom>
              <a:avLst/>
              <a:gdLst/>
              <a:ahLst/>
              <a:cxnLst/>
              <a:rect l="l" t="t" r="r" b="b"/>
              <a:pathLst>
                <a:path w="7609" h="2622" extrusionOk="0">
                  <a:moveTo>
                    <a:pt x="1590" y="1"/>
                  </a:moveTo>
                  <a:cubicBezTo>
                    <a:pt x="1169" y="1"/>
                    <a:pt x="755" y="149"/>
                    <a:pt x="429" y="428"/>
                  </a:cubicBezTo>
                  <a:cubicBezTo>
                    <a:pt x="155" y="666"/>
                    <a:pt x="1" y="1024"/>
                    <a:pt x="1" y="1381"/>
                  </a:cubicBezTo>
                  <a:cubicBezTo>
                    <a:pt x="1" y="1488"/>
                    <a:pt x="12" y="1583"/>
                    <a:pt x="48" y="1666"/>
                  </a:cubicBezTo>
                  <a:cubicBezTo>
                    <a:pt x="48" y="1702"/>
                    <a:pt x="60" y="1738"/>
                    <a:pt x="84" y="1762"/>
                  </a:cubicBezTo>
                  <a:cubicBezTo>
                    <a:pt x="60" y="1643"/>
                    <a:pt x="60" y="1512"/>
                    <a:pt x="60" y="1393"/>
                  </a:cubicBezTo>
                  <a:cubicBezTo>
                    <a:pt x="84" y="1047"/>
                    <a:pt x="239" y="726"/>
                    <a:pt x="501" y="500"/>
                  </a:cubicBezTo>
                  <a:cubicBezTo>
                    <a:pt x="797" y="267"/>
                    <a:pt x="1167" y="135"/>
                    <a:pt x="1545" y="135"/>
                  </a:cubicBezTo>
                  <a:cubicBezTo>
                    <a:pt x="1669" y="135"/>
                    <a:pt x="1794" y="149"/>
                    <a:pt x="1917" y="178"/>
                  </a:cubicBezTo>
                  <a:cubicBezTo>
                    <a:pt x="2525" y="321"/>
                    <a:pt x="3072" y="643"/>
                    <a:pt x="3489" y="1107"/>
                  </a:cubicBezTo>
                  <a:cubicBezTo>
                    <a:pt x="3953" y="1571"/>
                    <a:pt x="4370" y="2095"/>
                    <a:pt x="4906" y="2381"/>
                  </a:cubicBezTo>
                  <a:cubicBezTo>
                    <a:pt x="5217" y="2543"/>
                    <a:pt x="5554" y="2622"/>
                    <a:pt x="5888" y="2622"/>
                  </a:cubicBezTo>
                  <a:cubicBezTo>
                    <a:pt x="6434" y="2622"/>
                    <a:pt x="6971" y="2411"/>
                    <a:pt x="7371" y="2012"/>
                  </a:cubicBezTo>
                  <a:cubicBezTo>
                    <a:pt x="7442" y="1940"/>
                    <a:pt x="7502" y="1857"/>
                    <a:pt x="7561" y="1774"/>
                  </a:cubicBezTo>
                  <a:cubicBezTo>
                    <a:pt x="7597" y="1738"/>
                    <a:pt x="7609" y="1702"/>
                    <a:pt x="7609" y="1702"/>
                  </a:cubicBezTo>
                  <a:lnTo>
                    <a:pt x="7609" y="1702"/>
                  </a:lnTo>
                  <a:cubicBezTo>
                    <a:pt x="7597" y="1702"/>
                    <a:pt x="7525" y="1809"/>
                    <a:pt x="7335" y="1976"/>
                  </a:cubicBezTo>
                  <a:cubicBezTo>
                    <a:pt x="7085" y="2202"/>
                    <a:pt x="6775" y="2369"/>
                    <a:pt x="6442" y="2452"/>
                  </a:cubicBezTo>
                  <a:cubicBezTo>
                    <a:pt x="6274" y="2497"/>
                    <a:pt x="6102" y="2520"/>
                    <a:pt x="5931" y="2520"/>
                  </a:cubicBezTo>
                  <a:cubicBezTo>
                    <a:pt x="5603" y="2520"/>
                    <a:pt x="5278" y="2438"/>
                    <a:pt x="4989" y="2274"/>
                  </a:cubicBezTo>
                  <a:cubicBezTo>
                    <a:pt x="4489" y="2000"/>
                    <a:pt x="4073" y="1488"/>
                    <a:pt x="3596" y="1000"/>
                  </a:cubicBezTo>
                  <a:cubicBezTo>
                    <a:pt x="3156" y="523"/>
                    <a:pt x="2584" y="178"/>
                    <a:pt x="1941" y="35"/>
                  </a:cubicBezTo>
                  <a:cubicBezTo>
                    <a:pt x="1825" y="12"/>
                    <a:pt x="1707" y="1"/>
                    <a:pt x="1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51;p38">
              <a:extLst>
                <a:ext uri="{FF2B5EF4-FFF2-40B4-BE49-F238E27FC236}">
                  <a16:creationId xmlns:a16="http://schemas.microsoft.com/office/drawing/2014/main" id="{F7DF5B78-F54F-401E-8D59-F9995990F7AA}"/>
                </a:ext>
              </a:extLst>
            </p:cNvPr>
            <p:cNvSpPr/>
            <p:nvPr/>
          </p:nvSpPr>
          <p:spPr>
            <a:xfrm flipH="1">
              <a:off x="7530039" y="801520"/>
              <a:ext cx="67098" cy="150828"/>
            </a:xfrm>
            <a:custGeom>
              <a:avLst/>
              <a:gdLst/>
              <a:ahLst/>
              <a:cxnLst/>
              <a:rect l="l" t="t" r="r" b="b"/>
              <a:pathLst>
                <a:path w="1751" h="3936" extrusionOk="0">
                  <a:moveTo>
                    <a:pt x="1238" y="1"/>
                  </a:moveTo>
                  <a:cubicBezTo>
                    <a:pt x="1160" y="1"/>
                    <a:pt x="1080" y="10"/>
                    <a:pt x="1001" y="30"/>
                  </a:cubicBezTo>
                  <a:cubicBezTo>
                    <a:pt x="715" y="101"/>
                    <a:pt x="477" y="268"/>
                    <a:pt x="298" y="506"/>
                  </a:cubicBezTo>
                  <a:cubicBezTo>
                    <a:pt x="108" y="792"/>
                    <a:pt x="0" y="1137"/>
                    <a:pt x="12" y="1483"/>
                  </a:cubicBezTo>
                  <a:cubicBezTo>
                    <a:pt x="24" y="1828"/>
                    <a:pt x="108" y="2161"/>
                    <a:pt x="239" y="2471"/>
                  </a:cubicBezTo>
                  <a:cubicBezTo>
                    <a:pt x="334" y="2721"/>
                    <a:pt x="405" y="2983"/>
                    <a:pt x="453" y="3245"/>
                  </a:cubicBezTo>
                  <a:cubicBezTo>
                    <a:pt x="465" y="3483"/>
                    <a:pt x="417" y="3733"/>
                    <a:pt x="286" y="3935"/>
                  </a:cubicBezTo>
                  <a:cubicBezTo>
                    <a:pt x="286" y="3935"/>
                    <a:pt x="358" y="3900"/>
                    <a:pt x="429" y="3792"/>
                  </a:cubicBezTo>
                  <a:cubicBezTo>
                    <a:pt x="524" y="3614"/>
                    <a:pt x="560" y="3423"/>
                    <a:pt x="548" y="3233"/>
                  </a:cubicBezTo>
                  <a:cubicBezTo>
                    <a:pt x="548" y="2745"/>
                    <a:pt x="167" y="2173"/>
                    <a:pt x="167" y="1483"/>
                  </a:cubicBezTo>
                  <a:cubicBezTo>
                    <a:pt x="155" y="1173"/>
                    <a:pt x="239" y="852"/>
                    <a:pt x="417" y="590"/>
                  </a:cubicBezTo>
                  <a:cubicBezTo>
                    <a:pt x="560" y="375"/>
                    <a:pt x="774" y="221"/>
                    <a:pt x="1024" y="137"/>
                  </a:cubicBezTo>
                  <a:cubicBezTo>
                    <a:pt x="1125" y="108"/>
                    <a:pt x="1231" y="93"/>
                    <a:pt x="1338" y="93"/>
                  </a:cubicBezTo>
                  <a:cubicBezTo>
                    <a:pt x="1407" y="93"/>
                    <a:pt x="1478" y="99"/>
                    <a:pt x="1548" y="113"/>
                  </a:cubicBezTo>
                  <a:cubicBezTo>
                    <a:pt x="1651" y="134"/>
                    <a:pt x="1709" y="163"/>
                    <a:pt x="1731" y="163"/>
                  </a:cubicBezTo>
                  <a:cubicBezTo>
                    <a:pt x="1735" y="163"/>
                    <a:pt x="1737" y="163"/>
                    <a:pt x="1739" y="161"/>
                  </a:cubicBezTo>
                  <a:cubicBezTo>
                    <a:pt x="1751" y="149"/>
                    <a:pt x="1691" y="101"/>
                    <a:pt x="1560" y="54"/>
                  </a:cubicBezTo>
                  <a:cubicBezTo>
                    <a:pt x="1456" y="19"/>
                    <a:pt x="1348" y="1"/>
                    <a:pt x="1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52;p38">
              <a:extLst>
                <a:ext uri="{FF2B5EF4-FFF2-40B4-BE49-F238E27FC236}">
                  <a16:creationId xmlns:a16="http://schemas.microsoft.com/office/drawing/2014/main" id="{281C93E6-9004-4E55-86C8-75F02234E713}"/>
                </a:ext>
              </a:extLst>
            </p:cNvPr>
            <p:cNvSpPr/>
            <p:nvPr/>
          </p:nvSpPr>
          <p:spPr>
            <a:xfrm flipH="1">
              <a:off x="6053203" y="2654213"/>
              <a:ext cx="2581503" cy="816752"/>
            </a:xfrm>
            <a:custGeom>
              <a:avLst/>
              <a:gdLst/>
              <a:ahLst/>
              <a:cxnLst/>
              <a:rect l="l" t="t" r="r" b="b"/>
              <a:pathLst>
                <a:path w="67367" h="21314" extrusionOk="0">
                  <a:moveTo>
                    <a:pt x="32326" y="0"/>
                  </a:moveTo>
                  <a:cubicBezTo>
                    <a:pt x="31433" y="12"/>
                    <a:pt x="30112" y="36"/>
                    <a:pt x="28421" y="108"/>
                  </a:cubicBezTo>
                  <a:cubicBezTo>
                    <a:pt x="26718" y="191"/>
                    <a:pt x="24647" y="334"/>
                    <a:pt x="22253" y="608"/>
                  </a:cubicBezTo>
                  <a:cubicBezTo>
                    <a:pt x="21051" y="739"/>
                    <a:pt x="19777" y="917"/>
                    <a:pt x="18420" y="1132"/>
                  </a:cubicBezTo>
                  <a:cubicBezTo>
                    <a:pt x="17074" y="1334"/>
                    <a:pt x="15645" y="1608"/>
                    <a:pt x="14169" y="1941"/>
                  </a:cubicBezTo>
                  <a:cubicBezTo>
                    <a:pt x="12681" y="2275"/>
                    <a:pt x="11145" y="2679"/>
                    <a:pt x="9561" y="3191"/>
                  </a:cubicBezTo>
                  <a:cubicBezTo>
                    <a:pt x="7918" y="3703"/>
                    <a:pt x="6323" y="4358"/>
                    <a:pt x="4787" y="5156"/>
                  </a:cubicBezTo>
                  <a:cubicBezTo>
                    <a:pt x="3977" y="5573"/>
                    <a:pt x="3215" y="6061"/>
                    <a:pt x="2489" y="6620"/>
                  </a:cubicBezTo>
                  <a:cubicBezTo>
                    <a:pt x="1727" y="7180"/>
                    <a:pt x="1084" y="7882"/>
                    <a:pt x="584" y="8692"/>
                  </a:cubicBezTo>
                  <a:cubicBezTo>
                    <a:pt x="536" y="8799"/>
                    <a:pt x="465" y="8894"/>
                    <a:pt x="417" y="9002"/>
                  </a:cubicBezTo>
                  <a:lnTo>
                    <a:pt x="274" y="9347"/>
                  </a:lnTo>
                  <a:lnTo>
                    <a:pt x="215" y="9514"/>
                  </a:lnTo>
                  <a:cubicBezTo>
                    <a:pt x="191" y="9573"/>
                    <a:pt x="179" y="9633"/>
                    <a:pt x="167" y="9692"/>
                  </a:cubicBezTo>
                  <a:lnTo>
                    <a:pt x="84" y="10049"/>
                  </a:lnTo>
                  <a:cubicBezTo>
                    <a:pt x="1" y="10537"/>
                    <a:pt x="24" y="11038"/>
                    <a:pt x="144" y="11514"/>
                  </a:cubicBezTo>
                  <a:cubicBezTo>
                    <a:pt x="382" y="12478"/>
                    <a:pt x="1025" y="13312"/>
                    <a:pt x="1739" y="14002"/>
                  </a:cubicBezTo>
                  <a:cubicBezTo>
                    <a:pt x="3215" y="15395"/>
                    <a:pt x="5085" y="16348"/>
                    <a:pt x="7025" y="17157"/>
                  </a:cubicBezTo>
                  <a:cubicBezTo>
                    <a:pt x="9014" y="17955"/>
                    <a:pt x="11073" y="18610"/>
                    <a:pt x="13157" y="19098"/>
                  </a:cubicBezTo>
                  <a:cubicBezTo>
                    <a:pt x="17550" y="20134"/>
                    <a:pt x="22027" y="20789"/>
                    <a:pt x="26528" y="21074"/>
                  </a:cubicBezTo>
                  <a:cubicBezTo>
                    <a:pt x="28918" y="21233"/>
                    <a:pt x="31313" y="21313"/>
                    <a:pt x="33708" y="21313"/>
                  </a:cubicBezTo>
                  <a:cubicBezTo>
                    <a:pt x="35822" y="21313"/>
                    <a:pt x="37938" y="21250"/>
                    <a:pt x="40053" y="21122"/>
                  </a:cubicBezTo>
                  <a:cubicBezTo>
                    <a:pt x="44244" y="20884"/>
                    <a:pt x="48423" y="20348"/>
                    <a:pt x="52531" y="19491"/>
                  </a:cubicBezTo>
                  <a:cubicBezTo>
                    <a:pt x="54448" y="19086"/>
                    <a:pt x="56341" y="18574"/>
                    <a:pt x="58198" y="17955"/>
                  </a:cubicBezTo>
                  <a:cubicBezTo>
                    <a:pt x="59961" y="17384"/>
                    <a:pt x="61651" y="16645"/>
                    <a:pt x="63270" y="15741"/>
                  </a:cubicBezTo>
                  <a:cubicBezTo>
                    <a:pt x="64032" y="15300"/>
                    <a:pt x="64747" y="14788"/>
                    <a:pt x="65414" y="14205"/>
                  </a:cubicBezTo>
                  <a:cubicBezTo>
                    <a:pt x="66068" y="13657"/>
                    <a:pt x="66604" y="12978"/>
                    <a:pt x="66973" y="12216"/>
                  </a:cubicBezTo>
                  <a:lnTo>
                    <a:pt x="67092" y="11919"/>
                  </a:lnTo>
                  <a:cubicBezTo>
                    <a:pt x="67140" y="11823"/>
                    <a:pt x="67176" y="11728"/>
                    <a:pt x="67200" y="11621"/>
                  </a:cubicBezTo>
                  <a:lnTo>
                    <a:pt x="67271" y="11323"/>
                  </a:lnTo>
                  <a:cubicBezTo>
                    <a:pt x="67283" y="11276"/>
                    <a:pt x="67307" y="11228"/>
                    <a:pt x="67307" y="11169"/>
                  </a:cubicBezTo>
                  <a:lnTo>
                    <a:pt x="67319" y="11014"/>
                  </a:lnTo>
                  <a:cubicBezTo>
                    <a:pt x="67366" y="10609"/>
                    <a:pt x="67330" y="10204"/>
                    <a:pt x="67223" y="9811"/>
                  </a:cubicBezTo>
                  <a:cubicBezTo>
                    <a:pt x="67104" y="9430"/>
                    <a:pt x="66926" y="9061"/>
                    <a:pt x="66711" y="8740"/>
                  </a:cubicBezTo>
                  <a:cubicBezTo>
                    <a:pt x="66497" y="8418"/>
                    <a:pt x="66247" y="8109"/>
                    <a:pt x="65973" y="7835"/>
                  </a:cubicBezTo>
                  <a:cubicBezTo>
                    <a:pt x="65449" y="7311"/>
                    <a:pt x="64878" y="6835"/>
                    <a:pt x="64259" y="6430"/>
                  </a:cubicBezTo>
                  <a:cubicBezTo>
                    <a:pt x="63675" y="6025"/>
                    <a:pt x="63068" y="5668"/>
                    <a:pt x="62437" y="5346"/>
                  </a:cubicBezTo>
                  <a:cubicBezTo>
                    <a:pt x="61294" y="4751"/>
                    <a:pt x="60115" y="4227"/>
                    <a:pt x="58913" y="3787"/>
                  </a:cubicBezTo>
                  <a:cubicBezTo>
                    <a:pt x="56972" y="3072"/>
                    <a:pt x="54996" y="2465"/>
                    <a:pt x="52995" y="1977"/>
                  </a:cubicBezTo>
                  <a:cubicBezTo>
                    <a:pt x="51340" y="1572"/>
                    <a:pt x="50043" y="1334"/>
                    <a:pt x="49162" y="1167"/>
                  </a:cubicBezTo>
                  <a:cubicBezTo>
                    <a:pt x="48293" y="1001"/>
                    <a:pt x="47816" y="929"/>
                    <a:pt x="47816" y="929"/>
                  </a:cubicBezTo>
                  <a:lnTo>
                    <a:pt x="47816" y="929"/>
                  </a:lnTo>
                  <a:lnTo>
                    <a:pt x="48161" y="1001"/>
                  </a:lnTo>
                  <a:cubicBezTo>
                    <a:pt x="48388" y="1036"/>
                    <a:pt x="48721" y="1096"/>
                    <a:pt x="49162" y="1179"/>
                  </a:cubicBezTo>
                  <a:cubicBezTo>
                    <a:pt x="50043" y="1346"/>
                    <a:pt x="51328" y="1608"/>
                    <a:pt x="52983" y="2025"/>
                  </a:cubicBezTo>
                  <a:cubicBezTo>
                    <a:pt x="54984" y="2513"/>
                    <a:pt x="56948" y="3120"/>
                    <a:pt x="58889" y="3846"/>
                  </a:cubicBezTo>
                  <a:cubicBezTo>
                    <a:pt x="60091" y="4287"/>
                    <a:pt x="61270" y="4811"/>
                    <a:pt x="62401" y="5418"/>
                  </a:cubicBezTo>
                  <a:cubicBezTo>
                    <a:pt x="63032" y="5739"/>
                    <a:pt x="63628" y="6096"/>
                    <a:pt x="64211" y="6489"/>
                  </a:cubicBezTo>
                  <a:cubicBezTo>
                    <a:pt x="64830" y="6894"/>
                    <a:pt x="65402" y="7359"/>
                    <a:pt x="65914" y="7882"/>
                  </a:cubicBezTo>
                  <a:cubicBezTo>
                    <a:pt x="66187" y="8156"/>
                    <a:pt x="66426" y="8454"/>
                    <a:pt x="66640" y="8775"/>
                  </a:cubicBezTo>
                  <a:cubicBezTo>
                    <a:pt x="66854" y="9097"/>
                    <a:pt x="67021" y="9454"/>
                    <a:pt x="67128" y="9823"/>
                  </a:cubicBezTo>
                  <a:cubicBezTo>
                    <a:pt x="67235" y="10204"/>
                    <a:pt x="67271" y="10597"/>
                    <a:pt x="67223" y="10990"/>
                  </a:cubicBezTo>
                  <a:lnTo>
                    <a:pt x="67223" y="11133"/>
                  </a:lnTo>
                  <a:cubicBezTo>
                    <a:pt x="67211" y="11192"/>
                    <a:pt x="67200" y="11240"/>
                    <a:pt x="67188" y="11288"/>
                  </a:cubicBezTo>
                  <a:lnTo>
                    <a:pt x="67116" y="11573"/>
                  </a:lnTo>
                  <a:cubicBezTo>
                    <a:pt x="67092" y="11680"/>
                    <a:pt x="67057" y="11776"/>
                    <a:pt x="67021" y="11871"/>
                  </a:cubicBezTo>
                  <a:lnTo>
                    <a:pt x="66902" y="12145"/>
                  </a:lnTo>
                  <a:cubicBezTo>
                    <a:pt x="66521" y="12907"/>
                    <a:pt x="65997" y="13574"/>
                    <a:pt x="65354" y="14121"/>
                  </a:cubicBezTo>
                  <a:cubicBezTo>
                    <a:pt x="64699" y="14681"/>
                    <a:pt x="63985" y="15193"/>
                    <a:pt x="63223" y="15633"/>
                  </a:cubicBezTo>
                  <a:cubicBezTo>
                    <a:pt x="61615" y="16526"/>
                    <a:pt x="59925" y="17265"/>
                    <a:pt x="58175" y="17836"/>
                  </a:cubicBezTo>
                  <a:cubicBezTo>
                    <a:pt x="56317" y="18443"/>
                    <a:pt x="54424" y="18955"/>
                    <a:pt x="52519" y="19360"/>
                  </a:cubicBezTo>
                  <a:cubicBezTo>
                    <a:pt x="48411" y="20205"/>
                    <a:pt x="44244" y="20753"/>
                    <a:pt x="40053" y="20991"/>
                  </a:cubicBezTo>
                  <a:cubicBezTo>
                    <a:pt x="37944" y="21114"/>
                    <a:pt x="35832" y="21177"/>
                    <a:pt x="33719" y="21177"/>
                  </a:cubicBezTo>
                  <a:cubicBezTo>
                    <a:pt x="31325" y="21177"/>
                    <a:pt x="28931" y="21096"/>
                    <a:pt x="26540" y="20932"/>
                  </a:cubicBezTo>
                  <a:cubicBezTo>
                    <a:pt x="22051" y="20658"/>
                    <a:pt x="17586" y="20003"/>
                    <a:pt x="13193" y="18967"/>
                  </a:cubicBezTo>
                  <a:cubicBezTo>
                    <a:pt x="11109" y="18479"/>
                    <a:pt x="9061" y="17836"/>
                    <a:pt x="7073" y="17038"/>
                  </a:cubicBezTo>
                  <a:cubicBezTo>
                    <a:pt x="5144" y="16241"/>
                    <a:pt x="3287" y="15288"/>
                    <a:pt x="1834" y="13907"/>
                  </a:cubicBezTo>
                  <a:cubicBezTo>
                    <a:pt x="1108" y="13228"/>
                    <a:pt x="501" y="12419"/>
                    <a:pt x="263" y="11466"/>
                  </a:cubicBezTo>
                  <a:cubicBezTo>
                    <a:pt x="144" y="11002"/>
                    <a:pt x="120" y="10526"/>
                    <a:pt x="191" y="10049"/>
                  </a:cubicBezTo>
                  <a:lnTo>
                    <a:pt x="274" y="9704"/>
                  </a:lnTo>
                  <a:cubicBezTo>
                    <a:pt x="286" y="9645"/>
                    <a:pt x="298" y="9585"/>
                    <a:pt x="322" y="9525"/>
                  </a:cubicBezTo>
                  <a:lnTo>
                    <a:pt x="382" y="9371"/>
                  </a:lnTo>
                  <a:lnTo>
                    <a:pt x="513" y="9037"/>
                  </a:lnTo>
                  <a:cubicBezTo>
                    <a:pt x="572" y="8930"/>
                    <a:pt x="632" y="8835"/>
                    <a:pt x="691" y="8728"/>
                  </a:cubicBezTo>
                  <a:cubicBezTo>
                    <a:pt x="1179" y="7942"/>
                    <a:pt x="1810" y="7239"/>
                    <a:pt x="2549" y="6692"/>
                  </a:cubicBezTo>
                  <a:cubicBezTo>
                    <a:pt x="3263" y="6132"/>
                    <a:pt x="4037" y="5644"/>
                    <a:pt x="4835" y="5227"/>
                  </a:cubicBezTo>
                  <a:cubicBezTo>
                    <a:pt x="6359" y="4441"/>
                    <a:pt x="7954" y="3787"/>
                    <a:pt x="9597" y="3263"/>
                  </a:cubicBezTo>
                  <a:cubicBezTo>
                    <a:pt x="11157" y="2751"/>
                    <a:pt x="12705" y="2346"/>
                    <a:pt x="14193" y="2013"/>
                  </a:cubicBezTo>
                  <a:cubicBezTo>
                    <a:pt x="15669" y="1667"/>
                    <a:pt x="17086" y="1417"/>
                    <a:pt x="18432" y="1191"/>
                  </a:cubicBezTo>
                  <a:cubicBezTo>
                    <a:pt x="19789" y="965"/>
                    <a:pt x="21063" y="798"/>
                    <a:pt x="22253" y="655"/>
                  </a:cubicBezTo>
                  <a:cubicBezTo>
                    <a:pt x="24658" y="381"/>
                    <a:pt x="26730" y="227"/>
                    <a:pt x="28421" y="143"/>
                  </a:cubicBezTo>
                  <a:cubicBezTo>
                    <a:pt x="30112" y="60"/>
                    <a:pt x="31433" y="24"/>
                    <a:pt x="32326" y="12"/>
                  </a:cubicBezTo>
                  <a:lnTo>
                    <a:pt x="33338"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53;p38">
              <a:extLst>
                <a:ext uri="{FF2B5EF4-FFF2-40B4-BE49-F238E27FC236}">
                  <a16:creationId xmlns:a16="http://schemas.microsoft.com/office/drawing/2014/main" id="{35FCE885-9142-4B79-A026-759D7D023DD3}"/>
                </a:ext>
              </a:extLst>
            </p:cNvPr>
            <p:cNvSpPr/>
            <p:nvPr/>
          </p:nvSpPr>
          <p:spPr>
            <a:xfrm flipH="1">
              <a:off x="5790875" y="1913672"/>
              <a:ext cx="3040041" cy="960797"/>
            </a:xfrm>
            <a:custGeom>
              <a:avLst/>
              <a:gdLst/>
              <a:ahLst/>
              <a:cxnLst/>
              <a:rect l="l" t="t" r="r" b="b"/>
              <a:pathLst>
                <a:path w="79333" h="25073" extrusionOk="0">
                  <a:moveTo>
                    <a:pt x="39708" y="1"/>
                  </a:moveTo>
                  <a:lnTo>
                    <a:pt x="40101" y="13"/>
                  </a:lnTo>
                  <a:lnTo>
                    <a:pt x="41268" y="36"/>
                  </a:lnTo>
                  <a:cubicBezTo>
                    <a:pt x="42304" y="72"/>
                    <a:pt x="43816" y="72"/>
                    <a:pt x="45780" y="167"/>
                  </a:cubicBezTo>
                  <a:cubicBezTo>
                    <a:pt x="51305" y="429"/>
                    <a:pt x="56806" y="1120"/>
                    <a:pt x="62223" y="2263"/>
                  </a:cubicBezTo>
                  <a:cubicBezTo>
                    <a:pt x="63926" y="2644"/>
                    <a:pt x="65712" y="3096"/>
                    <a:pt x="67533" y="3668"/>
                  </a:cubicBezTo>
                  <a:cubicBezTo>
                    <a:pt x="69426" y="4239"/>
                    <a:pt x="71284" y="4966"/>
                    <a:pt x="73070" y="5835"/>
                  </a:cubicBezTo>
                  <a:cubicBezTo>
                    <a:pt x="74010" y="6299"/>
                    <a:pt x="74915" y="6823"/>
                    <a:pt x="75772" y="7418"/>
                  </a:cubicBezTo>
                  <a:cubicBezTo>
                    <a:pt x="76665" y="8025"/>
                    <a:pt x="77463" y="8764"/>
                    <a:pt x="78130" y="9597"/>
                  </a:cubicBezTo>
                  <a:cubicBezTo>
                    <a:pt x="78463" y="10038"/>
                    <a:pt x="78737" y="10514"/>
                    <a:pt x="78939" y="11026"/>
                  </a:cubicBezTo>
                  <a:cubicBezTo>
                    <a:pt x="78987" y="11157"/>
                    <a:pt x="79035" y="11288"/>
                    <a:pt x="79070" y="11419"/>
                  </a:cubicBezTo>
                  <a:lnTo>
                    <a:pt x="79154" y="11824"/>
                  </a:lnTo>
                  <a:cubicBezTo>
                    <a:pt x="79178" y="11955"/>
                    <a:pt x="79201" y="12097"/>
                    <a:pt x="79201" y="12240"/>
                  </a:cubicBezTo>
                  <a:cubicBezTo>
                    <a:pt x="79213" y="12371"/>
                    <a:pt x="79225" y="12514"/>
                    <a:pt x="79213" y="12657"/>
                  </a:cubicBezTo>
                  <a:cubicBezTo>
                    <a:pt x="79178" y="13776"/>
                    <a:pt x="78642" y="14836"/>
                    <a:pt x="77892" y="15705"/>
                  </a:cubicBezTo>
                  <a:cubicBezTo>
                    <a:pt x="77118" y="16586"/>
                    <a:pt x="76225" y="17336"/>
                    <a:pt x="75225" y="17955"/>
                  </a:cubicBezTo>
                  <a:cubicBezTo>
                    <a:pt x="74225" y="18586"/>
                    <a:pt x="73177" y="19158"/>
                    <a:pt x="72081" y="19634"/>
                  </a:cubicBezTo>
                  <a:cubicBezTo>
                    <a:pt x="69819" y="20622"/>
                    <a:pt x="67474" y="21420"/>
                    <a:pt x="65081" y="22039"/>
                  </a:cubicBezTo>
                  <a:cubicBezTo>
                    <a:pt x="60211" y="23313"/>
                    <a:pt x="55020" y="24099"/>
                    <a:pt x="49698" y="24539"/>
                  </a:cubicBezTo>
                  <a:cubicBezTo>
                    <a:pt x="46341" y="24809"/>
                    <a:pt x="42969" y="24945"/>
                    <a:pt x="39595" y="24945"/>
                  </a:cubicBezTo>
                  <a:cubicBezTo>
                    <a:pt x="37763" y="24945"/>
                    <a:pt x="35931" y="24905"/>
                    <a:pt x="34100" y="24825"/>
                  </a:cubicBezTo>
                  <a:cubicBezTo>
                    <a:pt x="29255" y="24623"/>
                    <a:pt x="24433" y="24087"/>
                    <a:pt x="19670" y="23230"/>
                  </a:cubicBezTo>
                  <a:cubicBezTo>
                    <a:pt x="15122" y="22372"/>
                    <a:pt x="10848" y="21229"/>
                    <a:pt x="7097" y="19527"/>
                  </a:cubicBezTo>
                  <a:cubicBezTo>
                    <a:pt x="5228" y="18670"/>
                    <a:pt x="3478" y="17670"/>
                    <a:pt x="2108" y="16348"/>
                  </a:cubicBezTo>
                  <a:cubicBezTo>
                    <a:pt x="1418" y="15717"/>
                    <a:pt x="870" y="14943"/>
                    <a:pt x="489" y="14086"/>
                  </a:cubicBezTo>
                  <a:cubicBezTo>
                    <a:pt x="144" y="13264"/>
                    <a:pt x="72" y="12347"/>
                    <a:pt x="299" y="11478"/>
                  </a:cubicBezTo>
                  <a:cubicBezTo>
                    <a:pt x="525" y="10657"/>
                    <a:pt x="942" y="9907"/>
                    <a:pt x="1513" y="9264"/>
                  </a:cubicBezTo>
                  <a:cubicBezTo>
                    <a:pt x="2037" y="8656"/>
                    <a:pt x="2632" y="8109"/>
                    <a:pt x="3287" y="7633"/>
                  </a:cubicBezTo>
                  <a:cubicBezTo>
                    <a:pt x="3906" y="7180"/>
                    <a:pt x="4549" y="6775"/>
                    <a:pt x="5216" y="6394"/>
                  </a:cubicBezTo>
                  <a:cubicBezTo>
                    <a:pt x="5871" y="6037"/>
                    <a:pt x="6514" y="5716"/>
                    <a:pt x="7145" y="5430"/>
                  </a:cubicBezTo>
                  <a:cubicBezTo>
                    <a:pt x="9312" y="4454"/>
                    <a:pt x="11562" y="3656"/>
                    <a:pt x="13860" y="3049"/>
                  </a:cubicBezTo>
                  <a:cubicBezTo>
                    <a:pt x="15741" y="2525"/>
                    <a:pt x="17229" y="2203"/>
                    <a:pt x="18241" y="2001"/>
                  </a:cubicBezTo>
                  <a:cubicBezTo>
                    <a:pt x="18741" y="1894"/>
                    <a:pt x="19134" y="1810"/>
                    <a:pt x="19396" y="1763"/>
                  </a:cubicBezTo>
                  <a:cubicBezTo>
                    <a:pt x="19646" y="1715"/>
                    <a:pt x="19777" y="1679"/>
                    <a:pt x="19777" y="1679"/>
                  </a:cubicBezTo>
                  <a:lnTo>
                    <a:pt x="19777" y="1679"/>
                  </a:lnTo>
                  <a:cubicBezTo>
                    <a:pt x="19777" y="1679"/>
                    <a:pt x="19265" y="1763"/>
                    <a:pt x="18253" y="1965"/>
                  </a:cubicBezTo>
                  <a:cubicBezTo>
                    <a:pt x="17241" y="2168"/>
                    <a:pt x="15753" y="2489"/>
                    <a:pt x="13860" y="3001"/>
                  </a:cubicBezTo>
                  <a:cubicBezTo>
                    <a:pt x="11562" y="3596"/>
                    <a:pt x="9300" y="4394"/>
                    <a:pt x="7121" y="5358"/>
                  </a:cubicBezTo>
                  <a:cubicBezTo>
                    <a:pt x="6490" y="5644"/>
                    <a:pt x="5847" y="5966"/>
                    <a:pt x="5192" y="6323"/>
                  </a:cubicBezTo>
                  <a:cubicBezTo>
                    <a:pt x="4525" y="6704"/>
                    <a:pt x="3870" y="7109"/>
                    <a:pt x="3251" y="7561"/>
                  </a:cubicBezTo>
                  <a:cubicBezTo>
                    <a:pt x="2597" y="8049"/>
                    <a:pt x="1989" y="8597"/>
                    <a:pt x="1454" y="9216"/>
                  </a:cubicBezTo>
                  <a:cubicBezTo>
                    <a:pt x="882" y="9859"/>
                    <a:pt x="465" y="10633"/>
                    <a:pt x="227" y="11454"/>
                  </a:cubicBezTo>
                  <a:cubicBezTo>
                    <a:pt x="1" y="12347"/>
                    <a:pt x="60" y="13276"/>
                    <a:pt x="418" y="14121"/>
                  </a:cubicBezTo>
                  <a:cubicBezTo>
                    <a:pt x="799" y="14991"/>
                    <a:pt x="1346" y="15765"/>
                    <a:pt x="2049" y="16407"/>
                  </a:cubicBezTo>
                  <a:cubicBezTo>
                    <a:pt x="3442" y="17741"/>
                    <a:pt x="5192" y="18753"/>
                    <a:pt x="7061" y="19622"/>
                  </a:cubicBezTo>
                  <a:cubicBezTo>
                    <a:pt x="10812" y="21337"/>
                    <a:pt x="15110" y="22492"/>
                    <a:pt x="19658" y="23349"/>
                  </a:cubicBezTo>
                  <a:cubicBezTo>
                    <a:pt x="24433" y="24206"/>
                    <a:pt x="29255" y="24742"/>
                    <a:pt x="34100" y="24944"/>
                  </a:cubicBezTo>
                  <a:cubicBezTo>
                    <a:pt x="35971" y="25030"/>
                    <a:pt x="37841" y="25072"/>
                    <a:pt x="39711" y="25072"/>
                  </a:cubicBezTo>
                  <a:cubicBezTo>
                    <a:pt x="43042" y="25072"/>
                    <a:pt x="46372" y="24937"/>
                    <a:pt x="49698" y="24670"/>
                  </a:cubicBezTo>
                  <a:cubicBezTo>
                    <a:pt x="55032" y="24230"/>
                    <a:pt x="60211" y="23444"/>
                    <a:pt x="65092" y="22158"/>
                  </a:cubicBezTo>
                  <a:cubicBezTo>
                    <a:pt x="67497" y="21539"/>
                    <a:pt x="69843" y="20741"/>
                    <a:pt x="72117" y="19741"/>
                  </a:cubicBezTo>
                  <a:cubicBezTo>
                    <a:pt x="73224" y="19253"/>
                    <a:pt x="74284" y="18693"/>
                    <a:pt x="75296" y="18039"/>
                  </a:cubicBezTo>
                  <a:cubicBezTo>
                    <a:pt x="76296" y="17419"/>
                    <a:pt x="77201" y="16657"/>
                    <a:pt x="77987" y="15776"/>
                  </a:cubicBezTo>
                  <a:cubicBezTo>
                    <a:pt x="78368" y="15336"/>
                    <a:pt x="78677" y="14836"/>
                    <a:pt x="78916" y="14312"/>
                  </a:cubicBezTo>
                  <a:cubicBezTo>
                    <a:pt x="79166" y="13788"/>
                    <a:pt x="79297" y="13228"/>
                    <a:pt x="79320" y="12645"/>
                  </a:cubicBezTo>
                  <a:cubicBezTo>
                    <a:pt x="79332" y="12502"/>
                    <a:pt x="79320" y="12359"/>
                    <a:pt x="79308" y="12216"/>
                  </a:cubicBezTo>
                  <a:cubicBezTo>
                    <a:pt x="79308" y="12074"/>
                    <a:pt x="79285" y="11943"/>
                    <a:pt x="79261" y="11800"/>
                  </a:cubicBezTo>
                  <a:lnTo>
                    <a:pt x="79166" y="11383"/>
                  </a:lnTo>
                  <a:cubicBezTo>
                    <a:pt x="79130" y="11240"/>
                    <a:pt x="79094" y="11109"/>
                    <a:pt x="79035" y="10978"/>
                  </a:cubicBezTo>
                  <a:cubicBezTo>
                    <a:pt x="78832" y="10466"/>
                    <a:pt x="78558" y="9966"/>
                    <a:pt x="78213" y="9526"/>
                  </a:cubicBezTo>
                  <a:cubicBezTo>
                    <a:pt x="77534" y="8680"/>
                    <a:pt x="76737" y="7942"/>
                    <a:pt x="75832" y="7323"/>
                  </a:cubicBezTo>
                  <a:cubicBezTo>
                    <a:pt x="74963" y="6740"/>
                    <a:pt x="74058" y="6216"/>
                    <a:pt x="73117" y="5751"/>
                  </a:cubicBezTo>
                  <a:cubicBezTo>
                    <a:pt x="71319" y="4894"/>
                    <a:pt x="69462" y="4156"/>
                    <a:pt x="67557" y="3584"/>
                  </a:cubicBezTo>
                  <a:cubicBezTo>
                    <a:pt x="65723" y="3013"/>
                    <a:pt x="63949" y="2561"/>
                    <a:pt x="62235" y="2180"/>
                  </a:cubicBezTo>
                  <a:cubicBezTo>
                    <a:pt x="56818" y="1048"/>
                    <a:pt x="51317" y="358"/>
                    <a:pt x="45780" y="120"/>
                  </a:cubicBezTo>
                  <a:cubicBezTo>
                    <a:pt x="43828" y="24"/>
                    <a:pt x="42304" y="36"/>
                    <a:pt x="41268" y="13"/>
                  </a:cubicBezTo>
                  <a:lnTo>
                    <a:pt x="40101"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54;p38">
              <a:extLst>
                <a:ext uri="{FF2B5EF4-FFF2-40B4-BE49-F238E27FC236}">
                  <a16:creationId xmlns:a16="http://schemas.microsoft.com/office/drawing/2014/main" id="{B87492FA-E9FA-43AA-AB83-E7FEC152E828}"/>
                </a:ext>
              </a:extLst>
            </p:cNvPr>
            <p:cNvSpPr/>
            <p:nvPr/>
          </p:nvSpPr>
          <p:spPr>
            <a:xfrm flipH="1">
              <a:off x="6240269" y="3294427"/>
              <a:ext cx="2157186" cy="682556"/>
            </a:xfrm>
            <a:custGeom>
              <a:avLst/>
              <a:gdLst/>
              <a:ahLst/>
              <a:cxnLst/>
              <a:rect l="l" t="t" r="r" b="b"/>
              <a:pathLst>
                <a:path w="56294" h="17812" extrusionOk="0">
                  <a:moveTo>
                    <a:pt x="26947" y="0"/>
                  </a:moveTo>
                  <a:cubicBezTo>
                    <a:pt x="25599" y="0"/>
                    <a:pt x="24885" y="11"/>
                    <a:pt x="24885" y="11"/>
                  </a:cubicBezTo>
                  <a:lnTo>
                    <a:pt x="29433" y="35"/>
                  </a:lnTo>
                  <a:cubicBezTo>
                    <a:pt x="33565" y="94"/>
                    <a:pt x="37684" y="475"/>
                    <a:pt x="41768" y="1166"/>
                  </a:cubicBezTo>
                  <a:cubicBezTo>
                    <a:pt x="43054" y="1392"/>
                    <a:pt x="44399" y="1678"/>
                    <a:pt x="45780" y="2035"/>
                  </a:cubicBezTo>
                  <a:cubicBezTo>
                    <a:pt x="47221" y="2392"/>
                    <a:pt x="48638" y="2844"/>
                    <a:pt x="50019" y="3392"/>
                  </a:cubicBezTo>
                  <a:cubicBezTo>
                    <a:pt x="51436" y="3964"/>
                    <a:pt x="52900" y="4642"/>
                    <a:pt x="54186" y="5666"/>
                  </a:cubicBezTo>
                  <a:cubicBezTo>
                    <a:pt x="54841" y="6166"/>
                    <a:pt x="55389" y="6797"/>
                    <a:pt x="55782" y="7524"/>
                  </a:cubicBezTo>
                  <a:cubicBezTo>
                    <a:pt x="56175" y="8298"/>
                    <a:pt x="56210" y="9191"/>
                    <a:pt x="55889" y="9988"/>
                  </a:cubicBezTo>
                  <a:cubicBezTo>
                    <a:pt x="55722" y="10381"/>
                    <a:pt x="55496" y="10762"/>
                    <a:pt x="55222" y="11096"/>
                  </a:cubicBezTo>
                  <a:cubicBezTo>
                    <a:pt x="55079" y="11250"/>
                    <a:pt x="54948" y="11429"/>
                    <a:pt x="54782" y="11572"/>
                  </a:cubicBezTo>
                  <a:cubicBezTo>
                    <a:pt x="54615" y="11715"/>
                    <a:pt x="54460" y="11881"/>
                    <a:pt x="54293" y="12012"/>
                  </a:cubicBezTo>
                  <a:cubicBezTo>
                    <a:pt x="53591" y="12572"/>
                    <a:pt x="52841" y="13060"/>
                    <a:pt x="52043" y="13465"/>
                  </a:cubicBezTo>
                  <a:cubicBezTo>
                    <a:pt x="50388" y="14286"/>
                    <a:pt x="48650" y="14941"/>
                    <a:pt x="46876" y="15429"/>
                  </a:cubicBezTo>
                  <a:cubicBezTo>
                    <a:pt x="43244" y="16453"/>
                    <a:pt x="39375" y="17061"/>
                    <a:pt x="35398" y="17406"/>
                  </a:cubicBezTo>
                  <a:cubicBezTo>
                    <a:pt x="32977" y="17614"/>
                    <a:pt x="30546" y="17716"/>
                    <a:pt x="28115" y="17716"/>
                  </a:cubicBezTo>
                  <a:cubicBezTo>
                    <a:pt x="26661" y="17716"/>
                    <a:pt x="25207" y="17680"/>
                    <a:pt x="23754" y="17608"/>
                  </a:cubicBezTo>
                  <a:cubicBezTo>
                    <a:pt x="20134" y="17453"/>
                    <a:pt x="16539" y="17025"/>
                    <a:pt x="12991" y="16322"/>
                  </a:cubicBezTo>
                  <a:cubicBezTo>
                    <a:pt x="11336" y="16001"/>
                    <a:pt x="9704" y="15584"/>
                    <a:pt x="8097" y="15072"/>
                  </a:cubicBezTo>
                  <a:cubicBezTo>
                    <a:pt x="6573" y="14608"/>
                    <a:pt x="5109" y="13989"/>
                    <a:pt x="3704" y="13239"/>
                  </a:cubicBezTo>
                  <a:cubicBezTo>
                    <a:pt x="3037" y="12881"/>
                    <a:pt x="2418" y="12465"/>
                    <a:pt x="1834" y="11977"/>
                  </a:cubicBezTo>
                  <a:cubicBezTo>
                    <a:pt x="1263" y="11524"/>
                    <a:pt x="787" y="10965"/>
                    <a:pt x="430" y="10334"/>
                  </a:cubicBezTo>
                  <a:lnTo>
                    <a:pt x="370" y="10226"/>
                  </a:lnTo>
                  <a:lnTo>
                    <a:pt x="322" y="10095"/>
                  </a:lnTo>
                  <a:lnTo>
                    <a:pt x="227" y="9857"/>
                  </a:lnTo>
                  <a:cubicBezTo>
                    <a:pt x="168" y="9691"/>
                    <a:pt x="120" y="9524"/>
                    <a:pt x="84" y="9345"/>
                  </a:cubicBezTo>
                  <a:cubicBezTo>
                    <a:pt x="72" y="9179"/>
                    <a:pt x="49" y="9000"/>
                    <a:pt x="49" y="8833"/>
                  </a:cubicBezTo>
                  <a:lnTo>
                    <a:pt x="60" y="8583"/>
                  </a:lnTo>
                  <a:cubicBezTo>
                    <a:pt x="72" y="8488"/>
                    <a:pt x="96" y="8405"/>
                    <a:pt x="108" y="8321"/>
                  </a:cubicBezTo>
                  <a:cubicBezTo>
                    <a:pt x="168" y="8000"/>
                    <a:pt x="287" y="7678"/>
                    <a:pt x="453" y="7393"/>
                  </a:cubicBezTo>
                  <a:cubicBezTo>
                    <a:pt x="608" y="7107"/>
                    <a:pt x="799" y="6833"/>
                    <a:pt x="1013" y="6583"/>
                  </a:cubicBezTo>
                  <a:cubicBezTo>
                    <a:pt x="1442" y="6107"/>
                    <a:pt x="1918" y="5678"/>
                    <a:pt x="2442" y="5321"/>
                  </a:cubicBezTo>
                  <a:cubicBezTo>
                    <a:pt x="2930" y="4964"/>
                    <a:pt x="3454" y="4654"/>
                    <a:pt x="3989" y="4368"/>
                  </a:cubicBezTo>
                  <a:cubicBezTo>
                    <a:pt x="4966" y="3857"/>
                    <a:pt x="5990" y="3416"/>
                    <a:pt x="7037" y="3047"/>
                  </a:cubicBezTo>
                  <a:cubicBezTo>
                    <a:pt x="8716" y="2452"/>
                    <a:pt x="10419" y="1975"/>
                    <a:pt x="12157" y="1594"/>
                  </a:cubicBezTo>
                  <a:cubicBezTo>
                    <a:pt x="13586" y="1285"/>
                    <a:pt x="14705" y="1094"/>
                    <a:pt x="15467" y="975"/>
                  </a:cubicBezTo>
                  <a:lnTo>
                    <a:pt x="16634" y="785"/>
                  </a:lnTo>
                  <a:lnTo>
                    <a:pt x="16634" y="785"/>
                  </a:lnTo>
                  <a:cubicBezTo>
                    <a:pt x="16634" y="785"/>
                    <a:pt x="16217" y="844"/>
                    <a:pt x="15467" y="963"/>
                  </a:cubicBezTo>
                  <a:cubicBezTo>
                    <a:pt x="14705" y="1082"/>
                    <a:pt x="13586" y="1261"/>
                    <a:pt x="12145" y="1571"/>
                  </a:cubicBezTo>
                  <a:cubicBezTo>
                    <a:pt x="10407" y="1940"/>
                    <a:pt x="8692" y="2428"/>
                    <a:pt x="7014" y="3011"/>
                  </a:cubicBezTo>
                  <a:cubicBezTo>
                    <a:pt x="5966" y="3380"/>
                    <a:pt x="4954" y="3833"/>
                    <a:pt x="3978" y="4345"/>
                  </a:cubicBezTo>
                  <a:cubicBezTo>
                    <a:pt x="3442" y="4619"/>
                    <a:pt x="2918" y="4940"/>
                    <a:pt x="2418" y="5285"/>
                  </a:cubicBezTo>
                  <a:cubicBezTo>
                    <a:pt x="1894" y="5654"/>
                    <a:pt x="1418" y="6083"/>
                    <a:pt x="989" y="6559"/>
                  </a:cubicBezTo>
                  <a:cubicBezTo>
                    <a:pt x="775" y="6809"/>
                    <a:pt x="584" y="7083"/>
                    <a:pt x="418" y="7381"/>
                  </a:cubicBezTo>
                  <a:cubicBezTo>
                    <a:pt x="251" y="7678"/>
                    <a:pt x="132" y="8000"/>
                    <a:pt x="72" y="8333"/>
                  </a:cubicBezTo>
                  <a:cubicBezTo>
                    <a:pt x="49" y="8417"/>
                    <a:pt x="25" y="8500"/>
                    <a:pt x="25" y="8595"/>
                  </a:cubicBezTo>
                  <a:lnTo>
                    <a:pt x="13" y="8857"/>
                  </a:lnTo>
                  <a:cubicBezTo>
                    <a:pt x="13" y="9024"/>
                    <a:pt x="1" y="9214"/>
                    <a:pt x="49" y="9381"/>
                  </a:cubicBezTo>
                  <a:cubicBezTo>
                    <a:pt x="96" y="9548"/>
                    <a:pt x="120" y="9726"/>
                    <a:pt x="179" y="9893"/>
                  </a:cubicBezTo>
                  <a:lnTo>
                    <a:pt x="287" y="10143"/>
                  </a:lnTo>
                  <a:lnTo>
                    <a:pt x="334" y="10262"/>
                  </a:lnTo>
                  <a:lnTo>
                    <a:pt x="394" y="10381"/>
                  </a:lnTo>
                  <a:cubicBezTo>
                    <a:pt x="763" y="11024"/>
                    <a:pt x="1239" y="11584"/>
                    <a:pt x="1811" y="12048"/>
                  </a:cubicBezTo>
                  <a:cubicBezTo>
                    <a:pt x="2394" y="12536"/>
                    <a:pt x="3025" y="12953"/>
                    <a:pt x="3692" y="13310"/>
                  </a:cubicBezTo>
                  <a:cubicBezTo>
                    <a:pt x="5097" y="14072"/>
                    <a:pt x="6573" y="14691"/>
                    <a:pt x="8097" y="15156"/>
                  </a:cubicBezTo>
                  <a:cubicBezTo>
                    <a:pt x="9704" y="15668"/>
                    <a:pt x="11336" y="16084"/>
                    <a:pt x="12979" y="16418"/>
                  </a:cubicBezTo>
                  <a:cubicBezTo>
                    <a:pt x="16539" y="17108"/>
                    <a:pt x="20146" y="17537"/>
                    <a:pt x="23766" y="17703"/>
                  </a:cubicBezTo>
                  <a:cubicBezTo>
                    <a:pt x="25219" y="17775"/>
                    <a:pt x="26673" y="17811"/>
                    <a:pt x="28128" y="17811"/>
                  </a:cubicBezTo>
                  <a:cubicBezTo>
                    <a:pt x="30560" y="17811"/>
                    <a:pt x="32993" y="17710"/>
                    <a:pt x="35422" y="17501"/>
                  </a:cubicBezTo>
                  <a:cubicBezTo>
                    <a:pt x="39303" y="17203"/>
                    <a:pt x="43149" y="16537"/>
                    <a:pt x="46900" y="15525"/>
                  </a:cubicBezTo>
                  <a:cubicBezTo>
                    <a:pt x="48686" y="15036"/>
                    <a:pt x="50424" y="14370"/>
                    <a:pt x="52079" y="13548"/>
                  </a:cubicBezTo>
                  <a:cubicBezTo>
                    <a:pt x="52888" y="13143"/>
                    <a:pt x="53639" y="12643"/>
                    <a:pt x="54341" y="12084"/>
                  </a:cubicBezTo>
                  <a:cubicBezTo>
                    <a:pt x="54520" y="11953"/>
                    <a:pt x="54674" y="11786"/>
                    <a:pt x="54841" y="11643"/>
                  </a:cubicBezTo>
                  <a:cubicBezTo>
                    <a:pt x="54996" y="11488"/>
                    <a:pt x="55139" y="11310"/>
                    <a:pt x="55294" y="11155"/>
                  </a:cubicBezTo>
                  <a:cubicBezTo>
                    <a:pt x="55567" y="10810"/>
                    <a:pt x="55794" y="10441"/>
                    <a:pt x="55960" y="10024"/>
                  </a:cubicBezTo>
                  <a:cubicBezTo>
                    <a:pt x="56294" y="9214"/>
                    <a:pt x="56246" y="8298"/>
                    <a:pt x="55853" y="7524"/>
                  </a:cubicBezTo>
                  <a:cubicBezTo>
                    <a:pt x="55448" y="6785"/>
                    <a:pt x="54901" y="6143"/>
                    <a:pt x="54222" y="5631"/>
                  </a:cubicBezTo>
                  <a:cubicBezTo>
                    <a:pt x="52936" y="4607"/>
                    <a:pt x="51472" y="3916"/>
                    <a:pt x="50043" y="3345"/>
                  </a:cubicBezTo>
                  <a:cubicBezTo>
                    <a:pt x="48662" y="2797"/>
                    <a:pt x="47233" y="2344"/>
                    <a:pt x="45792" y="1975"/>
                  </a:cubicBezTo>
                  <a:cubicBezTo>
                    <a:pt x="44399" y="1630"/>
                    <a:pt x="43066" y="1356"/>
                    <a:pt x="41768" y="1118"/>
                  </a:cubicBezTo>
                  <a:cubicBezTo>
                    <a:pt x="37684" y="428"/>
                    <a:pt x="33565" y="58"/>
                    <a:pt x="29433" y="11"/>
                  </a:cubicBezTo>
                  <a:cubicBezTo>
                    <a:pt x="28453" y="3"/>
                    <a:pt x="27621" y="0"/>
                    <a:pt x="26947"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55;p38">
              <a:extLst>
                <a:ext uri="{FF2B5EF4-FFF2-40B4-BE49-F238E27FC236}">
                  <a16:creationId xmlns:a16="http://schemas.microsoft.com/office/drawing/2014/main" id="{FFD908AA-2E26-40C0-BE30-9D2E4DFD99D6}"/>
                </a:ext>
              </a:extLst>
            </p:cNvPr>
            <p:cNvSpPr/>
            <p:nvPr/>
          </p:nvSpPr>
          <p:spPr>
            <a:xfrm flipH="1">
              <a:off x="8566228" y="2728137"/>
              <a:ext cx="57058" cy="57058"/>
            </a:xfrm>
            <a:custGeom>
              <a:avLst/>
              <a:gdLst/>
              <a:ahLst/>
              <a:cxnLst/>
              <a:rect l="l" t="t" r="r" b="b"/>
              <a:pathLst>
                <a:path w="1489" h="1489" extrusionOk="0">
                  <a:moveTo>
                    <a:pt x="750" y="0"/>
                  </a:moveTo>
                  <a:cubicBezTo>
                    <a:pt x="346" y="0"/>
                    <a:pt x="12" y="334"/>
                    <a:pt x="12" y="738"/>
                  </a:cubicBezTo>
                  <a:cubicBezTo>
                    <a:pt x="0" y="1155"/>
                    <a:pt x="334" y="1489"/>
                    <a:pt x="750" y="1489"/>
                  </a:cubicBezTo>
                  <a:cubicBezTo>
                    <a:pt x="1155" y="1489"/>
                    <a:pt x="1489" y="1155"/>
                    <a:pt x="1489" y="750"/>
                  </a:cubicBezTo>
                  <a:cubicBezTo>
                    <a:pt x="1489" y="334"/>
                    <a:pt x="1155" y="0"/>
                    <a:pt x="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56;p38">
              <a:extLst>
                <a:ext uri="{FF2B5EF4-FFF2-40B4-BE49-F238E27FC236}">
                  <a16:creationId xmlns:a16="http://schemas.microsoft.com/office/drawing/2014/main" id="{D7248997-B579-48E7-9519-C29236587E0B}"/>
                </a:ext>
              </a:extLst>
            </p:cNvPr>
            <p:cNvSpPr/>
            <p:nvPr/>
          </p:nvSpPr>
          <p:spPr>
            <a:xfrm flipH="1">
              <a:off x="5989645" y="2747758"/>
              <a:ext cx="57097" cy="56599"/>
            </a:xfrm>
            <a:custGeom>
              <a:avLst/>
              <a:gdLst/>
              <a:ahLst/>
              <a:cxnLst/>
              <a:rect l="l" t="t" r="r" b="b"/>
              <a:pathLst>
                <a:path w="1490" h="1477" extrusionOk="0">
                  <a:moveTo>
                    <a:pt x="739" y="0"/>
                  </a:moveTo>
                  <a:cubicBezTo>
                    <a:pt x="334" y="0"/>
                    <a:pt x="1" y="334"/>
                    <a:pt x="1" y="738"/>
                  </a:cubicBezTo>
                  <a:cubicBezTo>
                    <a:pt x="1" y="1143"/>
                    <a:pt x="334" y="1477"/>
                    <a:pt x="739" y="1477"/>
                  </a:cubicBezTo>
                  <a:cubicBezTo>
                    <a:pt x="1156" y="1477"/>
                    <a:pt x="1489" y="1143"/>
                    <a:pt x="1489" y="738"/>
                  </a:cubicBezTo>
                  <a:cubicBezTo>
                    <a:pt x="1489" y="334"/>
                    <a:pt x="1156" y="0"/>
                    <a:pt x="739"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57;p38">
              <a:extLst>
                <a:ext uri="{FF2B5EF4-FFF2-40B4-BE49-F238E27FC236}">
                  <a16:creationId xmlns:a16="http://schemas.microsoft.com/office/drawing/2014/main" id="{06FAF9F4-DBA6-4141-946F-10A3D0E00760}"/>
                </a:ext>
              </a:extLst>
            </p:cNvPr>
            <p:cNvSpPr/>
            <p:nvPr/>
          </p:nvSpPr>
          <p:spPr>
            <a:xfrm flipH="1">
              <a:off x="7151800" y="3797177"/>
              <a:ext cx="57058" cy="57097"/>
            </a:xfrm>
            <a:custGeom>
              <a:avLst/>
              <a:gdLst/>
              <a:ahLst/>
              <a:cxnLst/>
              <a:rect l="l" t="t" r="r" b="b"/>
              <a:pathLst>
                <a:path w="1489" h="1490" extrusionOk="0">
                  <a:moveTo>
                    <a:pt x="739" y="1"/>
                  </a:moveTo>
                  <a:cubicBezTo>
                    <a:pt x="334" y="1"/>
                    <a:pt x="1" y="334"/>
                    <a:pt x="1" y="751"/>
                  </a:cubicBezTo>
                  <a:cubicBezTo>
                    <a:pt x="1" y="1160"/>
                    <a:pt x="323" y="1489"/>
                    <a:pt x="729" y="1489"/>
                  </a:cubicBezTo>
                  <a:cubicBezTo>
                    <a:pt x="736" y="1489"/>
                    <a:pt x="744" y="1489"/>
                    <a:pt x="751" y="1489"/>
                  </a:cubicBezTo>
                  <a:cubicBezTo>
                    <a:pt x="1156" y="1489"/>
                    <a:pt x="1489" y="1155"/>
                    <a:pt x="1489" y="751"/>
                  </a:cubicBezTo>
                  <a:cubicBezTo>
                    <a:pt x="1489" y="334"/>
                    <a:pt x="1156" y="1"/>
                    <a:pt x="7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58;p38">
              <a:extLst>
                <a:ext uri="{FF2B5EF4-FFF2-40B4-BE49-F238E27FC236}">
                  <a16:creationId xmlns:a16="http://schemas.microsoft.com/office/drawing/2014/main" id="{8F8428DC-63E8-4AE3-B38D-A995DDF73F1C}"/>
                </a:ext>
              </a:extLst>
            </p:cNvPr>
            <p:cNvSpPr/>
            <p:nvPr/>
          </p:nvSpPr>
          <p:spPr>
            <a:xfrm flipH="1">
              <a:off x="8016880" y="3079477"/>
              <a:ext cx="28778" cy="28778"/>
            </a:xfrm>
            <a:custGeom>
              <a:avLst/>
              <a:gdLst/>
              <a:ahLst/>
              <a:cxnLst/>
              <a:rect l="l" t="t" r="r" b="b"/>
              <a:pathLst>
                <a:path w="751" h="751" extrusionOk="0">
                  <a:moveTo>
                    <a:pt x="382" y="0"/>
                  </a:moveTo>
                  <a:cubicBezTo>
                    <a:pt x="179" y="0"/>
                    <a:pt x="1" y="167"/>
                    <a:pt x="1" y="369"/>
                  </a:cubicBezTo>
                  <a:cubicBezTo>
                    <a:pt x="1" y="583"/>
                    <a:pt x="179" y="750"/>
                    <a:pt x="382" y="750"/>
                  </a:cubicBezTo>
                  <a:cubicBezTo>
                    <a:pt x="584" y="750"/>
                    <a:pt x="751" y="583"/>
                    <a:pt x="751" y="369"/>
                  </a:cubicBezTo>
                  <a:cubicBezTo>
                    <a:pt x="751" y="167"/>
                    <a:pt x="584" y="0"/>
                    <a:pt x="38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59;p38">
              <a:extLst>
                <a:ext uri="{FF2B5EF4-FFF2-40B4-BE49-F238E27FC236}">
                  <a16:creationId xmlns:a16="http://schemas.microsoft.com/office/drawing/2014/main" id="{7BD701E9-2A43-4C75-B159-FF641C616134}"/>
                </a:ext>
              </a:extLst>
            </p:cNvPr>
            <p:cNvSpPr/>
            <p:nvPr/>
          </p:nvSpPr>
          <p:spPr>
            <a:xfrm flipH="1">
              <a:off x="6245635" y="3424416"/>
              <a:ext cx="28318" cy="28778"/>
            </a:xfrm>
            <a:custGeom>
              <a:avLst/>
              <a:gdLst/>
              <a:ahLst/>
              <a:cxnLst/>
              <a:rect l="l" t="t" r="r" b="b"/>
              <a:pathLst>
                <a:path w="739" h="751" extrusionOk="0">
                  <a:moveTo>
                    <a:pt x="370" y="0"/>
                  </a:moveTo>
                  <a:cubicBezTo>
                    <a:pt x="167" y="0"/>
                    <a:pt x="1" y="167"/>
                    <a:pt x="1" y="381"/>
                  </a:cubicBezTo>
                  <a:cubicBezTo>
                    <a:pt x="1" y="584"/>
                    <a:pt x="167" y="750"/>
                    <a:pt x="370" y="750"/>
                  </a:cubicBezTo>
                  <a:cubicBezTo>
                    <a:pt x="572" y="750"/>
                    <a:pt x="739" y="584"/>
                    <a:pt x="739" y="381"/>
                  </a:cubicBezTo>
                  <a:cubicBezTo>
                    <a:pt x="739" y="167"/>
                    <a:pt x="572"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60;p38">
              <a:extLst>
                <a:ext uri="{FF2B5EF4-FFF2-40B4-BE49-F238E27FC236}">
                  <a16:creationId xmlns:a16="http://schemas.microsoft.com/office/drawing/2014/main" id="{02E98752-CF2A-4E0F-A1DC-4868E9181125}"/>
                </a:ext>
              </a:extLst>
            </p:cNvPr>
            <p:cNvSpPr/>
            <p:nvPr/>
          </p:nvSpPr>
          <p:spPr>
            <a:xfrm flipH="1">
              <a:off x="7370349" y="4083254"/>
              <a:ext cx="28778" cy="28778"/>
            </a:xfrm>
            <a:custGeom>
              <a:avLst/>
              <a:gdLst/>
              <a:ahLst/>
              <a:cxnLst/>
              <a:rect l="l" t="t" r="r" b="b"/>
              <a:pathLst>
                <a:path w="751" h="751" extrusionOk="0">
                  <a:moveTo>
                    <a:pt x="382" y="1"/>
                  </a:moveTo>
                  <a:cubicBezTo>
                    <a:pt x="167" y="1"/>
                    <a:pt x="1" y="167"/>
                    <a:pt x="1" y="382"/>
                  </a:cubicBezTo>
                  <a:cubicBezTo>
                    <a:pt x="1" y="584"/>
                    <a:pt x="167" y="751"/>
                    <a:pt x="382" y="751"/>
                  </a:cubicBezTo>
                  <a:cubicBezTo>
                    <a:pt x="584" y="751"/>
                    <a:pt x="751" y="584"/>
                    <a:pt x="751" y="382"/>
                  </a:cubicBezTo>
                  <a:cubicBezTo>
                    <a:pt x="751" y="167"/>
                    <a:pt x="584" y="1"/>
                    <a:pt x="38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61;p38">
              <a:extLst>
                <a:ext uri="{FF2B5EF4-FFF2-40B4-BE49-F238E27FC236}">
                  <a16:creationId xmlns:a16="http://schemas.microsoft.com/office/drawing/2014/main" id="{10599795-BE48-4A10-9C7B-18FDA2EAD783}"/>
                </a:ext>
              </a:extLst>
            </p:cNvPr>
            <p:cNvSpPr/>
            <p:nvPr/>
          </p:nvSpPr>
          <p:spPr>
            <a:xfrm flipH="1">
              <a:off x="6829260" y="2019519"/>
              <a:ext cx="1085452" cy="746550"/>
            </a:xfrm>
            <a:custGeom>
              <a:avLst/>
              <a:gdLst/>
              <a:ahLst/>
              <a:cxnLst/>
              <a:rect l="l" t="t" r="r" b="b"/>
              <a:pathLst>
                <a:path w="28326" h="19482" extrusionOk="0">
                  <a:moveTo>
                    <a:pt x="28326" y="1"/>
                  </a:moveTo>
                  <a:cubicBezTo>
                    <a:pt x="23617" y="1123"/>
                    <a:pt x="18573" y="1711"/>
                    <a:pt x="13380" y="1711"/>
                  </a:cubicBezTo>
                  <a:cubicBezTo>
                    <a:pt x="8988" y="1711"/>
                    <a:pt x="4491" y="1291"/>
                    <a:pt x="1" y="418"/>
                  </a:cubicBezTo>
                  <a:lnTo>
                    <a:pt x="1" y="418"/>
                  </a:lnTo>
                  <a:lnTo>
                    <a:pt x="1108" y="17753"/>
                  </a:lnTo>
                  <a:cubicBezTo>
                    <a:pt x="5944" y="18882"/>
                    <a:pt x="10577" y="19482"/>
                    <a:pt x="15152" y="19482"/>
                  </a:cubicBezTo>
                  <a:cubicBezTo>
                    <a:pt x="19553" y="19482"/>
                    <a:pt x="23901" y="18927"/>
                    <a:pt x="28326" y="17753"/>
                  </a:cubicBezTo>
                  <a:lnTo>
                    <a:pt x="283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62;p38">
              <a:extLst>
                <a:ext uri="{FF2B5EF4-FFF2-40B4-BE49-F238E27FC236}">
                  <a16:creationId xmlns:a16="http://schemas.microsoft.com/office/drawing/2014/main" id="{EDF21011-C361-4539-9DB2-3D2F978FC126}"/>
                </a:ext>
              </a:extLst>
            </p:cNvPr>
            <p:cNvSpPr/>
            <p:nvPr/>
          </p:nvSpPr>
          <p:spPr>
            <a:xfrm flipH="1">
              <a:off x="6882633" y="2598531"/>
              <a:ext cx="921213" cy="81890"/>
            </a:xfrm>
            <a:custGeom>
              <a:avLst/>
              <a:gdLst/>
              <a:ahLst/>
              <a:cxnLst/>
              <a:rect l="l" t="t" r="r" b="b"/>
              <a:pathLst>
                <a:path w="24040" h="2137" extrusionOk="0">
                  <a:moveTo>
                    <a:pt x="24040" y="1"/>
                  </a:moveTo>
                  <a:cubicBezTo>
                    <a:pt x="24004" y="1"/>
                    <a:pt x="23980" y="13"/>
                    <a:pt x="23968" y="25"/>
                  </a:cubicBezTo>
                  <a:lnTo>
                    <a:pt x="23790" y="84"/>
                  </a:lnTo>
                  <a:cubicBezTo>
                    <a:pt x="23635" y="132"/>
                    <a:pt x="23409" y="227"/>
                    <a:pt x="23123" y="322"/>
                  </a:cubicBezTo>
                  <a:cubicBezTo>
                    <a:pt x="22539" y="525"/>
                    <a:pt x="21682" y="799"/>
                    <a:pt x="20623" y="1061"/>
                  </a:cubicBezTo>
                  <a:cubicBezTo>
                    <a:pt x="18011" y="1694"/>
                    <a:pt x="15337" y="2006"/>
                    <a:pt x="12649" y="2006"/>
                  </a:cubicBezTo>
                  <a:cubicBezTo>
                    <a:pt x="12458" y="2006"/>
                    <a:pt x="12266" y="2004"/>
                    <a:pt x="12074" y="2001"/>
                  </a:cubicBezTo>
                  <a:cubicBezTo>
                    <a:pt x="9204" y="1942"/>
                    <a:pt x="6335" y="1644"/>
                    <a:pt x="3501" y="1120"/>
                  </a:cubicBezTo>
                  <a:cubicBezTo>
                    <a:pt x="2430" y="918"/>
                    <a:pt x="1549" y="739"/>
                    <a:pt x="942" y="620"/>
                  </a:cubicBezTo>
                  <a:lnTo>
                    <a:pt x="251" y="477"/>
                  </a:lnTo>
                  <a:lnTo>
                    <a:pt x="60" y="441"/>
                  </a:lnTo>
                  <a:lnTo>
                    <a:pt x="1" y="441"/>
                  </a:lnTo>
                  <a:cubicBezTo>
                    <a:pt x="1" y="441"/>
                    <a:pt x="25" y="453"/>
                    <a:pt x="60" y="465"/>
                  </a:cubicBezTo>
                  <a:lnTo>
                    <a:pt x="239" y="501"/>
                  </a:lnTo>
                  <a:cubicBezTo>
                    <a:pt x="406" y="549"/>
                    <a:pt x="632" y="608"/>
                    <a:pt x="942" y="668"/>
                  </a:cubicBezTo>
                  <a:cubicBezTo>
                    <a:pt x="1537" y="811"/>
                    <a:pt x="2406" y="1001"/>
                    <a:pt x="3501" y="1215"/>
                  </a:cubicBezTo>
                  <a:cubicBezTo>
                    <a:pt x="6323" y="1763"/>
                    <a:pt x="9204" y="2073"/>
                    <a:pt x="12086" y="2132"/>
                  </a:cubicBezTo>
                  <a:cubicBezTo>
                    <a:pt x="12266" y="2135"/>
                    <a:pt x="12446" y="2137"/>
                    <a:pt x="12627" y="2137"/>
                  </a:cubicBezTo>
                  <a:cubicBezTo>
                    <a:pt x="15327" y="2137"/>
                    <a:pt x="18023" y="1802"/>
                    <a:pt x="20646" y="1144"/>
                  </a:cubicBezTo>
                  <a:cubicBezTo>
                    <a:pt x="21492" y="930"/>
                    <a:pt x="22325" y="668"/>
                    <a:pt x="23147" y="370"/>
                  </a:cubicBezTo>
                  <a:cubicBezTo>
                    <a:pt x="23432" y="263"/>
                    <a:pt x="23659" y="168"/>
                    <a:pt x="23802" y="108"/>
                  </a:cubicBezTo>
                  <a:lnTo>
                    <a:pt x="23980" y="37"/>
                  </a:lnTo>
                  <a:cubicBezTo>
                    <a:pt x="23992" y="25"/>
                    <a:pt x="24016" y="13"/>
                    <a:pt x="2404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63;p38">
              <a:extLst>
                <a:ext uri="{FF2B5EF4-FFF2-40B4-BE49-F238E27FC236}">
                  <a16:creationId xmlns:a16="http://schemas.microsoft.com/office/drawing/2014/main" id="{E44290B9-FC50-4EBF-8164-70DE48F60DEE}"/>
                </a:ext>
              </a:extLst>
            </p:cNvPr>
            <p:cNvSpPr/>
            <p:nvPr/>
          </p:nvSpPr>
          <p:spPr>
            <a:xfrm flipH="1">
              <a:off x="7391316" y="2378063"/>
              <a:ext cx="132817" cy="255594"/>
            </a:xfrm>
            <a:custGeom>
              <a:avLst/>
              <a:gdLst/>
              <a:ahLst/>
              <a:cxnLst/>
              <a:rect l="l" t="t" r="r" b="b"/>
              <a:pathLst>
                <a:path w="3466" h="6670" extrusionOk="0">
                  <a:moveTo>
                    <a:pt x="1733" y="0"/>
                  </a:moveTo>
                  <a:cubicBezTo>
                    <a:pt x="1152" y="0"/>
                    <a:pt x="572" y="57"/>
                    <a:pt x="0" y="170"/>
                  </a:cubicBezTo>
                  <a:lnTo>
                    <a:pt x="0" y="6349"/>
                  </a:lnTo>
                  <a:cubicBezTo>
                    <a:pt x="622" y="6561"/>
                    <a:pt x="1268" y="6669"/>
                    <a:pt x="1916" y="6669"/>
                  </a:cubicBezTo>
                  <a:cubicBezTo>
                    <a:pt x="2436" y="6669"/>
                    <a:pt x="2956" y="6599"/>
                    <a:pt x="3465" y="6456"/>
                  </a:cubicBezTo>
                  <a:lnTo>
                    <a:pt x="3465" y="170"/>
                  </a:lnTo>
                  <a:cubicBezTo>
                    <a:pt x="2894" y="57"/>
                    <a:pt x="2313" y="0"/>
                    <a:pt x="173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64;p38">
              <a:extLst>
                <a:ext uri="{FF2B5EF4-FFF2-40B4-BE49-F238E27FC236}">
                  <a16:creationId xmlns:a16="http://schemas.microsoft.com/office/drawing/2014/main" id="{314D0DA0-DF06-4547-BB6A-911AAA78832F}"/>
                </a:ext>
              </a:extLst>
            </p:cNvPr>
            <p:cNvSpPr/>
            <p:nvPr/>
          </p:nvSpPr>
          <p:spPr>
            <a:xfrm flipH="1">
              <a:off x="7175526" y="2249951"/>
              <a:ext cx="145578" cy="377797"/>
            </a:xfrm>
            <a:custGeom>
              <a:avLst/>
              <a:gdLst/>
              <a:ahLst/>
              <a:cxnLst/>
              <a:rect l="l" t="t" r="r" b="b"/>
              <a:pathLst>
                <a:path w="3799" h="9859" extrusionOk="0">
                  <a:moveTo>
                    <a:pt x="1882" y="1"/>
                  </a:moveTo>
                  <a:cubicBezTo>
                    <a:pt x="1272" y="1"/>
                    <a:pt x="662" y="60"/>
                    <a:pt x="60" y="179"/>
                  </a:cubicBezTo>
                  <a:lnTo>
                    <a:pt x="1" y="179"/>
                  </a:lnTo>
                  <a:lnTo>
                    <a:pt x="1" y="358"/>
                  </a:lnTo>
                  <a:cubicBezTo>
                    <a:pt x="60" y="4001"/>
                    <a:pt x="108" y="7299"/>
                    <a:pt x="144" y="9645"/>
                  </a:cubicBezTo>
                  <a:lnTo>
                    <a:pt x="144" y="9692"/>
                  </a:lnTo>
                  <a:lnTo>
                    <a:pt x="167" y="9692"/>
                  </a:lnTo>
                  <a:cubicBezTo>
                    <a:pt x="679" y="9799"/>
                    <a:pt x="1191" y="9859"/>
                    <a:pt x="1703" y="9859"/>
                  </a:cubicBezTo>
                  <a:cubicBezTo>
                    <a:pt x="2096" y="9859"/>
                    <a:pt x="2477" y="9823"/>
                    <a:pt x="2858" y="9752"/>
                  </a:cubicBezTo>
                  <a:cubicBezTo>
                    <a:pt x="3096" y="9692"/>
                    <a:pt x="3323" y="9621"/>
                    <a:pt x="3561" y="9537"/>
                  </a:cubicBezTo>
                  <a:lnTo>
                    <a:pt x="3727" y="9466"/>
                  </a:lnTo>
                  <a:lnTo>
                    <a:pt x="3787" y="9442"/>
                  </a:lnTo>
                  <a:cubicBezTo>
                    <a:pt x="3763" y="9442"/>
                    <a:pt x="3739" y="9442"/>
                    <a:pt x="3727" y="9454"/>
                  </a:cubicBezTo>
                  <a:lnTo>
                    <a:pt x="3549" y="9514"/>
                  </a:lnTo>
                  <a:cubicBezTo>
                    <a:pt x="3323" y="9597"/>
                    <a:pt x="3084" y="9657"/>
                    <a:pt x="2846" y="9704"/>
                  </a:cubicBezTo>
                  <a:cubicBezTo>
                    <a:pt x="2477" y="9776"/>
                    <a:pt x="2084" y="9799"/>
                    <a:pt x="1703" y="9799"/>
                  </a:cubicBezTo>
                  <a:cubicBezTo>
                    <a:pt x="1203" y="9776"/>
                    <a:pt x="715" y="9719"/>
                    <a:pt x="227" y="9616"/>
                  </a:cubicBezTo>
                  <a:lnTo>
                    <a:pt x="227" y="9616"/>
                  </a:lnTo>
                  <a:cubicBezTo>
                    <a:pt x="203" y="7262"/>
                    <a:pt x="167" y="3980"/>
                    <a:pt x="132" y="358"/>
                  </a:cubicBezTo>
                  <a:lnTo>
                    <a:pt x="132" y="289"/>
                  </a:lnTo>
                  <a:lnTo>
                    <a:pt x="132" y="289"/>
                  </a:lnTo>
                  <a:cubicBezTo>
                    <a:pt x="711" y="176"/>
                    <a:pt x="1297" y="120"/>
                    <a:pt x="1882" y="120"/>
                  </a:cubicBezTo>
                  <a:cubicBezTo>
                    <a:pt x="2467" y="120"/>
                    <a:pt x="3053" y="176"/>
                    <a:pt x="3633" y="289"/>
                  </a:cubicBezTo>
                  <a:lnTo>
                    <a:pt x="3633" y="289"/>
                  </a:lnTo>
                  <a:cubicBezTo>
                    <a:pt x="3668" y="2923"/>
                    <a:pt x="3704" y="5202"/>
                    <a:pt x="3727" y="6823"/>
                  </a:cubicBezTo>
                  <a:cubicBezTo>
                    <a:pt x="3751" y="7632"/>
                    <a:pt x="3763" y="8287"/>
                    <a:pt x="3763" y="8740"/>
                  </a:cubicBezTo>
                  <a:cubicBezTo>
                    <a:pt x="3787" y="8954"/>
                    <a:pt x="3787" y="9133"/>
                    <a:pt x="3787" y="9264"/>
                  </a:cubicBezTo>
                  <a:lnTo>
                    <a:pt x="3787" y="9395"/>
                  </a:lnTo>
                  <a:cubicBezTo>
                    <a:pt x="3787" y="9406"/>
                    <a:pt x="3787" y="9418"/>
                    <a:pt x="3787" y="9442"/>
                  </a:cubicBezTo>
                  <a:cubicBezTo>
                    <a:pt x="3787" y="9442"/>
                    <a:pt x="3799" y="9430"/>
                    <a:pt x="3799" y="9395"/>
                  </a:cubicBezTo>
                  <a:lnTo>
                    <a:pt x="3799" y="9264"/>
                  </a:lnTo>
                  <a:lnTo>
                    <a:pt x="3799" y="8764"/>
                  </a:lnTo>
                  <a:lnTo>
                    <a:pt x="3799" y="6859"/>
                  </a:lnTo>
                  <a:cubicBezTo>
                    <a:pt x="3787" y="5215"/>
                    <a:pt x="3763" y="2906"/>
                    <a:pt x="3751" y="239"/>
                  </a:cubicBezTo>
                  <a:lnTo>
                    <a:pt x="3751" y="191"/>
                  </a:lnTo>
                  <a:lnTo>
                    <a:pt x="3704" y="179"/>
                  </a:lnTo>
                  <a:cubicBezTo>
                    <a:pt x="3102" y="60"/>
                    <a:pt x="2492" y="1"/>
                    <a:pt x="1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65;p38">
              <a:extLst>
                <a:ext uri="{FF2B5EF4-FFF2-40B4-BE49-F238E27FC236}">
                  <a16:creationId xmlns:a16="http://schemas.microsoft.com/office/drawing/2014/main" id="{4F7E19DC-AE04-43AC-84A9-766233D073B2}"/>
                </a:ext>
              </a:extLst>
            </p:cNvPr>
            <p:cNvSpPr/>
            <p:nvPr/>
          </p:nvSpPr>
          <p:spPr>
            <a:xfrm flipH="1">
              <a:off x="6971575" y="2204194"/>
              <a:ext cx="133239" cy="399601"/>
            </a:xfrm>
            <a:custGeom>
              <a:avLst/>
              <a:gdLst/>
              <a:ahLst/>
              <a:cxnLst/>
              <a:rect l="l" t="t" r="r" b="b"/>
              <a:pathLst>
                <a:path w="3477" h="10428" extrusionOk="0">
                  <a:moveTo>
                    <a:pt x="1739" y="1"/>
                  </a:moveTo>
                  <a:cubicBezTo>
                    <a:pt x="1155" y="1"/>
                    <a:pt x="572" y="69"/>
                    <a:pt x="0" y="206"/>
                  </a:cubicBezTo>
                  <a:lnTo>
                    <a:pt x="0" y="10398"/>
                  </a:lnTo>
                  <a:cubicBezTo>
                    <a:pt x="297" y="10417"/>
                    <a:pt x="589" y="10428"/>
                    <a:pt x="874" y="10428"/>
                  </a:cubicBezTo>
                  <a:cubicBezTo>
                    <a:pt x="1858" y="10428"/>
                    <a:pt x="2757" y="10298"/>
                    <a:pt x="3477" y="9910"/>
                  </a:cubicBezTo>
                  <a:lnTo>
                    <a:pt x="3477" y="206"/>
                  </a:lnTo>
                  <a:cubicBezTo>
                    <a:pt x="2905" y="69"/>
                    <a:pt x="2322" y="1"/>
                    <a:pt x="1739"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66;p38">
              <a:extLst>
                <a:ext uri="{FF2B5EF4-FFF2-40B4-BE49-F238E27FC236}">
                  <a16:creationId xmlns:a16="http://schemas.microsoft.com/office/drawing/2014/main" id="{8B78C568-581D-4563-AB74-7060860D2953}"/>
                </a:ext>
              </a:extLst>
            </p:cNvPr>
            <p:cNvSpPr/>
            <p:nvPr/>
          </p:nvSpPr>
          <p:spPr>
            <a:xfrm flipH="1">
              <a:off x="7598945" y="2448499"/>
              <a:ext cx="133698" cy="158185"/>
            </a:xfrm>
            <a:custGeom>
              <a:avLst/>
              <a:gdLst/>
              <a:ahLst/>
              <a:cxnLst/>
              <a:rect l="l" t="t" r="r" b="b"/>
              <a:pathLst>
                <a:path w="3489" h="4128" extrusionOk="0">
                  <a:moveTo>
                    <a:pt x="506" y="127"/>
                  </a:moveTo>
                  <a:cubicBezTo>
                    <a:pt x="1478" y="127"/>
                    <a:pt x="2442" y="315"/>
                    <a:pt x="3346" y="675"/>
                  </a:cubicBezTo>
                  <a:lnTo>
                    <a:pt x="3346" y="675"/>
                  </a:lnTo>
                  <a:cubicBezTo>
                    <a:pt x="3358" y="1684"/>
                    <a:pt x="3370" y="2530"/>
                    <a:pt x="3370" y="3142"/>
                  </a:cubicBezTo>
                  <a:cubicBezTo>
                    <a:pt x="3382" y="3440"/>
                    <a:pt x="3382" y="3690"/>
                    <a:pt x="3382" y="3856"/>
                  </a:cubicBezTo>
                  <a:cubicBezTo>
                    <a:pt x="3392" y="4005"/>
                    <a:pt x="3393" y="4097"/>
                    <a:pt x="3394" y="4115"/>
                  </a:cubicBezTo>
                  <a:lnTo>
                    <a:pt x="3394" y="4115"/>
                  </a:lnTo>
                  <a:cubicBezTo>
                    <a:pt x="3318" y="4104"/>
                    <a:pt x="3244" y="4095"/>
                    <a:pt x="3179" y="4095"/>
                  </a:cubicBezTo>
                  <a:lnTo>
                    <a:pt x="2477" y="4035"/>
                  </a:lnTo>
                  <a:cubicBezTo>
                    <a:pt x="2179" y="3999"/>
                    <a:pt x="1810" y="3964"/>
                    <a:pt x="1405" y="3892"/>
                  </a:cubicBezTo>
                  <a:cubicBezTo>
                    <a:pt x="954" y="3811"/>
                    <a:pt x="514" y="3685"/>
                    <a:pt x="96" y="3525"/>
                  </a:cubicBezTo>
                  <a:lnTo>
                    <a:pt x="96" y="3525"/>
                  </a:lnTo>
                  <a:lnTo>
                    <a:pt x="96" y="138"/>
                  </a:lnTo>
                  <a:lnTo>
                    <a:pt x="96" y="138"/>
                  </a:lnTo>
                  <a:cubicBezTo>
                    <a:pt x="233" y="131"/>
                    <a:pt x="370" y="127"/>
                    <a:pt x="506" y="127"/>
                  </a:cubicBezTo>
                  <a:close/>
                  <a:moveTo>
                    <a:pt x="456" y="0"/>
                  </a:moveTo>
                  <a:cubicBezTo>
                    <a:pt x="324" y="0"/>
                    <a:pt x="192" y="4"/>
                    <a:pt x="60" y="11"/>
                  </a:cubicBezTo>
                  <a:lnTo>
                    <a:pt x="0" y="11"/>
                  </a:lnTo>
                  <a:lnTo>
                    <a:pt x="0" y="70"/>
                  </a:lnTo>
                  <a:lnTo>
                    <a:pt x="0" y="3547"/>
                  </a:lnTo>
                  <a:lnTo>
                    <a:pt x="0" y="3583"/>
                  </a:lnTo>
                  <a:lnTo>
                    <a:pt x="24" y="3594"/>
                  </a:lnTo>
                  <a:cubicBezTo>
                    <a:pt x="465" y="3773"/>
                    <a:pt x="929" y="3892"/>
                    <a:pt x="1393" y="3964"/>
                  </a:cubicBezTo>
                  <a:cubicBezTo>
                    <a:pt x="1810" y="4035"/>
                    <a:pt x="2179" y="4059"/>
                    <a:pt x="2477" y="4095"/>
                  </a:cubicBezTo>
                  <a:cubicBezTo>
                    <a:pt x="2774" y="4118"/>
                    <a:pt x="3013" y="4118"/>
                    <a:pt x="3179" y="4118"/>
                  </a:cubicBezTo>
                  <a:cubicBezTo>
                    <a:pt x="3215" y="4124"/>
                    <a:pt x="3254" y="4127"/>
                    <a:pt x="3294" y="4127"/>
                  </a:cubicBezTo>
                  <a:cubicBezTo>
                    <a:pt x="3334" y="4127"/>
                    <a:pt x="3376" y="4124"/>
                    <a:pt x="3417" y="4118"/>
                  </a:cubicBezTo>
                  <a:cubicBezTo>
                    <a:pt x="3410" y="4117"/>
                    <a:pt x="3402" y="4116"/>
                    <a:pt x="3395" y="4115"/>
                  </a:cubicBezTo>
                  <a:lnTo>
                    <a:pt x="3395" y="4115"/>
                  </a:lnTo>
                  <a:cubicBezTo>
                    <a:pt x="3418" y="4044"/>
                    <a:pt x="3441" y="3962"/>
                    <a:pt x="3441" y="3880"/>
                  </a:cubicBezTo>
                  <a:cubicBezTo>
                    <a:pt x="3453" y="3702"/>
                    <a:pt x="3453" y="3475"/>
                    <a:pt x="3453" y="3178"/>
                  </a:cubicBezTo>
                  <a:cubicBezTo>
                    <a:pt x="3465" y="2547"/>
                    <a:pt x="3489" y="1678"/>
                    <a:pt x="3489" y="642"/>
                  </a:cubicBezTo>
                  <a:lnTo>
                    <a:pt x="3489" y="606"/>
                  </a:lnTo>
                  <a:lnTo>
                    <a:pt x="3453" y="594"/>
                  </a:lnTo>
                  <a:cubicBezTo>
                    <a:pt x="2504" y="204"/>
                    <a:pt x="1480" y="0"/>
                    <a:pt x="45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67;p38">
              <a:extLst>
                <a:ext uri="{FF2B5EF4-FFF2-40B4-BE49-F238E27FC236}">
                  <a16:creationId xmlns:a16="http://schemas.microsoft.com/office/drawing/2014/main" id="{DA1648F8-6C32-415D-9D71-ED1412DE5F38}"/>
                </a:ext>
              </a:extLst>
            </p:cNvPr>
            <p:cNvSpPr/>
            <p:nvPr/>
          </p:nvSpPr>
          <p:spPr>
            <a:xfrm flipH="1">
              <a:off x="7540085" y="2250296"/>
              <a:ext cx="177038" cy="12186"/>
            </a:xfrm>
            <a:custGeom>
              <a:avLst/>
              <a:gdLst/>
              <a:ahLst/>
              <a:cxnLst/>
              <a:rect l="l" t="t" r="r" b="b"/>
              <a:pathLst>
                <a:path w="4620" h="318" extrusionOk="0">
                  <a:moveTo>
                    <a:pt x="125" y="0"/>
                  </a:moveTo>
                  <a:cubicBezTo>
                    <a:pt x="83" y="0"/>
                    <a:pt x="42" y="1"/>
                    <a:pt x="0" y="3"/>
                  </a:cubicBezTo>
                  <a:cubicBezTo>
                    <a:pt x="214" y="63"/>
                    <a:pt x="441" y="111"/>
                    <a:pt x="667" y="123"/>
                  </a:cubicBezTo>
                  <a:cubicBezTo>
                    <a:pt x="1084" y="182"/>
                    <a:pt x="1655" y="242"/>
                    <a:pt x="2298" y="277"/>
                  </a:cubicBezTo>
                  <a:cubicBezTo>
                    <a:pt x="2941" y="313"/>
                    <a:pt x="3524" y="313"/>
                    <a:pt x="3941" y="313"/>
                  </a:cubicBezTo>
                  <a:cubicBezTo>
                    <a:pt x="3998" y="316"/>
                    <a:pt x="4054" y="317"/>
                    <a:pt x="4111" y="317"/>
                  </a:cubicBezTo>
                  <a:cubicBezTo>
                    <a:pt x="4280" y="317"/>
                    <a:pt x="4450" y="304"/>
                    <a:pt x="4620" y="277"/>
                  </a:cubicBezTo>
                  <a:cubicBezTo>
                    <a:pt x="4394" y="242"/>
                    <a:pt x="4167" y="230"/>
                    <a:pt x="3941" y="230"/>
                  </a:cubicBezTo>
                  <a:cubicBezTo>
                    <a:pt x="3524" y="218"/>
                    <a:pt x="2941" y="194"/>
                    <a:pt x="2310" y="158"/>
                  </a:cubicBezTo>
                  <a:cubicBezTo>
                    <a:pt x="1679" y="123"/>
                    <a:pt x="1095" y="75"/>
                    <a:pt x="679" y="39"/>
                  </a:cubicBezTo>
                  <a:cubicBezTo>
                    <a:pt x="494" y="20"/>
                    <a:pt x="309" y="0"/>
                    <a:pt x="125"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68;p38">
              <a:extLst>
                <a:ext uri="{FF2B5EF4-FFF2-40B4-BE49-F238E27FC236}">
                  <a16:creationId xmlns:a16="http://schemas.microsoft.com/office/drawing/2014/main" id="{B3590F0C-C4BE-451B-A4E3-7FC5C483E62F}"/>
                </a:ext>
              </a:extLst>
            </p:cNvPr>
            <p:cNvSpPr/>
            <p:nvPr/>
          </p:nvSpPr>
          <p:spPr>
            <a:xfrm flipH="1">
              <a:off x="7559705" y="2277543"/>
              <a:ext cx="155618" cy="12952"/>
            </a:xfrm>
            <a:custGeom>
              <a:avLst/>
              <a:gdLst/>
              <a:ahLst/>
              <a:cxnLst/>
              <a:rect l="l" t="t" r="r" b="b"/>
              <a:pathLst>
                <a:path w="4061" h="338" extrusionOk="0">
                  <a:moveTo>
                    <a:pt x="298" y="1"/>
                  </a:moveTo>
                  <a:cubicBezTo>
                    <a:pt x="200" y="1"/>
                    <a:pt x="102" y="7"/>
                    <a:pt x="1" y="19"/>
                  </a:cubicBezTo>
                  <a:cubicBezTo>
                    <a:pt x="191" y="66"/>
                    <a:pt x="394" y="90"/>
                    <a:pt x="596" y="102"/>
                  </a:cubicBezTo>
                  <a:cubicBezTo>
                    <a:pt x="953" y="138"/>
                    <a:pt x="1465" y="185"/>
                    <a:pt x="2025" y="233"/>
                  </a:cubicBezTo>
                  <a:cubicBezTo>
                    <a:pt x="2584" y="269"/>
                    <a:pt x="3096" y="304"/>
                    <a:pt x="3465" y="328"/>
                  </a:cubicBezTo>
                  <a:cubicBezTo>
                    <a:pt x="3561" y="334"/>
                    <a:pt x="3659" y="337"/>
                    <a:pt x="3759" y="337"/>
                  </a:cubicBezTo>
                  <a:cubicBezTo>
                    <a:pt x="3858" y="337"/>
                    <a:pt x="3960" y="334"/>
                    <a:pt x="4061" y="328"/>
                  </a:cubicBezTo>
                  <a:cubicBezTo>
                    <a:pt x="3858" y="269"/>
                    <a:pt x="3668" y="245"/>
                    <a:pt x="3465" y="233"/>
                  </a:cubicBezTo>
                  <a:cubicBezTo>
                    <a:pt x="3096" y="197"/>
                    <a:pt x="2596" y="150"/>
                    <a:pt x="2037" y="102"/>
                  </a:cubicBezTo>
                  <a:cubicBezTo>
                    <a:pt x="1477" y="66"/>
                    <a:pt x="965" y="31"/>
                    <a:pt x="596" y="19"/>
                  </a:cubicBezTo>
                  <a:cubicBezTo>
                    <a:pt x="495" y="7"/>
                    <a:pt x="397" y="1"/>
                    <a:pt x="298"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69;p38">
              <a:extLst>
                <a:ext uri="{FF2B5EF4-FFF2-40B4-BE49-F238E27FC236}">
                  <a16:creationId xmlns:a16="http://schemas.microsoft.com/office/drawing/2014/main" id="{1714D8DB-B8EF-43AF-B241-2A6AB2B774C3}"/>
                </a:ext>
              </a:extLst>
            </p:cNvPr>
            <p:cNvSpPr/>
            <p:nvPr/>
          </p:nvSpPr>
          <p:spPr>
            <a:xfrm flipH="1">
              <a:off x="7502227" y="2196568"/>
              <a:ext cx="257357" cy="131438"/>
            </a:xfrm>
            <a:custGeom>
              <a:avLst/>
              <a:gdLst/>
              <a:ahLst/>
              <a:cxnLst/>
              <a:rect l="l" t="t" r="r" b="b"/>
              <a:pathLst>
                <a:path w="6716" h="3430" extrusionOk="0">
                  <a:moveTo>
                    <a:pt x="215" y="1"/>
                  </a:moveTo>
                  <a:lnTo>
                    <a:pt x="156" y="60"/>
                  </a:lnTo>
                  <a:lnTo>
                    <a:pt x="156" y="155"/>
                  </a:lnTo>
                  <a:lnTo>
                    <a:pt x="156" y="251"/>
                  </a:lnTo>
                  <a:lnTo>
                    <a:pt x="156" y="441"/>
                  </a:lnTo>
                  <a:lnTo>
                    <a:pt x="132" y="834"/>
                  </a:lnTo>
                  <a:cubicBezTo>
                    <a:pt x="120" y="1096"/>
                    <a:pt x="108" y="1346"/>
                    <a:pt x="84" y="1596"/>
                  </a:cubicBezTo>
                  <a:cubicBezTo>
                    <a:pt x="60" y="2096"/>
                    <a:pt x="37" y="2572"/>
                    <a:pt x="1" y="3049"/>
                  </a:cubicBezTo>
                  <a:lnTo>
                    <a:pt x="1" y="3096"/>
                  </a:lnTo>
                  <a:lnTo>
                    <a:pt x="60" y="3096"/>
                  </a:lnTo>
                  <a:cubicBezTo>
                    <a:pt x="1930" y="3322"/>
                    <a:pt x="3537" y="3406"/>
                    <a:pt x="4680" y="3430"/>
                  </a:cubicBezTo>
                  <a:lnTo>
                    <a:pt x="6013" y="3430"/>
                  </a:lnTo>
                  <a:cubicBezTo>
                    <a:pt x="6168" y="3418"/>
                    <a:pt x="6299" y="3418"/>
                    <a:pt x="6371" y="3418"/>
                  </a:cubicBezTo>
                  <a:lnTo>
                    <a:pt x="6359" y="3418"/>
                  </a:lnTo>
                  <a:lnTo>
                    <a:pt x="6013" y="3406"/>
                  </a:lnTo>
                  <a:lnTo>
                    <a:pt x="4680" y="3370"/>
                  </a:lnTo>
                  <a:cubicBezTo>
                    <a:pt x="3548" y="3323"/>
                    <a:pt x="1971" y="3229"/>
                    <a:pt x="125" y="2996"/>
                  </a:cubicBezTo>
                  <a:lnTo>
                    <a:pt x="125" y="2996"/>
                  </a:lnTo>
                  <a:cubicBezTo>
                    <a:pt x="158" y="2551"/>
                    <a:pt x="181" y="2085"/>
                    <a:pt x="203" y="1608"/>
                  </a:cubicBezTo>
                  <a:cubicBezTo>
                    <a:pt x="227" y="1358"/>
                    <a:pt x="239" y="1108"/>
                    <a:pt x="251" y="846"/>
                  </a:cubicBezTo>
                  <a:cubicBezTo>
                    <a:pt x="263" y="715"/>
                    <a:pt x="275" y="584"/>
                    <a:pt x="275" y="453"/>
                  </a:cubicBezTo>
                  <a:lnTo>
                    <a:pt x="287" y="262"/>
                  </a:lnTo>
                  <a:lnTo>
                    <a:pt x="287" y="167"/>
                  </a:lnTo>
                  <a:lnTo>
                    <a:pt x="287" y="140"/>
                  </a:lnTo>
                  <a:lnTo>
                    <a:pt x="287" y="140"/>
                  </a:lnTo>
                  <a:cubicBezTo>
                    <a:pt x="2308" y="373"/>
                    <a:pt x="4330" y="489"/>
                    <a:pt x="6363" y="489"/>
                  </a:cubicBezTo>
                  <a:cubicBezTo>
                    <a:pt x="6444" y="489"/>
                    <a:pt x="6525" y="489"/>
                    <a:pt x="6606" y="489"/>
                  </a:cubicBezTo>
                  <a:lnTo>
                    <a:pt x="6606" y="489"/>
                  </a:lnTo>
                  <a:cubicBezTo>
                    <a:pt x="6560" y="1372"/>
                    <a:pt x="6525" y="2093"/>
                    <a:pt x="6502" y="2608"/>
                  </a:cubicBezTo>
                  <a:cubicBezTo>
                    <a:pt x="6502" y="2870"/>
                    <a:pt x="6490" y="3072"/>
                    <a:pt x="6490" y="3215"/>
                  </a:cubicBezTo>
                  <a:lnTo>
                    <a:pt x="6490" y="3430"/>
                  </a:lnTo>
                  <a:cubicBezTo>
                    <a:pt x="6502" y="3370"/>
                    <a:pt x="6514" y="3299"/>
                    <a:pt x="6514" y="3227"/>
                  </a:cubicBezTo>
                  <a:cubicBezTo>
                    <a:pt x="6525" y="3084"/>
                    <a:pt x="6537" y="2894"/>
                    <a:pt x="6561" y="2644"/>
                  </a:cubicBezTo>
                  <a:cubicBezTo>
                    <a:pt x="6597" y="2108"/>
                    <a:pt x="6645" y="1358"/>
                    <a:pt x="6716" y="441"/>
                  </a:cubicBezTo>
                  <a:lnTo>
                    <a:pt x="6716" y="393"/>
                  </a:lnTo>
                  <a:lnTo>
                    <a:pt x="6668" y="393"/>
                  </a:lnTo>
                  <a:cubicBezTo>
                    <a:pt x="4513" y="393"/>
                    <a:pt x="2358" y="262"/>
                    <a:pt x="215"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70;p38">
              <a:extLst>
                <a:ext uri="{FF2B5EF4-FFF2-40B4-BE49-F238E27FC236}">
                  <a16:creationId xmlns:a16="http://schemas.microsoft.com/office/drawing/2014/main" id="{16DA7A4F-5495-4B76-8220-B6E970E0B985}"/>
                </a:ext>
              </a:extLst>
            </p:cNvPr>
            <p:cNvSpPr/>
            <p:nvPr/>
          </p:nvSpPr>
          <p:spPr>
            <a:xfrm flipH="1">
              <a:off x="7480755" y="2327975"/>
              <a:ext cx="30158" cy="50238"/>
            </a:xfrm>
            <a:custGeom>
              <a:avLst/>
              <a:gdLst/>
              <a:ahLst/>
              <a:cxnLst/>
              <a:rect l="l" t="t" r="r" b="b"/>
              <a:pathLst>
                <a:path w="787" h="1311" extrusionOk="0">
                  <a:moveTo>
                    <a:pt x="1" y="1"/>
                  </a:moveTo>
                  <a:lnTo>
                    <a:pt x="1" y="1"/>
                  </a:lnTo>
                  <a:cubicBezTo>
                    <a:pt x="72" y="251"/>
                    <a:pt x="191" y="477"/>
                    <a:pt x="334" y="691"/>
                  </a:cubicBezTo>
                  <a:cubicBezTo>
                    <a:pt x="465" y="917"/>
                    <a:pt x="608" y="1120"/>
                    <a:pt x="787" y="1310"/>
                  </a:cubicBezTo>
                  <a:cubicBezTo>
                    <a:pt x="715" y="1060"/>
                    <a:pt x="596" y="834"/>
                    <a:pt x="441" y="620"/>
                  </a:cubicBezTo>
                  <a:cubicBezTo>
                    <a:pt x="322" y="393"/>
                    <a:pt x="167" y="19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71;p38">
              <a:extLst>
                <a:ext uri="{FF2B5EF4-FFF2-40B4-BE49-F238E27FC236}">
                  <a16:creationId xmlns:a16="http://schemas.microsoft.com/office/drawing/2014/main" id="{5CDEA90B-11E5-4F6D-9C74-2921B7BF45A0}"/>
                </a:ext>
              </a:extLst>
            </p:cNvPr>
            <p:cNvSpPr/>
            <p:nvPr/>
          </p:nvSpPr>
          <p:spPr>
            <a:xfrm flipH="1">
              <a:off x="8182086" y="1513089"/>
              <a:ext cx="744174" cy="1080394"/>
            </a:xfrm>
            <a:custGeom>
              <a:avLst/>
              <a:gdLst/>
              <a:ahLst/>
              <a:cxnLst/>
              <a:rect l="l" t="t" r="r" b="b"/>
              <a:pathLst>
                <a:path w="19420" h="28194" extrusionOk="0">
                  <a:moveTo>
                    <a:pt x="1" y="0"/>
                  </a:moveTo>
                  <a:lnTo>
                    <a:pt x="2953" y="17859"/>
                  </a:lnTo>
                  <a:cubicBezTo>
                    <a:pt x="2953" y="17859"/>
                    <a:pt x="7454" y="26289"/>
                    <a:pt x="19420" y="28194"/>
                  </a:cubicBezTo>
                  <a:lnTo>
                    <a:pt x="17491" y="12252"/>
                  </a:lnTo>
                  <a:cubicBezTo>
                    <a:pt x="17491" y="12252"/>
                    <a:pt x="6430" y="8823"/>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72;p38">
              <a:extLst>
                <a:ext uri="{FF2B5EF4-FFF2-40B4-BE49-F238E27FC236}">
                  <a16:creationId xmlns:a16="http://schemas.microsoft.com/office/drawing/2014/main" id="{F63BA955-221F-4F35-92C8-FF735AE8DA96}"/>
                </a:ext>
              </a:extLst>
            </p:cNvPr>
            <p:cNvSpPr/>
            <p:nvPr/>
          </p:nvSpPr>
          <p:spPr>
            <a:xfrm flipH="1">
              <a:off x="8240943" y="1698301"/>
              <a:ext cx="625996" cy="846374"/>
            </a:xfrm>
            <a:custGeom>
              <a:avLst/>
              <a:gdLst/>
              <a:ahLst/>
              <a:cxnLst/>
              <a:rect l="l" t="t" r="r" b="b"/>
              <a:pathLst>
                <a:path w="16336" h="22087" extrusionOk="0">
                  <a:moveTo>
                    <a:pt x="0" y="1"/>
                  </a:moveTo>
                  <a:cubicBezTo>
                    <a:pt x="0" y="13"/>
                    <a:pt x="0" y="37"/>
                    <a:pt x="0" y="60"/>
                  </a:cubicBezTo>
                  <a:lnTo>
                    <a:pt x="24" y="239"/>
                  </a:lnTo>
                  <a:lnTo>
                    <a:pt x="119" y="942"/>
                  </a:lnTo>
                  <a:cubicBezTo>
                    <a:pt x="215" y="1549"/>
                    <a:pt x="346" y="2418"/>
                    <a:pt x="500" y="3513"/>
                  </a:cubicBezTo>
                  <a:lnTo>
                    <a:pt x="1858" y="12241"/>
                  </a:lnTo>
                  <a:cubicBezTo>
                    <a:pt x="2310" y="13038"/>
                    <a:pt x="2846" y="13788"/>
                    <a:pt x="3465" y="14479"/>
                  </a:cubicBezTo>
                  <a:cubicBezTo>
                    <a:pt x="4763" y="15955"/>
                    <a:pt x="6263" y="17253"/>
                    <a:pt x="7906" y="18337"/>
                  </a:cubicBezTo>
                  <a:cubicBezTo>
                    <a:pt x="8668" y="18825"/>
                    <a:pt x="9418" y="19253"/>
                    <a:pt x="10121" y="19646"/>
                  </a:cubicBezTo>
                  <a:cubicBezTo>
                    <a:pt x="10823" y="20039"/>
                    <a:pt x="11514" y="20337"/>
                    <a:pt x="12145" y="20623"/>
                  </a:cubicBezTo>
                  <a:cubicBezTo>
                    <a:pt x="12454" y="20753"/>
                    <a:pt x="12752" y="20884"/>
                    <a:pt x="13050" y="20992"/>
                  </a:cubicBezTo>
                  <a:lnTo>
                    <a:pt x="13859" y="21301"/>
                  </a:lnTo>
                  <a:cubicBezTo>
                    <a:pt x="14359" y="21504"/>
                    <a:pt x="14824" y="21623"/>
                    <a:pt x="15181" y="21742"/>
                  </a:cubicBezTo>
                  <a:lnTo>
                    <a:pt x="16026" y="22004"/>
                  </a:lnTo>
                  <a:lnTo>
                    <a:pt x="16264" y="22063"/>
                  </a:lnTo>
                  <a:lnTo>
                    <a:pt x="16336" y="22087"/>
                  </a:lnTo>
                  <a:cubicBezTo>
                    <a:pt x="16312" y="22075"/>
                    <a:pt x="16288" y="22075"/>
                    <a:pt x="16276" y="22063"/>
                  </a:cubicBezTo>
                  <a:lnTo>
                    <a:pt x="16050" y="21992"/>
                  </a:lnTo>
                  <a:lnTo>
                    <a:pt x="15217" y="21718"/>
                  </a:lnTo>
                  <a:cubicBezTo>
                    <a:pt x="14859" y="21587"/>
                    <a:pt x="14407" y="21456"/>
                    <a:pt x="13907" y="21254"/>
                  </a:cubicBezTo>
                  <a:lnTo>
                    <a:pt x="13097" y="20932"/>
                  </a:lnTo>
                  <a:cubicBezTo>
                    <a:pt x="12811" y="20825"/>
                    <a:pt x="12514" y="20706"/>
                    <a:pt x="12204" y="20551"/>
                  </a:cubicBezTo>
                  <a:cubicBezTo>
                    <a:pt x="11585" y="20265"/>
                    <a:pt x="10918" y="19932"/>
                    <a:pt x="10192" y="19563"/>
                  </a:cubicBezTo>
                  <a:cubicBezTo>
                    <a:pt x="9478" y="19206"/>
                    <a:pt x="8751" y="18741"/>
                    <a:pt x="8001" y="18253"/>
                  </a:cubicBezTo>
                  <a:cubicBezTo>
                    <a:pt x="6358" y="17170"/>
                    <a:pt x="4870" y="15884"/>
                    <a:pt x="3572" y="14419"/>
                  </a:cubicBezTo>
                  <a:cubicBezTo>
                    <a:pt x="2965" y="13729"/>
                    <a:pt x="2441" y="12991"/>
                    <a:pt x="1989" y="12205"/>
                  </a:cubicBezTo>
                  <a:lnTo>
                    <a:pt x="1989" y="12217"/>
                  </a:lnTo>
                  <a:cubicBezTo>
                    <a:pt x="1429" y="8740"/>
                    <a:pt x="941" y="5692"/>
                    <a:pt x="584" y="3501"/>
                  </a:cubicBezTo>
                  <a:cubicBezTo>
                    <a:pt x="393" y="2418"/>
                    <a:pt x="262" y="1549"/>
                    <a:pt x="167" y="930"/>
                  </a:cubicBezTo>
                  <a:lnTo>
                    <a:pt x="48" y="239"/>
                  </a:lnTo>
                  <a:lnTo>
                    <a:pt x="12" y="60"/>
                  </a:lnTo>
                  <a:cubicBezTo>
                    <a:pt x="12" y="37"/>
                    <a:pt x="0" y="13"/>
                    <a:pt x="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73;p38">
              <a:extLst>
                <a:ext uri="{FF2B5EF4-FFF2-40B4-BE49-F238E27FC236}">
                  <a16:creationId xmlns:a16="http://schemas.microsoft.com/office/drawing/2014/main" id="{90129B88-EA59-4BD7-9712-5E88F4C5105A}"/>
                </a:ext>
              </a:extLst>
            </p:cNvPr>
            <p:cNvSpPr/>
            <p:nvPr/>
          </p:nvSpPr>
          <p:spPr>
            <a:xfrm flipH="1">
              <a:off x="8281521" y="1849329"/>
              <a:ext cx="545715" cy="572654"/>
            </a:xfrm>
            <a:custGeom>
              <a:avLst/>
              <a:gdLst/>
              <a:ahLst/>
              <a:cxnLst/>
              <a:rect l="l" t="t" r="r" b="b"/>
              <a:pathLst>
                <a:path w="14241" h="14944" extrusionOk="0">
                  <a:moveTo>
                    <a:pt x="560" y="1"/>
                  </a:moveTo>
                  <a:lnTo>
                    <a:pt x="536" y="120"/>
                  </a:lnTo>
                  <a:cubicBezTo>
                    <a:pt x="357" y="906"/>
                    <a:pt x="226" y="1537"/>
                    <a:pt x="131" y="1977"/>
                  </a:cubicBezTo>
                  <a:lnTo>
                    <a:pt x="24" y="2477"/>
                  </a:lnTo>
                  <a:cubicBezTo>
                    <a:pt x="12" y="2525"/>
                    <a:pt x="0" y="2561"/>
                    <a:pt x="0" y="2596"/>
                  </a:cubicBezTo>
                  <a:lnTo>
                    <a:pt x="0" y="2644"/>
                  </a:lnTo>
                  <a:cubicBezTo>
                    <a:pt x="12" y="2632"/>
                    <a:pt x="12" y="2620"/>
                    <a:pt x="24" y="2596"/>
                  </a:cubicBezTo>
                  <a:lnTo>
                    <a:pt x="48" y="2477"/>
                  </a:lnTo>
                  <a:cubicBezTo>
                    <a:pt x="84" y="2358"/>
                    <a:pt x="119" y="2192"/>
                    <a:pt x="167" y="1989"/>
                  </a:cubicBezTo>
                  <a:cubicBezTo>
                    <a:pt x="269" y="1568"/>
                    <a:pt x="415" y="973"/>
                    <a:pt x="584" y="224"/>
                  </a:cubicBezTo>
                  <a:lnTo>
                    <a:pt x="584" y="224"/>
                  </a:lnTo>
                  <a:cubicBezTo>
                    <a:pt x="1275" y="2214"/>
                    <a:pt x="2320" y="5230"/>
                    <a:pt x="3548" y="8764"/>
                  </a:cubicBezTo>
                  <a:lnTo>
                    <a:pt x="3596" y="8895"/>
                  </a:lnTo>
                  <a:lnTo>
                    <a:pt x="3655" y="8776"/>
                  </a:lnTo>
                  <a:lnTo>
                    <a:pt x="5023" y="6052"/>
                  </a:lnTo>
                  <a:lnTo>
                    <a:pt x="5310" y="6811"/>
                  </a:lnTo>
                  <a:cubicBezTo>
                    <a:pt x="6120" y="9014"/>
                    <a:pt x="6882" y="11109"/>
                    <a:pt x="7584" y="12979"/>
                  </a:cubicBezTo>
                  <a:lnTo>
                    <a:pt x="7608" y="13050"/>
                  </a:lnTo>
                  <a:lnTo>
                    <a:pt x="7668" y="13002"/>
                  </a:lnTo>
                  <a:lnTo>
                    <a:pt x="9383" y="11774"/>
                  </a:lnTo>
                  <a:lnTo>
                    <a:pt x="9383" y="11774"/>
                  </a:lnTo>
                  <a:cubicBezTo>
                    <a:pt x="10254" y="12986"/>
                    <a:pt x="11031" y="14046"/>
                    <a:pt x="11656" y="14919"/>
                  </a:cubicBezTo>
                  <a:lnTo>
                    <a:pt x="11680" y="14943"/>
                  </a:lnTo>
                  <a:lnTo>
                    <a:pt x="11704" y="14919"/>
                  </a:lnTo>
                  <a:lnTo>
                    <a:pt x="13585" y="13479"/>
                  </a:lnTo>
                  <a:lnTo>
                    <a:pt x="14073" y="13098"/>
                  </a:lnTo>
                  <a:lnTo>
                    <a:pt x="14204" y="12991"/>
                  </a:lnTo>
                  <a:cubicBezTo>
                    <a:pt x="14240" y="12967"/>
                    <a:pt x="14240" y="12955"/>
                    <a:pt x="14240" y="12955"/>
                  </a:cubicBezTo>
                  <a:lnTo>
                    <a:pt x="14240" y="12955"/>
                  </a:lnTo>
                  <a:lnTo>
                    <a:pt x="14192" y="12991"/>
                  </a:lnTo>
                  <a:lnTo>
                    <a:pt x="14061" y="13086"/>
                  </a:lnTo>
                  <a:lnTo>
                    <a:pt x="13550" y="13455"/>
                  </a:lnTo>
                  <a:lnTo>
                    <a:pt x="11687" y="14849"/>
                  </a:lnTo>
                  <a:lnTo>
                    <a:pt x="11687" y="14849"/>
                  </a:lnTo>
                  <a:lnTo>
                    <a:pt x="9430" y="11693"/>
                  </a:lnTo>
                  <a:lnTo>
                    <a:pt x="9394" y="11645"/>
                  </a:lnTo>
                  <a:lnTo>
                    <a:pt x="9359" y="11681"/>
                  </a:lnTo>
                  <a:lnTo>
                    <a:pt x="7650" y="12874"/>
                  </a:lnTo>
                  <a:lnTo>
                    <a:pt x="7650" y="12874"/>
                  </a:lnTo>
                  <a:cubicBezTo>
                    <a:pt x="6967" y="11025"/>
                    <a:pt x="6204" y="8958"/>
                    <a:pt x="5418" y="6787"/>
                  </a:cubicBezTo>
                  <a:lnTo>
                    <a:pt x="5084" y="5894"/>
                  </a:lnTo>
                  <a:lnTo>
                    <a:pt x="5037" y="5764"/>
                  </a:lnTo>
                  <a:lnTo>
                    <a:pt x="4977" y="5894"/>
                  </a:lnTo>
                  <a:lnTo>
                    <a:pt x="3611" y="8615"/>
                  </a:lnTo>
                  <a:lnTo>
                    <a:pt x="3611" y="8615"/>
                  </a:lnTo>
                  <a:cubicBezTo>
                    <a:pt x="2356" y="5074"/>
                    <a:pt x="1290" y="2073"/>
                    <a:pt x="607" y="108"/>
                  </a:cubicBezTo>
                  <a:lnTo>
                    <a:pt x="560"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74;p38">
              <a:extLst>
                <a:ext uri="{FF2B5EF4-FFF2-40B4-BE49-F238E27FC236}">
                  <a16:creationId xmlns:a16="http://schemas.microsoft.com/office/drawing/2014/main" id="{E309075D-7027-4EDF-914E-328C174812A0}"/>
                </a:ext>
              </a:extLst>
            </p:cNvPr>
            <p:cNvSpPr/>
            <p:nvPr/>
          </p:nvSpPr>
          <p:spPr>
            <a:xfrm flipH="1">
              <a:off x="8297025" y="1915052"/>
              <a:ext cx="226816" cy="102698"/>
            </a:xfrm>
            <a:custGeom>
              <a:avLst/>
              <a:gdLst/>
              <a:ahLst/>
              <a:cxnLst/>
              <a:rect l="l" t="t" r="r" b="b"/>
              <a:pathLst>
                <a:path w="5919" h="2680" extrusionOk="0">
                  <a:moveTo>
                    <a:pt x="1" y="0"/>
                  </a:moveTo>
                  <a:cubicBezTo>
                    <a:pt x="60" y="60"/>
                    <a:pt x="132" y="108"/>
                    <a:pt x="203" y="155"/>
                  </a:cubicBezTo>
                  <a:cubicBezTo>
                    <a:pt x="334" y="250"/>
                    <a:pt x="549" y="369"/>
                    <a:pt x="799" y="524"/>
                  </a:cubicBezTo>
                  <a:cubicBezTo>
                    <a:pt x="1465" y="905"/>
                    <a:pt x="2156" y="1262"/>
                    <a:pt x="2858" y="1572"/>
                  </a:cubicBezTo>
                  <a:cubicBezTo>
                    <a:pt x="3549" y="1893"/>
                    <a:pt x="4263" y="2179"/>
                    <a:pt x="5001" y="2417"/>
                  </a:cubicBezTo>
                  <a:cubicBezTo>
                    <a:pt x="5275" y="2513"/>
                    <a:pt x="5502" y="2584"/>
                    <a:pt x="5668" y="2620"/>
                  </a:cubicBezTo>
                  <a:cubicBezTo>
                    <a:pt x="5752" y="2655"/>
                    <a:pt x="5835" y="2667"/>
                    <a:pt x="5918" y="2679"/>
                  </a:cubicBezTo>
                  <a:cubicBezTo>
                    <a:pt x="5847" y="2632"/>
                    <a:pt x="5775" y="2596"/>
                    <a:pt x="5692" y="2572"/>
                  </a:cubicBezTo>
                  <a:cubicBezTo>
                    <a:pt x="5502" y="2513"/>
                    <a:pt x="5299" y="2429"/>
                    <a:pt x="5037" y="2334"/>
                  </a:cubicBezTo>
                  <a:cubicBezTo>
                    <a:pt x="4490" y="2132"/>
                    <a:pt x="3728" y="1834"/>
                    <a:pt x="2906" y="1465"/>
                  </a:cubicBezTo>
                  <a:cubicBezTo>
                    <a:pt x="2084" y="1096"/>
                    <a:pt x="1358" y="727"/>
                    <a:pt x="846" y="441"/>
                  </a:cubicBezTo>
                  <a:lnTo>
                    <a:pt x="227" y="119"/>
                  </a:lnTo>
                  <a:cubicBezTo>
                    <a:pt x="156" y="72"/>
                    <a:pt x="84" y="36"/>
                    <a:pt x="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575;p38">
              <a:extLst>
                <a:ext uri="{FF2B5EF4-FFF2-40B4-BE49-F238E27FC236}">
                  <a16:creationId xmlns:a16="http://schemas.microsoft.com/office/drawing/2014/main" id="{028E8BE6-5BE9-4536-9AC2-B3BA2579C1D4}"/>
                </a:ext>
              </a:extLst>
            </p:cNvPr>
            <p:cNvSpPr/>
            <p:nvPr/>
          </p:nvSpPr>
          <p:spPr>
            <a:xfrm flipH="1">
              <a:off x="8278779" y="1994877"/>
              <a:ext cx="143738" cy="51157"/>
            </a:xfrm>
            <a:custGeom>
              <a:avLst/>
              <a:gdLst/>
              <a:ahLst/>
              <a:cxnLst/>
              <a:rect l="l" t="t" r="r" b="b"/>
              <a:pathLst>
                <a:path w="3751" h="1335" extrusionOk="0">
                  <a:moveTo>
                    <a:pt x="0" y="1"/>
                  </a:moveTo>
                  <a:lnTo>
                    <a:pt x="0" y="1"/>
                  </a:lnTo>
                  <a:cubicBezTo>
                    <a:pt x="155" y="108"/>
                    <a:pt x="322" y="203"/>
                    <a:pt x="500" y="287"/>
                  </a:cubicBezTo>
                  <a:cubicBezTo>
                    <a:pt x="929" y="489"/>
                    <a:pt x="1369" y="668"/>
                    <a:pt x="1810" y="834"/>
                  </a:cubicBezTo>
                  <a:cubicBezTo>
                    <a:pt x="2262" y="989"/>
                    <a:pt x="2715" y="1120"/>
                    <a:pt x="3167" y="1239"/>
                  </a:cubicBezTo>
                  <a:cubicBezTo>
                    <a:pt x="3358" y="1299"/>
                    <a:pt x="3548" y="1323"/>
                    <a:pt x="3751" y="1334"/>
                  </a:cubicBezTo>
                  <a:cubicBezTo>
                    <a:pt x="3572" y="1263"/>
                    <a:pt x="3381" y="1204"/>
                    <a:pt x="3191" y="1156"/>
                  </a:cubicBezTo>
                  <a:cubicBezTo>
                    <a:pt x="2846" y="1049"/>
                    <a:pt x="2369" y="906"/>
                    <a:pt x="1857" y="715"/>
                  </a:cubicBezTo>
                  <a:cubicBezTo>
                    <a:pt x="1334" y="525"/>
                    <a:pt x="881" y="346"/>
                    <a:pt x="548" y="203"/>
                  </a:cubicBezTo>
                  <a:cubicBezTo>
                    <a:pt x="369" y="120"/>
                    <a:pt x="179" y="49"/>
                    <a:pt x="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576;p38">
              <a:extLst>
                <a:ext uri="{FF2B5EF4-FFF2-40B4-BE49-F238E27FC236}">
                  <a16:creationId xmlns:a16="http://schemas.microsoft.com/office/drawing/2014/main" id="{C01F6812-7648-4173-B5A6-F985A59AA21D}"/>
                </a:ext>
              </a:extLst>
            </p:cNvPr>
            <p:cNvSpPr/>
            <p:nvPr/>
          </p:nvSpPr>
          <p:spPr>
            <a:xfrm flipH="1">
              <a:off x="8459461" y="2288733"/>
              <a:ext cx="15558" cy="20578"/>
            </a:xfrm>
            <a:custGeom>
              <a:avLst/>
              <a:gdLst/>
              <a:ahLst/>
              <a:cxnLst/>
              <a:rect l="l" t="t" r="r" b="b"/>
              <a:pathLst>
                <a:path w="406" h="537" extrusionOk="0">
                  <a:moveTo>
                    <a:pt x="203" y="1"/>
                  </a:moveTo>
                  <a:cubicBezTo>
                    <a:pt x="84" y="1"/>
                    <a:pt x="1" y="120"/>
                    <a:pt x="1" y="274"/>
                  </a:cubicBezTo>
                  <a:cubicBezTo>
                    <a:pt x="1" y="417"/>
                    <a:pt x="84" y="536"/>
                    <a:pt x="203" y="536"/>
                  </a:cubicBezTo>
                  <a:cubicBezTo>
                    <a:pt x="310" y="536"/>
                    <a:pt x="406" y="417"/>
                    <a:pt x="406" y="274"/>
                  </a:cubicBezTo>
                  <a:cubicBezTo>
                    <a:pt x="406" y="132"/>
                    <a:pt x="310" y="1"/>
                    <a:pt x="203"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577;p38">
              <a:extLst>
                <a:ext uri="{FF2B5EF4-FFF2-40B4-BE49-F238E27FC236}">
                  <a16:creationId xmlns:a16="http://schemas.microsoft.com/office/drawing/2014/main" id="{46FE9AAB-41B9-4D4A-8A99-9E8D0109095B}"/>
                </a:ext>
              </a:extLst>
            </p:cNvPr>
            <p:cNvSpPr/>
            <p:nvPr/>
          </p:nvSpPr>
          <p:spPr>
            <a:xfrm flipH="1">
              <a:off x="8627350" y="2072480"/>
              <a:ext cx="15558" cy="20540"/>
            </a:xfrm>
            <a:custGeom>
              <a:avLst/>
              <a:gdLst/>
              <a:ahLst/>
              <a:cxnLst/>
              <a:rect l="l" t="t" r="r" b="b"/>
              <a:pathLst>
                <a:path w="406" h="536" extrusionOk="0">
                  <a:moveTo>
                    <a:pt x="203" y="0"/>
                  </a:moveTo>
                  <a:cubicBezTo>
                    <a:pt x="96" y="0"/>
                    <a:pt x="0" y="119"/>
                    <a:pt x="0" y="274"/>
                  </a:cubicBezTo>
                  <a:cubicBezTo>
                    <a:pt x="0" y="417"/>
                    <a:pt x="96" y="536"/>
                    <a:pt x="203" y="536"/>
                  </a:cubicBezTo>
                  <a:cubicBezTo>
                    <a:pt x="310" y="536"/>
                    <a:pt x="405" y="417"/>
                    <a:pt x="405" y="274"/>
                  </a:cubicBezTo>
                  <a:cubicBezTo>
                    <a:pt x="405" y="119"/>
                    <a:pt x="310" y="0"/>
                    <a:pt x="20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578;p38">
              <a:extLst>
                <a:ext uri="{FF2B5EF4-FFF2-40B4-BE49-F238E27FC236}">
                  <a16:creationId xmlns:a16="http://schemas.microsoft.com/office/drawing/2014/main" id="{2FB23E4B-B80E-4DFA-98AD-11F2620D2AB3}"/>
                </a:ext>
              </a:extLst>
            </p:cNvPr>
            <p:cNvSpPr/>
            <p:nvPr/>
          </p:nvSpPr>
          <p:spPr>
            <a:xfrm flipH="1">
              <a:off x="8797116" y="1847068"/>
              <a:ext cx="15060" cy="20578"/>
            </a:xfrm>
            <a:custGeom>
              <a:avLst/>
              <a:gdLst/>
              <a:ahLst/>
              <a:cxnLst/>
              <a:rect l="l" t="t" r="r" b="b"/>
              <a:pathLst>
                <a:path w="393" h="537" extrusionOk="0">
                  <a:moveTo>
                    <a:pt x="203" y="0"/>
                  </a:moveTo>
                  <a:cubicBezTo>
                    <a:pt x="83" y="0"/>
                    <a:pt x="0" y="119"/>
                    <a:pt x="0" y="262"/>
                  </a:cubicBezTo>
                  <a:cubicBezTo>
                    <a:pt x="0" y="417"/>
                    <a:pt x="83" y="536"/>
                    <a:pt x="203" y="536"/>
                  </a:cubicBezTo>
                  <a:cubicBezTo>
                    <a:pt x="310" y="536"/>
                    <a:pt x="393" y="417"/>
                    <a:pt x="393" y="262"/>
                  </a:cubicBezTo>
                  <a:cubicBezTo>
                    <a:pt x="393" y="119"/>
                    <a:pt x="310" y="0"/>
                    <a:pt x="20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579;p38">
              <a:extLst>
                <a:ext uri="{FF2B5EF4-FFF2-40B4-BE49-F238E27FC236}">
                  <a16:creationId xmlns:a16="http://schemas.microsoft.com/office/drawing/2014/main" id="{FE065FE8-E4BB-44AF-86DC-1A33D5EA9130}"/>
                </a:ext>
              </a:extLst>
            </p:cNvPr>
            <p:cNvSpPr/>
            <p:nvPr/>
          </p:nvSpPr>
          <p:spPr>
            <a:xfrm flipH="1">
              <a:off x="5933575" y="1634877"/>
              <a:ext cx="678456" cy="1003792"/>
            </a:xfrm>
            <a:custGeom>
              <a:avLst/>
              <a:gdLst/>
              <a:ahLst/>
              <a:cxnLst/>
              <a:rect l="l" t="t" r="r" b="b"/>
              <a:pathLst>
                <a:path w="17705" h="26195" extrusionOk="0">
                  <a:moveTo>
                    <a:pt x="17705" y="1"/>
                  </a:moveTo>
                  <a:cubicBezTo>
                    <a:pt x="11847" y="7502"/>
                    <a:pt x="1476" y="7931"/>
                    <a:pt x="1476" y="7931"/>
                  </a:cubicBezTo>
                  <a:lnTo>
                    <a:pt x="0" y="26195"/>
                  </a:lnTo>
                  <a:cubicBezTo>
                    <a:pt x="11894" y="25897"/>
                    <a:pt x="16216" y="18134"/>
                    <a:pt x="16216" y="18134"/>
                  </a:cubicBezTo>
                  <a:lnTo>
                    <a:pt x="177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580;p38">
              <a:extLst>
                <a:ext uri="{FF2B5EF4-FFF2-40B4-BE49-F238E27FC236}">
                  <a16:creationId xmlns:a16="http://schemas.microsoft.com/office/drawing/2014/main" id="{03F40DA7-94CE-436A-9CAE-09FEB431FE2A}"/>
                </a:ext>
              </a:extLst>
            </p:cNvPr>
            <p:cNvSpPr/>
            <p:nvPr/>
          </p:nvSpPr>
          <p:spPr>
            <a:xfrm flipH="1">
              <a:off x="5947709" y="1811927"/>
              <a:ext cx="546635" cy="675198"/>
            </a:xfrm>
            <a:custGeom>
              <a:avLst/>
              <a:gdLst/>
              <a:ahLst/>
              <a:cxnLst/>
              <a:rect l="l" t="t" r="r" b="b"/>
              <a:pathLst>
                <a:path w="14265" h="17620" extrusionOk="0">
                  <a:moveTo>
                    <a:pt x="14265" y="1"/>
                  </a:moveTo>
                  <a:cubicBezTo>
                    <a:pt x="13074" y="1727"/>
                    <a:pt x="12419" y="3775"/>
                    <a:pt x="12371" y="5870"/>
                  </a:cubicBezTo>
                  <a:cubicBezTo>
                    <a:pt x="12360" y="6478"/>
                    <a:pt x="12395" y="7097"/>
                    <a:pt x="12169" y="7656"/>
                  </a:cubicBezTo>
                  <a:cubicBezTo>
                    <a:pt x="11962" y="8131"/>
                    <a:pt x="11487" y="8544"/>
                    <a:pt x="10992" y="8544"/>
                  </a:cubicBezTo>
                  <a:cubicBezTo>
                    <a:pt x="10916" y="8544"/>
                    <a:pt x="10840" y="8534"/>
                    <a:pt x="10764" y="8514"/>
                  </a:cubicBezTo>
                  <a:cubicBezTo>
                    <a:pt x="10205" y="8359"/>
                    <a:pt x="9895" y="7632"/>
                    <a:pt x="9359" y="7299"/>
                  </a:cubicBezTo>
                  <a:cubicBezTo>
                    <a:pt x="9119" y="7162"/>
                    <a:pt x="8854" y="7093"/>
                    <a:pt x="8590" y="7093"/>
                  </a:cubicBezTo>
                  <a:cubicBezTo>
                    <a:pt x="8304" y="7093"/>
                    <a:pt x="8018" y="7174"/>
                    <a:pt x="7764" y="7335"/>
                  </a:cubicBezTo>
                  <a:cubicBezTo>
                    <a:pt x="7287" y="7632"/>
                    <a:pt x="6930" y="8085"/>
                    <a:pt x="6716" y="8609"/>
                  </a:cubicBezTo>
                  <a:cubicBezTo>
                    <a:pt x="6287" y="9597"/>
                    <a:pt x="6252" y="10716"/>
                    <a:pt x="5942" y="11752"/>
                  </a:cubicBezTo>
                  <a:cubicBezTo>
                    <a:pt x="5633" y="12788"/>
                    <a:pt x="4847" y="13836"/>
                    <a:pt x="3751" y="13883"/>
                  </a:cubicBezTo>
                  <a:cubicBezTo>
                    <a:pt x="3731" y="13884"/>
                    <a:pt x="3710" y="13884"/>
                    <a:pt x="3689" y="13884"/>
                  </a:cubicBezTo>
                  <a:cubicBezTo>
                    <a:pt x="3317" y="13884"/>
                    <a:pt x="2945" y="13788"/>
                    <a:pt x="2573" y="13788"/>
                  </a:cubicBezTo>
                  <a:cubicBezTo>
                    <a:pt x="1739" y="13824"/>
                    <a:pt x="1013" y="14443"/>
                    <a:pt x="620" y="15193"/>
                  </a:cubicBezTo>
                  <a:cubicBezTo>
                    <a:pt x="239" y="15943"/>
                    <a:pt x="120" y="16776"/>
                    <a:pt x="1" y="17610"/>
                  </a:cubicBezTo>
                  <a:cubicBezTo>
                    <a:pt x="1" y="17610"/>
                    <a:pt x="102" y="17620"/>
                    <a:pt x="293" y="17620"/>
                  </a:cubicBezTo>
                  <a:cubicBezTo>
                    <a:pt x="1615" y="17620"/>
                    <a:pt x="7244" y="17156"/>
                    <a:pt x="13455" y="9811"/>
                  </a:cubicBezTo>
                  <a:lnTo>
                    <a:pt x="14265"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581;p38">
              <a:extLst>
                <a:ext uri="{FF2B5EF4-FFF2-40B4-BE49-F238E27FC236}">
                  <a16:creationId xmlns:a16="http://schemas.microsoft.com/office/drawing/2014/main" id="{11B722AF-BDE1-4E87-BEDB-71EEBC9E83C9}"/>
                </a:ext>
              </a:extLst>
            </p:cNvPr>
            <p:cNvSpPr/>
            <p:nvPr/>
          </p:nvSpPr>
          <p:spPr>
            <a:xfrm flipH="1">
              <a:off x="6333698" y="2218028"/>
              <a:ext cx="19198" cy="31499"/>
            </a:xfrm>
            <a:custGeom>
              <a:avLst/>
              <a:gdLst/>
              <a:ahLst/>
              <a:cxnLst/>
              <a:rect l="l" t="t" r="r" b="b"/>
              <a:pathLst>
                <a:path w="501" h="822" extrusionOk="0">
                  <a:moveTo>
                    <a:pt x="251" y="0"/>
                  </a:moveTo>
                  <a:cubicBezTo>
                    <a:pt x="120" y="0"/>
                    <a:pt x="1" y="179"/>
                    <a:pt x="1" y="405"/>
                  </a:cubicBezTo>
                  <a:cubicBezTo>
                    <a:pt x="1" y="631"/>
                    <a:pt x="120" y="822"/>
                    <a:pt x="251" y="822"/>
                  </a:cubicBezTo>
                  <a:cubicBezTo>
                    <a:pt x="394" y="822"/>
                    <a:pt x="501" y="643"/>
                    <a:pt x="501" y="405"/>
                  </a:cubicBezTo>
                  <a:cubicBezTo>
                    <a:pt x="501" y="191"/>
                    <a:pt x="394" y="0"/>
                    <a:pt x="25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582;p38">
              <a:extLst>
                <a:ext uri="{FF2B5EF4-FFF2-40B4-BE49-F238E27FC236}">
                  <a16:creationId xmlns:a16="http://schemas.microsoft.com/office/drawing/2014/main" id="{63B77DF4-CF01-4CE4-9EB6-F21E0FC5A123}"/>
                </a:ext>
              </a:extLst>
            </p:cNvPr>
            <p:cNvSpPr/>
            <p:nvPr/>
          </p:nvSpPr>
          <p:spPr>
            <a:xfrm flipH="1">
              <a:off x="6219154" y="1929193"/>
              <a:ext cx="19198" cy="31078"/>
            </a:xfrm>
            <a:custGeom>
              <a:avLst/>
              <a:gdLst/>
              <a:ahLst/>
              <a:cxnLst/>
              <a:rect l="l" t="t" r="r" b="b"/>
              <a:pathLst>
                <a:path w="501" h="811" extrusionOk="0">
                  <a:moveTo>
                    <a:pt x="250" y="0"/>
                  </a:moveTo>
                  <a:cubicBezTo>
                    <a:pt x="107" y="0"/>
                    <a:pt x="0" y="179"/>
                    <a:pt x="0" y="405"/>
                  </a:cubicBezTo>
                  <a:cubicBezTo>
                    <a:pt x="0" y="632"/>
                    <a:pt x="107" y="810"/>
                    <a:pt x="250" y="810"/>
                  </a:cubicBezTo>
                  <a:cubicBezTo>
                    <a:pt x="381" y="810"/>
                    <a:pt x="500" y="643"/>
                    <a:pt x="500" y="405"/>
                  </a:cubicBezTo>
                  <a:cubicBezTo>
                    <a:pt x="500" y="179"/>
                    <a:pt x="381" y="0"/>
                    <a:pt x="250"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583;p38">
              <a:extLst>
                <a:ext uri="{FF2B5EF4-FFF2-40B4-BE49-F238E27FC236}">
                  <a16:creationId xmlns:a16="http://schemas.microsoft.com/office/drawing/2014/main" id="{D62266FD-DCF1-4D9B-8F0D-BCCEF05EBFA5}"/>
                </a:ext>
              </a:extLst>
            </p:cNvPr>
            <p:cNvSpPr/>
            <p:nvPr/>
          </p:nvSpPr>
          <p:spPr>
            <a:xfrm flipH="1">
              <a:off x="5953188" y="1845689"/>
              <a:ext cx="531115" cy="390596"/>
            </a:xfrm>
            <a:custGeom>
              <a:avLst/>
              <a:gdLst/>
              <a:ahLst/>
              <a:cxnLst/>
              <a:rect l="l" t="t" r="r" b="b"/>
              <a:pathLst>
                <a:path w="13860" h="10193" extrusionOk="0">
                  <a:moveTo>
                    <a:pt x="13860" y="1"/>
                  </a:moveTo>
                  <a:lnTo>
                    <a:pt x="13860" y="1"/>
                  </a:lnTo>
                  <a:cubicBezTo>
                    <a:pt x="13848" y="24"/>
                    <a:pt x="13824" y="60"/>
                    <a:pt x="13812" y="96"/>
                  </a:cubicBezTo>
                  <a:lnTo>
                    <a:pt x="13669" y="382"/>
                  </a:lnTo>
                  <a:lnTo>
                    <a:pt x="13110" y="1465"/>
                  </a:lnTo>
                  <a:cubicBezTo>
                    <a:pt x="12650" y="2407"/>
                    <a:pt x="11993" y="3745"/>
                    <a:pt x="11207" y="5330"/>
                  </a:cubicBezTo>
                  <a:lnTo>
                    <a:pt x="11207" y="5330"/>
                  </a:lnTo>
                  <a:lnTo>
                    <a:pt x="6787" y="2513"/>
                  </a:lnTo>
                  <a:lnTo>
                    <a:pt x="6716" y="2477"/>
                  </a:lnTo>
                  <a:lnTo>
                    <a:pt x="6692" y="2537"/>
                  </a:lnTo>
                  <a:cubicBezTo>
                    <a:pt x="6633" y="2691"/>
                    <a:pt x="6573" y="2846"/>
                    <a:pt x="6514" y="3013"/>
                  </a:cubicBezTo>
                  <a:lnTo>
                    <a:pt x="3663" y="10063"/>
                  </a:lnTo>
                  <a:lnTo>
                    <a:pt x="3663" y="10063"/>
                  </a:lnTo>
                  <a:cubicBezTo>
                    <a:pt x="2562" y="9454"/>
                    <a:pt x="1660" y="8962"/>
                    <a:pt x="1025" y="8645"/>
                  </a:cubicBezTo>
                  <a:cubicBezTo>
                    <a:pt x="691" y="8454"/>
                    <a:pt x="358" y="8299"/>
                    <a:pt x="1" y="8168"/>
                  </a:cubicBezTo>
                  <a:lnTo>
                    <a:pt x="1" y="8168"/>
                  </a:lnTo>
                  <a:lnTo>
                    <a:pt x="72" y="8204"/>
                  </a:lnTo>
                  <a:lnTo>
                    <a:pt x="263" y="8299"/>
                  </a:lnTo>
                  <a:cubicBezTo>
                    <a:pt x="429" y="8383"/>
                    <a:pt x="679" y="8514"/>
                    <a:pt x="1001" y="8692"/>
                  </a:cubicBezTo>
                  <a:cubicBezTo>
                    <a:pt x="1632" y="9037"/>
                    <a:pt x="2537" y="9538"/>
                    <a:pt x="3656" y="10169"/>
                  </a:cubicBezTo>
                  <a:lnTo>
                    <a:pt x="3704" y="10192"/>
                  </a:lnTo>
                  <a:lnTo>
                    <a:pt x="3727" y="10145"/>
                  </a:lnTo>
                  <a:lnTo>
                    <a:pt x="6621" y="3061"/>
                  </a:lnTo>
                  <a:cubicBezTo>
                    <a:pt x="6671" y="2919"/>
                    <a:pt x="6730" y="2787"/>
                    <a:pt x="6783" y="2663"/>
                  </a:cubicBezTo>
                  <a:lnTo>
                    <a:pt x="6783" y="2663"/>
                  </a:lnTo>
                  <a:lnTo>
                    <a:pt x="11205" y="5466"/>
                  </a:lnTo>
                  <a:lnTo>
                    <a:pt x="11252" y="5489"/>
                  </a:lnTo>
                  <a:lnTo>
                    <a:pt x="11276" y="5442"/>
                  </a:lnTo>
                  <a:lnTo>
                    <a:pt x="13169" y="1501"/>
                  </a:lnTo>
                  <a:cubicBezTo>
                    <a:pt x="13383" y="1036"/>
                    <a:pt x="13562" y="655"/>
                    <a:pt x="13693" y="394"/>
                  </a:cubicBezTo>
                  <a:lnTo>
                    <a:pt x="13824" y="96"/>
                  </a:lnTo>
                  <a:cubicBezTo>
                    <a:pt x="13836" y="72"/>
                    <a:pt x="13848" y="36"/>
                    <a:pt x="1386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Các khái niệm liên quan</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5" name="Oval 4"/>
          <p:cNvSpPr/>
          <p:nvPr/>
        </p:nvSpPr>
        <p:spPr>
          <a:xfrm>
            <a:off x="4132876" y="1558150"/>
            <a:ext cx="900000" cy="90000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Oval 5"/>
          <p:cNvSpPr/>
          <p:nvPr/>
        </p:nvSpPr>
        <p:spPr>
          <a:xfrm>
            <a:off x="5382140" y="2292339"/>
            <a:ext cx="900000" cy="9000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Oval 6"/>
          <p:cNvSpPr/>
          <p:nvPr/>
        </p:nvSpPr>
        <p:spPr>
          <a:xfrm>
            <a:off x="4829704" y="3713227"/>
            <a:ext cx="900000" cy="90000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Oval 7"/>
          <p:cNvSpPr/>
          <p:nvPr/>
        </p:nvSpPr>
        <p:spPr>
          <a:xfrm>
            <a:off x="3382043" y="3713227"/>
            <a:ext cx="900000" cy="90000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Oval 8"/>
          <p:cNvSpPr/>
          <p:nvPr/>
        </p:nvSpPr>
        <p:spPr>
          <a:xfrm>
            <a:off x="2883612" y="2292339"/>
            <a:ext cx="900000" cy="9000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Block Arc 9"/>
          <p:cNvSpPr/>
          <p:nvPr/>
        </p:nvSpPr>
        <p:spPr>
          <a:xfrm>
            <a:off x="5092918" y="1963402"/>
            <a:ext cx="470213" cy="385339"/>
          </a:xfrm>
          <a:custGeom>
            <a:avLst/>
            <a:gdLst/>
            <a:ahLst/>
            <a:cxnLst/>
            <a:rect l="l" t="t" r="r" b="b"/>
            <a:pathLst>
              <a:path w="470213" h="385339">
                <a:moveTo>
                  <a:pt x="21068" y="0"/>
                </a:moveTo>
                <a:cubicBezTo>
                  <a:pt x="159017" y="64372"/>
                  <a:pt x="284004" y="153136"/>
                  <a:pt x="388902" y="263003"/>
                </a:cubicBezTo>
                <a:lnTo>
                  <a:pt x="432029" y="219876"/>
                </a:lnTo>
                <a:lnTo>
                  <a:pt x="470213" y="385339"/>
                </a:lnTo>
                <a:lnTo>
                  <a:pt x="304750" y="347155"/>
                </a:lnTo>
                <a:lnTo>
                  <a:pt x="353719" y="298187"/>
                </a:lnTo>
                <a:cubicBezTo>
                  <a:pt x="252876" y="192466"/>
                  <a:pt x="132680" y="107060"/>
                  <a:pt x="0" y="451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 name="Block Arc 9"/>
          <p:cNvSpPr/>
          <p:nvPr/>
        </p:nvSpPr>
        <p:spPr>
          <a:xfrm rot="4151778">
            <a:off x="5482529" y="3338171"/>
            <a:ext cx="470213" cy="385339"/>
          </a:xfrm>
          <a:custGeom>
            <a:avLst/>
            <a:gdLst/>
            <a:ahLst/>
            <a:cxnLst/>
            <a:rect l="l" t="t" r="r" b="b"/>
            <a:pathLst>
              <a:path w="470213" h="385339">
                <a:moveTo>
                  <a:pt x="21068" y="0"/>
                </a:moveTo>
                <a:cubicBezTo>
                  <a:pt x="159017" y="64372"/>
                  <a:pt x="284004" y="153136"/>
                  <a:pt x="388902" y="263003"/>
                </a:cubicBezTo>
                <a:lnTo>
                  <a:pt x="432029" y="219876"/>
                </a:lnTo>
                <a:lnTo>
                  <a:pt x="470213" y="385339"/>
                </a:lnTo>
                <a:lnTo>
                  <a:pt x="304750" y="347155"/>
                </a:lnTo>
                <a:lnTo>
                  <a:pt x="353719" y="298187"/>
                </a:lnTo>
                <a:cubicBezTo>
                  <a:pt x="252876" y="192466"/>
                  <a:pt x="132680" y="107060"/>
                  <a:pt x="0" y="451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5" name="Block Arc 9"/>
          <p:cNvSpPr/>
          <p:nvPr/>
        </p:nvSpPr>
        <p:spPr>
          <a:xfrm rot="8600978">
            <a:off x="4296013" y="4198270"/>
            <a:ext cx="470213" cy="385339"/>
          </a:xfrm>
          <a:custGeom>
            <a:avLst/>
            <a:gdLst/>
            <a:ahLst/>
            <a:cxnLst/>
            <a:rect l="l" t="t" r="r" b="b"/>
            <a:pathLst>
              <a:path w="470213" h="385339">
                <a:moveTo>
                  <a:pt x="21068" y="0"/>
                </a:moveTo>
                <a:cubicBezTo>
                  <a:pt x="159017" y="64372"/>
                  <a:pt x="284004" y="153136"/>
                  <a:pt x="388902" y="263003"/>
                </a:cubicBezTo>
                <a:lnTo>
                  <a:pt x="432029" y="219876"/>
                </a:lnTo>
                <a:lnTo>
                  <a:pt x="470213" y="385339"/>
                </a:lnTo>
                <a:lnTo>
                  <a:pt x="304750" y="347155"/>
                </a:lnTo>
                <a:lnTo>
                  <a:pt x="353719" y="298187"/>
                </a:lnTo>
                <a:cubicBezTo>
                  <a:pt x="252876" y="192466"/>
                  <a:pt x="132680" y="107060"/>
                  <a:pt x="0" y="451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6" name="Block Arc 9"/>
          <p:cNvSpPr/>
          <p:nvPr/>
        </p:nvSpPr>
        <p:spPr>
          <a:xfrm rot="12466113">
            <a:off x="3194528" y="3312684"/>
            <a:ext cx="470213" cy="385339"/>
          </a:xfrm>
          <a:custGeom>
            <a:avLst/>
            <a:gdLst/>
            <a:ahLst/>
            <a:cxnLst/>
            <a:rect l="l" t="t" r="r" b="b"/>
            <a:pathLst>
              <a:path w="470213" h="385339">
                <a:moveTo>
                  <a:pt x="21068" y="0"/>
                </a:moveTo>
                <a:cubicBezTo>
                  <a:pt x="159017" y="64372"/>
                  <a:pt x="284004" y="153136"/>
                  <a:pt x="388902" y="263003"/>
                </a:cubicBezTo>
                <a:lnTo>
                  <a:pt x="432029" y="219876"/>
                </a:lnTo>
                <a:lnTo>
                  <a:pt x="470213" y="385339"/>
                </a:lnTo>
                <a:lnTo>
                  <a:pt x="304750" y="347155"/>
                </a:lnTo>
                <a:lnTo>
                  <a:pt x="353719" y="298187"/>
                </a:lnTo>
                <a:cubicBezTo>
                  <a:pt x="252876" y="192466"/>
                  <a:pt x="132680" y="107060"/>
                  <a:pt x="0" y="451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7" name="Block Arc 9"/>
          <p:cNvSpPr/>
          <p:nvPr/>
        </p:nvSpPr>
        <p:spPr>
          <a:xfrm rot="17141024">
            <a:off x="3575039" y="1956707"/>
            <a:ext cx="470213" cy="385339"/>
          </a:xfrm>
          <a:custGeom>
            <a:avLst/>
            <a:gdLst/>
            <a:ahLst/>
            <a:cxnLst/>
            <a:rect l="l" t="t" r="r" b="b"/>
            <a:pathLst>
              <a:path w="470213" h="385339">
                <a:moveTo>
                  <a:pt x="21068" y="0"/>
                </a:moveTo>
                <a:cubicBezTo>
                  <a:pt x="159017" y="64372"/>
                  <a:pt x="284004" y="153136"/>
                  <a:pt x="388902" y="263003"/>
                </a:cubicBezTo>
                <a:lnTo>
                  <a:pt x="432029" y="219876"/>
                </a:lnTo>
                <a:lnTo>
                  <a:pt x="470213" y="385339"/>
                </a:lnTo>
                <a:lnTo>
                  <a:pt x="304750" y="347155"/>
                </a:lnTo>
                <a:lnTo>
                  <a:pt x="353719" y="298187"/>
                </a:lnTo>
                <a:cubicBezTo>
                  <a:pt x="252876" y="192466"/>
                  <a:pt x="132680" y="107060"/>
                  <a:pt x="0" y="451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8" name="Oval 17"/>
          <p:cNvSpPr/>
          <p:nvPr/>
        </p:nvSpPr>
        <p:spPr>
          <a:xfrm>
            <a:off x="4102855" y="2682297"/>
            <a:ext cx="960042" cy="960042"/>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Rounded Rectangle 27"/>
          <p:cNvSpPr/>
          <p:nvPr/>
        </p:nvSpPr>
        <p:spPr>
          <a:xfrm>
            <a:off x="5693865" y="2627192"/>
            <a:ext cx="299807" cy="230293"/>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797B4F"/>
              </a:solidFill>
            </a:endParaRPr>
          </a:p>
        </p:txBody>
      </p:sp>
      <p:sp>
        <p:nvSpPr>
          <p:cNvPr id="20" name="Rounded Rectangle 7"/>
          <p:cNvSpPr/>
          <p:nvPr/>
        </p:nvSpPr>
        <p:spPr>
          <a:xfrm>
            <a:off x="3202274" y="2610815"/>
            <a:ext cx="304811" cy="263049"/>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797B4F"/>
              </a:solidFill>
            </a:endParaRPr>
          </a:p>
        </p:txBody>
      </p:sp>
      <p:sp>
        <p:nvSpPr>
          <p:cNvPr id="21" name="Rectangle 36"/>
          <p:cNvSpPr/>
          <p:nvPr/>
        </p:nvSpPr>
        <p:spPr>
          <a:xfrm>
            <a:off x="3689574" y="4096019"/>
            <a:ext cx="284937" cy="238185"/>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797B4F"/>
              </a:solidFill>
            </a:endParaRPr>
          </a:p>
        </p:txBody>
      </p:sp>
      <p:sp>
        <p:nvSpPr>
          <p:cNvPr id="22" name="Rectangle 16"/>
          <p:cNvSpPr/>
          <p:nvPr/>
        </p:nvSpPr>
        <p:spPr>
          <a:xfrm>
            <a:off x="4424258" y="1903904"/>
            <a:ext cx="317236" cy="208492"/>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797B4F"/>
              </a:solidFill>
            </a:endParaRPr>
          </a:p>
        </p:txBody>
      </p:sp>
      <p:sp>
        <p:nvSpPr>
          <p:cNvPr id="23" name="Oval 21"/>
          <p:cNvSpPr>
            <a:spLocks noChangeAspect="1"/>
          </p:cNvSpPr>
          <p:nvPr/>
        </p:nvSpPr>
        <p:spPr>
          <a:xfrm>
            <a:off x="4367040" y="2944679"/>
            <a:ext cx="431671" cy="43527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4" name="Rectangle 9"/>
          <p:cNvSpPr/>
          <p:nvPr/>
        </p:nvSpPr>
        <p:spPr>
          <a:xfrm>
            <a:off x="5156012" y="4023744"/>
            <a:ext cx="298013" cy="27896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25" name="Group 24"/>
          <p:cNvGrpSpPr/>
          <p:nvPr/>
        </p:nvGrpSpPr>
        <p:grpSpPr>
          <a:xfrm>
            <a:off x="6282140" y="1649560"/>
            <a:ext cx="2639220" cy="526209"/>
            <a:chOff x="643002" y="3330652"/>
            <a:chExt cx="2220295" cy="526209"/>
          </a:xfrm>
        </p:grpSpPr>
        <p:sp>
          <p:nvSpPr>
            <p:cNvPr id="26" name="TextBox 25"/>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bg1"/>
                </a:solidFill>
                <a:cs typeface="Arial" pitchFamily="34" charset="0"/>
              </a:endParaRPr>
            </a:p>
          </p:txBody>
        </p:sp>
        <p:sp>
          <p:nvSpPr>
            <p:cNvPr id="27" name="TextBox 26"/>
            <p:cNvSpPr txBox="1"/>
            <p:nvPr/>
          </p:nvSpPr>
          <p:spPr>
            <a:xfrm>
              <a:off x="643002" y="3330652"/>
              <a:ext cx="2059657" cy="400110"/>
            </a:xfrm>
            <a:prstGeom prst="rect">
              <a:avLst/>
            </a:prstGeom>
            <a:noFill/>
          </p:spPr>
          <p:txBody>
            <a:bodyPr wrap="square" rtlCol="0">
              <a:spAutoFit/>
            </a:bodyPr>
            <a:lstStyle/>
            <a:p>
              <a:r>
                <a:rPr lang="en-US" altLang="ko-KR" sz="2000" b="1">
                  <a:solidFill>
                    <a:schemeClr val="bg1"/>
                  </a:solidFill>
                  <a:cs typeface="Arial" pitchFamily="34" charset="0"/>
                </a:rPr>
                <a:t>Chuẩn Hóa dữ liệu</a:t>
              </a:r>
              <a:endParaRPr lang="ko-KR" altLang="en-US" sz="2000" b="1" dirty="0">
                <a:solidFill>
                  <a:schemeClr val="bg1"/>
                </a:solidFill>
                <a:cs typeface="Arial" pitchFamily="34" charset="0"/>
              </a:endParaRPr>
            </a:p>
          </p:txBody>
        </p:sp>
      </p:grpSp>
      <p:grpSp>
        <p:nvGrpSpPr>
          <p:cNvPr id="28" name="Group 27"/>
          <p:cNvGrpSpPr/>
          <p:nvPr/>
        </p:nvGrpSpPr>
        <p:grpSpPr>
          <a:xfrm>
            <a:off x="6501059" y="2733403"/>
            <a:ext cx="2448272" cy="707886"/>
            <a:chOff x="803640" y="3336957"/>
            <a:chExt cx="2059657" cy="707886"/>
          </a:xfrm>
        </p:grpSpPr>
        <p:sp>
          <p:nvSpPr>
            <p:cNvPr id="29" name="TextBox 28"/>
            <p:cNvSpPr txBox="1"/>
            <p:nvPr/>
          </p:nvSpPr>
          <p:spPr>
            <a:xfrm>
              <a:off x="803640" y="3579862"/>
              <a:ext cx="2059657" cy="276999"/>
            </a:xfrm>
            <a:prstGeom prst="rect">
              <a:avLst/>
            </a:prstGeom>
            <a:noFill/>
          </p:spPr>
          <p:txBody>
            <a:bodyPr wrap="square" rtlCol="0">
              <a:spAutoFit/>
            </a:bodyPr>
            <a:lstStyle/>
            <a:p>
              <a:r>
                <a:rPr lang="en-US" altLang="ko-KR" sz="1200">
                  <a:solidFill>
                    <a:schemeClr val="bg1"/>
                  </a:solidFill>
                  <a:cs typeface="Arial" pitchFamily="34" charset="0"/>
                </a:rPr>
                <a:t>. </a:t>
              </a:r>
              <a:endParaRPr lang="ko-KR" altLang="en-US" sz="1200" dirty="0">
                <a:solidFill>
                  <a:schemeClr val="bg1"/>
                </a:solidFill>
                <a:cs typeface="Arial" pitchFamily="34" charset="0"/>
              </a:endParaRPr>
            </a:p>
          </p:txBody>
        </p:sp>
        <p:sp>
          <p:nvSpPr>
            <p:cNvPr id="30" name="TextBox 29"/>
            <p:cNvSpPr txBox="1"/>
            <p:nvPr/>
          </p:nvSpPr>
          <p:spPr>
            <a:xfrm>
              <a:off x="803640" y="3336957"/>
              <a:ext cx="2059657" cy="707886"/>
            </a:xfrm>
            <a:prstGeom prst="rect">
              <a:avLst/>
            </a:prstGeom>
            <a:noFill/>
          </p:spPr>
          <p:txBody>
            <a:bodyPr wrap="square" rtlCol="0">
              <a:spAutoFit/>
            </a:bodyPr>
            <a:lstStyle/>
            <a:p>
              <a:r>
                <a:rPr lang="en-US" altLang="ko-KR" sz="2000" b="1">
                  <a:solidFill>
                    <a:schemeClr val="bg1"/>
                  </a:solidFill>
                  <a:cs typeface="Arial" pitchFamily="34" charset="0"/>
                </a:rPr>
                <a:t>Khoản cách vector</a:t>
              </a:r>
              <a:endParaRPr lang="ko-KR" altLang="en-US" sz="2000" b="1" dirty="0">
                <a:solidFill>
                  <a:schemeClr val="bg1"/>
                </a:solidFill>
                <a:cs typeface="Arial" pitchFamily="34" charset="0"/>
              </a:endParaRPr>
            </a:p>
          </p:txBody>
        </p:sp>
      </p:grpSp>
      <p:grpSp>
        <p:nvGrpSpPr>
          <p:cNvPr id="31" name="Group 30"/>
          <p:cNvGrpSpPr/>
          <p:nvPr/>
        </p:nvGrpSpPr>
        <p:grpSpPr>
          <a:xfrm>
            <a:off x="6519139" y="3810942"/>
            <a:ext cx="2448272" cy="707886"/>
            <a:chOff x="803640" y="3336957"/>
            <a:chExt cx="2059657" cy="707886"/>
          </a:xfrm>
        </p:grpSpPr>
        <p:sp>
          <p:nvSpPr>
            <p:cNvPr id="32" name="TextBox 31"/>
            <p:cNvSpPr txBox="1"/>
            <p:nvPr/>
          </p:nvSpPr>
          <p:spPr>
            <a:xfrm>
              <a:off x="803640" y="3579862"/>
              <a:ext cx="2059657" cy="276999"/>
            </a:xfrm>
            <a:prstGeom prst="rect">
              <a:avLst/>
            </a:prstGeom>
            <a:noFill/>
          </p:spPr>
          <p:txBody>
            <a:bodyPr wrap="square" rtlCol="0">
              <a:spAutoFit/>
            </a:bodyPr>
            <a:lstStyle/>
            <a:p>
              <a:r>
                <a:rPr lang="en-US" altLang="ko-KR" sz="1200">
                  <a:solidFill>
                    <a:schemeClr val="bg1"/>
                  </a:solidFill>
                  <a:cs typeface="Arial" pitchFamily="34" charset="0"/>
                </a:rPr>
                <a:t>. </a:t>
              </a:r>
              <a:endParaRPr lang="ko-KR" altLang="en-US" sz="1200" dirty="0">
                <a:solidFill>
                  <a:schemeClr val="bg1"/>
                </a:solidFill>
                <a:cs typeface="Arial" pitchFamily="34" charset="0"/>
              </a:endParaRPr>
            </a:p>
          </p:txBody>
        </p:sp>
        <p:sp>
          <p:nvSpPr>
            <p:cNvPr id="33" name="TextBox 32"/>
            <p:cNvSpPr txBox="1"/>
            <p:nvPr/>
          </p:nvSpPr>
          <p:spPr>
            <a:xfrm>
              <a:off x="803640" y="3336957"/>
              <a:ext cx="2059657" cy="707886"/>
            </a:xfrm>
            <a:prstGeom prst="rect">
              <a:avLst/>
            </a:prstGeom>
            <a:noFill/>
          </p:spPr>
          <p:txBody>
            <a:bodyPr wrap="square" rtlCol="0">
              <a:spAutoFit/>
            </a:bodyPr>
            <a:lstStyle/>
            <a:p>
              <a:r>
                <a:rPr lang="en-US" altLang="ko-KR" sz="2000" b="1">
                  <a:solidFill>
                    <a:schemeClr val="bg1"/>
                  </a:solidFill>
                  <a:cs typeface="Arial" pitchFamily="34" charset="0"/>
                </a:rPr>
                <a:t>Training và test sets</a:t>
              </a:r>
              <a:endParaRPr lang="ko-KR" altLang="en-US" sz="2000" b="1" dirty="0">
                <a:solidFill>
                  <a:schemeClr val="bg1"/>
                </a:solidFill>
                <a:cs typeface="Arial" pitchFamily="34" charset="0"/>
              </a:endParaRPr>
            </a:p>
          </p:txBody>
        </p:sp>
      </p:grpSp>
      <p:sp>
        <p:nvSpPr>
          <p:cNvPr id="36" name="TextBox 35"/>
          <p:cNvSpPr txBox="1"/>
          <p:nvPr/>
        </p:nvSpPr>
        <p:spPr>
          <a:xfrm>
            <a:off x="179512" y="2390054"/>
            <a:ext cx="2448272" cy="400110"/>
          </a:xfrm>
          <a:prstGeom prst="rect">
            <a:avLst/>
          </a:prstGeom>
          <a:noFill/>
        </p:spPr>
        <p:txBody>
          <a:bodyPr wrap="square" rtlCol="0">
            <a:spAutoFit/>
          </a:bodyPr>
          <a:lstStyle/>
          <a:p>
            <a:pPr algn="r"/>
            <a:r>
              <a:rPr lang="en-US" altLang="ko-KR" sz="2000" b="1">
                <a:solidFill>
                  <a:schemeClr val="bg1"/>
                </a:solidFill>
                <a:cs typeface="Arial" pitchFamily="34" charset="0"/>
              </a:rPr>
              <a:t>Bộ dữ liệu Iris</a:t>
            </a:r>
            <a:endParaRPr lang="ko-KR" altLang="en-US" sz="2000" b="1" dirty="0">
              <a:solidFill>
                <a:schemeClr val="bg1"/>
              </a:solidFill>
              <a:cs typeface="Arial" pitchFamily="34" charset="0"/>
            </a:endParaRPr>
          </a:p>
        </p:txBody>
      </p:sp>
      <p:sp>
        <p:nvSpPr>
          <p:cNvPr id="39" name="TextBox 38"/>
          <p:cNvSpPr txBox="1"/>
          <p:nvPr/>
        </p:nvSpPr>
        <p:spPr>
          <a:xfrm>
            <a:off x="144336" y="3810942"/>
            <a:ext cx="2448272" cy="307777"/>
          </a:xfrm>
          <a:prstGeom prst="rect">
            <a:avLst/>
          </a:prstGeom>
          <a:noFill/>
        </p:spPr>
        <p:txBody>
          <a:bodyPr wrap="square" rtlCol="0">
            <a:spAutoFit/>
          </a:bodyPr>
          <a:lstStyle/>
          <a:p>
            <a:pPr algn="r"/>
            <a:r>
              <a:rPr lang="en-US" altLang="ko-KR" sz="1400" b="1">
                <a:solidFill>
                  <a:schemeClr val="bg1"/>
                </a:solidFill>
                <a:cs typeface="Arial" pitchFamily="34" charset="0"/>
              </a:rPr>
              <a:t>Phương pháp đánh giá</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3158582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3"/>
          <p:cNvSpPr txBox="1">
            <a:spLocks/>
          </p:cNvSpPr>
          <p:nvPr/>
        </p:nvSpPr>
        <p:spPr>
          <a:xfrm>
            <a:off x="467544" y="339503"/>
            <a:ext cx="2592288" cy="190530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sz="2800" b="1">
                <a:solidFill>
                  <a:schemeClr val="tx1">
                    <a:lumMod val="75000"/>
                    <a:lumOff val="25000"/>
                  </a:schemeClr>
                </a:solidFill>
                <a:latin typeface="+mj-lt"/>
                <a:cs typeface="Arial" pitchFamily="34" charset="0"/>
              </a:rPr>
              <a:t>Bộ dư liệu Iris</a:t>
            </a:r>
            <a:endParaRPr lang="en-US" altLang="ko-KR" sz="2800" b="1" dirty="0">
              <a:solidFill>
                <a:schemeClr val="tx1">
                  <a:lumMod val="75000"/>
                  <a:lumOff val="25000"/>
                </a:schemeClr>
              </a:solidFill>
              <a:latin typeface="+mj-lt"/>
              <a:cs typeface="Arial" pitchFamily="34" charset="0"/>
            </a:endParaRPr>
          </a:p>
        </p:txBody>
      </p:sp>
      <p:sp>
        <p:nvSpPr>
          <p:cNvPr id="6" name="TextBox 5"/>
          <p:cNvSpPr txBox="1"/>
          <p:nvPr/>
        </p:nvSpPr>
        <p:spPr>
          <a:xfrm>
            <a:off x="496119" y="2316816"/>
            <a:ext cx="2556816" cy="276999"/>
          </a:xfrm>
          <a:prstGeom prst="rect">
            <a:avLst/>
          </a:prstGeom>
          <a:noFill/>
        </p:spPr>
        <p:txBody>
          <a:bodyPr wrap="square" rtlCol="0">
            <a:spAutoFit/>
          </a:bodyPr>
          <a:lstStyle/>
          <a:p>
            <a:endParaRPr lang="ko-KR" altLang="en-US" sz="1200" b="1" dirty="0">
              <a:solidFill>
                <a:schemeClr val="tx1">
                  <a:lumMod val="75000"/>
                  <a:lumOff val="25000"/>
                </a:schemeClr>
              </a:solidFill>
              <a:cs typeface="Arial" pitchFamily="34" charset="0"/>
            </a:endParaRPr>
          </a:p>
        </p:txBody>
      </p:sp>
      <p:sp>
        <p:nvSpPr>
          <p:cNvPr id="8" name="Oval 7"/>
          <p:cNvSpPr/>
          <p:nvPr/>
        </p:nvSpPr>
        <p:spPr>
          <a:xfrm>
            <a:off x="6084169" y="86710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Oval 8"/>
          <p:cNvSpPr/>
          <p:nvPr/>
        </p:nvSpPr>
        <p:spPr>
          <a:xfrm>
            <a:off x="6084169" y="2266465"/>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Oval 9"/>
          <p:cNvSpPr/>
          <p:nvPr/>
        </p:nvSpPr>
        <p:spPr>
          <a:xfrm>
            <a:off x="6084169" y="366582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 name="TextBox 12"/>
          <p:cNvSpPr txBox="1"/>
          <p:nvPr/>
        </p:nvSpPr>
        <p:spPr>
          <a:xfrm>
            <a:off x="6790527" y="891155"/>
            <a:ext cx="1919111" cy="400110"/>
          </a:xfrm>
          <a:prstGeom prst="rect">
            <a:avLst/>
          </a:prstGeom>
          <a:noFill/>
        </p:spPr>
        <p:txBody>
          <a:bodyPr wrap="square" rtlCol="0">
            <a:spAutoFit/>
          </a:bodyPr>
          <a:lstStyle/>
          <a:p>
            <a:r>
              <a:rPr lang="en-US" altLang="ko-KR" sz="2000" b="1">
                <a:solidFill>
                  <a:schemeClr val="bg1"/>
                </a:solidFill>
                <a:cs typeface="Arial" pitchFamily="34" charset="0"/>
              </a:rPr>
              <a:t>Iris Versicolor</a:t>
            </a:r>
            <a:endParaRPr lang="ko-KR" altLang="en-US" sz="2000" b="1" dirty="0">
              <a:solidFill>
                <a:schemeClr val="bg1"/>
              </a:solidFill>
              <a:cs typeface="Arial" pitchFamily="34" charset="0"/>
            </a:endParaRPr>
          </a:p>
        </p:txBody>
      </p:sp>
      <p:sp>
        <p:nvSpPr>
          <p:cNvPr id="16" name="TextBox 15"/>
          <p:cNvSpPr txBox="1"/>
          <p:nvPr/>
        </p:nvSpPr>
        <p:spPr>
          <a:xfrm>
            <a:off x="6663276" y="2316816"/>
            <a:ext cx="1919111" cy="400110"/>
          </a:xfrm>
          <a:prstGeom prst="rect">
            <a:avLst/>
          </a:prstGeom>
          <a:noFill/>
        </p:spPr>
        <p:txBody>
          <a:bodyPr wrap="square" rtlCol="0">
            <a:spAutoFit/>
          </a:bodyPr>
          <a:lstStyle/>
          <a:p>
            <a:r>
              <a:rPr lang="en-US" altLang="ko-KR" sz="2000" b="1">
                <a:solidFill>
                  <a:schemeClr val="bg1"/>
                </a:solidFill>
                <a:cs typeface="Arial" pitchFamily="34" charset="0"/>
              </a:rPr>
              <a:t>Iris Setosa</a:t>
            </a:r>
            <a:endParaRPr lang="ko-KR" altLang="en-US" sz="2000" b="1" dirty="0">
              <a:solidFill>
                <a:schemeClr val="bg1"/>
              </a:solidFill>
              <a:cs typeface="Arial" pitchFamily="34" charset="0"/>
            </a:endParaRPr>
          </a:p>
        </p:txBody>
      </p:sp>
      <p:sp>
        <p:nvSpPr>
          <p:cNvPr id="19" name="TextBox 18"/>
          <p:cNvSpPr txBox="1"/>
          <p:nvPr/>
        </p:nvSpPr>
        <p:spPr>
          <a:xfrm>
            <a:off x="6722429" y="3753797"/>
            <a:ext cx="1919111" cy="400110"/>
          </a:xfrm>
          <a:prstGeom prst="rect">
            <a:avLst/>
          </a:prstGeom>
          <a:noFill/>
        </p:spPr>
        <p:txBody>
          <a:bodyPr wrap="square" rtlCol="0">
            <a:spAutoFit/>
          </a:bodyPr>
          <a:lstStyle/>
          <a:p>
            <a:r>
              <a:rPr lang="en-US" altLang="ko-KR" sz="2000" b="1">
                <a:solidFill>
                  <a:schemeClr val="bg1"/>
                </a:solidFill>
                <a:cs typeface="Arial" pitchFamily="34" charset="0"/>
              </a:rPr>
              <a:t>Iris Virginica</a:t>
            </a:r>
            <a:endParaRPr lang="ko-KR" altLang="en-US" sz="2000" b="1" dirty="0">
              <a:solidFill>
                <a:schemeClr val="bg1"/>
              </a:solidFill>
              <a:cs typeface="Arial" pitchFamily="34" charset="0"/>
            </a:endParaRPr>
          </a:p>
        </p:txBody>
      </p:sp>
      <p:sp>
        <p:nvSpPr>
          <p:cNvPr id="20" name="Oval 21"/>
          <p:cNvSpPr>
            <a:spLocks noChangeAspect="1"/>
          </p:cNvSpPr>
          <p:nvPr/>
        </p:nvSpPr>
        <p:spPr>
          <a:xfrm>
            <a:off x="6204972" y="3785227"/>
            <a:ext cx="334457" cy="33725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Rectangle 9"/>
          <p:cNvSpPr/>
          <p:nvPr/>
        </p:nvSpPr>
        <p:spPr>
          <a:xfrm>
            <a:off x="6221926" y="2413826"/>
            <a:ext cx="300550" cy="281341"/>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Rounded Rectangle 7"/>
          <p:cNvSpPr/>
          <p:nvPr/>
        </p:nvSpPr>
        <p:spPr>
          <a:xfrm>
            <a:off x="6214463" y="1019015"/>
            <a:ext cx="315474" cy="272250"/>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4" name="TextBox 23">
            <a:extLst>
              <a:ext uri="{FF2B5EF4-FFF2-40B4-BE49-F238E27FC236}">
                <a16:creationId xmlns:a16="http://schemas.microsoft.com/office/drawing/2014/main" id="{BE8AFFF2-1829-4B05-83F0-8FE8A7715BE1}"/>
              </a:ext>
            </a:extLst>
          </p:cNvPr>
          <p:cNvSpPr txBox="1"/>
          <p:nvPr/>
        </p:nvSpPr>
        <p:spPr>
          <a:xfrm>
            <a:off x="486407" y="1766851"/>
            <a:ext cx="2592289" cy="707886"/>
          </a:xfrm>
          <a:prstGeom prst="rect">
            <a:avLst/>
          </a:prstGeom>
          <a:noFill/>
        </p:spPr>
        <p:txBody>
          <a:bodyPr wrap="square" rtlCol="0">
            <a:spAutoFit/>
          </a:bodyPr>
          <a:lstStyle/>
          <a:p>
            <a:r>
              <a:rPr lang="en-US" altLang="ko-KR" sz="2000">
                <a:solidFill>
                  <a:schemeClr val="tx1">
                    <a:lumMod val="75000"/>
                    <a:lumOff val="25000"/>
                  </a:schemeClr>
                </a:solidFill>
                <a:cs typeface="Arial" pitchFamily="34" charset="0"/>
              </a:rPr>
              <a:t>Gồm 150 dữ liệu liên quan đến 3 loại hoa</a:t>
            </a:r>
            <a:endParaRPr lang="en-US" altLang="ko-KR" sz="2000" dirty="0">
              <a:solidFill>
                <a:schemeClr val="tx1">
                  <a:lumMod val="75000"/>
                  <a:lumOff val="25000"/>
                </a:schemeClr>
              </a:solidFill>
              <a:cs typeface="Arial" pitchFamily="34" charset="0"/>
            </a:endParaRPr>
          </a:p>
        </p:txBody>
      </p:sp>
      <p:pic>
        <p:nvPicPr>
          <p:cNvPr id="32" name="Picture 31">
            <a:extLst>
              <a:ext uri="{FF2B5EF4-FFF2-40B4-BE49-F238E27FC236}">
                <a16:creationId xmlns:a16="http://schemas.microsoft.com/office/drawing/2014/main" id="{BC0FFE68-858F-4CB7-9623-789B3E6DDC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3320" y="1170803"/>
            <a:ext cx="2304257" cy="3071082"/>
          </a:xfrm>
          <a:prstGeom prst="rect">
            <a:avLst/>
          </a:prstGeom>
        </p:spPr>
      </p:pic>
    </p:spTree>
    <p:extLst>
      <p:ext uri="{BB962C8B-B14F-4D97-AF65-F5344CB8AC3E}">
        <p14:creationId xmlns:p14="http://schemas.microsoft.com/office/powerpoint/2010/main" val="1207463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 Placeholder 1">
            <a:extLst>
              <a:ext uri="{FF2B5EF4-FFF2-40B4-BE49-F238E27FC236}">
                <a16:creationId xmlns:a16="http://schemas.microsoft.com/office/drawing/2014/main" id="{ADEA6B0D-1BD8-4130-8AC4-9814FB17FF43}"/>
              </a:ext>
            </a:extLst>
          </p:cNvPr>
          <p:cNvSpPr>
            <a:spLocks noGrp="1"/>
          </p:cNvSpPr>
          <p:nvPr>
            <p:ph type="body" sz="quarter" idx="10"/>
          </p:nvPr>
        </p:nvSpPr>
        <p:spPr>
          <a:xfrm>
            <a:off x="3707904" y="2253238"/>
            <a:ext cx="5436096" cy="473576"/>
          </a:xfrm>
        </p:spPr>
        <p:txBody>
          <a:bodyPr/>
          <a:lstStyle/>
          <a:p>
            <a:r>
              <a:rPr lang="en-US" altLang="ko-KR">
                <a:solidFill>
                  <a:schemeClr val="bg1"/>
                </a:solidFill>
              </a:rPr>
              <a:t>Demo</a:t>
            </a:r>
            <a:endParaRPr lang="ko-KR" altLang="en-US" dirty="0">
              <a:solidFill>
                <a:schemeClr val="bg1"/>
              </a:solidFill>
            </a:endParaRPr>
          </a:p>
        </p:txBody>
      </p:sp>
      <p:sp>
        <p:nvSpPr>
          <p:cNvPr id="159" name="Freeform 9">
            <a:extLst>
              <a:ext uri="{FF2B5EF4-FFF2-40B4-BE49-F238E27FC236}">
                <a16:creationId xmlns:a16="http://schemas.microsoft.com/office/drawing/2014/main" id="{09FA9EC2-35BC-4798-9621-145D037D8236}"/>
              </a:ext>
            </a:extLst>
          </p:cNvPr>
          <p:cNvSpPr/>
          <p:nvPr/>
        </p:nvSpPr>
        <p:spPr>
          <a:xfrm>
            <a:off x="1982046" y="2242753"/>
            <a:ext cx="811140" cy="654652"/>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57A7BD"/>
              </a:solidFill>
            </a:endParaRPr>
          </a:p>
        </p:txBody>
      </p:sp>
      <p:grpSp>
        <p:nvGrpSpPr>
          <p:cNvPr id="160" name="Google Shape;434;p38">
            <a:extLst>
              <a:ext uri="{FF2B5EF4-FFF2-40B4-BE49-F238E27FC236}">
                <a16:creationId xmlns:a16="http://schemas.microsoft.com/office/drawing/2014/main" id="{92BF3C72-3B03-4072-B683-AF0DE41CAFBD}"/>
              </a:ext>
            </a:extLst>
          </p:cNvPr>
          <p:cNvGrpSpPr/>
          <p:nvPr/>
        </p:nvGrpSpPr>
        <p:grpSpPr>
          <a:xfrm>
            <a:off x="6008614" y="0"/>
            <a:ext cx="3135386" cy="3496175"/>
            <a:chOff x="5790875" y="720353"/>
            <a:chExt cx="3135386" cy="3496175"/>
          </a:xfrm>
        </p:grpSpPr>
        <p:sp>
          <p:nvSpPr>
            <p:cNvPr id="161" name="Google Shape;435;p38">
              <a:extLst>
                <a:ext uri="{FF2B5EF4-FFF2-40B4-BE49-F238E27FC236}">
                  <a16:creationId xmlns:a16="http://schemas.microsoft.com/office/drawing/2014/main" id="{614B4394-DDEF-4EC2-ACDC-9FFC1D09F05C}"/>
                </a:ext>
              </a:extLst>
            </p:cNvPr>
            <p:cNvSpPr/>
            <p:nvPr/>
          </p:nvSpPr>
          <p:spPr>
            <a:xfrm flipH="1">
              <a:off x="5934012" y="1467447"/>
              <a:ext cx="246398" cy="935353"/>
            </a:xfrm>
            <a:custGeom>
              <a:avLst/>
              <a:gdLst/>
              <a:ahLst/>
              <a:cxnLst/>
              <a:rect l="l" t="t" r="r" b="b"/>
              <a:pathLst>
                <a:path w="6430" h="24409" extrusionOk="0">
                  <a:moveTo>
                    <a:pt x="2644" y="0"/>
                  </a:moveTo>
                  <a:lnTo>
                    <a:pt x="0" y="24408"/>
                  </a:lnTo>
                  <a:cubicBezTo>
                    <a:pt x="0" y="24408"/>
                    <a:pt x="4965" y="23408"/>
                    <a:pt x="5096" y="20693"/>
                  </a:cubicBezTo>
                  <a:cubicBezTo>
                    <a:pt x="5108" y="20455"/>
                    <a:pt x="6108" y="8335"/>
                    <a:pt x="6346" y="5322"/>
                  </a:cubicBezTo>
                  <a:cubicBezTo>
                    <a:pt x="6430" y="4691"/>
                    <a:pt x="6382" y="4037"/>
                    <a:pt x="6204" y="3429"/>
                  </a:cubicBezTo>
                  <a:cubicBezTo>
                    <a:pt x="5823" y="2167"/>
                    <a:pt x="4882" y="381"/>
                    <a:pt x="2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36;p38">
              <a:extLst>
                <a:ext uri="{FF2B5EF4-FFF2-40B4-BE49-F238E27FC236}">
                  <a16:creationId xmlns:a16="http://schemas.microsoft.com/office/drawing/2014/main" id="{8D1C482B-3669-4817-A4DA-C50E8D363107}"/>
                </a:ext>
              </a:extLst>
            </p:cNvPr>
            <p:cNvSpPr/>
            <p:nvPr/>
          </p:nvSpPr>
          <p:spPr>
            <a:xfrm flipH="1">
              <a:off x="7681117" y="971479"/>
              <a:ext cx="1014714" cy="735514"/>
            </a:xfrm>
            <a:custGeom>
              <a:avLst/>
              <a:gdLst/>
              <a:ahLst/>
              <a:cxnLst/>
              <a:rect l="l" t="t" r="r" b="b"/>
              <a:pathLst>
                <a:path w="26480" h="19194" extrusionOk="0">
                  <a:moveTo>
                    <a:pt x="24968" y="0"/>
                  </a:moveTo>
                  <a:cubicBezTo>
                    <a:pt x="16336" y="631"/>
                    <a:pt x="6918" y="1774"/>
                    <a:pt x="0" y="4429"/>
                  </a:cubicBezTo>
                  <a:lnTo>
                    <a:pt x="2191" y="19193"/>
                  </a:lnTo>
                  <a:cubicBezTo>
                    <a:pt x="2191" y="19193"/>
                    <a:pt x="14701" y="14712"/>
                    <a:pt x="25375" y="14712"/>
                  </a:cubicBezTo>
                  <a:cubicBezTo>
                    <a:pt x="25745" y="14712"/>
                    <a:pt x="26114" y="14717"/>
                    <a:pt x="26480" y="14728"/>
                  </a:cubicBezTo>
                  <a:lnTo>
                    <a:pt x="249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37;p38">
              <a:extLst>
                <a:ext uri="{FF2B5EF4-FFF2-40B4-BE49-F238E27FC236}">
                  <a16:creationId xmlns:a16="http://schemas.microsoft.com/office/drawing/2014/main" id="{E76F50E5-E35D-4D67-9822-B135D3AC0F2D}"/>
                </a:ext>
              </a:extLst>
            </p:cNvPr>
            <p:cNvSpPr/>
            <p:nvPr/>
          </p:nvSpPr>
          <p:spPr>
            <a:xfrm flipH="1">
              <a:off x="7763232" y="1172671"/>
              <a:ext cx="850474" cy="449915"/>
            </a:xfrm>
            <a:custGeom>
              <a:avLst/>
              <a:gdLst/>
              <a:ahLst/>
              <a:cxnLst/>
              <a:rect l="l" t="t" r="r" b="b"/>
              <a:pathLst>
                <a:path w="22194" h="11741" extrusionOk="0">
                  <a:moveTo>
                    <a:pt x="22194" y="7538"/>
                  </a:moveTo>
                  <a:cubicBezTo>
                    <a:pt x="22184" y="7538"/>
                    <a:pt x="22168" y="7538"/>
                    <a:pt x="22156" y="7543"/>
                  </a:cubicBezTo>
                  <a:lnTo>
                    <a:pt x="22156" y="7543"/>
                  </a:lnTo>
                  <a:lnTo>
                    <a:pt x="22194" y="7538"/>
                  </a:lnTo>
                  <a:close/>
                  <a:moveTo>
                    <a:pt x="22156" y="7543"/>
                  </a:moveTo>
                  <a:lnTo>
                    <a:pt x="22110" y="7550"/>
                  </a:lnTo>
                  <a:lnTo>
                    <a:pt x="22048" y="7559"/>
                  </a:lnTo>
                  <a:lnTo>
                    <a:pt x="22048" y="7559"/>
                  </a:lnTo>
                  <a:lnTo>
                    <a:pt x="22146" y="7550"/>
                  </a:lnTo>
                  <a:cubicBezTo>
                    <a:pt x="22149" y="7547"/>
                    <a:pt x="22152" y="7545"/>
                    <a:pt x="22156" y="7543"/>
                  </a:cubicBezTo>
                  <a:close/>
                  <a:moveTo>
                    <a:pt x="12" y="1"/>
                  </a:moveTo>
                  <a:cubicBezTo>
                    <a:pt x="0" y="13"/>
                    <a:pt x="0" y="37"/>
                    <a:pt x="12" y="49"/>
                  </a:cubicBezTo>
                  <a:cubicBezTo>
                    <a:pt x="12" y="96"/>
                    <a:pt x="36" y="156"/>
                    <a:pt x="36" y="215"/>
                  </a:cubicBezTo>
                  <a:cubicBezTo>
                    <a:pt x="60" y="370"/>
                    <a:pt x="96" y="596"/>
                    <a:pt x="143" y="870"/>
                  </a:cubicBezTo>
                  <a:cubicBezTo>
                    <a:pt x="250" y="1430"/>
                    <a:pt x="393" y="2263"/>
                    <a:pt x="560" y="3287"/>
                  </a:cubicBezTo>
                  <a:cubicBezTo>
                    <a:pt x="917" y="5371"/>
                    <a:pt x="1370" y="8288"/>
                    <a:pt x="1834" y="11669"/>
                  </a:cubicBezTo>
                  <a:lnTo>
                    <a:pt x="1834" y="11740"/>
                  </a:lnTo>
                  <a:lnTo>
                    <a:pt x="1893" y="11729"/>
                  </a:lnTo>
                  <a:cubicBezTo>
                    <a:pt x="3227" y="11300"/>
                    <a:pt x="4691" y="10907"/>
                    <a:pt x="6203" y="10514"/>
                  </a:cubicBezTo>
                  <a:cubicBezTo>
                    <a:pt x="10561" y="9371"/>
                    <a:pt x="14574" y="8633"/>
                    <a:pt x="17479" y="8181"/>
                  </a:cubicBezTo>
                  <a:cubicBezTo>
                    <a:pt x="18205" y="8061"/>
                    <a:pt x="18872" y="7978"/>
                    <a:pt x="19443" y="7895"/>
                  </a:cubicBezTo>
                  <a:cubicBezTo>
                    <a:pt x="20027" y="7811"/>
                    <a:pt x="20527" y="7752"/>
                    <a:pt x="20943" y="7704"/>
                  </a:cubicBezTo>
                  <a:lnTo>
                    <a:pt x="21872" y="7585"/>
                  </a:lnTo>
                  <a:lnTo>
                    <a:pt x="22048" y="7559"/>
                  </a:lnTo>
                  <a:lnTo>
                    <a:pt x="22048" y="7559"/>
                  </a:lnTo>
                  <a:lnTo>
                    <a:pt x="21896" y="7573"/>
                  </a:lnTo>
                  <a:lnTo>
                    <a:pt x="20943" y="7669"/>
                  </a:lnTo>
                  <a:cubicBezTo>
                    <a:pt x="20539" y="7704"/>
                    <a:pt x="20027" y="7764"/>
                    <a:pt x="19455" y="7835"/>
                  </a:cubicBezTo>
                  <a:cubicBezTo>
                    <a:pt x="18884" y="7919"/>
                    <a:pt x="18217" y="7990"/>
                    <a:pt x="17479" y="8109"/>
                  </a:cubicBezTo>
                  <a:cubicBezTo>
                    <a:pt x="13681" y="8669"/>
                    <a:pt x="9918" y="9431"/>
                    <a:pt x="6192" y="10395"/>
                  </a:cubicBezTo>
                  <a:cubicBezTo>
                    <a:pt x="4691" y="10782"/>
                    <a:pt x="3260" y="11180"/>
                    <a:pt x="1944" y="11590"/>
                  </a:cubicBezTo>
                  <a:lnTo>
                    <a:pt x="1944" y="11590"/>
                  </a:lnTo>
                  <a:cubicBezTo>
                    <a:pt x="1471" y="8225"/>
                    <a:pt x="1010" y="5333"/>
                    <a:pt x="643" y="3275"/>
                  </a:cubicBezTo>
                  <a:cubicBezTo>
                    <a:pt x="465" y="2239"/>
                    <a:pt x="310" y="1418"/>
                    <a:pt x="191" y="858"/>
                  </a:cubicBezTo>
                  <a:cubicBezTo>
                    <a:pt x="131" y="584"/>
                    <a:pt x="96" y="370"/>
                    <a:pt x="60" y="215"/>
                  </a:cubicBezTo>
                  <a:cubicBezTo>
                    <a:pt x="48" y="144"/>
                    <a:pt x="24" y="96"/>
                    <a:pt x="24" y="49"/>
                  </a:cubicBezTo>
                  <a:cubicBezTo>
                    <a:pt x="24" y="37"/>
                    <a:pt x="12" y="13"/>
                    <a:pt x="1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38;p38">
              <a:extLst>
                <a:ext uri="{FF2B5EF4-FFF2-40B4-BE49-F238E27FC236}">
                  <a16:creationId xmlns:a16="http://schemas.microsoft.com/office/drawing/2014/main" id="{09B75AD5-51A0-4274-95F3-7D0AB8696B44}"/>
                </a:ext>
              </a:extLst>
            </p:cNvPr>
            <p:cNvSpPr/>
            <p:nvPr/>
          </p:nvSpPr>
          <p:spPr>
            <a:xfrm flipH="1">
              <a:off x="7751351" y="1227856"/>
              <a:ext cx="827214" cy="228732"/>
            </a:xfrm>
            <a:custGeom>
              <a:avLst/>
              <a:gdLst/>
              <a:ahLst/>
              <a:cxnLst/>
              <a:rect l="l" t="t" r="r" b="b"/>
              <a:pathLst>
                <a:path w="21587" h="5969" extrusionOk="0">
                  <a:moveTo>
                    <a:pt x="18502" y="0"/>
                  </a:moveTo>
                  <a:cubicBezTo>
                    <a:pt x="18419" y="0"/>
                    <a:pt x="18336" y="5"/>
                    <a:pt x="18252" y="14"/>
                  </a:cubicBezTo>
                  <a:cubicBezTo>
                    <a:pt x="17883" y="49"/>
                    <a:pt x="17526" y="192"/>
                    <a:pt x="17228" y="406"/>
                  </a:cubicBezTo>
                  <a:cubicBezTo>
                    <a:pt x="16907" y="645"/>
                    <a:pt x="16633" y="942"/>
                    <a:pt x="16419" y="1276"/>
                  </a:cubicBezTo>
                  <a:cubicBezTo>
                    <a:pt x="15954" y="1954"/>
                    <a:pt x="15645" y="2788"/>
                    <a:pt x="15300" y="3633"/>
                  </a:cubicBezTo>
                  <a:cubicBezTo>
                    <a:pt x="15133" y="4062"/>
                    <a:pt x="14859" y="4443"/>
                    <a:pt x="14514" y="4752"/>
                  </a:cubicBezTo>
                  <a:cubicBezTo>
                    <a:pt x="14335" y="4895"/>
                    <a:pt x="14121" y="5002"/>
                    <a:pt x="13895" y="5050"/>
                  </a:cubicBezTo>
                  <a:cubicBezTo>
                    <a:pt x="13825" y="5060"/>
                    <a:pt x="13756" y="5066"/>
                    <a:pt x="13687" y="5066"/>
                  </a:cubicBezTo>
                  <a:cubicBezTo>
                    <a:pt x="13519" y="5066"/>
                    <a:pt x="13353" y="5034"/>
                    <a:pt x="13192" y="4967"/>
                  </a:cubicBezTo>
                  <a:cubicBezTo>
                    <a:pt x="12740" y="4740"/>
                    <a:pt x="12347" y="4419"/>
                    <a:pt x="12025" y="4038"/>
                  </a:cubicBezTo>
                  <a:cubicBezTo>
                    <a:pt x="11680" y="3669"/>
                    <a:pt x="11299" y="3264"/>
                    <a:pt x="10775" y="3085"/>
                  </a:cubicBezTo>
                  <a:cubicBezTo>
                    <a:pt x="10569" y="3020"/>
                    <a:pt x="10358" y="2987"/>
                    <a:pt x="10147" y="2987"/>
                  </a:cubicBezTo>
                  <a:cubicBezTo>
                    <a:pt x="9822" y="2987"/>
                    <a:pt x="9500" y="3065"/>
                    <a:pt x="9204" y="3216"/>
                  </a:cubicBezTo>
                  <a:cubicBezTo>
                    <a:pt x="8966" y="3323"/>
                    <a:pt x="8751" y="3490"/>
                    <a:pt x="8585" y="3693"/>
                  </a:cubicBezTo>
                  <a:cubicBezTo>
                    <a:pt x="8418" y="3895"/>
                    <a:pt x="8287" y="4109"/>
                    <a:pt x="8180" y="4347"/>
                  </a:cubicBezTo>
                  <a:cubicBezTo>
                    <a:pt x="7953" y="4788"/>
                    <a:pt x="7787" y="5264"/>
                    <a:pt x="7442" y="5574"/>
                  </a:cubicBezTo>
                  <a:cubicBezTo>
                    <a:pt x="7275" y="5729"/>
                    <a:pt x="7061" y="5824"/>
                    <a:pt x="6846" y="5848"/>
                  </a:cubicBezTo>
                  <a:cubicBezTo>
                    <a:pt x="6808" y="5852"/>
                    <a:pt x="6770" y="5854"/>
                    <a:pt x="6732" y="5854"/>
                  </a:cubicBezTo>
                  <a:cubicBezTo>
                    <a:pt x="6545" y="5854"/>
                    <a:pt x="6362" y="5806"/>
                    <a:pt x="6203" y="5717"/>
                  </a:cubicBezTo>
                  <a:cubicBezTo>
                    <a:pt x="5810" y="5502"/>
                    <a:pt x="5489" y="5193"/>
                    <a:pt x="5275" y="4812"/>
                  </a:cubicBezTo>
                  <a:cubicBezTo>
                    <a:pt x="5072" y="4443"/>
                    <a:pt x="4905" y="4062"/>
                    <a:pt x="4763" y="3669"/>
                  </a:cubicBezTo>
                  <a:cubicBezTo>
                    <a:pt x="4620" y="3300"/>
                    <a:pt x="4453" y="2942"/>
                    <a:pt x="4239" y="2597"/>
                  </a:cubicBezTo>
                  <a:cubicBezTo>
                    <a:pt x="4036" y="2288"/>
                    <a:pt x="3762" y="2038"/>
                    <a:pt x="3429" y="1859"/>
                  </a:cubicBezTo>
                  <a:cubicBezTo>
                    <a:pt x="3131" y="1704"/>
                    <a:pt x="2805" y="1626"/>
                    <a:pt x="2478" y="1626"/>
                  </a:cubicBezTo>
                  <a:cubicBezTo>
                    <a:pt x="2177" y="1626"/>
                    <a:pt x="1875" y="1692"/>
                    <a:pt x="1596" y="1823"/>
                  </a:cubicBezTo>
                  <a:cubicBezTo>
                    <a:pt x="1155" y="2014"/>
                    <a:pt x="762" y="2300"/>
                    <a:pt x="453" y="2669"/>
                  </a:cubicBezTo>
                  <a:cubicBezTo>
                    <a:pt x="262" y="2895"/>
                    <a:pt x="131" y="3169"/>
                    <a:pt x="48" y="3454"/>
                  </a:cubicBezTo>
                  <a:cubicBezTo>
                    <a:pt x="24" y="3562"/>
                    <a:pt x="0" y="3657"/>
                    <a:pt x="0" y="3764"/>
                  </a:cubicBezTo>
                  <a:cubicBezTo>
                    <a:pt x="12" y="3764"/>
                    <a:pt x="12" y="3657"/>
                    <a:pt x="72" y="3466"/>
                  </a:cubicBezTo>
                  <a:cubicBezTo>
                    <a:pt x="167" y="3181"/>
                    <a:pt x="310" y="2919"/>
                    <a:pt x="500" y="2692"/>
                  </a:cubicBezTo>
                  <a:cubicBezTo>
                    <a:pt x="798" y="2335"/>
                    <a:pt x="1191" y="2061"/>
                    <a:pt x="1619" y="1883"/>
                  </a:cubicBezTo>
                  <a:cubicBezTo>
                    <a:pt x="1886" y="1760"/>
                    <a:pt x="2172" y="1700"/>
                    <a:pt x="2456" y="1700"/>
                  </a:cubicBezTo>
                  <a:cubicBezTo>
                    <a:pt x="2780" y="1700"/>
                    <a:pt x="3102" y="1778"/>
                    <a:pt x="3393" y="1930"/>
                  </a:cubicBezTo>
                  <a:cubicBezTo>
                    <a:pt x="3703" y="2109"/>
                    <a:pt x="3965" y="2347"/>
                    <a:pt x="4155" y="2657"/>
                  </a:cubicBezTo>
                  <a:cubicBezTo>
                    <a:pt x="4370" y="2990"/>
                    <a:pt x="4536" y="3335"/>
                    <a:pt x="4667" y="3704"/>
                  </a:cubicBezTo>
                  <a:cubicBezTo>
                    <a:pt x="4810" y="4109"/>
                    <a:pt x="4977" y="4490"/>
                    <a:pt x="5179" y="4871"/>
                  </a:cubicBezTo>
                  <a:cubicBezTo>
                    <a:pt x="5406" y="5264"/>
                    <a:pt x="5739" y="5598"/>
                    <a:pt x="6144" y="5812"/>
                  </a:cubicBezTo>
                  <a:cubicBezTo>
                    <a:pt x="6337" y="5919"/>
                    <a:pt x="6549" y="5968"/>
                    <a:pt x="6764" y="5968"/>
                  </a:cubicBezTo>
                  <a:cubicBezTo>
                    <a:pt x="6787" y="5968"/>
                    <a:pt x="6811" y="5968"/>
                    <a:pt x="6834" y="5967"/>
                  </a:cubicBezTo>
                  <a:cubicBezTo>
                    <a:pt x="7084" y="5943"/>
                    <a:pt x="7322" y="5836"/>
                    <a:pt x="7513" y="5669"/>
                  </a:cubicBezTo>
                  <a:cubicBezTo>
                    <a:pt x="7882" y="5324"/>
                    <a:pt x="8049" y="4836"/>
                    <a:pt x="8275" y="4395"/>
                  </a:cubicBezTo>
                  <a:cubicBezTo>
                    <a:pt x="8382" y="4169"/>
                    <a:pt x="8513" y="3966"/>
                    <a:pt x="8668" y="3776"/>
                  </a:cubicBezTo>
                  <a:cubicBezTo>
                    <a:pt x="8823" y="3585"/>
                    <a:pt x="9025" y="3431"/>
                    <a:pt x="9251" y="3323"/>
                  </a:cubicBezTo>
                  <a:cubicBezTo>
                    <a:pt x="9529" y="3177"/>
                    <a:pt x="9833" y="3103"/>
                    <a:pt x="10140" y="3103"/>
                  </a:cubicBezTo>
                  <a:cubicBezTo>
                    <a:pt x="10333" y="3103"/>
                    <a:pt x="10527" y="3133"/>
                    <a:pt x="10716" y="3192"/>
                  </a:cubicBezTo>
                  <a:cubicBezTo>
                    <a:pt x="11716" y="3538"/>
                    <a:pt x="12156" y="4669"/>
                    <a:pt x="13133" y="5062"/>
                  </a:cubicBezTo>
                  <a:cubicBezTo>
                    <a:pt x="13300" y="5129"/>
                    <a:pt x="13479" y="5166"/>
                    <a:pt x="13661" y="5166"/>
                  </a:cubicBezTo>
                  <a:cubicBezTo>
                    <a:pt x="13738" y="5166"/>
                    <a:pt x="13817" y="5159"/>
                    <a:pt x="13895" y="5145"/>
                  </a:cubicBezTo>
                  <a:cubicBezTo>
                    <a:pt x="14145" y="5097"/>
                    <a:pt x="14371" y="4990"/>
                    <a:pt x="14561" y="4824"/>
                  </a:cubicBezTo>
                  <a:cubicBezTo>
                    <a:pt x="14931" y="4514"/>
                    <a:pt x="15204" y="4109"/>
                    <a:pt x="15383" y="3657"/>
                  </a:cubicBezTo>
                  <a:cubicBezTo>
                    <a:pt x="15728" y="2811"/>
                    <a:pt x="16014" y="1990"/>
                    <a:pt x="16478" y="1323"/>
                  </a:cubicBezTo>
                  <a:cubicBezTo>
                    <a:pt x="16681" y="990"/>
                    <a:pt x="16955" y="704"/>
                    <a:pt x="17264" y="466"/>
                  </a:cubicBezTo>
                  <a:cubicBezTo>
                    <a:pt x="17550" y="252"/>
                    <a:pt x="17883" y="121"/>
                    <a:pt x="18240" y="85"/>
                  </a:cubicBezTo>
                  <a:cubicBezTo>
                    <a:pt x="18323" y="76"/>
                    <a:pt x="18405" y="71"/>
                    <a:pt x="18487" y="71"/>
                  </a:cubicBezTo>
                  <a:cubicBezTo>
                    <a:pt x="18725" y="71"/>
                    <a:pt x="18962" y="109"/>
                    <a:pt x="19193" y="180"/>
                  </a:cubicBezTo>
                  <a:cubicBezTo>
                    <a:pt x="19348" y="216"/>
                    <a:pt x="19479" y="275"/>
                    <a:pt x="19622" y="335"/>
                  </a:cubicBezTo>
                  <a:cubicBezTo>
                    <a:pt x="19753" y="395"/>
                    <a:pt x="19884" y="454"/>
                    <a:pt x="19991" y="525"/>
                  </a:cubicBezTo>
                  <a:cubicBezTo>
                    <a:pt x="20396" y="764"/>
                    <a:pt x="20753" y="1085"/>
                    <a:pt x="21038" y="1442"/>
                  </a:cubicBezTo>
                  <a:cubicBezTo>
                    <a:pt x="21229" y="1680"/>
                    <a:pt x="21372" y="1930"/>
                    <a:pt x="21479" y="2204"/>
                  </a:cubicBezTo>
                  <a:cubicBezTo>
                    <a:pt x="21550" y="2407"/>
                    <a:pt x="21586" y="2502"/>
                    <a:pt x="21586" y="2502"/>
                  </a:cubicBezTo>
                  <a:cubicBezTo>
                    <a:pt x="21586" y="2490"/>
                    <a:pt x="21586" y="2478"/>
                    <a:pt x="21586" y="2454"/>
                  </a:cubicBezTo>
                  <a:cubicBezTo>
                    <a:pt x="21574" y="2383"/>
                    <a:pt x="21550" y="2300"/>
                    <a:pt x="21527" y="2228"/>
                  </a:cubicBezTo>
                  <a:cubicBezTo>
                    <a:pt x="21419" y="1942"/>
                    <a:pt x="21277" y="1680"/>
                    <a:pt x="21098" y="1442"/>
                  </a:cubicBezTo>
                  <a:cubicBezTo>
                    <a:pt x="20717" y="954"/>
                    <a:pt x="20229" y="549"/>
                    <a:pt x="19669" y="275"/>
                  </a:cubicBezTo>
                  <a:cubicBezTo>
                    <a:pt x="19526" y="216"/>
                    <a:pt x="19383" y="156"/>
                    <a:pt x="19241" y="121"/>
                  </a:cubicBezTo>
                  <a:cubicBezTo>
                    <a:pt x="19000" y="40"/>
                    <a:pt x="18752" y="0"/>
                    <a:pt x="1850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39;p38">
              <a:extLst>
                <a:ext uri="{FF2B5EF4-FFF2-40B4-BE49-F238E27FC236}">
                  <a16:creationId xmlns:a16="http://schemas.microsoft.com/office/drawing/2014/main" id="{FDE5CA39-B297-4C87-A931-638F5ABE3A93}"/>
                </a:ext>
              </a:extLst>
            </p:cNvPr>
            <p:cNvSpPr/>
            <p:nvPr/>
          </p:nvSpPr>
          <p:spPr>
            <a:xfrm flipH="1">
              <a:off x="8628270" y="1248665"/>
              <a:ext cx="20118" cy="5671"/>
            </a:xfrm>
            <a:custGeom>
              <a:avLst/>
              <a:gdLst/>
              <a:ahLst/>
              <a:cxnLst/>
              <a:rect l="l" t="t" r="r" b="b"/>
              <a:pathLst>
                <a:path w="525" h="148" extrusionOk="0">
                  <a:moveTo>
                    <a:pt x="441" y="0"/>
                  </a:moveTo>
                  <a:cubicBezTo>
                    <a:pt x="393" y="0"/>
                    <a:pt x="328" y="6"/>
                    <a:pt x="250" y="18"/>
                  </a:cubicBezTo>
                  <a:cubicBezTo>
                    <a:pt x="108" y="54"/>
                    <a:pt x="0" y="113"/>
                    <a:pt x="0" y="125"/>
                  </a:cubicBezTo>
                  <a:cubicBezTo>
                    <a:pt x="7" y="138"/>
                    <a:pt x="46" y="148"/>
                    <a:pt x="103" y="148"/>
                  </a:cubicBezTo>
                  <a:cubicBezTo>
                    <a:pt x="150" y="148"/>
                    <a:pt x="210" y="141"/>
                    <a:pt x="274" y="125"/>
                  </a:cubicBezTo>
                  <a:cubicBezTo>
                    <a:pt x="417" y="102"/>
                    <a:pt x="524" y="54"/>
                    <a:pt x="524" y="18"/>
                  </a:cubicBezTo>
                  <a:cubicBezTo>
                    <a:pt x="518" y="6"/>
                    <a:pt x="489" y="0"/>
                    <a:pt x="44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40;p38">
              <a:extLst>
                <a:ext uri="{FF2B5EF4-FFF2-40B4-BE49-F238E27FC236}">
                  <a16:creationId xmlns:a16="http://schemas.microsoft.com/office/drawing/2014/main" id="{7A516DD2-3126-4721-8934-150D4726F88F}"/>
                </a:ext>
              </a:extLst>
            </p:cNvPr>
            <p:cNvSpPr/>
            <p:nvPr/>
          </p:nvSpPr>
          <p:spPr>
            <a:xfrm flipH="1">
              <a:off x="8612749" y="1352020"/>
              <a:ext cx="16937" cy="8890"/>
            </a:xfrm>
            <a:custGeom>
              <a:avLst/>
              <a:gdLst/>
              <a:ahLst/>
              <a:cxnLst/>
              <a:rect l="l" t="t" r="r" b="b"/>
              <a:pathLst>
                <a:path w="442" h="232" extrusionOk="0">
                  <a:moveTo>
                    <a:pt x="387" y="1"/>
                  </a:moveTo>
                  <a:cubicBezTo>
                    <a:pt x="343" y="1"/>
                    <a:pt x="272" y="19"/>
                    <a:pt x="191" y="60"/>
                  </a:cubicBezTo>
                  <a:cubicBezTo>
                    <a:pt x="72" y="119"/>
                    <a:pt x="1" y="179"/>
                    <a:pt x="1" y="214"/>
                  </a:cubicBezTo>
                  <a:cubicBezTo>
                    <a:pt x="1" y="226"/>
                    <a:pt x="13" y="231"/>
                    <a:pt x="33" y="231"/>
                  </a:cubicBezTo>
                  <a:cubicBezTo>
                    <a:pt x="77" y="231"/>
                    <a:pt x="158" y="207"/>
                    <a:pt x="239" y="167"/>
                  </a:cubicBezTo>
                  <a:cubicBezTo>
                    <a:pt x="358" y="119"/>
                    <a:pt x="441" y="48"/>
                    <a:pt x="429" y="12"/>
                  </a:cubicBezTo>
                  <a:cubicBezTo>
                    <a:pt x="422" y="4"/>
                    <a:pt x="407" y="1"/>
                    <a:pt x="387"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41;p38">
              <a:extLst>
                <a:ext uri="{FF2B5EF4-FFF2-40B4-BE49-F238E27FC236}">
                  <a16:creationId xmlns:a16="http://schemas.microsoft.com/office/drawing/2014/main" id="{50FE8331-FACA-4E02-BB31-5E5930CDF681}"/>
                </a:ext>
              </a:extLst>
            </p:cNvPr>
            <p:cNvSpPr/>
            <p:nvPr/>
          </p:nvSpPr>
          <p:spPr>
            <a:xfrm flipH="1">
              <a:off x="8594967" y="1465033"/>
              <a:ext cx="16478" cy="7396"/>
            </a:xfrm>
            <a:custGeom>
              <a:avLst/>
              <a:gdLst/>
              <a:ahLst/>
              <a:cxnLst/>
              <a:rect l="l" t="t" r="r" b="b"/>
              <a:pathLst>
                <a:path w="430" h="193" extrusionOk="0">
                  <a:moveTo>
                    <a:pt x="372" y="0"/>
                  </a:moveTo>
                  <a:cubicBezTo>
                    <a:pt x="327" y="0"/>
                    <a:pt x="261" y="12"/>
                    <a:pt x="191" y="40"/>
                  </a:cubicBezTo>
                  <a:cubicBezTo>
                    <a:pt x="72" y="75"/>
                    <a:pt x="1" y="147"/>
                    <a:pt x="1" y="171"/>
                  </a:cubicBezTo>
                  <a:cubicBezTo>
                    <a:pt x="1" y="185"/>
                    <a:pt x="20" y="192"/>
                    <a:pt x="50" y="192"/>
                  </a:cubicBezTo>
                  <a:cubicBezTo>
                    <a:pt x="93" y="192"/>
                    <a:pt x="158" y="179"/>
                    <a:pt x="227" y="159"/>
                  </a:cubicBezTo>
                  <a:cubicBezTo>
                    <a:pt x="346" y="111"/>
                    <a:pt x="429" y="51"/>
                    <a:pt x="429" y="16"/>
                  </a:cubicBezTo>
                  <a:cubicBezTo>
                    <a:pt x="425" y="6"/>
                    <a:pt x="403" y="0"/>
                    <a:pt x="37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42;p38">
              <a:extLst>
                <a:ext uri="{FF2B5EF4-FFF2-40B4-BE49-F238E27FC236}">
                  <a16:creationId xmlns:a16="http://schemas.microsoft.com/office/drawing/2014/main" id="{ADF92704-8064-4813-996E-86A25673243F}"/>
                </a:ext>
              </a:extLst>
            </p:cNvPr>
            <p:cNvSpPr/>
            <p:nvPr/>
          </p:nvSpPr>
          <p:spPr>
            <a:xfrm flipH="1">
              <a:off x="8573086" y="1576129"/>
              <a:ext cx="19198" cy="7166"/>
            </a:xfrm>
            <a:custGeom>
              <a:avLst/>
              <a:gdLst/>
              <a:ahLst/>
              <a:cxnLst/>
              <a:rect l="l" t="t" r="r" b="b"/>
              <a:pathLst>
                <a:path w="501" h="187" extrusionOk="0">
                  <a:moveTo>
                    <a:pt x="432" y="0"/>
                  </a:moveTo>
                  <a:cubicBezTo>
                    <a:pt x="379" y="0"/>
                    <a:pt x="303" y="13"/>
                    <a:pt x="227" y="34"/>
                  </a:cubicBezTo>
                  <a:cubicBezTo>
                    <a:pt x="96" y="81"/>
                    <a:pt x="1" y="141"/>
                    <a:pt x="13" y="165"/>
                  </a:cubicBezTo>
                  <a:cubicBezTo>
                    <a:pt x="13" y="180"/>
                    <a:pt x="32" y="186"/>
                    <a:pt x="64" y="186"/>
                  </a:cubicBezTo>
                  <a:cubicBezTo>
                    <a:pt x="109" y="186"/>
                    <a:pt x="180" y="174"/>
                    <a:pt x="263" y="153"/>
                  </a:cubicBezTo>
                  <a:cubicBezTo>
                    <a:pt x="406" y="105"/>
                    <a:pt x="501" y="46"/>
                    <a:pt x="501" y="22"/>
                  </a:cubicBezTo>
                  <a:cubicBezTo>
                    <a:pt x="496" y="7"/>
                    <a:pt x="470" y="0"/>
                    <a:pt x="43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43;p38">
              <a:extLst>
                <a:ext uri="{FF2B5EF4-FFF2-40B4-BE49-F238E27FC236}">
                  <a16:creationId xmlns:a16="http://schemas.microsoft.com/office/drawing/2014/main" id="{FBAF231D-F776-4583-84B3-725E812FDB86}"/>
                </a:ext>
              </a:extLst>
            </p:cNvPr>
            <p:cNvSpPr/>
            <p:nvPr/>
          </p:nvSpPr>
          <p:spPr>
            <a:xfrm flipH="1">
              <a:off x="7784196" y="1022103"/>
              <a:ext cx="165657" cy="152437"/>
            </a:xfrm>
            <a:custGeom>
              <a:avLst/>
              <a:gdLst/>
              <a:ahLst/>
              <a:cxnLst/>
              <a:rect l="l" t="t" r="r" b="b"/>
              <a:pathLst>
                <a:path w="4323" h="3978" extrusionOk="0">
                  <a:moveTo>
                    <a:pt x="3954" y="1"/>
                  </a:moveTo>
                  <a:cubicBezTo>
                    <a:pt x="2775" y="144"/>
                    <a:pt x="1799" y="275"/>
                    <a:pt x="1096" y="370"/>
                  </a:cubicBezTo>
                  <a:cubicBezTo>
                    <a:pt x="763" y="418"/>
                    <a:pt x="477" y="465"/>
                    <a:pt x="299" y="489"/>
                  </a:cubicBezTo>
                  <a:cubicBezTo>
                    <a:pt x="203" y="501"/>
                    <a:pt x="108" y="525"/>
                    <a:pt x="13" y="560"/>
                  </a:cubicBezTo>
                  <a:lnTo>
                    <a:pt x="3900" y="116"/>
                  </a:lnTo>
                  <a:lnTo>
                    <a:pt x="3900" y="116"/>
                  </a:lnTo>
                  <a:cubicBezTo>
                    <a:pt x="3993" y="1087"/>
                    <a:pt x="4086" y="2204"/>
                    <a:pt x="4191" y="3390"/>
                  </a:cubicBezTo>
                  <a:lnTo>
                    <a:pt x="4191" y="3390"/>
                  </a:lnTo>
                  <a:lnTo>
                    <a:pt x="446" y="3876"/>
                  </a:lnTo>
                  <a:lnTo>
                    <a:pt x="446" y="3876"/>
                  </a:lnTo>
                  <a:cubicBezTo>
                    <a:pt x="319" y="2888"/>
                    <a:pt x="214" y="2074"/>
                    <a:pt x="144" y="1489"/>
                  </a:cubicBezTo>
                  <a:cubicBezTo>
                    <a:pt x="96" y="1192"/>
                    <a:pt x="72" y="965"/>
                    <a:pt x="49" y="787"/>
                  </a:cubicBezTo>
                  <a:cubicBezTo>
                    <a:pt x="37" y="703"/>
                    <a:pt x="25" y="620"/>
                    <a:pt x="1" y="549"/>
                  </a:cubicBezTo>
                  <a:lnTo>
                    <a:pt x="1" y="549"/>
                  </a:lnTo>
                  <a:cubicBezTo>
                    <a:pt x="1" y="620"/>
                    <a:pt x="13" y="703"/>
                    <a:pt x="13" y="775"/>
                  </a:cubicBezTo>
                  <a:cubicBezTo>
                    <a:pt x="37" y="953"/>
                    <a:pt x="60" y="1180"/>
                    <a:pt x="84" y="1453"/>
                  </a:cubicBezTo>
                  <a:cubicBezTo>
                    <a:pt x="144" y="2061"/>
                    <a:pt x="239" y="2906"/>
                    <a:pt x="346" y="3930"/>
                  </a:cubicBezTo>
                  <a:lnTo>
                    <a:pt x="346" y="3978"/>
                  </a:lnTo>
                  <a:lnTo>
                    <a:pt x="406" y="3978"/>
                  </a:lnTo>
                  <a:lnTo>
                    <a:pt x="4263" y="3513"/>
                  </a:lnTo>
                  <a:lnTo>
                    <a:pt x="4323" y="3513"/>
                  </a:lnTo>
                  <a:lnTo>
                    <a:pt x="4323" y="3454"/>
                  </a:lnTo>
                  <a:lnTo>
                    <a:pt x="4323" y="3406"/>
                  </a:lnTo>
                  <a:cubicBezTo>
                    <a:pt x="4204" y="2192"/>
                    <a:pt x="4097" y="1049"/>
                    <a:pt x="4013" y="60"/>
                  </a:cubicBezTo>
                  <a:lnTo>
                    <a:pt x="4013"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44;p38">
              <a:extLst>
                <a:ext uri="{FF2B5EF4-FFF2-40B4-BE49-F238E27FC236}">
                  <a16:creationId xmlns:a16="http://schemas.microsoft.com/office/drawing/2014/main" id="{3106E168-2072-4C0D-BE16-53B2B06FA124}"/>
                </a:ext>
              </a:extLst>
            </p:cNvPr>
            <p:cNvSpPr/>
            <p:nvPr/>
          </p:nvSpPr>
          <p:spPr>
            <a:xfrm flipH="1">
              <a:off x="7812015" y="1064373"/>
              <a:ext cx="112737" cy="13795"/>
            </a:xfrm>
            <a:custGeom>
              <a:avLst/>
              <a:gdLst/>
              <a:ahLst/>
              <a:cxnLst/>
              <a:rect l="l" t="t" r="r" b="b"/>
              <a:pathLst>
                <a:path w="2942" h="360" extrusionOk="0">
                  <a:moveTo>
                    <a:pt x="2194" y="1"/>
                  </a:moveTo>
                  <a:cubicBezTo>
                    <a:pt x="1453" y="1"/>
                    <a:pt x="713" y="119"/>
                    <a:pt x="1" y="350"/>
                  </a:cubicBezTo>
                  <a:cubicBezTo>
                    <a:pt x="2" y="357"/>
                    <a:pt x="16" y="360"/>
                    <a:pt x="40" y="360"/>
                  </a:cubicBezTo>
                  <a:cubicBezTo>
                    <a:pt x="192" y="360"/>
                    <a:pt x="766" y="242"/>
                    <a:pt x="1465" y="160"/>
                  </a:cubicBezTo>
                  <a:cubicBezTo>
                    <a:pt x="2275" y="77"/>
                    <a:pt x="2942" y="77"/>
                    <a:pt x="2942" y="41"/>
                  </a:cubicBezTo>
                  <a:cubicBezTo>
                    <a:pt x="2693" y="14"/>
                    <a:pt x="2443" y="1"/>
                    <a:pt x="2194"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45;p38">
              <a:extLst>
                <a:ext uri="{FF2B5EF4-FFF2-40B4-BE49-F238E27FC236}">
                  <a16:creationId xmlns:a16="http://schemas.microsoft.com/office/drawing/2014/main" id="{F80DDB8F-93DE-4368-BB55-2DEA30BE73BA}"/>
                </a:ext>
              </a:extLst>
            </p:cNvPr>
            <p:cNvSpPr/>
            <p:nvPr/>
          </p:nvSpPr>
          <p:spPr>
            <a:xfrm flipH="1">
              <a:off x="7810175" y="1097560"/>
              <a:ext cx="105916" cy="12032"/>
            </a:xfrm>
            <a:custGeom>
              <a:avLst/>
              <a:gdLst/>
              <a:ahLst/>
              <a:cxnLst/>
              <a:rect l="l" t="t" r="r" b="b"/>
              <a:pathLst>
                <a:path w="2764" h="314" extrusionOk="0">
                  <a:moveTo>
                    <a:pt x="2098" y="1"/>
                  </a:moveTo>
                  <a:cubicBezTo>
                    <a:pt x="1856" y="1"/>
                    <a:pt x="1613" y="19"/>
                    <a:pt x="1370" y="56"/>
                  </a:cubicBezTo>
                  <a:cubicBezTo>
                    <a:pt x="906" y="80"/>
                    <a:pt x="442" y="163"/>
                    <a:pt x="1" y="306"/>
                  </a:cubicBezTo>
                  <a:cubicBezTo>
                    <a:pt x="3" y="311"/>
                    <a:pt x="18" y="314"/>
                    <a:pt x="45" y="314"/>
                  </a:cubicBezTo>
                  <a:cubicBezTo>
                    <a:pt x="198" y="314"/>
                    <a:pt x="734" y="236"/>
                    <a:pt x="1382" y="175"/>
                  </a:cubicBezTo>
                  <a:cubicBezTo>
                    <a:pt x="2144" y="104"/>
                    <a:pt x="2763" y="80"/>
                    <a:pt x="2763" y="44"/>
                  </a:cubicBezTo>
                  <a:cubicBezTo>
                    <a:pt x="2542" y="16"/>
                    <a:pt x="2320" y="1"/>
                    <a:pt x="2098"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46;p38">
              <a:extLst>
                <a:ext uri="{FF2B5EF4-FFF2-40B4-BE49-F238E27FC236}">
                  <a16:creationId xmlns:a16="http://schemas.microsoft.com/office/drawing/2014/main" id="{128A7986-84CD-41B8-82E4-DCA4D8F704EB}"/>
                </a:ext>
              </a:extLst>
            </p:cNvPr>
            <p:cNvSpPr/>
            <p:nvPr/>
          </p:nvSpPr>
          <p:spPr>
            <a:xfrm flipH="1">
              <a:off x="7845774" y="1127528"/>
              <a:ext cx="60699" cy="8699"/>
            </a:xfrm>
            <a:custGeom>
              <a:avLst/>
              <a:gdLst/>
              <a:ahLst/>
              <a:cxnLst/>
              <a:rect l="l" t="t" r="r" b="b"/>
              <a:pathLst>
                <a:path w="1584" h="227" extrusionOk="0">
                  <a:moveTo>
                    <a:pt x="1332" y="1"/>
                  </a:moveTo>
                  <a:cubicBezTo>
                    <a:pt x="1149" y="1"/>
                    <a:pt x="965" y="19"/>
                    <a:pt x="786" y="60"/>
                  </a:cubicBezTo>
                  <a:cubicBezTo>
                    <a:pt x="512" y="72"/>
                    <a:pt x="250" y="119"/>
                    <a:pt x="0" y="215"/>
                  </a:cubicBezTo>
                  <a:cubicBezTo>
                    <a:pt x="87" y="222"/>
                    <a:pt x="176" y="226"/>
                    <a:pt x="265" y="226"/>
                  </a:cubicBezTo>
                  <a:cubicBezTo>
                    <a:pt x="443" y="226"/>
                    <a:pt x="623" y="211"/>
                    <a:pt x="798" y="179"/>
                  </a:cubicBezTo>
                  <a:cubicBezTo>
                    <a:pt x="1060" y="167"/>
                    <a:pt x="1334" y="107"/>
                    <a:pt x="1584" y="12"/>
                  </a:cubicBezTo>
                  <a:cubicBezTo>
                    <a:pt x="1501" y="5"/>
                    <a:pt x="1416" y="1"/>
                    <a:pt x="133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47;p38">
              <a:extLst>
                <a:ext uri="{FF2B5EF4-FFF2-40B4-BE49-F238E27FC236}">
                  <a16:creationId xmlns:a16="http://schemas.microsoft.com/office/drawing/2014/main" id="{38146A73-E0FE-4AF5-B8F9-38EF19BB8915}"/>
                </a:ext>
              </a:extLst>
            </p:cNvPr>
            <p:cNvSpPr/>
            <p:nvPr/>
          </p:nvSpPr>
          <p:spPr>
            <a:xfrm flipH="1">
              <a:off x="6126123" y="957721"/>
              <a:ext cx="1019772" cy="762491"/>
            </a:xfrm>
            <a:custGeom>
              <a:avLst/>
              <a:gdLst/>
              <a:ahLst/>
              <a:cxnLst/>
              <a:rect l="l" t="t" r="r" b="b"/>
              <a:pathLst>
                <a:path w="26612" h="19898" extrusionOk="0">
                  <a:moveTo>
                    <a:pt x="1843" y="1"/>
                  </a:moveTo>
                  <a:cubicBezTo>
                    <a:pt x="1718" y="1"/>
                    <a:pt x="1592" y="1"/>
                    <a:pt x="1465" y="2"/>
                  </a:cubicBezTo>
                  <a:lnTo>
                    <a:pt x="1" y="15052"/>
                  </a:lnTo>
                  <a:cubicBezTo>
                    <a:pt x="9942" y="15933"/>
                    <a:pt x="13276" y="16576"/>
                    <a:pt x="22444" y="19897"/>
                  </a:cubicBezTo>
                  <a:lnTo>
                    <a:pt x="26611" y="4717"/>
                  </a:lnTo>
                  <a:cubicBezTo>
                    <a:pt x="18270" y="2179"/>
                    <a:pt x="11215" y="1"/>
                    <a:pt x="18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48;p38">
              <a:extLst>
                <a:ext uri="{FF2B5EF4-FFF2-40B4-BE49-F238E27FC236}">
                  <a16:creationId xmlns:a16="http://schemas.microsoft.com/office/drawing/2014/main" id="{7C60B2B8-0C13-4236-9FA7-67FD4A4BC95C}"/>
                </a:ext>
              </a:extLst>
            </p:cNvPr>
            <p:cNvSpPr/>
            <p:nvPr/>
          </p:nvSpPr>
          <p:spPr>
            <a:xfrm flipH="1">
              <a:off x="6845190" y="1114000"/>
              <a:ext cx="161519" cy="167305"/>
            </a:xfrm>
            <a:custGeom>
              <a:avLst/>
              <a:gdLst/>
              <a:ahLst/>
              <a:cxnLst/>
              <a:rect l="l" t="t" r="r" b="b"/>
              <a:pathLst>
                <a:path w="4215" h="4366" extrusionOk="0">
                  <a:moveTo>
                    <a:pt x="3840" y="1"/>
                  </a:moveTo>
                  <a:cubicBezTo>
                    <a:pt x="3039" y="1"/>
                    <a:pt x="2256" y="262"/>
                    <a:pt x="1607" y="746"/>
                  </a:cubicBezTo>
                  <a:cubicBezTo>
                    <a:pt x="607" y="1484"/>
                    <a:pt x="12" y="2651"/>
                    <a:pt x="0" y="3901"/>
                  </a:cubicBezTo>
                  <a:cubicBezTo>
                    <a:pt x="0" y="4056"/>
                    <a:pt x="0" y="4211"/>
                    <a:pt x="12" y="4366"/>
                  </a:cubicBezTo>
                  <a:lnTo>
                    <a:pt x="3739" y="3949"/>
                  </a:lnTo>
                  <a:lnTo>
                    <a:pt x="3846" y="3211"/>
                  </a:lnTo>
                  <a:lnTo>
                    <a:pt x="4215" y="20"/>
                  </a:lnTo>
                  <a:cubicBezTo>
                    <a:pt x="4090" y="7"/>
                    <a:pt x="3964" y="1"/>
                    <a:pt x="3840"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49;p38">
              <a:extLst>
                <a:ext uri="{FF2B5EF4-FFF2-40B4-BE49-F238E27FC236}">
                  <a16:creationId xmlns:a16="http://schemas.microsoft.com/office/drawing/2014/main" id="{A7711095-D763-45F9-B156-44F944C21C0F}"/>
                </a:ext>
              </a:extLst>
            </p:cNvPr>
            <p:cNvSpPr/>
            <p:nvPr/>
          </p:nvSpPr>
          <p:spPr>
            <a:xfrm flipH="1">
              <a:off x="6702823" y="1117947"/>
              <a:ext cx="144658" cy="199877"/>
            </a:xfrm>
            <a:custGeom>
              <a:avLst/>
              <a:gdLst/>
              <a:ahLst/>
              <a:cxnLst/>
              <a:rect l="l" t="t" r="r" b="b"/>
              <a:pathLst>
                <a:path w="3775" h="5216" extrusionOk="0">
                  <a:moveTo>
                    <a:pt x="465" y="0"/>
                  </a:moveTo>
                  <a:lnTo>
                    <a:pt x="96" y="3179"/>
                  </a:lnTo>
                  <a:lnTo>
                    <a:pt x="0" y="3929"/>
                  </a:lnTo>
                  <a:lnTo>
                    <a:pt x="3525" y="5215"/>
                  </a:lnTo>
                  <a:cubicBezTo>
                    <a:pt x="3608" y="4941"/>
                    <a:pt x="3679" y="4667"/>
                    <a:pt x="3703" y="4394"/>
                  </a:cubicBezTo>
                  <a:cubicBezTo>
                    <a:pt x="3775" y="3786"/>
                    <a:pt x="3715" y="3167"/>
                    <a:pt x="3537" y="2596"/>
                  </a:cubicBezTo>
                  <a:cubicBezTo>
                    <a:pt x="3179" y="1334"/>
                    <a:pt x="2155" y="369"/>
                    <a:pt x="881" y="72"/>
                  </a:cubicBezTo>
                  <a:lnTo>
                    <a:pt x="774" y="48"/>
                  </a:lnTo>
                  <a:lnTo>
                    <a:pt x="703" y="24"/>
                  </a:lnTo>
                  <a:lnTo>
                    <a:pt x="477"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50;p38">
              <a:extLst>
                <a:ext uri="{FF2B5EF4-FFF2-40B4-BE49-F238E27FC236}">
                  <a16:creationId xmlns:a16="http://schemas.microsoft.com/office/drawing/2014/main" id="{F66A0C6F-EF38-492E-9C85-70D2479E4838}"/>
                </a:ext>
              </a:extLst>
            </p:cNvPr>
            <p:cNvSpPr/>
            <p:nvPr/>
          </p:nvSpPr>
          <p:spPr>
            <a:xfrm flipH="1">
              <a:off x="6702823" y="1117947"/>
              <a:ext cx="144658" cy="199877"/>
            </a:xfrm>
            <a:custGeom>
              <a:avLst/>
              <a:gdLst/>
              <a:ahLst/>
              <a:cxnLst/>
              <a:rect l="l" t="t" r="r" b="b"/>
              <a:pathLst>
                <a:path w="3775" h="5216" extrusionOk="0">
                  <a:moveTo>
                    <a:pt x="465" y="0"/>
                  </a:moveTo>
                  <a:lnTo>
                    <a:pt x="96" y="3179"/>
                  </a:lnTo>
                  <a:lnTo>
                    <a:pt x="0" y="3929"/>
                  </a:lnTo>
                  <a:lnTo>
                    <a:pt x="3525" y="5215"/>
                  </a:lnTo>
                  <a:cubicBezTo>
                    <a:pt x="3608" y="4941"/>
                    <a:pt x="3679" y="4667"/>
                    <a:pt x="3703" y="4394"/>
                  </a:cubicBezTo>
                  <a:cubicBezTo>
                    <a:pt x="3775" y="3786"/>
                    <a:pt x="3715" y="3167"/>
                    <a:pt x="3537" y="2596"/>
                  </a:cubicBezTo>
                  <a:cubicBezTo>
                    <a:pt x="3179" y="1334"/>
                    <a:pt x="2155" y="369"/>
                    <a:pt x="881" y="72"/>
                  </a:cubicBezTo>
                  <a:lnTo>
                    <a:pt x="774" y="48"/>
                  </a:lnTo>
                  <a:lnTo>
                    <a:pt x="703" y="24"/>
                  </a:lnTo>
                  <a:lnTo>
                    <a:pt x="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51;p38">
              <a:extLst>
                <a:ext uri="{FF2B5EF4-FFF2-40B4-BE49-F238E27FC236}">
                  <a16:creationId xmlns:a16="http://schemas.microsoft.com/office/drawing/2014/main" id="{5A0E485C-E732-49A0-8738-8CD0305B4848}"/>
                </a:ext>
              </a:extLst>
            </p:cNvPr>
            <p:cNvSpPr/>
            <p:nvPr/>
          </p:nvSpPr>
          <p:spPr>
            <a:xfrm flipH="1">
              <a:off x="6721991" y="1282197"/>
              <a:ext cx="278356" cy="152054"/>
            </a:xfrm>
            <a:custGeom>
              <a:avLst/>
              <a:gdLst/>
              <a:ahLst/>
              <a:cxnLst/>
              <a:rect l="l" t="t" r="r" b="b"/>
              <a:pathLst>
                <a:path w="7264" h="3968" extrusionOk="0">
                  <a:moveTo>
                    <a:pt x="3727" y="0"/>
                  </a:moveTo>
                  <a:lnTo>
                    <a:pt x="1" y="417"/>
                  </a:lnTo>
                  <a:cubicBezTo>
                    <a:pt x="156" y="2227"/>
                    <a:pt x="1477" y="3715"/>
                    <a:pt x="3251" y="3941"/>
                  </a:cubicBezTo>
                  <a:cubicBezTo>
                    <a:pt x="3394" y="3959"/>
                    <a:pt x="3535" y="3967"/>
                    <a:pt x="3676" y="3967"/>
                  </a:cubicBezTo>
                  <a:cubicBezTo>
                    <a:pt x="5276" y="3967"/>
                    <a:pt x="6727" y="2873"/>
                    <a:pt x="7264" y="1286"/>
                  </a:cubicBezTo>
                  <a:lnTo>
                    <a:pt x="3739"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52;p38">
              <a:extLst>
                <a:ext uri="{FF2B5EF4-FFF2-40B4-BE49-F238E27FC236}">
                  <a16:creationId xmlns:a16="http://schemas.microsoft.com/office/drawing/2014/main" id="{A57AA028-7CCF-4E0F-9345-6E81988B06FA}"/>
                </a:ext>
              </a:extLst>
            </p:cNvPr>
            <p:cNvSpPr/>
            <p:nvPr/>
          </p:nvSpPr>
          <p:spPr>
            <a:xfrm flipH="1">
              <a:off x="6251591" y="1153050"/>
              <a:ext cx="330357" cy="94957"/>
            </a:xfrm>
            <a:custGeom>
              <a:avLst/>
              <a:gdLst/>
              <a:ahLst/>
              <a:cxnLst/>
              <a:rect l="l" t="t" r="r" b="b"/>
              <a:pathLst>
                <a:path w="8621" h="2478" extrusionOk="0">
                  <a:moveTo>
                    <a:pt x="1" y="1"/>
                  </a:moveTo>
                  <a:cubicBezTo>
                    <a:pt x="120" y="37"/>
                    <a:pt x="227" y="61"/>
                    <a:pt x="346" y="72"/>
                  </a:cubicBezTo>
                  <a:cubicBezTo>
                    <a:pt x="572" y="96"/>
                    <a:pt x="906" y="144"/>
                    <a:pt x="1299" y="203"/>
                  </a:cubicBezTo>
                  <a:cubicBezTo>
                    <a:pt x="2346" y="382"/>
                    <a:pt x="3394" y="620"/>
                    <a:pt x="4406" y="906"/>
                  </a:cubicBezTo>
                  <a:cubicBezTo>
                    <a:pt x="5430" y="1204"/>
                    <a:pt x="6430" y="1549"/>
                    <a:pt x="7407" y="1966"/>
                  </a:cubicBezTo>
                  <a:cubicBezTo>
                    <a:pt x="7788" y="2108"/>
                    <a:pt x="8085" y="2251"/>
                    <a:pt x="8300" y="2347"/>
                  </a:cubicBezTo>
                  <a:cubicBezTo>
                    <a:pt x="8407" y="2394"/>
                    <a:pt x="8514" y="2442"/>
                    <a:pt x="8621" y="2477"/>
                  </a:cubicBezTo>
                  <a:cubicBezTo>
                    <a:pt x="8526" y="2406"/>
                    <a:pt x="8430" y="2347"/>
                    <a:pt x="8311" y="2287"/>
                  </a:cubicBezTo>
                  <a:cubicBezTo>
                    <a:pt x="8121" y="2180"/>
                    <a:pt x="7811" y="2037"/>
                    <a:pt x="7442" y="1870"/>
                  </a:cubicBezTo>
                  <a:cubicBezTo>
                    <a:pt x="5502" y="1001"/>
                    <a:pt x="3430" y="418"/>
                    <a:pt x="1322" y="120"/>
                  </a:cubicBezTo>
                  <a:cubicBezTo>
                    <a:pt x="918" y="72"/>
                    <a:pt x="584" y="37"/>
                    <a:pt x="358" y="25"/>
                  </a:cubicBezTo>
                  <a:cubicBezTo>
                    <a:pt x="239" y="1"/>
                    <a:pt x="120" y="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53;p38">
              <a:extLst>
                <a:ext uri="{FF2B5EF4-FFF2-40B4-BE49-F238E27FC236}">
                  <a16:creationId xmlns:a16="http://schemas.microsoft.com/office/drawing/2014/main" id="{3960FB8D-2E17-472D-837E-24ACF157F3C9}"/>
                </a:ext>
              </a:extLst>
            </p:cNvPr>
            <p:cNvSpPr/>
            <p:nvPr/>
          </p:nvSpPr>
          <p:spPr>
            <a:xfrm flipH="1">
              <a:off x="6261171" y="1213446"/>
              <a:ext cx="330817" cy="94344"/>
            </a:xfrm>
            <a:custGeom>
              <a:avLst/>
              <a:gdLst/>
              <a:ahLst/>
              <a:cxnLst/>
              <a:rect l="l" t="t" r="r" b="b"/>
              <a:pathLst>
                <a:path w="8633" h="2462" extrusionOk="0">
                  <a:moveTo>
                    <a:pt x="149" y="1"/>
                  </a:moveTo>
                  <a:cubicBezTo>
                    <a:pt x="100" y="1"/>
                    <a:pt x="50" y="4"/>
                    <a:pt x="1" y="9"/>
                  </a:cubicBezTo>
                  <a:cubicBezTo>
                    <a:pt x="120" y="32"/>
                    <a:pt x="239" y="56"/>
                    <a:pt x="358" y="68"/>
                  </a:cubicBezTo>
                  <a:cubicBezTo>
                    <a:pt x="584" y="92"/>
                    <a:pt x="906" y="139"/>
                    <a:pt x="1311" y="211"/>
                  </a:cubicBezTo>
                  <a:cubicBezTo>
                    <a:pt x="3406" y="544"/>
                    <a:pt x="5454" y="1128"/>
                    <a:pt x="7419" y="1949"/>
                  </a:cubicBezTo>
                  <a:cubicBezTo>
                    <a:pt x="7788" y="2104"/>
                    <a:pt x="8097" y="2235"/>
                    <a:pt x="8300" y="2330"/>
                  </a:cubicBezTo>
                  <a:cubicBezTo>
                    <a:pt x="8407" y="2390"/>
                    <a:pt x="8514" y="2425"/>
                    <a:pt x="8633" y="2461"/>
                  </a:cubicBezTo>
                  <a:cubicBezTo>
                    <a:pt x="8538" y="2402"/>
                    <a:pt x="8431" y="2342"/>
                    <a:pt x="8323" y="2295"/>
                  </a:cubicBezTo>
                  <a:cubicBezTo>
                    <a:pt x="8121" y="2187"/>
                    <a:pt x="7823" y="2033"/>
                    <a:pt x="7454" y="1866"/>
                  </a:cubicBezTo>
                  <a:cubicBezTo>
                    <a:pt x="6478" y="1437"/>
                    <a:pt x="5478" y="1068"/>
                    <a:pt x="4454" y="782"/>
                  </a:cubicBezTo>
                  <a:cubicBezTo>
                    <a:pt x="3430" y="485"/>
                    <a:pt x="2382" y="270"/>
                    <a:pt x="1323" y="116"/>
                  </a:cubicBezTo>
                  <a:cubicBezTo>
                    <a:pt x="918" y="68"/>
                    <a:pt x="596" y="32"/>
                    <a:pt x="358" y="20"/>
                  </a:cubicBezTo>
                  <a:cubicBezTo>
                    <a:pt x="288" y="6"/>
                    <a:pt x="219" y="1"/>
                    <a:pt x="149"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54;p38">
              <a:extLst>
                <a:ext uri="{FF2B5EF4-FFF2-40B4-BE49-F238E27FC236}">
                  <a16:creationId xmlns:a16="http://schemas.microsoft.com/office/drawing/2014/main" id="{FBDBC42D-E30A-4247-BC7A-F0C54720633A}"/>
                </a:ext>
              </a:extLst>
            </p:cNvPr>
            <p:cNvSpPr/>
            <p:nvPr/>
          </p:nvSpPr>
          <p:spPr>
            <a:xfrm flipH="1">
              <a:off x="6271212" y="1273344"/>
              <a:ext cx="330357" cy="95110"/>
            </a:xfrm>
            <a:custGeom>
              <a:avLst/>
              <a:gdLst/>
              <a:ahLst/>
              <a:cxnLst/>
              <a:rect l="l" t="t" r="r" b="b"/>
              <a:pathLst>
                <a:path w="8621" h="2482" extrusionOk="0">
                  <a:moveTo>
                    <a:pt x="106" y="0"/>
                  </a:moveTo>
                  <a:cubicBezTo>
                    <a:pt x="71" y="0"/>
                    <a:pt x="36" y="2"/>
                    <a:pt x="1" y="5"/>
                  </a:cubicBezTo>
                  <a:cubicBezTo>
                    <a:pt x="120" y="29"/>
                    <a:pt x="227" y="53"/>
                    <a:pt x="346" y="65"/>
                  </a:cubicBezTo>
                  <a:cubicBezTo>
                    <a:pt x="572" y="89"/>
                    <a:pt x="906" y="136"/>
                    <a:pt x="1299" y="208"/>
                  </a:cubicBezTo>
                  <a:cubicBezTo>
                    <a:pt x="2346" y="374"/>
                    <a:pt x="3394" y="612"/>
                    <a:pt x="4406" y="898"/>
                  </a:cubicBezTo>
                  <a:cubicBezTo>
                    <a:pt x="5430" y="1196"/>
                    <a:pt x="6430" y="1553"/>
                    <a:pt x="7407" y="1958"/>
                  </a:cubicBezTo>
                  <a:cubicBezTo>
                    <a:pt x="7788" y="2113"/>
                    <a:pt x="8085" y="2256"/>
                    <a:pt x="8300" y="2351"/>
                  </a:cubicBezTo>
                  <a:cubicBezTo>
                    <a:pt x="8407" y="2398"/>
                    <a:pt x="8514" y="2446"/>
                    <a:pt x="8621" y="2482"/>
                  </a:cubicBezTo>
                  <a:cubicBezTo>
                    <a:pt x="8526" y="2410"/>
                    <a:pt x="8431" y="2339"/>
                    <a:pt x="8311" y="2291"/>
                  </a:cubicBezTo>
                  <a:cubicBezTo>
                    <a:pt x="8109" y="2184"/>
                    <a:pt x="7811" y="2041"/>
                    <a:pt x="7442" y="1875"/>
                  </a:cubicBezTo>
                  <a:cubicBezTo>
                    <a:pt x="6466" y="1434"/>
                    <a:pt x="5466" y="1065"/>
                    <a:pt x="4442" y="779"/>
                  </a:cubicBezTo>
                  <a:cubicBezTo>
                    <a:pt x="3418" y="481"/>
                    <a:pt x="2370" y="267"/>
                    <a:pt x="1322" y="124"/>
                  </a:cubicBezTo>
                  <a:cubicBezTo>
                    <a:pt x="918" y="65"/>
                    <a:pt x="584" y="29"/>
                    <a:pt x="358" y="17"/>
                  </a:cubicBezTo>
                  <a:cubicBezTo>
                    <a:pt x="274" y="9"/>
                    <a:pt x="190" y="0"/>
                    <a:pt x="10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55;p38">
              <a:extLst>
                <a:ext uri="{FF2B5EF4-FFF2-40B4-BE49-F238E27FC236}">
                  <a16:creationId xmlns:a16="http://schemas.microsoft.com/office/drawing/2014/main" id="{DB36232D-4C0B-45AF-93CD-DB7EA80670C5}"/>
                </a:ext>
              </a:extLst>
            </p:cNvPr>
            <p:cNvSpPr/>
            <p:nvPr/>
          </p:nvSpPr>
          <p:spPr>
            <a:xfrm flipH="1">
              <a:off x="6290794" y="1334200"/>
              <a:ext cx="320815" cy="94497"/>
            </a:xfrm>
            <a:custGeom>
              <a:avLst/>
              <a:gdLst/>
              <a:ahLst/>
              <a:cxnLst/>
              <a:rect l="l" t="t" r="r" b="b"/>
              <a:pathLst>
                <a:path w="8372" h="2466" extrusionOk="0">
                  <a:moveTo>
                    <a:pt x="1" y="1"/>
                  </a:moveTo>
                  <a:cubicBezTo>
                    <a:pt x="120" y="36"/>
                    <a:pt x="227" y="48"/>
                    <a:pt x="346" y="60"/>
                  </a:cubicBezTo>
                  <a:cubicBezTo>
                    <a:pt x="572" y="96"/>
                    <a:pt x="882" y="144"/>
                    <a:pt x="1275" y="203"/>
                  </a:cubicBezTo>
                  <a:cubicBezTo>
                    <a:pt x="3311" y="537"/>
                    <a:pt x="5299" y="1120"/>
                    <a:pt x="7204" y="1953"/>
                  </a:cubicBezTo>
                  <a:cubicBezTo>
                    <a:pt x="7561" y="2096"/>
                    <a:pt x="7859" y="2239"/>
                    <a:pt x="8050" y="2334"/>
                  </a:cubicBezTo>
                  <a:cubicBezTo>
                    <a:pt x="8157" y="2382"/>
                    <a:pt x="8264" y="2430"/>
                    <a:pt x="8371" y="2465"/>
                  </a:cubicBezTo>
                  <a:cubicBezTo>
                    <a:pt x="8276" y="2394"/>
                    <a:pt x="8181" y="2346"/>
                    <a:pt x="8073" y="2299"/>
                  </a:cubicBezTo>
                  <a:cubicBezTo>
                    <a:pt x="7883" y="2192"/>
                    <a:pt x="7597" y="2049"/>
                    <a:pt x="7228" y="1882"/>
                  </a:cubicBezTo>
                  <a:cubicBezTo>
                    <a:pt x="6287" y="1441"/>
                    <a:pt x="5311" y="1072"/>
                    <a:pt x="4323" y="775"/>
                  </a:cubicBezTo>
                  <a:cubicBezTo>
                    <a:pt x="3323" y="489"/>
                    <a:pt x="2311" y="263"/>
                    <a:pt x="1287" y="120"/>
                  </a:cubicBezTo>
                  <a:cubicBezTo>
                    <a:pt x="894" y="60"/>
                    <a:pt x="572" y="25"/>
                    <a:pt x="346" y="13"/>
                  </a:cubicBezTo>
                  <a:cubicBezTo>
                    <a:pt x="239" y="1"/>
                    <a:pt x="120" y="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56;p38">
              <a:extLst>
                <a:ext uri="{FF2B5EF4-FFF2-40B4-BE49-F238E27FC236}">
                  <a16:creationId xmlns:a16="http://schemas.microsoft.com/office/drawing/2014/main" id="{3012BC87-E9BE-4BDC-8676-B619AB3D142C}"/>
                </a:ext>
              </a:extLst>
            </p:cNvPr>
            <p:cNvSpPr/>
            <p:nvPr/>
          </p:nvSpPr>
          <p:spPr>
            <a:xfrm flipH="1">
              <a:off x="6333253" y="1394098"/>
              <a:ext cx="287936" cy="82503"/>
            </a:xfrm>
            <a:custGeom>
              <a:avLst/>
              <a:gdLst/>
              <a:ahLst/>
              <a:cxnLst/>
              <a:rect l="l" t="t" r="r" b="b"/>
              <a:pathLst>
                <a:path w="7514" h="2153" extrusionOk="0">
                  <a:moveTo>
                    <a:pt x="156" y="0"/>
                  </a:moveTo>
                  <a:cubicBezTo>
                    <a:pt x="105" y="0"/>
                    <a:pt x="54" y="3"/>
                    <a:pt x="1" y="9"/>
                  </a:cubicBezTo>
                  <a:cubicBezTo>
                    <a:pt x="96" y="33"/>
                    <a:pt x="203" y="57"/>
                    <a:pt x="310" y="69"/>
                  </a:cubicBezTo>
                  <a:lnTo>
                    <a:pt x="1144" y="176"/>
                  </a:lnTo>
                  <a:cubicBezTo>
                    <a:pt x="2977" y="426"/>
                    <a:pt x="4763" y="926"/>
                    <a:pt x="6454" y="1700"/>
                  </a:cubicBezTo>
                  <a:lnTo>
                    <a:pt x="7228" y="2033"/>
                  </a:lnTo>
                  <a:cubicBezTo>
                    <a:pt x="7311" y="2081"/>
                    <a:pt x="7419" y="2129"/>
                    <a:pt x="7514" y="2153"/>
                  </a:cubicBezTo>
                  <a:cubicBezTo>
                    <a:pt x="7430" y="2093"/>
                    <a:pt x="7335" y="2033"/>
                    <a:pt x="7240" y="1986"/>
                  </a:cubicBezTo>
                  <a:cubicBezTo>
                    <a:pt x="7073" y="1891"/>
                    <a:pt x="6811" y="1760"/>
                    <a:pt x="6490" y="1605"/>
                  </a:cubicBezTo>
                  <a:cubicBezTo>
                    <a:pt x="4811" y="795"/>
                    <a:pt x="3001" y="283"/>
                    <a:pt x="1156" y="93"/>
                  </a:cubicBezTo>
                  <a:cubicBezTo>
                    <a:pt x="799" y="45"/>
                    <a:pt x="513" y="9"/>
                    <a:pt x="310" y="9"/>
                  </a:cubicBezTo>
                  <a:cubicBezTo>
                    <a:pt x="257" y="3"/>
                    <a:pt x="206" y="0"/>
                    <a:pt x="15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57;p38">
              <a:extLst>
                <a:ext uri="{FF2B5EF4-FFF2-40B4-BE49-F238E27FC236}">
                  <a16:creationId xmlns:a16="http://schemas.microsoft.com/office/drawing/2014/main" id="{4184698F-6C59-4652-8FD4-6009F23A70E5}"/>
                </a:ext>
              </a:extLst>
            </p:cNvPr>
            <p:cNvSpPr/>
            <p:nvPr/>
          </p:nvSpPr>
          <p:spPr>
            <a:xfrm flipH="1">
              <a:off x="6477413" y="1454187"/>
              <a:ext cx="157457" cy="29276"/>
            </a:xfrm>
            <a:custGeom>
              <a:avLst/>
              <a:gdLst/>
              <a:ahLst/>
              <a:cxnLst/>
              <a:rect l="l" t="t" r="r" b="b"/>
              <a:pathLst>
                <a:path w="4109" h="764" extrusionOk="0">
                  <a:moveTo>
                    <a:pt x="233" y="0"/>
                  </a:moveTo>
                  <a:cubicBezTo>
                    <a:pt x="155" y="0"/>
                    <a:pt x="78" y="4"/>
                    <a:pt x="1" y="13"/>
                  </a:cubicBezTo>
                  <a:cubicBezTo>
                    <a:pt x="191" y="61"/>
                    <a:pt x="394" y="96"/>
                    <a:pt x="608" y="108"/>
                  </a:cubicBezTo>
                  <a:cubicBezTo>
                    <a:pt x="977" y="180"/>
                    <a:pt x="1501" y="251"/>
                    <a:pt x="2061" y="346"/>
                  </a:cubicBezTo>
                  <a:cubicBezTo>
                    <a:pt x="2632" y="442"/>
                    <a:pt x="3144" y="549"/>
                    <a:pt x="3513" y="644"/>
                  </a:cubicBezTo>
                  <a:cubicBezTo>
                    <a:pt x="3704" y="692"/>
                    <a:pt x="3906" y="739"/>
                    <a:pt x="4108" y="763"/>
                  </a:cubicBezTo>
                  <a:cubicBezTo>
                    <a:pt x="3930" y="668"/>
                    <a:pt x="3739" y="596"/>
                    <a:pt x="3537" y="549"/>
                  </a:cubicBezTo>
                  <a:cubicBezTo>
                    <a:pt x="3061" y="406"/>
                    <a:pt x="2572" y="299"/>
                    <a:pt x="2084" y="215"/>
                  </a:cubicBezTo>
                  <a:cubicBezTo>
                    <a:pt x="1513" y="120"/>
                    <a:pt x="989" y="61"/>
                    <a:pt x="608" y="25"/>
                  </a:cubicBezTo>
                  <a:cubicBezTo>
                    <a:pt x="483" y="10"/>
                    <a:pt x="358" y="0"/>
                    <a:pt x="23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58;p38">
              <a:extLst>
                <a:ext uri="{FF2B5EF4-FFF2-40B4-BE49-F238E27FC236}">
                  <a16:creationId xmlns:a16="http://schemas.microsoft.com/office/drawing/2014/main" id="{4B713D1B-9859-4A3B-8962-1B86541645F9}"/>
                </a:ext>
              </a:extLst>
            </p:cNvPr>
            <p:cNvSpPr/>
            <p:nvPr/>
          </p:nvSpPr>
          <p:spPr>
            <a:xfrm flipH="1">
              <a:off x="6621176" y="1024402"/>
              <a:ext cx="465396" cy="522455"/>
            </a:xfrm>
            <a:custGeom>
              <a:avLst/>
              <a:gdLst/>
              <a:ahLst/>
              <a:cxnLst/>
              <a:rect l="l" t="t" r="r" b="b"/>
              <a:pathLst>
                <a:path w="12145" h="13634" extrusionOk="0">
                  <a:moveTo>
                    <a:pt x="2144" y="0"/>
                  </a:moveTo>
                  <a:lnTo>
                    <a:pt x="1560" y="24"/>
                  </a:lnTo>
                  <a:lnTo>
                    <a:pt x="1370" y="36"/>
                  </a:lnTo>
                  <a:lnTo>
                    <a:pt x="1370" y="48"/>
                  </a:lnTo>
                  <a:lnTo>
                    <a:pt x="2156" y="48"/>
                  </a:lnTo>
                  <a:cubicBezTo>
                    <a:pt x="2656" y="48"/>
                    <a:pt x="3406" y="72"/>
                    <a:pt x="4358" y="131"/>
                  </a:cubicBezTo>
                  <a:cubicBezTo>
                    <a:pt x="6962" y="321"/>
                    <a:pt x="9531" y="793"/>
                    <a:pt x="12030" y="1547"/>
                  </a:cubicBezTo>
                  <a:lnTo>
                    <a:pt x="12030" y="1547"/>
                  </a:lnTo>
                  <a:cubicBezTo>
                    <a:pt x="11448" y="4871"/>
                    <a:pt x="10760" y="8819"/>
                    <a:pt x="10014" y="13038"/>
                  </a:cubicBezTo>
                  <a:cubicBezTo>
                    <a:pt x="9982" y="13194"/>
                    <a:pt x="9960" y="13341"/>
                    <a:pt x="9931" y="13487"/>
                  </a:cubicBezTo>
                  <a:lnTo>
                    <a:pt x="9931" y="13487"/>
                  </a:lnTo>
                  <a:cubicBezTo>
                    <a:pt x="8247" y="13053"/>
                    <a:pt x="6529" y="12701"/>
                    <a:pt x="4799" y="12431"/>
                  </a:cubicBezTo>
                  <a:cubicBezTo>
                    <a:pt x="3152" y="12184"/>
                    <a:pt x="1575" y="12006"/>
                    <a:pt x="102" y="11922"/>
                  </a:cubicBezTo>
                  <a:lnTo>
                    <a:pt x="102" y="11922"/>
                  </a:lnTo>
                  <a:cubicBezTo>
                    <a:pt x="480" y="8387"/>
                    <a:pt x="799" y="5442"/>
                    <a:pt x="1024" y="3358"/>
                  </a:cubicBezTo>
                  <a:cubicBezTo>
                    <a:pt x="1144" y="2322"/>
                    <a:pt x="1227" y="1489"/>
                    <a:pt x="1286" y="917"/>
                  </a:cubicBezTo>
                  <a:cubicBezTo>
                    <a:pt x="1310" y="643"/>
                    <a:pt x="1334" y="429"/>
                    <a:pt x="1346" y="274"/>
                  </a:cubicBezTo>
                  <a:cubicBezTo>
                    <a:pt x="1370" y="203"/>
                    <a:pt x="1370" y="143"/>
                    <a:pt x="1370" y="108"/>
                  </a:cubicBezTo>
                  <a:cubicBezTo>
                    <a:pt x="1370" y="103"/>
                    <a:pt x="1370" y="99"/>
                    <a:pt x="1370" y="96"/>
                  </a:cubicBezTo>
                  <a:cubicBezTo>
                    <a:pt x="1358" y="143"/>
                    <a:pt x="1346" y="191"/>
                    <a:pt x="1346" y="262"/>
                  </a:cubicBezTo>
                  <a:cubicBezTo>
                    <a:pt x="1334" y="417"/>
                    <a:pt x="1298" y="620"/>
                    <a:pt x="1275" y="893"/>
                  </a:cubicBezTo>
                  <a:cubicBezTo>
                    <a:pt x="1203" y="1453"/>
                    <a:pt x="1108" y="2286"/>
                    <a:pt x="989" y="3322"/>
                  </a:cubicBezTo>
                  <a:cubicBezTo>
                    <a:pt x="751" y="5418"/>
                    <a:pt x="405" y="8394"/>
                    <a:pt x="1" y="11954"/>
                  </a:cubicBezTo>
                  <a:lnTo>
                    <a:pt x="1" y="12014"/>
                  </a:lnTo>
                  <a:lnTo>
                    <a:pt x="60" y="12014"/>
                  </a:lnTo>
                  <a:cubicBezTo>
                    <a:pt x="1536" y="12109"/>
                    <a:pt x="3132" y="12288"/>
                    <a:pt x="4799" y="12550"/>
                  </a:cubicBezTo>
                  <a:cubicBezTo>
                    <a:pt x="6537" y="12812"/>
                    <a:pt x="8275" y="13169"/>
                    <a:pt x="9978" y="13609"/>
                  </a:cubicBezTo>
                  <a:lnTo>
                    <a:pt x="10038" y="13633"/>
                  </a:lnTo>
                  <a:lnTo>
                    <a:pt x="10038" y="13562"/>
                  </a:lnTo>
                  <a:cubicBezTo>
                    <a:pt x="10073" y="13395"/>
                    <a:pt x="10097" y="13228"/>
                    <a:pt x="10133" y="13050"/>
                  </a:cubicBezTo>
                  <a:cubicBezTo>
                    <a:pt x="10871" y="8811"/>
                    <a:pt x="11562" y="4846"/>
                    <a:pt x="12145" y="1513"/>
                  </a:cubicBezTo>
                  <a:lnTo>
                    <a:pt x="12145" y="1465"/>
                  </a:lnTo>
                  <a:lnTo>
                    <a:pt x="12109" y="1453"/>
                  </a:lnTo>
                  <a:cubicBezTo>
                    <a:pt x="9585" y="691"/>
                    <a:pt x="6978" y="227"/>
                    <a:pt x="4358" y="48"/>
                  </a:cubicBezTo>
                  <a:cubicBezTo>
                    <a:pt x="3406" y="0"/>
                    <a:pt x="2656" y="0"/>
                    <a:pt x="2144"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59;p38">
              <a:extLst>
                <a:ext uri="{FF2B5EF4-FFF2-40B4-BE49-F238E27FC236}">
                  <a16:creationId xmlns:a16="http://schemas.microsoft.com/office/drawing/2014/main" id="{5CC784D2-CF88-46E3-8468-9C07343E2261}"/>
                </a:ext>
              </a:extLst>
            </p:cNvPr>
            <p:cNvSpPr/>
            <p:nvPr/>
          </p:nvSpPr>
          <p:spPr>
            <a:xfrm flipH="1">
              <a:off x="7023591" y="2070181"/>
              <a:ext cx="375996" cy="203977"/>
            </a:xfrm>
            <a:custGeom>
              <a:avLst/>
              <a:gdLst/>
              <a:ahLst/>
              <a:cxnLst/>
              <a:rect l="l" t="t" r="r" b="b"/>
              <a:pathLst>
                <a:path w="9812" h="5323" extrusionOk="0">
                  <a:moveTo>
                    <a:pt x="4037" y="1"/>
                  </a:moveTo>
                  <a:lnTo>
                    <a:pt x="1" y="3632"/>
                  </a:lnTo>
                  <a:lnTo>
                    <a:pt x="310" y="3501"/>
                  </a:lnTo>
                  <a:lnTo>
                    <a:pt x="8550" y="5323"/>
                  </a:lnTo>
                  <a:lnTo>
                    <a:pt x="9812" y="3501"/>
                  </a:lnTo>
                  <a:lnTo>
                    <a:pt x="9609" y="1144"/>
                  </a:lnTo>
                  <a:lnTo>
                    <a:pt x="8347"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60;p38">
              <a:extLst>
                <a:ext uri="{FF2B5EF4-FFF2-40B4-BE49-F238E27FC236}">
                  <a16:creationId xmlns:a16="http://schemas.microsoft.com/office/drawing/2014/main" id="{1D6EB350-6B17-4B13-A555-137F75F0A000}"/>
                </a:ext>
              </a:extLst>
            </p:cNvPr>
            <p:cNvSpPr/>
            <p:nvPr/>
          </p:nvSpPr>
          <p:spPr>
            <a:xfrm flipH="1">
              <a:off x="7023591" y="2070181"/>
              <a:ext cx="375996" cy="203977"/>
            </a:xfrm>
            <a:custGeom>
              <a:avLst/>
              <a:gdLst/>
              <a:ahLst/>
              <a:cxnLst/>
              <a:rect l="l" t="t" r="r" b="b"/>
              <a:pathLst>
                <a:path w="9812" h="5323" extrusionOk="0">
                  <a:moveTo>
                    <a:pt x="4037" y="1"/>
                  </a:moveTo>
                  <a:lnTo>
                    <a:pt x="1" y="3632"/>
                  </a:lnTo>
                  <a:lnTo>
                    <a:pt x="310" y="3501"/>
                  </a:lnTo>
                  <a:lnTo>
                    <a:pt x="8550" y="5323"/>
                  </a:lnTo>
                  <a:lnTo>
                    <a:pt x="9812" y="3501"/>
                  </a:lnTo>
                  <a:lnTo>
                    <a:pt x="9609" y="1144"/>
                  </a:lnTo>
                  <a:lnTo>
                    <a:pt x="834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61;p38">
              <a:extLst>
                <a:ext uri="{FF2B5EF4-FFF2-40B4-BE49-F238E27FC236}">
                  <a16:creationId xmlns:a16="http://schemas.microsoft.com/office/drawing/2014/main" id="{32C7B4E5-43D9-4788-B540-94B3E4494DA6}"/>
                </a:ext>
              </a:extLst>
            </p:cNvPr>
            <p:cNvSpPr/>
            <p:nvPr/>
          </p:nvSpPr>
          <p:spPr>
            <a:xfrm flipH="1">
              <a:off x="6262075" y="1443840"/>
              <a:ext cx="739154" cy="302038"/>
            </a:xfrm>
            <a:custGeom>
              <a:avLst/>
              <a:gdLst/>
              <a:ahLst/>
              <a:cxnLst/>
              <a:rect l="l" t="t" r="r" b="b"/>
              <a:pathLst>
                <a:path w="19289" h="7882" extrusionOk="0">
                  <a:moveTo>
                    <a:pt x="18895" y="0"/>
                  </a:moveTo>
                  <a:cubicBezTo>
                    <a:pt x="18817" y="0"/>
                    <a:pt x="18722" y="17"/>
                    <a:pt x="18609" y="57"/>
                  </a:cubicBezTo>
                  <a:cubicBezTo>
                    <a:pt x="18264" y="176"/>
                    <a:pt x="14514" y="1009"/>
                    <a:pt x="14514" y="1009"/>
                  </a:cubicBezTo>
                  <a:lnTo>
                    <a:pt x="12883" y="1474"/>
                  </a:lnTo>
                  <a:lnTo>
                    <a:pt x="2477" y="2867"/>
                  </a:lnTo>
                  <a:cubicBezTo>
                    <a:pt x="2357" y="2879"/>
                    <a:pt x="2238" y="2902"/>
                    <a:pt x="2119" y="2938"/>
                  </a:cubicBezTo>
                  <a:cubicBezTo>
                    <a:pt x="786" y="3319"/>
                    <a:pt x="0" y="4712"/>
                    <a:pt x="381" y="6046"/>
                  </a:cubicBezTo>
                  <a:cubicBezTo>
                    <a:pt x="381" y="6069"/>
                    <a:pt x="381" y="6081"/>
                    <a:pt x="393" y="6093"/>
                  </a:cubicBezTo>
                  <a:cubicBezTo>
                    <a:pt x="723" y="7182"/>
                    <a:pt x="1720" y="7882"/>
                    <a:pt x="2801" y="7882"/>
                  </a:cubicBezTo>
                  <a:cubicBezTo>
                    <a:pt x="3044" y="7882"/>
                    <a:pt x="3291" y="7846"/>
                    <a:pt x="3536" y="7772"/>
                  </a:cubicBezTo>
                  <a:lnTo>
                    <a:pt x="13275" y="4831"/>
                  </a:lnTo>
                  <a:cubicBezTo>
                    <a:pt x="13895" y="4724"/>
                    <a:pt x="15300" y="4605"/>
                    <a:pt x="15300" y="4605"/>
                  </a:cubicBezTo>
                  <a:lnTo>
                    <a:pt x="15931" y="4522"/>
                  </a:lnTo>
                  <a:lnTo>
                    <a:pt x="15931" y="4522"/>
                  </a:lnTo>
                  <a:cubicBezTo>
                    <a:pt x="15919" y="4557"/>
                    <a:pt x="15907" y="4605"/>
                    <a:pt x="15895" y="4641"/>
                  </a:cubicBezTo>
                  <a:cubicBezTo>
                    <a:pt x="15847" y="4712"/>
                    <a:pt x="15835" y="4795"/>
                    <a:pt x="15835" y="4879"/>
                  </a:cubicBezTo>
                  <a:cubicBezTo>
                    <a:pt x="15859" y="5022"/>
                    <a:pt x="16026" y="5105"/>
                    <a:pt x="16169" y="5141"/>
                  </a:cubicBezTo>
                  <a:cubicBezTo>
                    <a:pt x="16220" y="5149"/>
                    <a:pt x="16272" y="5153"/>
                    <a:pt x="16323" y="5153"/>
                  </a:cubicBezTo>
                  <a:cubicBezTo>
                    <a:pt x="16425" y="5153"/>
                    <a:pt x="16526" y="5137"/>
                    <a:pt x="16621" y="5105"/>
                  </a:cubicBezTo>
                  <a:cubicBezTo>
                    <a:pt x="17097" y="4938"/>
                    <a:pt x="17336" y="4426"/>
                    <a:pt x="17181" y="3950"/>
                  </a:cubicBezTo>
                  <a:cubicBezTo>
                    <a:pt x="17216" y="3879"/>
                    <a:pt x="17228" y="3783"/>
                    <a:pt x="17228" y="3700"/>
                  </a:cubicBezTo>
                  <a:cubicBezTo>
                    <a:pt x="17228" y="3105"/>
                    <a:pt x="16538" y="2617"/>
                    <a:pt x="16538" y="2617"/>
                  </a:cubicBezTo>
                  <a:lnTo>
                    <a:pt x="16752" y="2557"/>
                  </a:lnTo>
                  <a:cubicBezTo>
                    <a:pt x="16752" y="2557"/>
                    <a:pt x="17431" y="2640"/>
                    <a:pt x="17800" y="3736"/>
                  </a:cubicBezTo>
                  <a:cubicBezTo>
                    <a:pt x="17847" y="3891"/>
                    <a:pt x="17967" y="4033"/>
                    <a:pt x="18109" y="4117"/>
                  </a:cubicBezTo>
                  <a:cubicBezTo>
                    <a:pt x="18166" y="4157"/>
                    <a:pt x="18240" y="4176"/>
                    <a:pt x="18311" y="4176"/>
                  </a:cubicBezTo>
                  <a:cubicBezTo>
                    <a:pt x="18344" y="4176"/>
                    <a:pt x="18377" y="4172"/>
                    <a:pt x="18407" y="4164"/>
                  </a:cubicBezTo>
                  <a:cubicBezTo>
                    <a:pt x="18669" y="4069"/>
                    <a:pt x="18669" y="3855"/>
                    <a:pt x="18455" y="3176"/>
                  </a:cubicBezTo>
                  <a:cubicBezTo>
                    <a:pt x="18228" y="2486"/>
                    <a:pt x="17800" y="1902"/>
                    <a:pt x="17347" y="1747"/>
                  </a:cubicBezTo>
                  <a:cubicBezTo>
                    <a:pt x="17133" y="1664"/>
                    <a:pt x="16919" y="1605"/>
                    <a:pt x="16704" y="1557"/>
                  </a:cubicBezTo>
                  <a:cubicBezTo>
                    <a:pt x="16704" y="1557"/>
                    <a:pt x="18609" y="914"/>
                    <a:pt x="18717" y="866"/>
                  </a:cubicBezTo>
                  <a:cubicBezTo>
                    <a:pt x="19062" y="724"/>
                    <a:pt x="19288" y="450"/>
                    <a:pt x="19229" y="223"/>
                  </a:cubicBezTo>
                  <a:cubicBezTo>
                    <a:pt x="19194" y="112"/>
                    <a:pt x="19098" y="0"/>
                    <a:pt x="18895"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62;p38">
              <a:extLst>
                <a:ext uri="{FF2B5EF4-FFF2-40B4-BE49-F238E27FC236}">
                  <a16:creationId xmlns:a16="http://schemas.microsoft.com/office/drawing/2014/main" id="{E4BB4C1E-145B-47A5-A408-98E4A22CDC17}"/>
                </a:ext>
              </a:extLst>
            </p:cNvPr>
            <p:cNvSpPr/>
            <p:nvPr/>
          </p:nvSpPr>
          <p:spPr>
            <a:xfrm flipH="1">
              <a:off x="6377046" y="1488869"/>
              <a:ext cx="121398" cy="67137"/>
            </a:xfrm>
            <a:custGeom>
              <a:avLst/>
              <a:gdLst/>
              <a:ahLst/>
              <a:cxnLst/>
              <a:rect l="l" t="t" r="r" b="b"/>
              <a:pathLst>
                <a:path w="3168" h="1752" extrusionOk="0">
                  <a:moveTo>
                    <a:pt x="1406" y="1"/>
                  </a:moveTo>
                  <a:lnTo>
                    <a:pt x="1" y="561"/>
                  </a:lnTo>
                  <a:cubicBezTo>
                    <a:pt x="48" y="775"/>
                    <a:pt x="227" y="942"/>
                    <a:pt x="453" y="965"/>
                  </a:cubicBezTo>
                  <a:cubicBezTo>
                    <a:pt x="667" y="1013"/>
                    <a:pt x="894" y="989"/>
                    <a:pt x="1108" y="1013"/>
                  </a:cubicBezTo>
                  <a:cubicBezTo>
                    <a:pt x="1751" y="1096"/>
                    <a:pt x="2263" y="1692"/>
                    <a:pt x="2906" y="1751"/>
                  </a:cubicBezTo>
                  <a:cubicBezTo>
                    <a:pt x="3001" y="1751"/>
                    <a:pt x="3120" y="1751"/>
                    <a:pt x="3144" y="1644"/>
                  </a:cubicBezTo>
                  <a:cubicBezTo>
                    <a:pt x="3168" y="1549"/>
                    <a:pt x="3096" y="1489"/>
                    <a:pt x="3037" y="1442"/>
                  </a:cubicBezTo>
                  <a:lnTo>
                    <a:pt x="1406"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63;p38">
              <a:extLst>
                <a:ext uri="{FF2B5EF4-FFF2-40B4-BE49-F238E27FC236}">
                  <a16:creationId xmlns:a16="http://schemas.microsoft.com/office/drawing/2014/main" id="{CB4C0EAB-85ED-4D99-A728-703AAE4DC891}"/>
                </a:ext>
              </a:extLst>
            </p:cNvPr>
            <p:cNvSpPr/>
            <p:nvPr/>
          </p:nvSpPr>
          <p:spPr>
            <a:xfrm flipH="1">
              <a:off x="6375207" y="1488869"/>
              <a:ext cx="124157" cy="69398"/>
            </a:xfrm>
            <a:custGeom>
              <a:avLst/>
              <a:gdLst/>
              <a:ahLst/>
              <a:cxnLst/>
              <a:rect l="l" t="t" r="r" b="b"/>
              <a:pathLst>
                <a:path w="3240" h="1811" extrusionOk="0">
                  <a:moveTo>
                    <a:pt x="1442" y="1"/>
                  </a:moveTo>
                  <a:cubicBezTo>
                    <a:pt x="1430" y="13"/>
                    <a:pt x="1489" y="72"/>
                    <a:pt x="1596" y="168"/>
                  </a:cubicBezTo>
                  <a:lnTo>
                    <a:pt x="2061" y="608"/>
                  </a:lnTo>
                  <a:lnTo>
                    <a:pt x="2763" y="1251"/>
                  </a:lnTo>
                  <a:lnTo>
                    <a:pt x="2966" y="1430"/>
                  </a:lnTo>
                  <a:cubicBezTo>
                    <a:pt x="3037" y="1489"/>
                    <a:pt x="3097" y="1561"/>
                    <a:pt x="3108" y="1608"/>
                  </a:cubicBezTo>
                  <a:cubicBezTo>
                    <a:pt x="3120" y="1656"/>
                    <a:pt x="3037" y="1680"/>
                    <a:pt x="2954" y="1680"/>
                  </a:cubicBezTo>
                  <a:cubicBezTo>
                    <a:pt x="2858" y="1668"/>
                    <a:pt x="2763" y="1656"/>
                    <a:pt x="2668" y="1632"/>
                  </a:cubicBezTo>
                  <a:cubicBezTo>
                    <a:pt x="2323" y="1477"/>
                    <a:pt x="1977" y="1299"/>
                    <a:pt x="1644" y="1108"/>
                  </a:cubicBezTo>
                  <a:cubicBezTo>
                    <a:pt x="1477" y="1037"/>
                    <a:pt x="1311" y="989"/>
                    <a:pt x="1144" y="965"/>
                  </a:cubicBezTo>
                  <a:cubicBezTo>
                    <a:pt x="989" y="953"/>
                    <a:pt x="846" y="942"/>
                    <a:pt x="691" y="942"/>
                  </a:cubicBezTo>
                  <a:cubicBezTo>
                    <a:pt x="666" y="945"/>
                    <a:pt x="640" y="946"/>
                    <a:pt x="614" y="946"/>
                  </a:cubicBezTo>
                  <a:cubicBezTo>
                    <a:pt x="438" y="946"/>
                    <a:pt x="267" y="876"/>
                    <a:pt x="132" y="751"/>
                  </a:cubicBezTo>
                  <a:cubicBezTo>
                    <a:pt x="84" y="692"/>
                    <a:pt x="49" y="620"/>
                    <a:pt x="25" y="549"/>
                  </a:cubicBezTo>
                  <a:lnTo>
                    <a:pt x="25" y="549"/>
                  </a:lnTo>
                  <a:cubicBezTo>
                    <a:pt x="25" y="549"/>
                    <a:pt x="1" y="656"/>
                    <a:pt x="96" y="787"/>
                  </a:cubicBezTo>
                  <a:cubicBezTo>
                    <a:pt x="242" y="944"/>
                    <a:pt x="441" y="1038"/>
                    <a:pt x="654" y="1038"/>
                  </a:cubicBezTo>
                  <a:cubicBezTo>
                    <a:pt x="666" y="1038"/>
                    <a:pt x="679" y="1037"/>
                    <a:pt x="691" y="1037"/>
                  </a:cubicBezTo>
                  <a:cubicBezTo>
                    <a:pt x="822" y="1049"/>
                    <a:pt x="977" y="1049"/>
                    <a:pt x="1132" y="1073"/>
                  </a:cubicBezTo>
                  <a:cubicBezTo>
                    <a:pt x="1287" y="1096"/>
                    <a:pt x="1453" y="1144"/>
                    <a:pt x="1596" y="1215"/>
                  </a:cubicBezTo>
                  <a:cubicBezTo>
                    <a:pt x="1930" y="1418"/>
                    <a:pt x="2275" y="1596"/>
                    <a:pt x="2632" y="1751"/>
                  </a:cubicBezTo>
                  <a:cubicBezTo>
                    <a:pt x="2739" y="1787"/>
                    <a:pt x="2846" y="1799"/>
                    <a:pt x="2942" y="1811"/>
                  </a:cubicBezTo>
                  <a:cubicBezTo>
                    <a:pt x="3001" y="1811"/>
                    <a:pt x="3061" y="1811"/>
                    <a:pt x="3120" y="1787"/>
                  </a:cubicBezTo>
                  <a:cubicBezTo>
                    <a:pt x="3192" y="1751"/>
                    <a:pt x="3239" y="1680"/>
                    <a:pt x="3227" y="1608"/>
                  </a:cubicBezTo>
                  <a:cubicBezTo>
                    <a:pt x="3216" y="1465"/>
                    <a:pt x="3108" y="1406"/>
                    <a:pt x="3049" y="1346"/>
                  </a:cubicBezTo>
                  <a:lnTo>
                    <a:pt x="2835" y="1168"/>
                  </a:lnTo>
                  <a:lnTo>
                    <a:pt x="2120" y="549"/>
                  </a:lnTo>
                  <a:cubicBezTo>
                    <a:pt x="1918" y="370"/>
                    <a:pt x="1751" y="239"/>
                    <a:pt x="1632" y="144"/>
                  </a:cubicBezTo>
                  <a:cubicBezTo>
                    <a:pt x="1573" y="84"/>
                    <a:pt x="1501" y="37"/>
                    <a:pt x="1442"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64;p38">
              <a:extLst>
                <a:ext uri="{FF2B5EF4-FFF2-40B4-BE49-F238E27FC236}">
                  <a16:creationId xmlns:a16="http://schemas.microsoft.com/office/drawing/2014/main" id="{30064E75-EEE2-46A1-B0EA-E59367A63A63}"/>
                </a:ext>
              </a:extLst>
            </p:cNvPr>
            <p:cNvSpPr/>
            <p:nvPr/>
          </p:nvSpPr>
          <p:spPr>
            <a:xfrm flipH="1">
              <a:off x="6290781" y="1539761"/>
              <a:ext cx="77176" cy="65067"/>
            </a:xfrm>
            <a:custGeom>
              <a:avLst/>
              <a:gdLst/>
              <a:ahLst/>
              <a:cxnLst/>
              <a:rect l="l" t="t" r="r" b="b"/>
              <a:pathLst>
                <a:path w="2014" h="1698" extrusionOk="0">
                  <a:moveTo>
                    <a:pt x="257" y="1"/>
                  </a:moveTo>
                  <a:cubicBezTo>
                    <a:pt x="203" y="1"/>
                    <a:pt x="150" y="6"/>
                    <a:pt x="96" y="18"/>
                  </a:cubicBezTo>
                  <a:cubicBezTo>
                    <a:pt x="37" y="66"/>
                    <a:pt x="1" y="90"/>
                    <a:pt x="1" y="90"/>
                  </a:cubicBezTo>
                  <a:cubicBezTo>
                    <a:pt x="66" y="78"/>
                    <a:pt x="135" y="72"/>
                    <a:pt x="205" y="72"/>
                  </a:cubicBezTo>
                  <a:cubicBezTo>
                    <a:pt x="275" y="72"/>
                    <a:pt x="346" y="78"/>
                    <a:pt x="418" y="90"/>
                  </a:cubicBezTo>
                  <a:cubicBezTo>
                    <a:pt x="549" y="137"/>
                    <a:pt x="680" y="209"/>
                    <a:pt x="763" y="328"/>
                  </a:cubicBezTo>
                  <a:cubicBezTo>
                    <a:pt x="882" y="471"/>
                    <a:pt x="965" y="638"/>
                    <a:pt x="1025" y="816"/>
                  </a:cubicBezTo>
                  <a:cubicBezTo>
                    <a:pt x="1084" y="995"/>
                    <a:pt x="1168" y="1173"/>
                    <a:pt x="1263" y="1328"/>
                  </a:cubicBezTo>
                  <a:cubicBezTo>
                    <a:pt x="1334" y="1471"/>
                    <a:pt x="1453" y="1578"/>
                    <a:pt x="1596" y="1661"/>
                  </a:cubicBezTo>
                  <a:cubicBezTo>
                    <a:pt x="1644" y="1685"/>
                    <a:pt x="1698" y="1697"/>
                    <a:pt x="1753" y="1697"/>
                  </a:cubicBezTo>
                  <a:cubicBezTo>
                    <a:pt x="1808" y="1697"/>
                    <a:pt x="1864" y="1685"/>
                    <a:pt x="1918" y="1661"/>
                  </a:cubicBezTo>
                  <a:cubicBezTo>
                    <a:pt x="1989" y="1626"/>
                    <a:pt x="2013" y="1590"/>
                    <a:pt x="2001" y="1590"/>
                  </a:cubicBezTo>
                  <a:lnTo>
                    <a:pt x="2001" y="1590"/>
                  </a:lnTo>
                  <a:cubicBezTo>
                    <a:pt x="2001" y="1590"/>
                    <a:pt x="1965" y="1602"/>
                    <a:pt x="1906" y="1638"/>
                  </a:cubicBezTo>
                  <a:cubicBezTo>
                    <a:pt x="1874" y="1646"/>
                    <a:pt x="1841" y="1650"/>
                    <a:pt x="1808" y="1650"/>
                  </a:cubicBezTo>
                  <a:cubicBezTo>
                    <a:pt x="1742" y="1650"/>
                    <a:pt x="1676" y="1634"/>
                    <a:pt x="1620" y="1602"/>
                  </a:cubicBezTo>
                  <a:cubicBezTo>
                    <a:pt x="1501" y="1530"/>
                    <a:pt x="1394" y="1411"/>
                    <a:pt x="1322" y="1292"/>
                  </a:cubicBezTo>
                  <a:cubicBezTo>
                    <a:pt x="1227" y="1126"/>
                    <a:pt x="1144" y="959"/>
                    <a:pt x="1084" y="780"/>
                  </a:cubicBezTo>
                  <a:cubicBezTo>
                    <a:pt x="1025" y="602"/>
                    <a:pt x="930" y="423"/>
                    <a:pt x="811" y="280"/>
                  </a:cubicBezTo>
                  <a:cubicBezTo>
                    <a:pt x="715" y="149"/>
                    <a:pt x="572" y="54"/>
                    <a:pt x="418" y="18"/>
                  </a:cubicBezTo>
                  <a:cubicBezTo>
                    <a:pt x="364" y="6"/>
                    <a:pt x="310" y="1"/>
                    <a:pt x="257"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65;p38">
              <a:extLst>
                <a:ext uri="{FF2B5EF4-FFF2-40B4-BE49-F238E27FC236}">
                  <a16:creationId xmlns:a16="http://schemas.microsoft.com/office/drawing/2014/main" id="{C9CE1FE7-64DB-4F91-8EB5-08A71E94A9DA}"/>
                </a:ext>
              </a:extLst>
            </p:cNvPr>
            <p:cNvSpPr/>
            <p:nvPr/>
          </p:nvSpPr>
          <p:spPr>
            <a:xfrm flipH="1">
              <a:off x="6278481" y="1474728"/>
              <a:ext cx="97678" cy="35638"/>
            </a:xfrm>
            <a:custGeom>
              <a:avLst/>
              <a:gdLst/>
              <a:ahLst/>
              <a:cxnLst/>
              <a:rect l="l" t="t" r="r" b="b"/>
              <a:pathLst>
                <a:path w="2549" h="930" extrusionOk="0">
                  <a:moveTo>
                    <a:pt x="2549" y="1"/>
                  </a:moveTo>
                  <a:lnTo>
                    <a:pt x="2549" y="1"/>
                  </a:lnTo>
                  <a:cubicBezTo>
                    <a:pt x="2429" y="37"/>
                    <a:pt x="2298" y="72"/>
                    <a:pt x="2179" y="132"/>
                  </a:cubicBezTo>
                  <a:lnTo>
                    <a:pt x="1275" y="465"/>
                  </a:lnTo>
                  <a:lnTo>
                    <a:pt x="370" y="787"/>
                  </a:lnTo>
                  <a:cubicBezTo>
                    <a:pt x="239" y="811"/>
                    <a:pt x="120" y="870"/>
                    <a:pt x="1" y="930"/>
                  </a:cubicBezTo>
                  <a:cubicBezTo>
                    <a:pt x="132" y="906"/>
                    <a:pt x="263" y="882"/>
                    <a:pt x="382" y="834"/>
                  </a:cubicBezTo>
                  <a:cubicBezTo>
                    <a:pt x="620" y="763"/>
                    <a:pt x="953" y="668"/>
                    <a:pt x="1298" y="537"/>
                  </a:cubicBezTo>
                  <a:cubicBezTo>
                    <a:pt x="1656" y="406"/>
                    <a:pt x="1977" y="287"/>
                    <a:pt x="2203" y="179"/>
                  </a:cubicBezTo>
                  <a:cubicBezTo>
                    <a:pt x="2322" y="132"/>
                    <a:pt x="2441" y="72"/>
                    <a:pt x="2549"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66;p38">
              <a:extLst>
                <a:ext uri="{FF2B5EF4-FFF2-40B4-BE49-F238E27FC236}">
                  <a16:creationId xmlns:a16="http://schemas.microsoft.com/office/drawing/2014/main" id="{D6235593-5E35-40B7-B381-8FDDCA7FABA8}"/>
                </a:ext>
              </a:extLst>
            </p:cNvPr>
            <p:cNvSpPr/>
            <p:nvPr/>
          </p:nvSpPr>
          <p:spPr>
            <a:xfrm flipH="1">
              <a:off x="6345082" y="1565552"/>
              <a:ext cx="53878" cy="53763"/>
            </a:xfrm>
            <a:custGeom>
              <a:avLst/>
              <a:gdLst/>
              <a:ahLst/>
              <a:cxnLst/>
              <a:rect l="l" t="t" r="r" b="b"/>
              <a:pathLst>
                <a:path w="1406" h="1403" extrusionOk="0">
                  <a:moveTo>
                    <a:pt x="536" y="0"/>
                  </a:moveTo>
                  <a:cubicBezTo>
                    <a:pt x="536" y="0"/>
                    <a:pt x="560" y="36"/>
                    <a:pt x="619" y="95"/>
                  </a:cubicBezTo>
                  <a:cubicBezTo>
                    <a:pt x="703" y="167"/>
                    <a:pt x="738" y="274"/>
                    <a:pt x="738" y="381"/>
                  </a:cubicBezTo>
                  <a:cubicBezTo>
                    <a:pt x="727" y="453"/>
                    <a:pt x="679" y="512"/>
                    <a:pt x="607" y="536"/>
                  </a:cubicBezTo>
                  <a:cubicBezTo>
                    <a:pt x="536" y="572"/>
                    <a:pt x="453" y="596"/>
                    <a:pt x="357" y="607"/>
                  </a:cubicBezTo>
                  <a:cubicBezTo>
                    <a:pt x="250" y="619"/>
                    <a:pt x="155" y="679"/>
                    <a:pt x="84" y="762"/>
                  </a:cubicBezTo>
                  <a:cubicBezTo>
                    <a:pt x="12" y="857"/>
                    <a:pt x="0" y="988"/>
                    <a:pt x="36" y="1096"/>
                  </a:cubicBezTo>
                  <a:cubicBezTo>
                    <a:pt x="72" y="1215"/>
                    <a:pt x="155" y="1298"/>
                    <a:pt x="262" y="1346"/>
                  </a:cubicBezTo>
                  <a:cubicBezTo>
                    <a:pt x="332" y="1380"/>
                    <a:pt x="414" y="1403"/>
                    <a:pt x="496" y="1403"/>
                  </a:cubicBezTo>
                  <a:cubicBezTo>
                    <a:pt x="525" y="1403"/>
                    <a:pt x="555" y="1400"/>
                    <a:pt x="584" y="1393"/>
                  </a:cubicBezTo>
                  <a:cubicBezTo>
                    <a:pt x="750" y="1358"/>
                    <a:pt x="905" y="1298"/>
                    <a:pt x="1060" y="1215"/>
                  </a:cubicBezTo>
                  <a:cubicBezTo>
                    <a:pt x="1167" y="1167"/>
                    <a:pt x="1262" y="1096"/>
                    <a:pt x="1346" y="1012"/>
                  </a:cubicBezTo>
                  <a:cubicBezTo>
                    <a:pt x="1369" y="977"/>
                    <a:pt x="1393" y="941"/>
                    <a:pt x="1405" y="905"/>
                  </a:cubicBezTo>
                  <a:lnTo>
                    <a:pt x="1405" y="905"/>
                  </a:lnTo>
                  <a:cubicBezTo>
                    <a:pt x="1405" y="905"/>
                    <a:pt x="1369" y="941"/>
                    <a:pt x="1322" y="988"/>
                  </a:cubicBezTo>
                  <a:cubicBezTo>
                    <a:pt x="1227" y="1060"/>
                    <a:pt x="1131" y="1119"/>
                    <a:pt x="1036" y="1167"/>
                  </a:cubicBezTo>
                  <a:cubicBezTo>
                    <a:pt x="893" y="1238"/>
                    <a:pt x="727" y="1298"/>
                    <a:pt x="572" y="1322"/>
                  </a:cubicBezTo>
                  <a:cubicBezTo>
                    <a:pt x="546" y="1326"/>
                    <a:pt x="520" y="1329"/>
                    <a:pt x="494" y="1329"/>
                  </a:cubicBezTo>
                  <a:cubicBezTo>
                    <a:pt x="322" y="1329"/>
                    <a:pt x="170" y="1227"/>
                    <a:pt x="107" y="1072"/>
                  </a:cubicBezTo>
                  <a:cubicBezTo>
                    <a:pt x="72" y="988"/>
                    <a:pt x="84" y="881"/>
                    <a:pt x="131" y="798"/>
                  </a:cubicBezTo>
                  <a:cubicBezTo>
                    <a:pt x="191" y="738"/>
                    <a:pt x="274" y="691"/>
                    <a:pt x="369" y="679"/>
                  </a:cubicBezTo>
                  <a:cubicBezTo>
                    <a:pt x="465" y="667"/>
                    <a:pt x="548" y="631"/>
                    <a:pt x="631" y="596"/>
                  </a:cubicBezTo>
                  <a:cubicBezTo>
                    <a:pt x="715" y="560"/>
                    <a:pt x="774" y="476"/>
                    <a:pt x="786" y="393"/>
                  </a:cubicBezTo>
                  <a:cubicBezTo>
                    <a:pt x="786" y="262"/>
                    <a:pt x="727" y="155"/>
                    <a:pt x="631" y="72"/>
                  </a:cubicBezTo>
                  <a:cubicBezTo>
                    <a:pt x="584" y="36"/>
                    <a:pt x="536" y="0"/>
                    <a:pt x="536"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67;p38">
              <a:extLst>
                <a:ext uri="{FF2B5EF4-FFF2-40B4-BE49-F238E27FC236}">
                  <a16:creationId xmlns:a16="http://schemas.microsoft.com/office/drawing/2014/main" id="{18E2875C-60BE-4C87-8AE9-55A9D3A9E97F}"/>
                </a:ext>
              </a:extLst>
            </p:cNvPr>
            <p:cNvSpPr/>
            <p:nvPr/>
          </p:nvSpPr>
          <p:spPr>
            <a:xfrm flipH="1">
              <a:off x="6339602" y="1597015"/>
              <a:ext cx="56177" cy="47708"/>
            </a:xfrm>
            <a:custGeom>
              <a:avLst/>
              <a:gdLst/>
              <a:ahLst/>
              <a:cxnLst/>
              <a:rect l="l" t="t" r="r" b="b"/>
              <a:pathLst>
                <a:path w="1466" h="1245" extrusionOk="0">
                  <a:moveTo>
                    <a:pt x="1370" y="1"/>
                  </a:moveTo>
                  <a:cubicBezTo>
                    <a:pt x="1394" y="132"/>
                    <a:pt x="1406" y="275"/>
                    <a:pt x="1394" y="406"/>
                  </a:cubicBezTo>
                  <a:cubicBezTo>
                    <a:pt x="1358" y="727"/>
                    <a:pt x="1132" y="1001"/>
                    <a:pt x="822" y="1108"/>
                  </a:cubicBezTo>
                  <a:cubicBezTo>
                    <a:pt x="745" y="1138"/>
                    <a:pt x="658" y="1153"/>
                    <a:pt x="572" y="1153"/>
                  </a:cubicBezTo>
                  <a:cubicBezTo>
                    <a:pt x="486" y="1153"/>
                    <a:pt x="399" y="1138"/>
                    <a:pt x="322" y="1108"/>
                  </a:cubicBezTo>
                  <a:cubicBezTo>
                    <a:pt x="191" y="1048"/>
                    <a:pt x="96" y="929"/>
                    <a:pt x="72" y="798"/>
                  </a:cubicBezTo>
                  <a:cubicBezTo>
                    <a:pt x="60" y="703"/>
                    <a:pt x="84" y="608"/>
                    <a:pt x="143" y="537"/>
                  </a:cubicBezTo>
                  <a:cubicBezTo>
                    <a:pt x="191" y="501"/>
                    <a:pt x="239" y="489"/>
                    <a:pt x="227" y="477"/>
                  </a:cubicBezTo>
                  <a:lnTo>
                    <a:pt x="227" y="477"/>
                  </a:lnTo>
                  <a:cubicBezTo>
                    <a:pt x="227" y="477"/>
                    <a:pt x="191" y="477"/>
                    <a:pt x="132" y="525"/>
                  </a:cubicBezTo>
                  <a:cubicBezTo>
                    <a:pt x="48" y="596"/>
                    <a:pt x="1" y="703"/>
                    <a:pt x="13" y="810"/>
                  </a:cubicBezTo>
                  <a:cubicBezTo>
                    <a:pt x="36" y="977"/>
                    <a:pt x="132" y="1120"/>
                    <a:pt x="286" y="1191"/>
                  </a:cubicBezTo>
                  <a:cubicBezTo>
                    <a:pt x="376" y="1227"/>
                    <a:pt x="471" y="1245"/>
                    <a:pt x="566" y="1245"/>
                  </a:cubicBezTo>
                  <a:cubicBezTo>
                    <a:pt x="661" y="1245"/>
                    <a:pt x="757" y="1227"/>
                    <a:pt x="846" y="1191"/>
                  </a:cubicBezTo>
                  <a:cubicBezTo>
                    <a:pt x="1036" y="1120"/>
                    <a:pt x="1191" y="1001"/>
                    <a:pt x="1298" y="846"/>
                  </a:cubicBezTo>
                  <a:cubicBezTo>
                    <a:pt x="1394" y="715"/>
                    <a:pt x="1441" y="560"/>
                    <a:pt x="1453" y="406"/>
                  </a:cubicBezTo>
                  <a:cubicBezTo>
                    <a:pt x="1465" y="310"/>
                    <a:pt x="1453" y="203"/>
                    <a:pt x="1417" y="108"/>
                  </a:cubicBezTo>
                  <a:cubicBezTo>
                    <a:pt x="1406" y="60"/>
                    <a:pt x="1394" y="36"/>
                    <a:pt x="1370"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68;p38">
              <a:extLst>
                <a:ext uri="{FF2B5EF4-FFF2-40B4-BE49-F238E27FC236}">
                  <a16:creationId xmlns:a16="http://schemas.microsoft.com/office/drawing/2014/main" id="{EAB3720B-4A48-44E2-9C00-3DA28453B63F}"/>
                </a:ext>
              </a:extLst>
            </p:cNvPr>
            <p:cNvSpPr/>
            <p:nvPr/>
          </p:nvSpPr>
          <p:spPr>
            <a:xfrm flipH="1">
              <a:off x="6436364" y="1535431"/>
              <a:ext cx="38818" cy="47095"/>
            </a:xfrm>
            <a:custGeom>
              <a:avLst/>
              <a:gdLst/>
              <a:ahLst/>
              <a:cxnLst/>
              <a:rect l="l" t="t" r="r" b="b"/>
              <a:pathLst>
                <a:path w="1013" h="1229" extrusionOk="0">
                  <a:moveTo>
                    <a:pt x="1013" y="0"/>
                  </a:moveTo>
                  <a:lnTo>
                    <a:pt x="1013" y="0"/>
                  </a:lnTo>
                  <a:cubicBezTo>
                    <a:pt x="799" y="227"/>
                    <a:pt x="561" y="429"/>
                    <a:pt x="310" y="608"/>
                  </a:cubicBezTo>
                  <a:cubicBezTo>
                    <a:pt x="227" y="655"/>
                    <a:pt x="156" y="703"/>
                    <a:pt x="84" y="739"/>
                  </a:cubicBezTo>
                  <a:lnTo>
                    <a:pt x="1" y="786"/>
                  </a:lnTo>
                  <a:lnTo>
                    <a:pt x="84" y="810"/>
                  </a:lnTo>
                  <a:cubicBezTo>
                    <a:pt x="227" y="858"/>
                    <a:pt x="358" y="953"/>
                    <a:pt x="453" y="1072"/>
                  </a:cubicBezTo>
                  <a:cubicBezTo>
                    <a:pt x="531" y="1160"/>
                    <a:pt x="557" y="1228"/>
                    <a:pt x="570" y="1228"/>
                  </a:cubicBezTo>
                  <a:cubicBezTo>
                    <a:pt x="571" y="1228"/>
                    <a:pt x="572" y="1228"/>
                    <a:pt x="572" y="1227"/>
                  </a:cubicBezTo>
                  <a:cubicBezTo>
                    <a:pt x="572" y="1227"/>
                    <a:pt x="572" y="1155"/>
                    <a:pt x="501" y="1048"/>
                  </a:cubicBezTo>
                  <a:cubicBezTo>
                    <a:pt x="431" y="929"/>
                    <a:pt x="329" y="835"/>
                    <a:pt x="200" y="772"/>
                  </a:cubicBezTo>
                  <a:lnTo>
                    <a:pt x="200" y="772"/>
                  </a:lnTo>
                  <a:cubicBezTo>
                    <a:pt x="256" y="744"/>
                    <a:pt x="310" y="711"/>
                    <a:pt x="358" y="679"/>
                  </a:cubicBezTo>
                  <a:cubicBezTo>
                    <a:pt x="632" y="524"/>
                    <a:pt x="858" y="286"/>
                    <a:pt x="1013"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69;p38">
              <a:extLst>
                <a:ext uri="{FF2B5EF4-FFF2-40B4-BE49-F238E27FC236}">
                  <a16:creationId xmlns:a16="http://schemas.microsoft.com/office/drawing/2014/main" id="{C260EE20-B948-46A7-9E94-ECBFAA4BBB7A}"/>
                </a:ext>
              </a:extLst>
            </p:cNvPr>
            <p:cNvSpPr/>
            <p:nvPr/>
          </p:nvSpPr>
          <p:spPr>
            <a:xfrm flipH="1">
              <a:off x="6328218" y="1539953"/>
              <a:ext cx="6859" cy="23375"/>
            </a:xfrm>
            <a:custGeom>
              <a:avLst/>
              <a:gdLst/>
              <a:ahLst/>
              <a:cxnLst/>
              <a:rect l="l" t="t" r="r" b="b"/>
              <a:pathLst>
                <a:path w="179" h="610" extrusionOk="0">
                  <a:moveTo>
                    <a:pt x="153" y="1"/>
                  </a:moveTo>
                  <a:cubicBezTo>
                    <a:pt x="133" y="1"/>
                    <a:pt x="35" y="117"/>
                    <a:pt x="12" y="299"/>
                  </a:cubicBezTo>
                  <a:cubicBezTo>
                    <a:pt x="1" y="482"/>
                    <a:pt x="88" y="609"/>
                    <a:pt x="116" y="609"/>
                  </a:cubicBezTo>
                  <a:cubicBezTo>
                    <a:pt x="117" y="609"/>
                    <a:pt x="118" y="609"/>
                    <a:pt x="119" y="609"/>
                  </a:cubicBezTo>
                  <a:cubicBezTo>
                    <a:pt x="131" y="609"/>
                    <a:pt x="83" y="478"/>
                    <a:pt x="95" y="299"/>
                  </a:cubicBezTo>
                  <a:cubicBezTo>
                    <a:pt x="107" y="132"/>
                    <a:pt x="179" y="13"/>
                    <a:pt x="155" y="1"/>
                  </a:cubicBezTo>
                  <a:cubicBezTo>
                    <a:pt x="154" y="1"/>
                    <a:pt x="154" y="1"/>
                    <a:pt x="153"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70;p38">
              <a:extLst>
                <a:ext uri="{FF2B5EF4-FFF2-40B4-BE49-F238E27FC236}">
                  <a16:creationId xmlns:a16="http://schemas.microsoft.com/office/drawing/2014/main" id="{C92E2CFA-8AF0-40F9-A07B-7D07FF16E443}"/>
                </a:ext>
              </a:extLst>
            </p:cNvPr>
            <p:cNvSpPr/>
            <p:nvPr/>
          </p:nvSpPr>
          <p:spPr>
            <a:xfrm flipH="1">
              <a:off x="8189804" y="1537079"/>
              <a:ext cx="298436" cy="221949"/>
            </a:xfrm>
            <a:custGeom>
              <a:avLst/>
              <a:gdLst/>
              <a:ahLst/>
              <a:cxnLst/>
              <a:rect l="l" t="t" r="r" b="b"/>
              <a:pathLst>
                <a:path w="7788" h="5792" extrusionOk="0">
                  <a:moveTo>
                    <a:pt x="3153" y="1"/>
                  </a:moveTo>
                  <a:cubicBezTo>
                    <a:pt x="3139" y="1"/>
                    <a:pt x="3128" y="2"/>
                    <a:pt x="3120" y="5"/>
                  </a:cubicBezTo>
                  <a:cubicBezTo>
                    <a:pt x="2918" y="65"/>
                    <a:pt x="1" y="565"/>
                    <a:pt x="322" y="910"/>
                  </a:cubicBezTo>
                  <a:cubicBezTo>
                    <a:pt x="426" y="1018"/>
                    <a:pt x="695" y="1055"/>
                    <a:pt x="1017" y="1055"/>
                  </a:cubicBezTo>
                  <a:cubicBezTo>
                    <a:pt x="1727" y="1055"/>
                    <a:pt x="2691" y="874"/>
                    <a:pt x="2691" y="874"/>
                  </a:cubicBezTo>
                  <a:lnTo>
                    <a:pt x="2965" y="1017"/>
                  </a:lnTo>
                  <a:cubicBezTo>
                    <a:pt x="2965" y="1017"/>
                    <a:pt x="1215" y="1291"/>
                    <a:pt x="846" y="1505"/>
                  </a:cubicBezTo>
                  <a:cubicBezTo>
                    <a:pt x="492" y="1711"/>
                    <a:pt x="598" y="2091"/>
                    <a:pt x="900" y="2091"/>
                  </a:cubicBezTo>
                  <a:cubicBezTo>
                    <a:pt x="914" y="2091"/>
                    <a:pt x="927" y="2090"/>
                    <a:pt x="941" y="2089"/>
                  </a:cubicBezTo>
                  <a:cubicBezTo>
                    <a:pt x="1239" y="2057"/>
                    <a:pt x="2478" y="1816"/>
                    <a:pt x="2806" y="1816"/>
                  </a:cubicBezTo>
                  <a:cubicBezTo>
                    <a:pt x="2846" y="1816"/>
                    <a:pt x="2872" y="1819"/>
                    <a:pt x="2882" y="1827"/>
                  </a:cubicBezTo>
                  <a:cubicBezTo>
                    <a:pt x="2965" y="1886"/>
                    <a:pt x="1215" y="2231"/>
                    <a:pt x="1036" y="2351"/>
                  </a:cubicBezTo>
                  <a:cubicBezTo>
                    <a:pt x="781" y="2490"/>
                    <a:pt x="752" y="2923"/>
                    <a:pt x="1048" y="2923"/>
                  </a:cubicBezTo>
                  <a:cubicBezTo>
                    <a:pt x="1056" y="2923"/>
                    <a:pt x="1064" y="2923"/>
                    <a:pt x="1072" y="2922"/>
                  </a:cubicBezTo>
                  <a:cubicBezTo>
                    <a:pt x="1263" y="2910"/>
                    <a:pt x="2917" y="2482"/>
                    <a:pt x="2918" y="2482"/>
                  </a:cubicBezTo>
                  <a:lnTo>
                    <a:pt x="2918" y="2482"/>
                  </a:lnTo>
                  <a:cubicBezTo>
                    <a:pt x="2429" y="2660"/>
                    <a:pt x="1953" y="2874"/>
                    <a:pt x="1477" y="3101"/>
                  </a:cubicBezTo>
                  <a:cubicBezTo>
                    <a:pt x="1301" y="3276"/>
                    <a:pt x="1419" y="3523"/>
                    <a:pt x="1653" y="3523"/>
                  </a:cubicBezTo>
                  <a:cubicBezTo>
                    <a:pt x="1673" y="3523"/>
                    <a:pt x="1694" y="3521"/>
                    <a:pt x="1715" y="3517"/>
                  </a:cubicBezTo>
                  <a:cubicBezTo>
                    <a:pt x="1906" y="3470"/>
                    <a:pt x="2834" y="3029"/>
                    <a:pt x="3096" y="2970"/>
                  </a:cubicBezTo>
                  <a:cubicBezTo>
                    <a:pt x="3096" y="2970"/>
                    <a:pt x="3334" y="3041"/>
                    <a:pt x="3561" y="3529"/>
                  </a:cubicBezTo>
                  <a:cubicBezTo>
                    <a:pt x="3667" y="3766"/>
                    <a:pt x="4128" y="5184"/>
                    <a:pt x="4979" y="5184"/>
                  </a:cubicBezTo>
                  <a:cubicBezTo>
                    <a:pt x="4982" y="5184"/>
                    <a:pt x="4986" y="5184"/>
                    <a:pt x="4989" y="5184"/>
                  </a:cubicBezTo>
                  <a:cubicBezTo>
                    <a:pt x="5003" y="5184"/>
                    <a:pt x="5017" y="5184"/>
                    <a:pt x="5032" y="5184"/>
                  </a:cubicBezTo>
                  <a:cubicBezTo>
                    <a:pt x="5779" y="5184"/>
                    <a:pt x="6501" y="5791"/>
                    <a:pt x="6501" y="5791"/>
                  </a:cubicBezTo>
                  <a:lnTo>
                    <a:pt x="7787" y="3696"/>
                  </a:lnTo>
                  <a:cubicBezTo>
                    <a:pt x="7787" y="3696"/>
                    <a:pt x="6275" y="1231"/>
                    <a:pt x="6001" y="1029"/>
                  </a:cubicBezTo>
                  <a:cubicBezTo>
                    <a:pt x="5738" y="823"/>
                    <a:pt x="3506" y="1"/>
                    <a:pt x="3153"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71;p38">
              <a:extLst>
                <a:ext uri="{FF2B5EF4-FFF2-40B4-BE49-F238E27FC236}">
                  <a16:creationId xmlns:a16="http://schemas.microsoft.com/office/drawing/2014/main" id="{E98ECBBD-D1E5-4C36-8720-74F66A2BAB1A}"/>
                </a:ext>
              </a:extLst>
            </p:cNvPr>
            <p:cNvSpPr/>
            <p:nvPr/>
          </p:nvSpPr>
          <p:spPr>
            <a:xfrm flipH="1">
              <a:off x="8336262" y="1567353"/>
              <a:ext cx="138757" cy="19658"/>
            </a:xfrm>
            <a:custGeom>
              <a:avLst/>
              <a:gdLst/>
              <a:ahLst/>
              <a:cxnLst/>
              <a:rect l="l" t="t" r="r" b="b"/>
              <a:pathLst>
                <a:path w="3621" h="513" extrusionOk="0">
                  <a:moveTo>
                    <a:pt x="2370" y="1"/>
                  </a:moveTo>
                  <a:lnTo>
                    <a:pt x="1834" y="72"/>
                  </a:lnTo>
                  <a:lnTo>
                    <a:pt x="1120" y="179"/>
                  </a:lnTo>
                  <a:cubicBezTo>
                    <a:pt x="1025" y="185"/>
                    <a:pt x="927" y="188"/>
                    <a:pt x="828" y="188"/>
                  </a:cubicBezTo>
                  <a:cubicBezTo>
                    <a:pt x="730" y="188"/>
                    <a:pt x="632" y="185"/>
                    <a:pt x="537" y="179"/>
                  </a:cubicBezTo>
                  <a:cubicBezTo>
                    <a:pt x="239" y="158"/>
                    <a:pt x="46" y="118"/>
                    <a:pt x="8" y="118"/>
                  </a:cubicBezTo>
                  <a:cubicBezTo>
                    <a:pt x="3" y="118"/>
                    <a:pt x="1" y="119"/>
                    <a:pt x="1" y="120"/>
                  </a:cubicBezTo>
                  <a:cubicBezTo>
                    <a:pt x="156" y="215"/>
                    <a:pt x="346" y="263"/>
                    <a:pt x="525" y="275"/>
                  </a:cubicBezTo>
                  <a:cubicBezTo>
                    <a:pt x="673" y="292"/>
                    <a:pt x="821" y="303"/>
                    <a:pt x="969" y="303"/>
                  </a:cubicBezTo>
                  <a:cubicBezTo>
                    <a:pt x="1023" y="303"/>
                    <a:pt x="1078" y="302"/>
                    <a:pt x="1132" y="299"/>
                  </a:cubicBezTo>
                  <a:cubicBezTo>
                    <a:pt x="1358" y="275"/>
                    <a:pt x="1596" y="239"/>
                    <a:pt x="1846" y="203"/>
                  </a:cubicBezTo>
                  <a:lnTo>
                    <a:pt x="2368" y="124"/>
                  </a:lnTo>
                  <a:lnTo>
                    <a:pt x="2368" y="124"/>
                  </a:lnTo>
                  <a:cubicBezTo>
                    <a:pt x="2782" y="289"/>
                    <a:pt x="3195" y="418"/>
                    <a:pt x="3620" y="513"/>
                  </a:cubicBezTo>
                  <a:cubicBezTo>
                    <a:pt x="3227" y="310"/>
                    <a:pt x="2823" y="144"/>
                    <a:pt x="2406"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72;p38">
              <a:extLst>
                <a:ext uri="{FF2B5EF4-FFF2-40B4-BE49-F238E27FC236}">
                  <a16:creationId xmlns:a16="http://schemas.microsoft.com/office/drawing/2014/main" id="{D45CB19B-701E-4F21-A438-8102708A8CD5}"/>
                </a:ext>
              </a:extLst>
            </p:cNvPr>
            <p:cNvSpPr/>
            <p:nvPr/>
          </p:nvSpPr>
          <p:spPr>
            <a:xfrm flipH="1">
              <a:off x="8233137" y="1607055"/>
              <a:ext cx="131438" cy="64837"/>
            </a:xfrm>
            <a:custGeom>
              <a:avLst/>
              <a:gdLst/>
              <a:ahLst/>
              <a:cxnLst/>
              <a:rect l="l" t="t" r="r" b="b"/>
              <a:pathLst>
                <a:path w="3430" h="1692" extrusionOk="0">
                  <a:moveTo>
                    <a:pt x="298" y="1"/>
                  </a:moveTo>
                  <a:cubicBezTo>
                    <a:pt x="203" y="1"/>
                    <a:pt x="95" y="1"/>
                    <a:pt x="48" y="96"/>
                  </a:cubicBezTo>
                  <a:cubicBezTo>
                    <a:pt x="0" y="179"/>
                    <a:pt x="83" y="286"/>
                    <a:pt x="167" y="346"/>
                  </a:cubicBezTo>
                  <a:cubicBezTo>
                    <a:pt x="738" y="798"/>
                    <a:pt x="1596" y="691"/>
                    <a:pt x="2179" y="1108"/>
                  </a:cubicBezTo>
                  <a:cubicBezTo>
                    <a:pt x="2381" y="1263"/>
                    <a:pt x="2536" y="1453"/>
                    <a:pt x="2750" y="1584"/>
                  </a:cubicBezTo>
                  <a:cubicBezTo>
                    <a:pt x="2852" y="1656"/>
                    <a:pt x="2971" y="1691"/>
                    <a:pt x="3090" y="1691"/>
                  </a:cubicBezTo>
                  <a:cubicBezTo>
                    <a:pt x="3209" y="1691"/>
                    <a:pt x="3328" y="1656"/>
                    <a:pt x="3429" y="1584"/>
                  </a:cubicBezTo>
                  <a:lnTo>
                    <a:pt x="2703" y="60"/>
                  </a:lnTo>
                  <a:lnTo>
                    <a:pt x="298"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73;p38">
              <a:extLst>
                <a:ext uri="{FF2B5EF4-FFF2-40B4-BE49-F238E27FC236}">
                  <a16:creationId xmlns:a16="http://schemas.microsoft.com/office/drawing/2014/main" id="{E966DFBC-8A30-4D5A-9AF7-B0CD2DCE669E}"/>
                </a:ext>
              </a:extLst>
            </p:cNvPr>
            <p:cNvSpPr/>
            <p:nvPr/>
          </p:nvSpPr>
          <p:spPr>
            <a:xfrm flipH="1">
              <a:off x="8232677" y="1604948"/>
              <a:ext cx="133737" cy="68593"/>
            </a:xfrm>
            <a:custGeom>
              <a:avLst/>
              <a:gdLst/>
              <a:ahLst/>
              <a:cxnLst/>
              <a:rect l="l" t="t" r="r" b="b"/>
              <a:pathLst>
                <a:path w="3490" h="1790" extrusionOk="0">
                  <a:moveTo>
                    <a:pt x="352" y="1"/>
                  </a:moveTo>
                  <a:cubicBezTo>
                    <a:pt x="256" y="1"/>
                    <a:pt x="159" y="33"/>
                    <a:pt x="84" y="79"/>
                  </a:cubicBezTo>
                  <a:cubicBezTo>
                    <a:pt x="24" y="151"/>
                    <a:pt x="1" y="234"/>
                    <a:pt x="48" y="318"/>
                  </a:cubicBezTo>
                  <a:cubicBezTo>
                    <a:pt x="72" y="377"/>
                    <a:pt x="108" y="437"/>
                    <a:pt x="167" y="472"/>
                  </a:cubicBezTo>
                  <a:cubicBezTo>
                    <a:pt x="262" y="544"/>
                    <a:pt x="358" y="603"/>
                    <a:pt x="465" y="663"/>
                  </a:cubicBezTo>
                  <a:cubicBezTo>
                    <a:pt x="870" y="806"/>
                    <a:pt x="1286" y="925"/>
                    <a:pt x="1715" y="1008"/>
                  </a:cubicBezTo>
                  <a:cubicBezTo>
                    <a:pt x="1882" y="1068"/>
                    <a:pt x="2048" y="1151"/>
                    <a:pt x="2203" y="1246"/>
                  </a:cubicBezTo>
                  <a:cubicBezTo>
                    <a:pt x="2346" y="1342"/>
                    <a:pt x="2453" y="1461"/>
                    <a:pt x="2572" y="1556"/>
                  </a:cubicBezTo>
                  <a:cubicBezTo>
                    <a:pt x="2726" y="1699"/>
                    <a:pt x="2932" y="1790"/>
                    <a:pt x="3145" y="1790"/>
                  </a:cubicBezTo>
                  <a:cubicBezTo>
                    <a:pt x="3180" y="1790"/>
                    <a:pt x="3216" y="1787"/>
                    <a:pt x="3251" y="1782"/>
                  </a:cubicBezTo>
                  <a:cubicBezTo>
                    <a:pt x="3429" y="1758"/>
                    <a:pt x="3489" y="1651"/>
                    <a:pt x="3489" y="1651"/>
                  </a:cubicBezTo>
                  <a:lnTo>
                    <a:pt x="3489" y="1651"/>
                  </a:lnTo>
                  <a:cubicBezTo>
                    <a:pt x="3406" y="1699"/>
                    <a:pt x="3334" y="1723"/>
                    <a:pt x="3251" y="1734"/>
                  </a:cubicBezTo>
                  <a:cubicBezTo>
                    <a:pt x="3025" y="1734"/>
                    <a:pt x="2798" y="1639"/>
                    <a:pt x="2644" y="1473"/>
                  </a:cubicBezTo>
                  <a:cubicBezTo>
                    <a:pt x="2537" y="1377"/>
                    <a:pt x="2417" y="1258"/>
                    <a:pt x="2275" y="1151"/>
                  </a:cubicBezTo>
                  <a:cubicBezTo>
                    <a:pt x="2120" y="1044"/>
                    <a:pt x="1941" y="949"/>
                    <a:pt x="1751" y="901"/>
                  </a:cubicBezTo>
                  <a:cubicBezTo>
                    <a:pt x="1346" y="806"/>
                    <a:pt x="929" y="687"/>
                    <a:pt x="536" y="544"/>
                  </a:cubicBezTo>
                  <a:cubicBezTo>
                    <a:pt x="429" y="496"/>
                    <a:pt x="346" y="437"/>
                    <a:pt x="262" y="377"/>
                  </a:cubicBezTo>
                  <a:cubicBezTo>
                    <a:pt x="179" y="306"/>
                    <a:pt x="143" y="222"/>
                    <a:pt x="191" y="187"/>
                  </a:cubicBezTo>
                  <a:cubicBezTo>
                    <a:pt x="227" y="163"/>
                    <a:pt x="334" y="151"/>
                    <a:pt x="441" y="151"/>
                  </a:cubicBezTo>
                  <a:lnTo>
                    <a:pt x="2489" y="151"/>
                  </a:lnTo>
                  <a:cubicBezTo>
                    <a:pt x="2584" y="151"/>
                    <a:pt x="2668" y="139"/>
                    <a:pt x="2751" y="127"/>
                  </a:cubicBezTo>
                  <a:cubicBezTo>
                    <a:pt x="2668" y="103"/>
                    <a:pt x="2572" y="91"/>
                    <a:pt x="2489" y="91"/>
                  </a:cubicBezTo>
                  <a:cubicBezTo>
                    <a:pt x="2322" y="91"/>
                    <a:pt x="2072" y="68"/>
                    <a:pt x="1786" y="56"/>
                  </a:cubicBezTo>
                  <a:lnTo>
                    <a:pt x="739" y="8"/>
                  </a:lnTo>
                  <a:lnTo>
                    <a:pt x="429" y="8"/>
                  </a:lnTo>
                  <a:cubicBezTo>
                    <a:pt x="404" y="3"/>
                    <a:pt x="378" y="1"/>
                    <a:pt x="352"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74;p38">
              <a:extLst>
                <a:ext uri="{FF2B5EF4-FFF2-40B4-BE49-F238E27FC236}">
                  <a16:creationId xmlns:a16="http://schemas.microsoft.com/office/drawing/2014/main" id="{01A11E9B-C117-477D-8E90-699FC2A7F01E}"/>
                </a:ext>
              </a:extLst>
            </p:cNvPr>
            <p:cNvSpPr/>
            <p:nvPr/>
          </p:nvSpPr>
          <p:spPr>
            <a:xfrm flipH="1">
              <a:off x="7566532" y="3768896"/>
              <a:ext cx="266056" cy="446888"/>
            </a:xfrm>
            <a:custGeom>
              <a:avLst/>
              <a:gdLst/>
              <a:ahLst/>
              <a:cxnLst/>
              <a:rect l="l" t="t" r="r" b="b"/>
              <a:pathLst>
                <a:path w="6943" h="11662" extrusionOk="0">
                  <a:moveTo>
                    <a:pt x="2513" y="0"/>
                  </a:moveTo>
                  <a:lnTo>
                    <a:pt x="1965" y="6096"/>
                  </a:lnTo>
                  <a:lnTo>
                    <a:pt x="132" y="10811"/>
                  </a:lnTo>
                  <a:cubicBezTo>
                    <a:pt x="1" y="11133"/>
                    <a:pt x="168" y="11490"/>
                    <a:pt x="489" y="11621"/>
                  </a:cubicBezTo>
                  <a:cubicBezTo>
                    <a:pt x="501" y="11621"/>
                    <a:pt x="513" y="11633"/>
                    <a:pt x="525" y="11633"/>
                  </a:cubicBezTo>
                  <a:cubicBezTo>
                    <a:pt x="589" y="11652"/>
                    <a:pt x="654" y="11661"/>
                    <a:pt x="717" y="11661"/>
                  </a:cubicBezTo>
                  <a:cubicBezTo>
                    <a:pt x="853" y="11661"/>
                    <a:pt x="983" y="11619"/>
                    <a:pt x="1096" y="11538"/>
                  </a:cubicBezTo>
                  <a:cubicBezTo>
                    <a:pt x="2132" y="10752"/>
                    <a:pt x="5906" y="7847"/>
                    <a:pt x="5918" y="7394"/>
                  </a:cubicBezTo>
                  <a:cubicBezTo>
                    <a:pt x="5942" y="6870"/>
                    <a:pt x="6942" y="977"/>
                    <a:pt x="6942" y="977"/>
                  </a:cubicBezTo>
                  <a:lnTo>
                    <a:pt x="2513"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75;p38">
              <a:extLst>
                <a:ext uri="{FF2B5EF4-FFF2-40B4-BE49-F238E27FC236}">
                  <a16:creationId xmlns:a16="http://schemas.microsoft.com/office/drawing/2014/main" id="{AD5C8A73-4C79-4563-8B32-6C8320A04FFB}"/>
                </a:ext>
              </a:extLst>
            </p:cNvPr>
            <p:cNvSpPr/>
            <p:nvPr/>
          </p:nvSpPr>
          <p:spPr>
            <a:xfrm flipH="1">
              <a:off x="7603970" y="4036271"/>
              <a:ext cx="208537" cy="180257"/>
            </a:xfrm>
            <a:custGeom>
              <a:avLst/>
              <a:gdLst/>
              <a:ahLst/>
              <a:cxnLst/>
              <a:rect l="l" t="t" r="r" b="b"/>
              <a:pathLst>
                <a:path w="5442" h="4704" extrusionOk="0">
                  <a:moveTo>
                    <a:pt x="5442" y="0"/>
                  </a:moveTo>
                  <a:lnTo>
                    <a:pt x="1" y="4656"/>
                  </a:lnTo>
                  <a:lnTo>
                    <a:pt x="1" y="4668"/>
                  </a:lnTo>
                  <a:cubicBezTo>
                    <a:pt x="69" y="4692"/>
                    <a:pt x="141" y="4704"/>
                    <a:pt x="212" y="4704"/>
                  </a:cubicBezTo>
                  <a:cubicBezTo>
                    <a:pt x="350" y="4704"/>
                    <a:pt x="486" y="4659"/>
                    <a:pt x="596" y="4572"/>
                  </a:cubicBezTo>
                  <a:cubicBezTo>
                    <a:pt x="3454" y="2358"/>
                    <a:pt x="4692" y="1251"/>
                    <a:pt x="5120" y="846"/>
                  </a:cubicBezTo>
                  <a:cubicBezTo>
                    <a:pt x="5287" y="691"/>
                    <a:pt x="5394" y="489"/>
                    <a:pt x="5418" y="262"/>
                  </a:cubicBezTo>
                  <a:lnTo>
                    <a:pt x="5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76;p38">
              <a:extLst>
                <a:ext uri="{FF2B5EF4-FFF2-40B4-BE49-F238E27FC236}">
                  <a16:creationId xmlns:a16="http://schemas.microsoft.com/office/drawing/2014/main" id="{ED117688-49A9-438B-94EF-7F4C63EBDE4E}"/>
                </a:ext>
              </a:extLst>
            </p:cNvPr>
            <p:cNvSpPr/>
            <p:nvPr/>
          </p:nvSpPr>
          <p:spPr>
            <a:xfrm flipH="1">
              <a:off x="7621741" y="3954261"/>
              <a:ext cx="30464" cy="27246"/>
            </a:xfrm>
            <a:custGeom>
              <a:avLst/>
              <a:gdLst/>
              <a:ahLst/>
              <a:cxnLst/>
              <a:rect l="l" t="t" r="r" b="b"/>
              <a:pathLst>
                <a:path w="795" h="711" extrusionOk="0">
                  <a:moveTo>
                    <a:pt x="235" y="33"/>
                  </a:moveTo>
                  <a:lnTo>
                    <a:pt x="235" y="33"/>
                  </a:lnTo>
                  <a:cubicBezTo>
                    <a:pt x="231" y="36"/>
                    <a:pt x="227" y="38"/>
                    <a:pt x="223" y="41"/>
                  </a:cubicBezTo>
                  <a:lnTo>
                    <a:pt x="223" y="41"/>
                  </a:lnTo>
                  <a:lnTo>
                    <a:pt x="235" y="33"/>
                  </a:lnTo>
                  <a:close/>
                  <a:moveTo>
                    <a:pt x="395" y="0"/>
                  </a:moveTo>
                  <a:cubicBezTo>
                    <a:pt x="331" y="0"/>
                    <a:pt x="267" y="16"/>
                    <a:pt x="211" y="50"/>
                  </a:cubicBezTo>
                  <a:lnTo>
                    <a:pt x="211" y="50"/>
                  </a:lnTo>
                  <a:cubicBezTo>
                    <a:pt x="215" y="47"/>
                    <a:pt x="219" y="44"/>
                    <a:pt x="223" y="41"/>
                  </a:cubicBezTo>
                  <a:lnTo>
                    <a:pt x="223" y="41"/>
                  </a:lnTo>
                  <a:lnTo>
                    <a:pt x="199" y="57"/>
                  </a:lnTo>
                  <a:cubicBezTo>
                    <a:pt x="203" y="54"/>
                    <a:pt x="207" y="52"/>
                    <a:pt x="211" y="50"/>
                  </a:cubicBezTo>
                  <a:lnTo>
                    <a:pt x="211" y="50"/>
                  </a:lnTo>
                  <a:cubicBezTo>
                    <a:pt x="61" y="160"/>
                    <a:pt x="1" y="352"/>
                    <a:pt x="80" y="521"/>
                  </a:cubicBezTo>
                  <a:cubicBezTo>
                    <a:pt x="140" y="640"/>
                    <a:pt x="260" y="711"/>
                    <a:pt x="389" y="711"/>
                  </a:cubicBezTo>
                  <a:cubicBezTo>
                    <a:pt x="441" y="711"/>
                    <a:pt x="494" y="700"/>
                    <a:pt x="544" y="676"/>
                  </a:cubicBezTo>
                  <a:cubicBezTo>
                    <a:pt x="723" y="581"/>
                    <a:pt x="795" y="354"/>
                    <a:pt x="711" y="176"/>
                  </a:cubicBezTo>
                  <a:cubicBezTo>
                    <a:pt x="642" y="61"/>
                    <a:pt x="519" y="0"/>
                    <a:pt x="3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77;p38">
              <a:extLst>
                <a:ext uri="{FF2B5EF4-FFF2-40B4-BE49-F238E27FC236}">
                  <a16:creationId xmlns:a16="http://schemas.microsoft.com/office/drawing/2014/main" id="{7B66E876-9F4E-4A07-8604-107215B2DC80}"/>
                </a:ext>
              </a:extLst>
            </p:cNvPr>
            <p:cNvSpPr/>
            <p:nvPr/>
          </p:nvSpPr>
          <p:spPr>
            <a:xfrm flipH="1">
              <a:off x="7746749" y="4087814"/>
              <a:ext cx="45218" cy="31078"/>
            </a:xfrm>
            <a:custGeom>
              <a:avLst/>
              <a:gdLst/>
              <a:ahLst/>
              <a:cxnLst/>
              <a:rect l="l" t="t" r="r" b="b"/>
              <a:pathLst>
                <a:path w="1180" h="811" extrusionOk="0">
                  <a:moveTo>
                    <a:pt x="227" y="1"/>
                  </a:moveTo>
                  <a:cubicBezTo>
                    <a:pt x="84" y="1"/>
                    <a:pt x="0" y="48"/>
                    <a:pt x="0" y="60"/>
                  </a:cubicBezTo>
                  <a:cubicBezTo>
                    <a:pt x="239" y="84"/>
                    <a:pt x="477" y="156"/>
                    <a:pt x="679" y="275"/>
                  </a:cubicBezTo>
                  <a:cubicBezTo>
                    <a:pt x="1018" y="485"/>
                    <a:pt x="1128" y="811"/>
                    <a:pt x="1165" y="811"/>
                  </a:cubicBezTo>
                  <a:cubicBezTo>
                    <a:pt x="1166" y="811"/>
                    <a:pt x="1167" y="811"/>
                    <a:pt x="1167" y="810"/>
                  </a:cubicBezTo>
                  <a:cubicBezTo>
                    <a:pt x="1179" y="810"/>
                    <a:pt x="1179" y="715"/>
                    <a:pt x="1132" y="572"/>
                  </a:cubicBezTo>
                  <a:cubicBezTo>
                    <a:pt x="1060" y="406"/>
                    <a:pt x="929" y="263"/>
                    <a:pt x="762" y="156"/>
                  </a:cubicBezTo>
                  <a:cubicBezTo>
                    <a:pt x="608" y="60"/>
                    <a:pt x="417" y="1"/>
                    <a:pt x="227"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78;p38">
              <a:extLst>
                <a:ext uri="{FF2B5EF4-FFF2-40B4-BE49-F238E27FC236}">
                  <a16:creationId xmlns:a16="http://schemas.microsoft.com/office/drawing/2014/main" id="{94E3FE1D-07FC-4F1A-A407-04B398F5935C}"/>
                </a:ext>
              </a:extLst>
            </p:cNvPr>
            <p:cNvSpPr/>
            <p:nvPr/>
          </p:nvSpPr>
          <p:spPr>
            <a:xfrm flipH="1">
              <a:off x="7766370" y="4127784"/>
              <a:ext cx="42918" cy="20386"/>
            </a:xfrm>
            <a:custGeom>
              <a:avLst/>
              <a:gdLst/>
              <a:ahLst/>
              <a:cxnLst/>
              <a:rect l="l" t="t" r="r" b="b"/>
              <a:pathLst>
                <a:path w="1120" h="532" extrusionOk="0">
                  <a:moveTo>
                    <a:pt x="291" y="1"/>
                  </a:moveTo>
                  <a:cubicBezTo>
                    <a:pt x="192" y="1"/>
                    <a:pt x="92" y="22"/>
                    <a:pt x="0" y="65"/>
                  </a:cubicBezTo>
                  <a:cubicBezTo>
                    <a:pt x="191" y="101"/>
                    <a:pt x="393" y="148"/>
                    <a:pt x="583" y="208"/>
                  </a:cubicBezTo>
                  <a:cubicBezTo>
                    <a:pt x="866" y="332"/>
                    <a:pt x="1041" y="531"/>
                    <a:pt x="1079" y="531"/>
                  </a:cubicBezTo>
                  <a:cubicBezTo>
                    <a:pt x="1081" y="531"/>
                    <a:pt x="1082" y="531"/>
                    <a:pt x="1084" y="529"/>
                  </a:cubicBezTo>
                  <a:cubicBezTo>
                    <a:pt x="1119" y="518"/>
                    <a:pt x="976" y="232"/>
                    <a:pt x="631" y="89"/>
                  </a:cubicBezTo>
                  <a:cubicBezTo>
                    <a:pt x="527" y="31"/>
                    <a:pt x="410" y="1"/>
                    <a:pt x="29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79;p38">
              <a:extLst>
                <a:ext uri="{FF2B5EF4-FFF2-40B4-BE49-F238E27FC236}">
                  <a16:creationId xmlns:a16="http://schemas.microsoft.com/office/drawing/2014/main" id="{6270B5EE-9780-4B14-AB00-5E8F61AEFD08}"/>
                </a:ext>
              </a:extLst>
            </p:cNvPr>
            <p:cNvSpPr/>
            <p:nvPr/>
          </p:nvSpPr>
          <p:spPr>
            <a:xfrm flipH="1">
              <a:off x="7711647" y="4048495"/>
              <a:ext cx="62998" cy="33875"/>
            </a:xfrm>
            <a:custGeom>
              <a:avLst/>
              <a:gdLst/>
              <a:ahLst/>
              <a:cxnLst/>
              <a:rect l="l" t="t" r="r" b="b"/>
              <a:pathLst>
                <a:path w="1644" h="884" extrusionOk="0">
                  <a:moveTo>
                    <a:pt x="209" y="0"/>
                  </a:moveTo>
                  <a:cubicBezTo>
                    <a:pt x="143" y="0"/>
                    <a:pt x="78" y="5"/>
                    <a:pt x="13" y="15"/>
                  </a:cubicBezTo>
                  <a:cubicBezTo>
                    <a:pt x="1" y="62"/>
                    <a:pt x="430" y="86"/>
                    <a:pt x="882" y="336"/>
                  </a:cubicBezTo>
                  <a:cubicBezTo>
                    <a:pt x="1156" y="491"/>
                    <a:pt x="1406" y="682"/>
                    <a:pt x="1644" y="884"/>
                  </a:cubicBezTo>
                  <a:cubicBezTo>
                    <a:pt x="1501" y="586"/>
                    <a:pt x="1251" y="348"/>
                    <a:pt x="953" y="217"/>
                  </a:cubicBezTo>
                  <a:cubicBezTo>
                    <a:pt x="725" y="75"/>
                    <a:pt x="467" y="0"/>
                    <a:pt x="209"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80;p38">
              <a:extLst>
                <a:ext uri="{FF2B5EF4-FFF2-40B4-BE49-F238E27FC236}">
                  <a16:creationId xmlns:a16="http://schemas.microsoft.com/office/drawing/2014/main" id="{8BD6981F-F509-4687-9BFD-23D304660EAE}"/>
                </a:ext>
              </a:extLst>
            </p:cNvPr>
            <p:cNvSpPr/>
            <p:nvPr/>
          </p:nvSpPr>
          <p:spPr>
            <a:xfrm flipH="1">
              <a:off x="7699307" y="3997718"/>
              <a:ext cx="60737" cy="14140"/>
            </a:xfrm>
            <a:custGeom>
              <a:avLst/>
              <a:gdLst/>
              <a:ahLst/>
              <a:cxnLst/>
              <a:rect l="l" t="t" r="r" b="b"/>
              <a:pathLst>
                <a:path w="1585" h="369" extrusionOk="0">
                  <a:moveTo>
                    <a:pt x="585" y="1"/>
                  </a:moveTo>
                  <a:cubicBezTo>
                    <a:pt x="388" y="1"/>
                    <a:pt x="190" y="38"/>
                    <a:pt x="1" y="113"/>
                  </a:cubicBezTo>
                  <a:cubicBezTo>
                    <a:pt x="4" y="123"/>
                    <a:pt x="32" y="126"/>
                    <a:pt x="80" y="126"/>
                  </a:cubicBezTo>
                  <a:cubicBezTo>
                    <a:pt x="143" y="126"/>
                    <a:pt x="240" y="121"/>
                    <a:pt x="359" y="121"/>
                  </a:cubicBezTo>
                  <a:cubicBezTo>
                    <a:pt x="488" y="121"/>
                    <a:pt x="643" y="127"/>
                    <a:pt x="811" y="149"/>
                  </a:cubicBezTo>
                  <a:cubicBezTo>
                    <a:pt x="1201" y="214"/>
                    <a:pt x="1502" y="368"/>
                    <a:pt x="1571" y="368"/>
                  </a:cubicBezTo>
                  <a:cubicBezTo>
                    <a:pt x="1578" y="368"/>
                    <a:pt x="1582" y="367"/>
                    <a:pt x="1584" y="363"/>
                  </a:cubicBezTo>
                  <a:cubicBezTo>
                    <a:pt x="1300" y="125"/>
                    <a:pt x="945" y="1"/>
                    <a:pt x="58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81;p38">
              <a:extLst>
                <a:ext uri="{FF2B5EF4-FFF2-40B4-BE49-F238E27FC236}">
                  <a16:creationId xmlns:a16="http://schemas.microsoft.com/office/drawing/2014/main" id="{D879BAE3-34E2-406B-8887-5E2109BC5EB0}"/>
                </a:ext>
              </a:extLst>
            </p:cNvPr>
            <p:cNvSpPr/>
            <p:nvPr/>
          </p:nvSpPr>
          <p:spPr>
            <a:xfrm flipH="1">
              <a:off x="7691106" y="3928930"/>
              <a:ext cx="62998" cy="14293"/>
            </a:xfrm>
            <a:custGeom>
              <a:avLst/>
              <a:gdLst/>
              <a:ahLst/>
              <a:cxnLst/>
              <a:rect l="l" t="t" r="r" b="b"/>
              <a:pathLst>
                <a:path w="1644" h="373" extrusionOk="0">
                  <a:moveTo>
                    <a:pt x="732" y="1"/>
                  </a:moveTo>
                  <a:cubicBezTo>
                    <a:pt x="553" y="1"/>
                    <a:pt x="375" y="29"/>
                    <a:pt x="215" y="99"/>
                  </a:cubicBezTo>
                  <a:cubicBezTo>
                    <a:pt x="60" y="170"/>
                    <a:pt x="1" y="230"/>
                    <a:pt x="1" y="253"/>
                  </a:cubicBezTo>
                  <a:cubicBezTo>
                    <a:pt x="263" y="170"/>
                    <a:pt x="548" y="134"/>
                    <a:pt x="822" y="134"/>
                  </a:cubicBezTo>
                  <a:cubicBezTo>
                    <a:pt x="1108" y="182"/>
                    <a:pt x="1370" y="253"/>
                    <a:pt x="1632" y="373"/>
                  </a:cubicBezTo>
                  <a:cubicBezTo>
                    <a:pt x="1644" y="361"/>
                    <a:pt x="1584" y="277"/>
                    <a:pt x="1441" y="194"/>
                  </a:cubicBezTo>
                  <a:cubicBezTo>
                    <a:pt x="1251" y="87"/>
                    <a:pt x="1048" y="27"/>
                    <a:pt x="834" y="3"/>
                  </a:cubicBezTo>
                  <a:cubicBezTo>
                    <a:pt x="800" y="2"/>
                    <a:pt x="766" y="1"/>
                    <a:pt x="73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82;p38">
              <a:extLst>
                <a:ext uri="{FF2B5EF4-FFF2-40B4-BE49-F238E27FC236}">
                  <a16:creationId xmlns:a16="http://schemas.microsoft.com/office/drawing/2014/main" id="{1BDDEA53-9D71-4BBE-9767-F3ADD586CEBF}"/>
                </a:ext>
              </a:extLst>
            </p:cNvPr>
            <p:cNvSpPr/>
            <p:nvPr/>
          </p:nvSpPr>
          <p:spPr>
            <a:xfrm flipH="1">
              <a:off x="7682867" y="3877654"/>
              <a:ext cx="71697" cy="43225"/>
            </a:xfrm>
            <a:custGeom>
              <a:avLst/>
              <a:gdLst/>
              <a:ahLst/>
              <a:cxnLst/>
              <a:rect l="l" t="t" r="r" b="b"/>
              <a:pathLst>
                <a:path w="1871" h="1128" extrusionOk="0">
                  <a:moveTo>
                    <a:pt x="1567" y="112"/>
                  </a:moveTo>
                  <a:cubicBezTo>
                    <a:pt x="1616" y="112"/>
                    <a:pt x="1662" y="135"/>
                    <a:pt x="1691" y="175"/>
                  </a:cubicBezTo>
                  <a:cubicBezTo>
                    <a:pt x="1727" y="234"/>
                    <a:pt x="1739" y="306"/>
                    <a:pt x="1727" y="377"/>
                  </a:cubicBezTo>
                  <a:cubicBezTo>
                    <a:pt x="1655" y="675"/>
                    <a:pt x="1414" y="903"/>
                    <a:pt x="1120" y="967"/>
                  </a:cubicBezTo>
                  <a:lnTo>
                    <a:pt x="1120" y="967"/>
                  </a:lnTo>
                  <a:cubicBezTo>
                    <a:pt x="1109" y="923"/>
                    <a:pt x="1093" y="882"/>
                    <a:pt x="1072" y="841"/>
                  </a:cubicBezTo>
                  <a:cubicBezTo>
                    <a:pt x="1058" y="813"/>
                    <a:pt x="1043" y="784"/>
                    <a:pt x="1027" y="756"/>
                  </a:cubicBezTo>
                  <a:lnTo>
                    <a:pt x="1027" y="756"/>
                  </a:lnTo>
                  <a:cubicBezTo>
                    <a:pt x="1087" y="623"/>
                    <a:pt x="1158" y="495"/>
                    <a:pt x="1239" y="377"/>
                  </a:cubicBezTo>
                  <a:cubicBezTo>
                    <a:pt x="1310" y="258"/>
                    <a:pt x="1418" y="175"/>
                    <a:pt x="1537" y="115"/>
                  </a:cubicBezTo>
                  <a:cubicBezTo>
                    <a:pt x="1547" y="113"/>
                    <a:pt x="1557" y="112"/>
                    <a:pt x="1567" y="112"/>
                  </a:cubicBezTo>
                  <a:close/>
                  <a:moveTo>
                    <a:pt x="273" y="172"/>
                  </a:moveTo>
                  <a:cubicBezTo>
                    <a:pt x="282" y="172"/>
                    <a:pt x="290" y="173"/>
                    <a:pt x="298" y="175"/>
                  </a:cubicBezTo>
                  <a:cubicBezTo>
                    <a:pt x="429" y="222"/>
                    <a:pt x="548" y="294"/>
                    <a:pt x="644" y="389"/>
                  </a:cubicBezTo>
                  <a:cubicBezTo>
                    <a:pt x="754" y="506"/>
                    <a:pt x="857" y="632"/>
                    <a:pt x="949" y="765"/>
                  </a:cubicBezTo>
                  <a:lnTo>
                    <a:pt x="949" y="765"/>
                  </a:lnTo>
                  <a:cubicBezTo>
                    <a:pt x="936" y="809"/>
                    <a:pt x="925" y="855"/>
                    <a:pt x="918" y="901"/>
                  </a:cubicBezTo>
                  <a:cubicBezTo>
                    <a:pt x="909" y="926"/>
                    <a:pt x="903" y="952"/>
                    <a:pt x="898" y="978"/>
                  </a:cubicBezTo>
                  <a:lnTo>
                    <a:pt x="898" y="978"/>
                  </a:lnTo>
                  <a:cubicBezTo>
                    <a:pt x="573" y="940"/>
                    <a:pt x="288" y="733"/>
                    <a:pt x="156" y="425"/>
                  </a:cubicBezTo>
                  <a:cubicBezTo>
                    <a:pt x="132" y="365"/>
                    <a:pt x="132" y="294"/>
                    <a:pt x="156" y="234"/>
                  </a:cubicBezTo>
                  <a:cubicBezTo>
                    <a:pt x="185" y="195"/>
                    <a:pt x="231" y="172"/>
                    <a:pt x="273" y="172"/>
                  </a:cubicBezTo>
                  <a:close/>
                  <a:moveTo>
                    <a:pt x="994" y="833"/>
                  </a:moveTo>
                  <a:cubicBezTo>
                    <a:pt x="1024" y="879"/>
                    <a:pt x="1053" y="926"/>
                    <a:pt x="1081" y="974"/>
                  </a:cubicBezTo>
                  <a:lnTo>
                    <a:pt x="1081" y="974"/>
                  </a:lnTo>
                  <a:cubicBezTo>
                    <a:pt x="1047" y="980"/>
                    <a:pt x="1012" y="983"/>
                    <a:pt x="977" y="984"/>
                  </a:cubicBezTo>
                  <a:cubicBezTo>
                    <a:pt x="964" y="984"/>
                    <a:pt x="951" y="983"/>
                    <a:pt x="938" y="982"/>
                  </a:cubicBezTo>
                  <a:lnTo>
                    <a:pt x="938" y="982"/>
                  </a:lnTo>
                  <a:cubicBezTo>
                    <a:pt x="955" y="932"/>
                    <a:pt x="974" y="882"/>
                    <a:pt x="994" y="833"/>
                  </a:cubicBezTo>
                  <a:close/>
                  <a:moveTo>
                    <a:pt x="1572" y="1"/>
                  </a:moveTo>
                  <a:cubicBezTo>
                    <a:pt x="1552" y="1"/>
                    <a:pt x="1532" y="3"/>
                    <a:pt x="1513" y="8"/>
                  </a:cubicBezTo>
                  <a:cubicBezTo>
                    <a:pt x="1358" y="68"/>
                    <a:pt x="1239" y="175"/>
                    <a:pt x="1168" y="318"/>
                  </a:cubicBezTo>
                  <a:cubicBezTo>
                    <a:pt x="1092" y="430"/>
                    <a:pt x="1027" y="548"/>
                    <a:pt x="980" y="673"/>
                  </a:cubicBezTo>
                  <a:lnTo>
                    <a:pt x="980" y="673"/>
                  </a:lnTo>
                  <a:cubicBezTo>
                    <a:pt x="902" y="546"/>
                    <a:pt x="811" y="426"/>
                    <a:pt x="703" y="318"/>
                  </a:cubicBezTo>
                  <a:cubicBezTo>
                    <a:pt x="608" y="198"/>
                    <a:pt x="477" y="115"/>
                    <a:pt x="322" y="68"/>
                  </a:cubicBezTo>
                  <a:cubicBezTo>
                    <a:pt x="303" y="63"/>
                    <a:pt x="283" y="60"/>
                    <a:pt x="263" y="60"/>
                  </a:cubicBezTo>
                  <a:cubicBezTo>
                    <a:pt x="185" y="60"/>
                    <a:pt x="108" y="96"/>
                    <a:pt x="60" y="163"/>
                  </a:cubicBezTo>
                  <a:cubicBezTo>
                    <a:pt x="1" y="258"/>
                    <a:pt x="1" y="365"/>
                    <a:pt x="37" y="460"/>
                  </a:cubicBezTo>
                  <a:cubicBezTo>
                    <a:pt x="179" y="823"/>
                    <a:pt x="505" y="1074"/>
                    <a:pt x="891" y="1111"/>
                  </a:cubicBezTo>
                  <a:lnTo>
                    <a:pt x="891" y="1111"/>
                  </a:lnTo>
                  <a:cubicBezTo>
                    <a:pt x="892" y="1116"/>
                    <a:pt x="893" y="1122"/>
                    <a:pt x="894" y="1127"/>
                  </a:cubicBezTo>
                  <a:cubicBezTo>
                    <a:pt x="895" y="1122"/>
                    <a:pt x="897" y="1117"/>
                    <a:pt x="898" y="1111"/>
                  </a:cubicBezTo>
                  <a:lnTo>
                    <a:pt x="898" y="1111"/>
                  </a:lnTo>
                  <a:cubicBezTo>
                    <a:pt x="928" y="1114"/>
                    <a:pt x="958" y="1115"/>
                    <a:pt x="989" y="1115"/>
                  </a:cubicBezTo>
                  <a:cubicBezTo>
                    <a:pt x="1406" y="1115"/>
                    <a:pt x="1775" y="806"/>
                    <a:pt x="1846" y="389"/>
                  </a:cubicBezTo>
                  <a:cubicBezTo>
                    <a:pt x="1870" y="282"/>
                    <a:pt x="1846" y="187"/>
                    <a:pt x="1787" y="103"/>
                  </a:cubicBezTo>
                  <a:cubicBezTo>
                    <a:pt x="1730" y="37"/>
                    <a:pt x="1650" y="1"/>
                    <a:pt x="157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83;p38">
              <a:extLst>
                <a:ext uri="{FF2B5EF4-FFF2-40B4-BE49-F238E27FC236}">
                  <a16:creationId xmlns:a16="http://schemas.microsoft.com/office/drawing/2014/main" id="{BEB24395-1EF8-4DB0-A681-ECFE0EF36206}"/>
                </a:ext>
              </a:extLst>
            </p:cNvPr>
            <p:cNvSpPr/>
            <p:nvPr/>
          </p:nvSpPr>
          <p:spPr>
            <a:xfrm flipH="1">
              <a:off x="7345729" y="2196568"/>
              <a:ext cx="427996" cy="1739613"/>
            </a:xfrm>
            <a:custGeom>
              <a:avLst/>
              <a:gdLst/>
              <a:ahLst/>
              <a:cxnLst/>
              <a:rect l="l" t="t" r="r" b="b"/>
              <a:pathLst>
                <a:path w="11169" h="45397" extrusionOk="0">
                  <a:moveTo>
                    <a:pt x="9704" y="1"/>
                  </a:moveTo>
                  <a:lnTo>
                    <a:pt x="1096" y="465"/>
                  </a:lnTo>
                  <a:lnTo>
                    <a:pt x="13" y="43946"/>
                  </a:lnTo>
                  <a:cubicBezTo>
                    <a:pt x="1" y="44268"/>
                    <a:pt x="227" y="44554"/>
                    <a:pt x="548" y="44613"/>
                  </a:cubicBezTo>
                  <a:lnTo>
                    <a:pt x="5573" y="45387"/>
                  </a:lnTo>
                  <a:cubicBezTo>
                    <a:pt x="5617" y="45394"/>
                    <a:pt x="5661" y="45397"/>
                    <a:pt x="5705" y="45397"/>
                  </a:cubicBezTo>
                  <a:cubicBezTo>
                    <a:pt x="6142" y="45397"/>
                    <a:pt x="6532" y="45080"/>
                    <a:pt x="6597" y="44625"/>
                  </a:cubicBezTo>
                  <a:cubicBezTo>
                    <a:pt x="6597" y="44625"/>
                    <a:pt x="6597" y="44613"/>
                    <a:pt x="6597" y="44613"/>
                  </a:cubicBezTo>
                  <a:lnTo>
                    <a:pt x="11169" y="8418"/>
                  </a:lnTo>
                  <a:lnTo>
                    <a:pt x="97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84;p38">
              <a:extLst>
                <a:ext uri="{FF2B5EF4-FFF2-40B4-BE49-F238E27FC236}">
                  <a16:creationId xmlns:a16="http://schemas.microsoft.com/office/drawing/2014/main" id="{D5DEF8A4-116D-4BFA-B1B6-6EDA00513CC6}"/>
                </a:ext>
              </a:extLst>
            </p:cNvPr>
            <p:cNvSpPr/>
            <p:nvPr/>
          </p:nvSpPr>
          <p:spPr>
            <a:xfrm flipH="1">
              <a:off x="6655839" y="2126285"/>
              <a:ext cx="834533" cy="1097332"/>
            </a:xfrm>
            <a:custGeom>
              <a:avLst/>
              <a:gdLst/>
              <a:ahLst/>
              <a:cxnLst/>
              <a:rect l="l" t="t" r="r" b="b"/>
              <a:pathLst>
                <a:path w="21778" h="28636" extrusionOk="0">
                  <a:moveTo>
                    <a:pt x="7954" y="1"/>
                  </a:moveTo>
                  <a:lnTo>
                    <a:pt x="2310" y="1835"/>
                  </a:lnTo>
                  <a:lnTo>
                    <a:pt x="3644" y="11455"/>
                  </a:lnTo>
                  <a:lnTo>
                    <a:pt x="11954" y="19694"/>
                  </a:lnTo>
                  <a:lnTo>
                    <a:pt x="1" y="22599"/>
                  </a:lnTo>
                  <a:lnTo>
                    <a:pt x="846" y="28635"/>
                  </a:lnTo>
                  <a:lnTo>
                    <a:pt x="17038" y="26433"/>
                  </a:lnTo>
                  <a:cubicBezTo>
                    <a:pt x="18419" y="26242"/>
                    <a:pt x="19670" y="25492"/>
                    <a:pt x="20479" y="24361"/>
                  </a:cubicBezTo>
                  <a:cubicBezTo>
                    <a:pt x="21741" y="22623"/>
                    <a:pt x="21777" y="20277"/>
                    <a:pt x="20563" y="18515"/>
                  </a:cubicBezTo>
                  <a:lnTo>
                    <a:pt x="79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85;p38">
              <a:extLst>
                <a:ext uri="{FF2B5EF4-FFF2-40B4-BE49-F238E27FC236}">
                  <a16:creationId xmlns:a16="http://schemas.microsoft.com/office/drawing/2014/main" id="{6BB9FB84-A4D1-4297-95F6-68269909C8A0}"/>
                </a:ext>
              </a:extLst>
            </p:cNvPr>
            <p:cNvSpPr/>
            <p:nvPr/>
          </p:nvSpPr>
          <p:spPr>
            <a:xfrm flipH="1">
              <a:off x="7350727" y="2485403"/>
              <a:ext cx="17819" cy="79859"/>
            </a:xfrm>
            <a:custGeom>
              <a:avLst/>
              <a:gdLst/>
              <a:ahLst/>
              <a:cxnLst/>
              <a:rect l="l" t="t" r="r" b="b"/>
              <a:pathLst>
                <a:path w="465" h="2084" extrusionOk="0">
                  <a:moveTo>
                    <a:pt x="0" y="0"/>
                  </a:moveTo>
                  <a:cubicBezTo>
                    <a:pt x="24" y="357"/>
                    <a:pt x="84" y="715"/>
                    <a:pt x="179" y="1060"/>
                  </a:cubicBezTo>
                  <a:cubicBezTo>
                    <a:pt x="239" y="1405"/>
                    <a:pt x="334" y="1762"/>
                    <a:pt x="465" y="2084"/>
                  </a:cubicBezTo>
                  <a:cubicBezTo>
                    <a:pt x="453" y="1727"/>
                    <a:pt x="393" y="1369"/>
                    <a:pt x="298" y="1036"/>
                  </a:cubicBezTo>
                  <a:cubicBezTo>
                    <a:pt x="239" y="679"/>
                    <a:pt x="143" y="334"/>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86;p38">
              <a:extLst>
                <a:ext uri="{FF2B5EF4-FFF2-40B4-BE49-F238E27FC236}">
                  <a16:creationId xmlns:a16="http://schemas.microsoft.com/office/drawing/2014/main" id="{E95B3E88-32C3-4825-BF34-3480F196F8B9}"/>
                </a:ext>
              </a:extLst>
            </p:cNvPr>
            <p:cNvSpPr/>
            <p:nvPr/>
          </p:nvSpPr>
          <p:spPr>
            <a:xfrm flipH="1">
              <a:off x="6984819" y="2481303"/>
              <a:ext cx="564875" cy="1398412"/>
            </a:xfrm>
            <a:custGeom>
              <a:avLst/>
              <a:gdLst/>
              <a:ahLst/>
              <a:cxnLst/>
              <a:rect l="l" t="t" r="r" b="b"/>
              <a:pathLst>
                <a:path w="14741" h="36493" extrusionOk="0">
                  <a:moveTo>
                    <a:pt x="4644" y="0"/>
                  </a:moveTo>
                  <a:lnTo>
                    <a:pt x="4632" y="131"/>
                  </a:lnTo>
                  <a:cubicBezTo>
                    <a:pt x="4442" y="1798"/>
                    <a:pt x="4227" y="3536"/>
                    <a:pt x="4013" y="5322"/>
                  </a:cubicBezTo>
                  <a:cubicBezTo>
                    <a:pt x="2989" y="13942"/>
                    <a:pt x="2037" y="21741"/>
                    <a:pt x="1310" y="27384"/>
                  </a:cubicBezTo>
                  <a:cubicBezTo>
                    <a:pt x="953" y="30206"/>
                    <a:pt x="644" y="32480"/>
                    <a:pt x="406" y="34064"/>
                  </a:cubicBezTo>
                  <a:cubicBezTo>
                    <a:pt x="286" y="34850"/>
                    <a:pt x="203" y="35457"/>
                    <a:pt x="120" y="35862"/>
                  </a:cubicBezTo>
                  <a:cubicBezTo>
                    <a:pt x="84" y="36064"/>
                    <a:pt x="60" y="36231"/>
                    <a:pt x="36" y="36326"/>
                  </a:cubicBezTo>
                  <a:cubicBezTo>
                    <a:pt x="1" y="36433"/>
                    <a:pt x="1" y="36493"/>
                    <a:pt x="1" y="36493"/>
                  </a:cubicBezTo>
                  <a:cubicBezTo>
                    <a:pt x="1" y="36493"/>
                    <a:pt x="25" y="36445"/>
                    <a:pt x="48" y="36338"/>
                  </a:cubicBezTo>
                  <a:cubicBezTo>
                    <a:pt x="72" y="36219"/>
                    <a:pt x="96" y="36076"/>
                    <a:pt x="144" y="35873"/>
                  </a:cubicBezTo>
                  <a:cubicBezTo>
                    <a:pt x="227" y="35457"/>
                    <a:pt x="322" y="34850"/>
                    <a:pt x="453" y="34064"/>
                  </a:cubicBezTo>
                  <a:cubicBezTo>
                    <a:pt x="691" y="32492"/>
                    <a:pt x="1013" y="30206"/>
                    <a:pt x="1382" y="27396"/>
                  </a:cubicBezTo>
                  <a:cubicBezTo>
                    <a:pt x="2132" y="21753"/>
                    <a:pt x="3108" y="13942"/>
                    <a:pt x="4132" y="5334"/>
                  </a:cubicBezTo>
                  <a:cubicBezTo>
                    <a:pt x="4341" y="3592"/>
                    <a:pt x="4539" y="1895"/>
                    <a:pt x="4736" y="265"/>
                  </a:cubicBezTo>
                  <a:lnTo>
                    <a:pt x="4736" y="265"/>
                  </a:lnTo>
                  <a:lnTo>
                    <a:pt x="14575" y="10749"/>
                  </a:lnTo>
                  <a:lnTo>
                    <a:pt x="14575" y="10749"/>
                  </a:lnTo>
                  <a:lnTo>
                    <a:pt x="6525" y="13168"/>
                  </a:lnTo>
                  <a:lnTo>
                    <a:pt x="4299" y="13835"/>
                  </a:lnTo>
                  <a:lnTo>
                    <a:pt x="3715" y="14026"/>
                  </a:lnTo>
                  <a:lnTo>
                    <a:pt x="3513" y="14085"/>
                  </a:lnTo>
                  <a:cubicBezTo>
                    <a:pt x="3513" y="14085"/>
                    <a:pt x="3596" y="14085"/>
                    <a:pt x="3715" y="14037"/>
                  </a:cubicBezTo>
                  <a:lnTo>
                    <a:pt x="4299" y="13871"/>
                  </a:lnTo>
                  <a:lnTo>
                    <a:pt x="6537" y="13216"/>
                  </a:lnTo>
                  <a:lnTo>
                    <a:pt x="14669" y="10811"/>
                  </a:lnTo>
                  <a:lnTo>
                    <a:pt x="14741" y="10799"/>
                  </a:lnTo>
                  <a:lnTo>
                    <a:pt x="14693" y="10739"/>
                  </a:lnTo>
                  <a:lnTo>
                    <a:pt x="4739" y="95"/>
                  </a:lnTo>
                  <a:lnTo>
                    <a:pt x="4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87;p38">
              <a:extLst>
                <a:ext uri="{FF2B5EF4-FFF2-40B4-BE49-F238E27FC236}">
                  <a16:creationId xmlns:a16="http://schemas.microsoft.com/office/drawing/2014/main" id="{5F407100-E149-4074-91E7-C4A748770F2F}"/>
                </a:ext>
              </a:extLst>
            </p:cNvPr>
            <p:cNvSpPr/>
            <p:nvPr/>
          </p:nvSpPr>
          <p:spPr>
            <a:xfrm flipH="1">
              <a:off x="7349356" y="2565229"/>
              <a:ext cx="169758" cy="1314491"/>
            </a:xfrm>
            <a:custGeom>
              <a:avLst/>
              <a:gdLst/>
              <a:ahLst/>
              <a:cxnLst/>
              <a:rect l="l" t="t" r="r" b="b"/>
              <a:pathLst>
                <a:path w="4430" h="34303" extrusionOk="0">
                  <a:moveTo>
                    <a:pt x="4394" y="1"/>
                  </a:moveTo>
                  <a:cubicBezTo>
                    <a:pt x="4358" y="1"/>
                    <a:pt x="3358" y="7668"/>
                    <a:pt x="2155" y="17146"/>
                  </a:cubicBezTo>
                  <a:cubicBezTo>
                    <a:pt x="953" y="26623"/>
                    <a:pt x="0" y="34303"/>
                    <a:pt x="36" y="34303"/>
                  </a:cubicBezTo>
                  <a:cubicBezTo>
                    <a:pt x="36" y="34303"/>
                    <a:pt x="36" y="34303"/>
                    <a:pt x="36" y="34303"/>
                  </a:cubicBezTo>
                  <a:cubicBezTo>
                    <a:pt x="73" y="34303"/>
                    <a:pt x="1073" y="26628"/>
                    <a:pt x="2275" y="17170"/>
                  </a:cubicBezTo>
                  <a:cubicBezTo>
                    <a:pt x="3477" y="7692"/>
                    <a:pt x="4430" y="13"/>
                    <a:pt x="4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88;p38">
              <a:extLst>
                <a:ext uri="{FF2B5EF4-FFF2-40B4-BE49-F238E27FC236}">
                  <a16:creationId xmlns:a16="http://schemas.microsoft.com/office/drawing/2014/main" id="{5ACE965D-379E-475D-960F-85ADF96F8395}"/>
                </a:ext>
              </a:extLst>
            </p:cNvPr>
            <p:cNvSpPr/>
            <p:nvPr/>
          </p:nvSpPr>
          <p:spPr>
            <a:xfrm flipH="1">
              <a:off x="7369429" y="2338476"/>
              <a:ext cx="32879" cy="150598"/>
            </a:xfrm>
            <a:custGeom>
              <a:avLst/>
              <a:gdLst/>
              <a:ahLst/>
              <a:cxnLst/>
              <a:rect l="l" t="t" r="r" b="b"/>
              <a:pathLst>
                <a:path w="858" h="3930" extrusionOk="0">
                  <a:moveTo>
                    <a:pt x="0" y="0"/>
                  </a:moveTo>
                  <a:lnTo>
                    <a:pt x="0" y="0"/>
                  </a:lnTo>
                  <a:cubicBezTo>
                    <a:pt x="12" y="191"/>
                    <a:pt x="48" y="381"/>
                    <a:pt x="108" y="560"/>
                  </a:cubicBezTo>
                  <a:cubicBezTo>
                    <a:pt x="191" y="965"/>
                    <a:pt x="310" y="1429"/>
                    <a:pt x="417" y="1965"/>
                  </a:cubicBezTo>
                  <a:cubicBezTo>
                    <a:pt x="524" y="2489"/>
                    <a:pt x="631" y="2965"/>
                    <a:pt x="715" y="3358"/>
                  </a:cubicBezTo>
                  <a:cubicBezTo>
                    <a:pt x="739" y="3548"/>
                    <a:pt x="786" y="3751"/>
                    <a:pt x="858" y="3929"/>
                  </a:cubicBezTo>
                  <a:cubicBezTo>
                    <a:pt x="858" y="3739"/>
                    <a:pt x="834" y="3537"/>
                    <a:pt x="798" y="3346"/>
                  </a:cubicBezTo>
                  <a:cubicBezTo>
                    <a:pt x="751" y="2989"/>
                    <a:pt x="655" y="2489"/>
                    <a:pt x="536" y="1941"/>
                  </a:cubicBezTo>
                  <a:cubicBezTo>
                    <a:pt x="417" y="1405"/>
                    <a:pt x="286" y="905"/>
                    <a:pt x="191" y="560"/>
                  </a:cubicBezTo>
                  <a:cubicBezTo>
                    <a:pt x="143" y="369"/>
                    <a:pt x="84" y="179"/>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89;p38">
              <a:extLst>
                <a:ext uri="{FF2B5EF4-FFF2-40B4-BE49-F238E27FC236}">
                  <a16:creationId xmlns:a16="http://schemas.microsoft.com/office/drawing/2014/main" id="{E7107331-36DC-4479-A344-3588E76D2F1D}"/>
                </a:ext>
              </a:extLst>
            </p:cNvPr>
            <p:cNvSpPr/>
            <p:nvPr/>
          </p:nvSpPr>
          <p:spPr>
            <a:xfrm flipH="1">
              <a:off x="7358009" y="2308776"/>
              <a:ext cx="32457" cy="31346"/>
            </a:xfrm>
            <a:custGeom>
              <a:avLst/>
              <a:gdLst/>
              <a:ahLst/>
              <a:cxnLst/>
              <a:rect l="l" t="t" r="r" b="b"/>
              <a:pathLst>
                <a:path w="847" h="818" extrusionOk="0">
                  <a:moveTo>
                    <a:pt x="413" y="1"/>
                  </a:moveTo>
                  <a:cubicBezTo>
                    <a:pt x="287" y="1"/>
                    <a:pt x="227" y="61"/>
                    <a:pt x="227" y="61"/>
                  </a:cubicBezTo>
                  <a:cubicBezTo>
                    <a:pt x="246" y="59"/>
                    <a:pt x="265" y="58"/>
                    <a:pt x="284" y="58"/>
                  </a:cubicBezTo>
                  <a:cubicBezTo>
                    <a:pt x="372" y="58"/>
                    <a:pt x="458" y="79"/>
                    <a:pt x="537" y="109"/>
                  </a:cubicBezTo>
                  <a:cubicBezTo>
                    <a:pt x="632" y="156"/>
                    <a:pt x="692" y="240"/>
                    <a:pt x="715" y="347"/>
                  </a:cubicBezTo>
                  <a:cubicBezTo>
                    <a:pt x="727" y="466"/>
                    <a:pt x="680" y="597"/>
                    <a:pt x="572" y="668"/>
                  </a:cubicBezTo>
                  <a:cubicBezTo>
                    <a:pt x="528" y="693"/>
                    <a:pt x="477" y="705"/>
                    <a:pt x="426" y="705"/>
                  </a:cubicBezTo>
                  <a:cubicBezTo>
                    <a:pt x="355" y="705"/>
                    <a:pt x="283" y="681"/>
                    <a:pt x="227" y="632"/>
                  </a:cubicBezTo>
                  <a:cubicBezTo>
                    <a:pt x="144" y="573"/>
                    <a:pt x="108" y="466"/>
                    <a:pt x="132" y="359"/>
                  </a:cubicBezTo>
                  <a:cubicBezTo>
                    <a:pt x="156" y="263"/>
                    <a:pt x="215" y="180"/>
                    <a:pt x="299" y="109"/>
                  </a:cubicBezTo>
                  <a:lnTo>
                    <a:pt x="299" y="109"/>
                  </a:lnTo>
                  <a:cubicBezTo>
                    <a:pt x="299" y="109"/>
                    <a:pt x="263" y="109"/>
                    <a:pt x="203" y="132"/>
                  </a:cubicBezTo>
                  <a:cubicBezTo>
                    <a:pt x="132" y="180"/>
                    <a:pt x="72" y="263"/>
                    <a:pt x="49" y="347"/>
                  </a:cubicBezTo>
                  <a:cubicBezTo>
                    <a:pt x="1" y="478"/>
                    <a:pt x="49" y="632"/>
                    <a:pt x="156" y="716"/>
                  </a:cubicBezTo>
                  <a:cubicBezTo>
                    <a:pt x="231" y="784"/>
                    <a:pt x="326" y="817"/>
                    <a:pt x="420" y="817"/>
                  </a:cubicBezTo>
                  <a:cubicBezTo>
                    <a:pt x="490" y="817"/>
                    <a:pt x="559" y="799"/>
                    <a:pt x="620" y="763"/>
                  </a:cubicBezTo>
                  <a:cubicBezTo>
                    <a:pt x="775" y="668"/>
                    <a:pt x="846" y="502"/>
                    <a:pt x="811" y="323"/>
                  </a:cubicBezTo>
                  <a:cubicBezTo>
                    <a:pt x="787" y="192"/>
                    <a:pt x="692" y="73"/>
                    <a:pt x="561" y="25"/>
                  </a:cubicBezTo>
                  <a:cubicBezTo>
                    <a:pt x="504" y="7"/>
                    <a:pt x="455" y="1"/>
                    <a:pt x="4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90;p38">
              <a:extLst>
                <a:ext uri="{FF2B5EF4-FFF2-40B4-BE49-F238E27FC236}">
                  <a16:creationId xmlns:a16="http://schemas.microsoft.com/office/drawing/2014/main" id="{BA835D3B-0663-4D57-A119-99153E05B50F}"/>
                </a:ext>
              </a:extLst>
            </p:cNvPr>
            <p:cNvSpPr/>
            <p:nvPr/>
          </p:nvSpPr>
          <p:spPr>
            <a:xfrm flipH="1">
              <a:off x="6938233" y="2880507"/>
              <a:ext cx="93577" cy="54376"/>
            </a:xfrm>
            <a:custGeom>
              <a:avLst/>
              <a:gdLst/>
              <a:ahLst/>
              <a:cxnLst/>
              <a:rect l="l" t="t" r="r" b="b"/>
              <a:pathLst>
                <a:path w="2442" h="1419" extrusionOk="0">
                  <a:moveTo>
                    <a:pt x="12" y="1"/>
                  </a:moveTo>
                  <a:cubicBezTo>
                    <a:pt x="0" y="37"/>
                    <a:pt x="608" y="239"/>
                    <a:pt x="1274" y="620"/>
                  </a:cubicBezTo>
                  <a:cubicBezTo>
                    <a:pt x="1935" y="1002"/>
                    <a:pt x="2392" y="1419"/>
                    <a:pt x="2438" y="1419"/>
                  </a:cubicBezTo>
                  <a:cubicBezTo>
                    <a:pt x="2439" y="1419"/>
                    <a:pt x="2440" y="1418"/>
                    <a:pt x="2441" y="1418"/>
                  </a:cubicBezTo>
                  <a:cubicBezTo>
                    <a:pt x="2132" y="1049"/>
                    <a:pt x="1762" y="739"/>
                    <a:pt x="1346" y="525"/>
                  </a:cubicBezTo>
                  <a:cubicBezTo>
                    <a:pt x="941" y="263"/>
                    <a:pt x="488" y="84"/>
                    <a:pt x="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91;p38">
              <a:extLst>
                <a:ext uri="{FF2B5EF4-FFF2-40B4-BE49-F238E27FC236}">
                  <a16:creationId xmlns:a16="http://schemas.microsoft.com/office/drawing/2014/main" id="{DAE5EEEE-C49A-45DD-9706-9CD09EF2587F}"/>
                </a:ext>
              </a:extLst>
            </p:cNvPr>
            <p:cNvSpPr/>
            <p:nvPr/>
          </p:nvSpPr>
          <p:spPr>
            <a:xfrm flipH="1">
              <a:off x="6487056" y="1190951"/>
              <a:ext cx="1322691" cy="1030233"/>
            </a:xfrm>
            <a:custGeom>
              <a:avLst/>
              <a:gdLst/>
              <a:ahLst/>
              <a:cxnLst/>
              <a:rect l="l" t="t" r="r" b="b"/>
              <a:pathLst>
                <a:path w="34517" h="26885" extrusionOk="0">
                  <a:moveTo>
                    <a:pt x="5798" y="0"/>
                  </a:moveTo>
                  <a:lnTo>
                    <a:pt x="5406" y="286"/>
                  </a:lnTo>
                  <a:cubicBezTo>
                    <a:pt x="5227" y="429"/>
                    <a:pt x="5096" y="607"/>
                    <a:pt x="5013" y="822"/>
                  </a:cubicBezTo>
                  <a:lnTo>
                    <a:pt x="4775" y="1560"/>
                  </a:lnTo>
                  <a:lnTo>
                    <a:pt x="0" y="3870"/>
                  </a:lnTo>
                  <a:lnTo>
                    <a:pt x="2060" y="18229"/>
                  </a:lnTo>
                  <a:lnTo>
                    <a:pt x="1250" y="24682"/>
                  </a:lnTo>
                  <a:cubicBezTo>
                    <a:pt x="1143" y="25503"/>
                    <a:pt x="1453" y="26337"/>
                    <a:pt x="2084" y="26884"/>
                  </a:cubicBezTo>
                  <a:lnTo>
                    <a:pt x="9799" y="26730"/>
                  </a:lnTo>
                  <a:lnTo>
                    <a:pt x="15193" y="23777"/>
                  </a:lnTo>
                  <a:lnTo>
                    <a:pt x="17669" y="23360"/>
                  </a:lnTo>
                  <a:lnTo>
                    <a:pt x="16657" y="18455"/>
                  </a:lnTo>
                  <a:lnTo>
                    <a:pt x="17121" y="11490"/>
                  </a:lnTo>
                  <a:lnTo>
                    <a:pt x="22765" y="14502"/>
                  </a:lnTo>
                  <a:cubicBezTo>
                    <a:pt x="23045" y="14657"/>
                    <a:pt x="23360" y="14737"/>
                    <a:pt x="23677" y="14737"/>
                  </a:cubicBezTo>
                  <a:cubicBezTo>
                    <a:pt x="23846" y="14737"/>
                    <a:pt x="24016" y="14714"/>
                    <a:pt x="24182" y="14669"/>
                  </a:cubicBezTo>
                  <a:lnTo>
                    <a:pt x="34516" y="11990"/>
                  </a:lnTo>
                  <a:lnTo>
                    <a:pt x="33981" y="8001"/>
                  </a:lnTo>
                  <a:lnTo>
                    <a:pt x="24610" y="9061"/>
                  </a:lnTo>
                  <a:lnTo>
                    <a:pt x="17479" y="2762"/>
                  </a:lnTo>
                  <a:lnTo>
                    <a:pt x="12168" y="1560"/>
                  </a:lnTo>
                  <a:lnTo>
                    <a:pt x="11228"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92;p38">
              <a:extLst>
                <a:ext uri="{FF2B5EF4-FFF2-40B4-BE49-F238E27FC236}">
                  <a16:creationId xmlns:a16="http://schemas.microsoft.com/office/drawing/2014/main" id="{F8E7C358-D5D9-42CA-AB9B-61CB9E8500E0}"/>
                </a:ext>
              </a:extLst>
            </p:cNvPr>
            <p:cNvSpPr/>
            <p:nvPr/>
          </p:nvSpPr>
          <p:spPr>
            <a:xfrm flipH="1">
              <a:off x="7744514" y="1339220"/>
              <a:ext cx="543416" cy="711564"/>
            </a:xfrm>
            <a:custGeom>
              <a:avLst/>
              <a:gdLst/>
              <a:ahLst/>
              <a:cxnLst/>
              <a:rect l="l" t="t" r="r" b="b"/>
              <a:pathLst>
                <a:path w="14181" h="18569" extrusionOk="0">
                  <a:moveTo>
                    <a:pt x="12478" y="1"/>
                  </a:moveTo>
                  <a:cubicBezTo>
                    <a:pt x="11478" y="679"/>
                    <a:pt x="10728" y="1656"/>
                    <a:pt x="10323" y="2799"/>
                  </a:cubicBezTo>
                  <a:cubicBezTo>
                    <a:pt x="9787" y="4489"/>
                    <a:pt x="8549" y="11347"/>
                    <a:pt x="8549" y="11347"/>
                  </a:cubicBezTo>
                  <a:lnTo>
                    <a:pt x="3132" y="7990"/>
                  </a:lnTo>
                  <a:lnTo>
                    <a:pt x="0" y="11276"/>
                  </a:lnTo>
                  <a:lnTo>
                    <a:pt x="7216" y="17646"/>
                  </a:lnTo>
                  <a:cubicBezTo>
                    <a:pt x="7902" y="18251"/>
                    <a:pt x="8777" y="18568"/>
                    <a:pt x="9660" y="18568"/>
                  </a:cubicBezTo>
                  <a:cubicBezTo>
                    <a:pt x="10201" y="18568"/>
                    <a:pt x="10745" y="18449"/>
                    <a:pt x="11252" y="18205"/>
                  </a:cubicBezTo>
                  <a:cubicBezTo>
                    <a:pt x="12359" y="17670"/>
                    <a:pt x="13121" y="16610"/>
                    <a:pt x="13288" y="15384"/>
                  </a:cubicBezTo>
                  <a:lnTo>
                    <a:pt x="14181" y="8883"/>
                  </a:lnTo>
                  <a:lnTo>
                    <a:pt x="12478"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93;p38">
              <a:extLst>
                <a:ext uri="{FF2B5EF4-FFF2-40B4-BE49-F238E27FC236}">
                  <a16:creationId xmlns:a16="http://schemas.microsoft.com/office/drawing/2014/main" id="{DF81A57B-3F90-4747-9724-12F514B9430C}"/>
                </a:ext>
              </a:extLst>
            </p:cNvPr>
            <p:cNvSpPr/>
            <p:nvPr/>
          </p:nvSpPr>
          <p:spPr>
            <a:xfrm flipH="1">
              <a:off x="7185568" y="2107124"/>
              <a:ext cx="175237" cy="83538"/>
            </a:xfrm>
            <a:custGeom>
              <a:avLst/>
              <a:gdLst/>
              <a:ahLst/>
              <a:cxnLst/>
              <a:rect l="l" t="t" r="r" b="b"/>
              <a:pathLst>
                <a:path w="4573" h="2180" extrusionOk="0">
                  <a:moveTo>
                    <a:pt x="4228" y="1"/>
                  </a:moveTo>
                  <a:lnTo>
                    <a:pt x="668" y="656"/>
                  </a:lnTo>
                  <a:lnTo>
                    <a:pt x="1" y="2180"/>
                  </a:lnTo>
                  <a:lnTo>
                    <a:pt x="4573" y="501"/>
                  </a:lnTo>
                  <a:lnTo>
                    <a:pt x="4228"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94;p38">
              <a:extLst>
                <a:ext uri="{FF2B5EF4-FFF2-40B4-BE49-F238E27FC236}">
                  <a16:creationId xmlns:a16="http://schemas.microsoft.com/office/drawing/2014/main" id="{48F18E5A-1978-4634-8B0A-F583CD28B1E8}"/>
                </a:ext>
              </a:extLst>
            </p:cNvPr>
            <p:cNvSpPr/>
            <p:nvPr/>
          </p:nvSpPr>
          <p:spPr>
            <a:xfrm flipH="1">
              <a:off x="6991228" y="1797786"/>
              <a:ext cx="738695" cy="476356"/>
            </a:xfrm>
            <a:custGeom>
              <a:avLst/>
              <a:gdLst/>
              <a:ahLst/>
              <a:cxnLst/>
              <a:rect l="l" t="t" r="r" b="b"/>
              <a:pathLst>
                <a:path w="19277" h="12431" extrusionOk="0">
                  <a:moveTo>
                    <a:pt x="14753" y="0"/>
                  </a:moveTo>
                  <a:lnTo>
                    <a:pt x="1" y="11049"/>
                  </a:lnTo>
                  <a:cubicBezTo>
                    <a:pt x="1253" y="11554"/>
                    <a:pt x="2538" y="11787"/>
                    <a:pt x="3821" y="11787"/>
                  </a:cubicBezTo>
                  <a:cubicBezTo>
                    <a:pt x="5807" y="11787"/>
                    <a:pt x="7788" y="11228"/>
                    <a:pt x="9633" y="10252"/>
                  </a:cubicBezTo>
                  <a:cubicBezTo>
                    <a:pt x="10550" y="9764"/>
                    <a:pt x="11407" y="9168"/>
                    <a:pt x="12324" y="8680"/>
                  </a:cubicBezTo>
                  <a:cubicBezTo>
                    <a:pt x="13161" y="8251"/>
                    <a:pt x="14067" y="7918"/>
                    <a:pt x="14996" y="7918"/>
                  </a:cubicBezTo>
                  <a:cubicBezTo>
                    <a:pt x="15097" y="7918"/>
                    <a:pt x="15199" y="7922"/>
                    <a:pt x="15300" y="7930"/>
                  </a:cubicBezTo>
                  <a:cubicBezTo>
                    <a:pt x="16336" y="8001"/>
                    <a:pt x="17384" y="8573"/>
                    <a:pt x="17801" y="9525"/>
                  </a:cubicBezTo>
                  <a:cubicBezTo>
                    <a:pt x="18217" y="10478"/>
                    <a:pt x="17801" y="11764"/>
                    <a:pt x="16824" y="12121"/>
                  </a:cubicBezTo>
                  <a:lnTo>
                    <a:pt x="17170" y="12431"/>
                  </a:lnTo>
                  <a:cubicBezTo>
                    <a:pt x="18598" y="11764"/>
                    <a:pt x="19277" y="9835"/>
                    <a:pt x="18586" y="8418"/>
                  </a:cubicBezTo>
                  <a:cubicBezTo>
                    <a:pt x="18051" y="7335"/>
                    <a:pt x="16920" y="6680"/>
                    <a:pt x="16098" y="5799"/>
                  </a:cubicBezTo>
                  <a:cubicBezTo>
                    <a:pt x="14884" y="4489"/>
                    <a:pt x="14753" y="1965"/>
                    <a:pt x="1475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95;p38">
              <a:extLst>
                <a:ext uri="{FF2B5EF4-FFF2-40B4-BE49-F238E27FC236}">
                  <a16:creationId xmlns:a16="http://schemas.microsoft.com/office/drawing/2014/main" id="{2B4590E7-0B63-4EB5-905A-DF921E0BC73C}"/>
                </a:ext>
              </a:extLst>
            </p:cNvPr>
            <p:cNvSpPr/>
            <p:nvPr/>
          </p:nvSpPr>
          <p:spPr>
            <a:xfrm flipH="1">
              <a:off x="7461601" y="1250274"/>
              <a:ext cx="165198" cy="206698"/>
            </a:xfrm>
            <a:custGeom>
              <a:avLst/>
              <a:gdLst/>
              <a:ahLst/>
              <a:cxnLst/>
              <a:rect l="l" t="t" r="r" b="b"/>
              <a:pathLst>
                <a:path w="4311" h="5394" extrusionOk="0">
                  <a:moveTo>
                    <a:pt x="1" y="0"/>
                  </a:moveTo>
                  <a:lnTo>
                    <a:pt x="1" y="0"/>
                  </a:lnTo>
                  <a:cubicBezTo>
                    <a:pt x="12" y="131"/>
                    <a:pt x="24" y="262"/>
                    <a:pt x="48" y="381"/>
                  </a:cubicBezTo>
                  <a:cubicBezTo>
                    <a:pt x="132" y="714"/>
                    <a:pt x="227" y="1048"/>
                    <a:pt x="358" y="1357"/>
                  </a:cubicBezTo>
                  <a:cubicBezTo>
                    <a:pt x="786" y="2417"/>
                    <a:pt x="1405" y="3381"/>
                    <a:pt x="2203" y="4191"/>
                  </a:cubicBezTo>
                  <a:cubicBezTo>
                    <a:pt x="2572" y="4584"/>
                    <a:pt x="2977" y="4941"/>
                    <a:pt x="3406" y="5263"/>
                  </a:cubicBezTo>
                  <a:lnTo>
                    <a:pt x="3584" y="5394"/>
                  </a:lnTo>
                  <a:lnTo>
                    <a:pt x="3489" y="5191"/>
                  </a:lnTo>
                  <a:cubicBezTo>
                    <a:pt x="3322" y="4798"/>
                    <a:pt x="3227" y="4382"/>
                    <a:pt x="3227" y="3965"/>
                  </a:cubicBezTo>
                  <a:cubicBezTo>
                    <a:pt x="3215" y="3643"/>
                    <a:pt x="3310" y="3310"/>
                    <a:pt x="3513" y="3060"/>
                  </a:cubicBezTo>
                  <a:cubicBezTo>
                    <a:pt x="3668" y="2905"/>
                    <a:pt x="3870" y="2810"/>
                    <a:pt x="4084" y="2798"/>
                  </a:cubicBezTo>
                  <a:lnTo>
                    <a:pt x="4311" y="2798"/>
                  </a:lnTo>
                  <a:cubicBezTo>
                    <a:pt x="4239" y="2774"/>
                    <a:pt x="4156" y="2762"/>
                    <a:pt x="4084" y="2762"/>
                  </a:cubicBezTo>
                  <a:cubicBezTo>
                    <a:pt x="3858" y="2762"/>
                    <a:pt x="3632" y="2846"/>
                    <a:pt x="3465" y="3012"/>
                  </a:cubicBezTo>
                  <a:cubicBezTo>
                    <a:pt x="3239" y="3274"/>
                    <a:pt x="3120" y="3620"/>
                    <a:pt x="3144" y="3965"/>
                  </a:cubicBezTo>
                  <a:cubicBezTo>
                    <a:pt x="3132" y="4167"/>
                    <a:pt x="3156" y="4382"/>
                    <a:pt x="3191" y="4584"/>
                  </a:cubicBezTo>
                  <a:cubicBezTo>
                    <a:pt x="3216" y="4739"/>
                    <a:pt x="3257" y="4889"/>
                    <a:pt x="3312" y="5037"/>
                  </a:cubicBezTo>
                  <a:lnTo>
                    <a:pt x="3312" y="5037"/>
                  </a:lnTo>
                  <a:cubicBezTo>
                    <a:pt x="2954" y="4751"/>
                    <a:pt x="2608" y="4438"/>
                    <a:pt x="2298" y="4108"/>
                  </a:cubicBezTo>
                  <a:cubicBezTo>
                    <a:pt x="1513" y="3298"/>
                    <a:pt x="882" y="2357"/>
                    <a:pt x="429" y="1334"/>
                  </a:cubicBezTo>
                  <a:cubicBezTo>
                    <a:pt x="262" y="893"/>
                    <a:pt x="120" y="452"/>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96;p38">
              <a:extLst>
                <a:ext uri="{FF2B5EF4-FFF2-40B4-BE49-F238E27FC236}">
                  <a16:creationId xmlns:a16="http://schemas.microsoft.com/office/drawing/2014/main" id="{2B968971-1AC7-47D1-9CDE-81580851EA1A}"/>
                </a:ext>
              </a:extLst>
            </p:cNvPr>
            <p:cNvSpPr/>
            <p:nvPr/>
          </p:nvSpPr>
          <p:spPr>
            <a:xfrm flipH="1">
              <a:off x="7305552" y="1213293"/>
              <a:ext cx="145118" cy="190565"/>
            </a:xfrm>
            <a:custGeom>
              <a:avLst/>
              <a:gdLst/>
              <a:ahLst/>
              <a:cxnLst/>
              <a:rect l="l" t="t" r="r" b="b"/>
              <a:pathLst>
                <a:path w="3787" h="4973" extrusionOk="0">
                  <a:moveTo>
                    <a:pt x="2199" y="0"/>
                  </a:moveTo>
                  <a:cubicBezTo>
                    <a:pt x="2104" y="0"/>
                    <a:pt x="1999" y="4"/>
                    <a:pt x="1882" y="13"/>
                  </a:cubicBezTo>
                  <a:cubicBezTo>
                    <a:pt x="2084" y="632"/>
                    <a:pt x="2096" y="1298"/>
                    <a:pt x="1929" y="1918"/>
                  </a:cubicBezTo>
                  <a:lnTo>
                    <a:pt x="0" y="3763"/>
                  </a:lnTo>
                  <a:cubicBezTo>
                    <a:pt x="91" y="3722"/>
                    <a:pt x="192" y="3703"/>
                    <a:pt x="296" y="3703"/>
                  </a:cubicBezTo>
                  <a:cubicBezTo>
                    <a:pt x="646" y="3703"/>
                    <a:pt x="1043" y="3909"/>
                    <a:pt x="1262" y="4156"/>
                  </a:cubicBezTo>
                  <a:cubicBezTo>
                    <a:pt x="1441" y="4370"/>
                    <a:pt x="1548" y="4668"/>
                    <a:pt x="1798" y="4811"/>
                  </a:cubicBezTo>
                  <a:cubicBezTo>
                    <a:pt x="1950" y="4894"/>
                    <a:pt x="2319" y="4973"/>
                    <a:pt x="2625" y="4973"/>
                  </a:cubicBezTo>
                  <a:cubicBezTo>
                    <a:pt x="2800" y="4973"/>
                    <a:pt x="2954" y="4947"/>
                    <a:pt x="3036" y="4882"/>
                  </a:cubicBezTo>
                  <a:cubicBezTo>
                    <a:pt x="3036" y="4882"/>
                    <a:pt x="3179" y="4215"/>
                    <a:pt x="3251" y="3953"/>
                  </a:cubicBezTo>
                  <a:cubicBezTo>
                    <a:pt x="3513" y="2906"/>
                    <a:pt x="3691" y="1846"/>
                    <a:pt x="3787" y="763"/>
                  </a:cubicBezTo>
                  <a:cubicBezTo>
                    <a:pt x="3101" y="436"/>
                    <a:pt x="3211" y="0"/>
                    <a:pt x="2199"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97;p38">
              <a:extLst>
                <a:ext uri="{FF2B5EF4-FFF2-40B4-BE49-F238E27FC236}">
                  <a16:creationId xmlns:a16="http://schemas.microsoft.com/office/drawing/2014/main" id="{9CDD1692-E4AA-46E2-AA6D-C0F4E8F52A02}"/>
                </a:ext>
              </a:extLst>
            </p:cNvPr>
            <p:cNvSpPr/>
            <p:nvPr/>
          </p:nvSpPr>
          <p:spPr>
            <a:xfrm flipH="1">
              <a:off x="7303253" y="1211147"/>
              <a:ext cx="146497" cy="194819"/>
            </a:xfrm>
            <a:custGeom>
              <a:avLst/>
              <a:gdLst/>
              <a:ahLst/>
              <a:cxnLst/>
              <a:rect l="l" t="t" r="r" b="b"/>
              <a:pathLst>
                <a:path w="3823" h="5084" extrusionOk="0">
                  <a:moveTo>
                    <a:pt x="2152" y="0"/>
                  </a:moveTo>
                  <a:cubicBezTo>
                    <a:pt x="2053" y="0"/>
                    <a:pt x="1955" y="7"/>
                    <a:pt x="1858" y="21"/>
                  </a:cubicBezTo>
                  <a:lnTo>
                    <a:pt x="1810" y="21"/>
                  </a:lnTo>
                  <a:lnTo>
                    <a:pt x="1822" y="80"/>
                  </a:lnTo>
                  <a:cubicBezTo>
                    <a:pt x="1965" y="521"/>
                    <a:pt x="2024" y="997"/>
                    <a:pt x="1989" y="1462"/>
                  </a:cubicBezTo>
                  <a:cubicBezTo>
                    <a:pt x="1965" y="1795"/>
                    <a:pt x="1893" y="1974"/>
                    <a:pt x="1917" y="1974"/>
                  </a:cubicBezTo>
                  <a:cubicBezTo>
                    <a:pt x="1929" y="1926"/>
                    <a:pt x="1941" y="1890"/>
                    <a:pt x="1953" y="1843"/>
                  </a:cubicBezTo>
                  <a:cubicBezTo>
                    <a:pt x="1989" y="1723"/>
                    <a:pt x="2012" y="1593"/>
                    <a:pt x="2036" y="1462"/>
                  </a:cubicBezTo>
                  <a:cubicBezTo>
                    <a:pt x="2082" y="1000"/>
                    <a:pt x="2039" y="539"/>
                    <a:pt x="1906" y="99"/>
                  </a:cubicBezTo>
                  <a:lnTo>
                    <a:pt x="1906" y="99"/>
                  </a:lnTo>
                  <a:cubicBezTo>
                    <a:pt x="1971" y="94"/>
                    <a:pt x="2035" y="91"/>
                    <a:pt x="2098" y="91"/>
                  </a:cubicBezTo>
                  <a:cubicBezTo>
                    <a:pt x="2339" y="91"/>
                    <a:pt x="2578" y="131"/>
                    <a:pt x="2810" y="211"/>
                  </a:cubicBezTo>
                  <a:cubicBezTo>
                    <a:pt x="2965" y="283"/>
                    <a:pt x="3120" y="390"/>
                    <a:pt x="3239" y="521"/>
                  </a:cubicBezTo>
                  <a:cubicBezTo>
                    <a:pt x="3372" y="654"/>
                    <a:pt x="3525" y="766"/>
                    <a:pt x="3699" y="848"/>
                  </a:cubicBezTo>
                  <a:lnTo>
                    <a:pt x="3699" y="848"/>
                  </a:lnTo>
                  <a:cubicBezTo>
                    <a:pt x="3652" y="1397"/>
                    <a:pt x="3581" y="2001"/>
                    <a:pt x="3477" y="2616"/>
                  </a:cubicBezTo>
                  <a:cubicBezTo>
                    <a:pt x="3405" y="3033"/>
                    <a:pt x="3322" y="3438"/>
                    <a:pt x="3227" y="3819"/>
                  </a:cubicBezTo>
                  <a:cubicBezTo>
                    <a:pt x="3134" y="4190"/>
                    <a:pt x="3064" y="4562"/>
                    <a:pt x="2983" y="4900"/>
                  </a:cubicBezTo>
                  <a:lnTo>
                    <a:pt x="2983" y="4900"/>
                  </a:lnTo>
                  <a:cubicBezTo>
                    <a:pt x="2881" y="4953"/>
                    <a:pt x="2769" y="4974"/>
                    <a:pt x="2667" y="4974"/>
                  </a:cubicBezTo>
                  <a:cubicBezTo>
                    <a:pt x="2548" y="4974"/>
                    <a:pt x="2429" y="4962"/>
                    <a:pt x="2310" y="4950"/>
                  </a:cubicBezTo>
                  <a:cubicBezTo>
                    <a:pt x="2084" y="4938"/>
                    <a:pt x="1881" y="4867"/>
                    <a:pt x="1703" y="4748"/>
                  </a:cubicBezTo>
                  <a:cubicBezTo>
                    <a:pt x="1572" y="4605"/>
                    <a:pt x="1453" y="4438"/>
                    <a:pt x="1346" y="4271"/>
                  </a:cubicBezTo>
                  <a:cubicBezTo>
                    <a:pt x="1238" y="4140"/>
                    <a:pt x="1096" y="4021"/>
                    <a:pt x="941" y="3938"/>
                  </a:cubicBezTo>
                  <a:cubicBezTo>
                    <a:pt x="753" y="3817"/>
                    <a:pt x="524" y="3746"/>
                    <a:pt x="302" y="3746"/>
                  </a:cubicBezTo>
                  <a:cubicBezTo>
                    <a:pt x="285" y="3746"/>
                    <a:pt x="267" y="3747"/>
                    <a:pt x="250" y="3748"/>
                  </a:cubicBezTo>
                  <a:cubicBezTo>
                    <a:pt x="155" y="3748"/>
                    <a:pt x="72" y="3771"/>
                    <a:pt x="0" y="3819"/>
                  </a:cubicBezTo>
                  <a:cubicBezTo>
                    <a:pt x="84" y="3795"/>
                    <a:pt x="167" y="3783"/>
                    <a:pt x="250" y="3783"/>
                  </a:cubicBezTo>
                  <a:cubicBezTo>
                    <a:pt x="488" y="3783"/>
                    <a:pt x="715" y="3867"/>
                    <a:pt x="917" y="3986"/>
                  </a:cubicBezTo>
                  <a:cubicBezTo>
                    <a:pt x="1060" y="4081"/>
                    <a:pt x="1191" y="4188"/>
                    <a:pt x="1286" y="4319"/>
                  </a:cubicBezTo>
                  <a:cubicBezTo>
                    <a:pt x="1393" y="4498"/>
                    <a:pt x="1512" y="4664"/>
                    <a:pt x="1643" y="4819"/>
                  </a:cubicBezTo>
                  <a:cubicBezTo>
                    <a:pt x="1727" y="4891"/>
                    <a:pt x="1834" y="4950"/>
                    <a:pt x="1953" y="4986"/>
                  </a:cubicBezTo>
                  <a:cubicBezTo>
                    <a:pt x="2060" y="5022"/>
                    <a:pt x="2179" y="5045"/>
                    <a:pt x="2298" y="5057"/>
                  </a:cubicBezTo>
                  <a:cubicBezTo>
                    <a:pt x="2417" y="5081"/>
                    <a:pt x="2548" y="5081"/>
                    <a:pt x="2667" y="5081"/>
                  </a:cubicBezTo>
                  <a:cubicBezTo>
                    <a:pt x="2685" y="5083"/>
                    <a:pt x="2703" y="5083"/>
                    <a:pt x="2722" y="5083"/>
                  </a:cubicBezTo>
                  <a:cubicBezTo>
                    <a:pt x="2846" y="5083"/>
                    <a:pt x="2968" y="5048"/>
                    <a:pt x="3072" y="4986"/>
                  </a:cubicBezTo>
                  <a:lnTo>
                    <a:pt x="3084" y="4974"/>
                  </a:lnTo>
                  <a:lnTo>
                    <a:pt x="3084" y="4950"/>
                  </a:lnTo>
                  <a:cubicBezTo>
                    <a:pt x="3167" y="4605"/>
                    <a:pt x="3251" y="4236"/>
                    <a:pt x="3346" y="3843"/>
                  </a:cubicBezTo>
                  <a:cubicBezTo>
                    <a:pt x="3441" y="3462"/>
                    <a:pt x="3524" y="3057"/>
                    <a:pt x="3596" y="2640"/>
                  </a:cubicBezTo>
                  <a:cubicBezTo>
                    <a:pt x="3703" y="2009"/>
                    <a:pt x="3763" y="1390"/>
                    <a:pt x="3822" y="819"/>
                  </a:cubicBezTo>
                  <a:lnTo>
                    <a:pt x="3822" y="783"/>
                  </a:lnTo>
                  <a:lnTo>
                    <a:pt x="3786" y="771"/>
                  </a:lnTo>
                  <a:cubicBezTo>
                    <a:pt x="3620" y="688"/>
                    <a:pt x="3465" y="580"/>
                    <a:pt x="3322" y="450"/>
                  </a:cubicBezTo>
                  <a:cubicBezTo>
                    <a:pt x="3191" y="307"/>
                    <a:pt x="3036" y="188"/>
                    <a:pt x="2858" y="116"/>
                  </a:cubicBezTo>
                  <a:cubicBezTo>
                    <a:pt x="2630" y="40"/>
                    <a:pt x="2390" y="0"/>
                    <a:pt x="2152"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98;p38">
              <a:extLst>
                <a:ext uri="{FF2B5EF4-FFF2-40B4-BE49-F238E27FC236}">
                  <a16:creationId xmlns:a16="http://schemas.microsoft.com/office/drawing/2014/main" id="{59E0C565-3D44-459D-9145-37E31CE1143A}"/>
                </a:ext>
              </a:extLst>
            </p:cNvPr>
            <p:cNvSpPr/>
            <p:nvPr/>
          </p:nvSpPr>
          <p:spPr>
            <a:xfrm flipH="1">
              <a:off x="7070115" y="1370262"/>
              <a:ext cx="391515" cy="758774"/>
            </a:xfrm>
            <a:custGeom>
              <a:avLst/>
              <a:gdLst/>
              <a:ahLst/>
              <a:cxnLst/>
              <a:rect l="l" t="t" r="r" b="b"/>
              <a:pathLst>
                <a:path w="10217" h="19801" extrusionOk="0">
                  <a:moveTo>
                    <a:pt x="1" y="0"/>
                  </a:moveTo>
                  <a:cubicBezTo>
                    <a:pt x="1" y="24"/>
                    <a:pt x="13" y="36"/>
                    <a:pt x="13" y="60"/>
                  </a:cubicBezTo>
                  <a:cubicBezTo>
                    <a:pt x="36" y="108"/>
                    <a:pt x="60" y="179"/>
                    <a:pt x="84" y="250"/>
                  </a:cubicBezTo>
                  <a:cubicBezTo>
                    <a:pt x="143" y="417"/>
                    <a:pt x="227" y="655"/>
                    <a:pt x="334" y="977"/>
                  </a:cubicBezTo>
                  <a:cubicBezTo>
                    <a:pt x="1060" y="3203"/>
                    <a:pt x="1394" y="5549"/>
                    <a:pt x="1322" y="7894"/>
                  </a:cubicBezTo>
                  <a:cubicBezTo>
                    <a:pt x="1298" y="8716"/>
                    <a:pt x="1215" y="9537"/>
                    <a:pt x="1096" y="10347"/>
                  </a:cubicBezTo>
                  <a:cubicBezTo>
                    <a:pt x="965" y="11192"/>
                    <a:pt x="751" y="12061"/>
                    <a:pt x="715" y="12990"/>
                  </a:cubicBezTo>
                  <a:cubicBezTo>
                    <a:pt x="691" y="13442"/>
                    <a:pt x="739" y="13907"/>
                    <a:pt x="846" y="14347"/>
                  </a:cubicBezTo>
                  <a:cubicBezTo>
                    <a:pt x="953" y="14776"/>
                    <a:pt x="1156" y="15181"/>
                    <a:pt x="1417" y="15538"/>
                  </a:cubicBezTo>
                  <a:cubicBezTo>
                    <a:pt x="1929" y="16217"/>
                    <a:pt x="2620" y="16729"/>
                    <a:pt x="3406" y="17026"/>
                  </a:cubicBezTo>
                  <a:cubicBezTo>
                    <a:pt x="4108" y="17300"/>
                    <a:pt x="4858" y="17455"/>
                    <a:pt x="5608" y="17491"/>
                  </a:cubicBezTo>
                  <a:cubicBezTo>
                    <a:pt x="6311" y="17538"/>
                    <a:pt x="6966" y="17514"/>
                    <a:pt x="7561" y="17562"/>
                  </a:cubicBezTo>
                  <a:cubicBezTo>
                    <a:pt x="8097" y="17586"/>
                    <a:pt x="8621" y="17729"/>
                    <a:pt x="9085" y="17979"/>
                  </a:cubicBezTo>
                  <a:cubicBezTo>
                    <a:pt x="9442" y="18181"/>
                    <a:pt x="9728" y="18467"/>
                    <a:pt x="9942" y="18812"/>
                  </a:cubicBezTo>
                  <a:cubicBezTo>
                    <a:pt x="10073" y="19027"/>
                    <a:pt x="10157" y="19277"/>
                    <a:pt x="10180" y="19527"/>
                  </a:cubicBezTo>
                  <a:lnTo>
                    <a:pt x="10180" y="19800"/>
                  </a:lnTo>
                  <a:cubicBezTo>
                    <a:pt x="10180" y="19800"/>
                    <a:pt x="10180" y="19777"/>
                    <a:pt x="10192" y="19741"/>
                  </a:cubicBezTo>
                  <a:cubicBezTo>
                    <a:pt x="10204" y="19669"/>
                    <a:pt x="10216" y="19598"/>
                    <a:pt x="10204" y="19538"/>
                  </a:cubicBezTo>
                  <a:cubicBezTo>
                    <a:pt x="10204" y="19277"/>
                    <a:pt x="10121" y="19015"/>
                    <a:pt x="9990" y="18788"/>
                  </a:cubicBezTo>
                  <a:cubicBezTo>
                    <a:pt x="9788" y="18443"/>
                    <a:pt x="9490" y="18145"/>
                    <a:pt x="9133" y="17931"/>
                  </a:cubicBezTo>
                  <a:cubicBezTo>
                    <a:pt x="8656" y="17669"/>
                    <a:pt x="8121" y="17514"/>
                    <a:pt x="7561" y="17479"/>
                  </a:cubicBezTo>
                  <a:cubicBezTo>
                    <a:pt x="6966" y="17419"/>
                    <a:pt x="6311" y="17443"/>
                    <a:pt x="5608" y="17395"/>
                  </a:cubicBezTo>
                  <a:cubicBezTo>
                    <a:pt x="4870" y="17348"/>
                    <a:pt x="4132" y="17193"/>
                    <a:pt x="3442" y="16931"/>
                  </a:cubicBezTo>
                  <a:cubicBezTo>
                    <a:pt x="2680" y="16633"/>
                    <a:pt x="2001" y="16133"/>
                    <a:pt x="1513" y="15478"/>
                  </a:cubicBezTo>
                  <a:cubicBezTo>
                    <a:pt x="1001" y="14752"/>
                    <a:pt x="763" y="13883"/>
                    <a:pt x="834" y="13002"/>
                  </a:cubicBezTo>
                  <a:cubicBezTo>
                    <a:pt x="870" y="12097"/>
                    <a:pt x="1072" y="11228"/>
                    <a:pt x="1203" y="10371"/>
                  </a:cubicBezTo>
                  <a:cubicBezTo>
                    <a:pt x="1334" y="9549"/>
                    <a:pt x="1406" y="8728"/>
                    <a:pt x="1441" y="7894"/>
                  </a:cubicBezTo>
                  <a:cubicBezTo>
                    <a:pt x="1465" y="6489"/>
                    <a:pt x="1358" y="5084"/>
                    <a:pt x="1108" y="3703"/>
                  </a:cubicBezTo>
                  <a:cubicBezTo>
                    <a:pt x="929" y="2775"/>
                    <a:pt x="679" y="1858"/>
                    <a:pt x="382" y="965"/>
                  </a:cubicBezTo>
                  <a:cubicBezTo>
                    <a:pt x="274" y="643"/>
                    <a:pt x="167" y="405"/>
                    <a:pt x="108" y="238"/>
                  </a:cubicBezTo>
                  <a:cubicBezTo>
                    <a:pt x="72" y="167"/>
                    <a:pt x="48" y="96"/>
                    <a:pt x="24" y="60"/>
                  </a:cubicBezTo>
                  <a:cubicBezTo>
                    <a:pt x="13" y="12"/>
                    <a:pt x="1" y="0"/>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99;p38">
              <a:extLst>
                <a:ext uri="{FF2B5EF4-FFF2-40B4-BE49-F238E27FC236}">
                  <a16:creationId xmlns:a16="http://schemas.microsoft.com/office/drawing/2014/main" id="{A30B8498-8C61-440D-AE35-C97A4B811262}"/>
                </a:ext>
              </a:extLst>
            </p:cNvPr>
            <p:cNvSpPr/>
            <p:nvPr/>
          </p:nvSpPr>
          <p:spPr>
            <a:xfrm flipH="1">
              <a:off x="7205197" y="1966136"/>
              <a:ext cx="339477" cy="143202"/>
            </a:xfrm>
            <a:custGeom>
              <a:avLst/>
              <a:gdLst/>
              <a:ahLst/>
              <a:cxnLst/>
              <a:rect l="l" t="t" r="r" b="b"/>
              <a:pathLst>
                <a:path w="8859" h="3737" extrusionOk="0">
                  <a:moveTo>
                    <a:pt x="8859" y="1"/>
                  </a:moveTo>
                  <a:cubicBezTo>
                    <a:pt x="8752" y="84"/>
                    <a:pt x="8645" y="168"/>
                    <a:pt x="8549" y="251"/>
                  </a:cubicBezTo>
                  <a:cubicBezTo>
                    <a:pt x="8454" y="334"/>
                    <a:pt x="8335" y="430"/>
                    <a:pt x="8204" y="549"/>
                  </a:cubicBezTo>
                  <a:cubicBezTo>
                    <a:pt x="8073" y="656"/>
                    <a:pt x="7918" y="787"/>
                    <a:pt x="7740" y="918"/>
                  </a:cubicBezTo>
                  <a:cubicBezTo>
                    <a:pt x="7323" y="1227"/>
                    <a:pt x="6894" y="1513"/>
                    <a:pt x="6442" y="1775"/>
                  </a:cubicBezTo>
                  <a:cubicBezTo>
                    <a:pt x="5894" y="2096"/>
                    <a:pt x="5335" y="2382"/>
                    <a:pt x="4751" y="2632"/>
                  </a:cubicBezTo>
                  <a:cubicBezTo>
                    <a:pt x="4156" y="2870"/>
                    <a:pt x="3561" y="3073"/>
                    <a:pt x="2942" y="3239"/>
                  </a:cubicBezTo>
                  <a:cubicBezTo>
                    <a:pt x="2441" y="3370"/>
                    <a:pt x="1941" y="3478"/>
                    <a:pt x="1418" y="3561"/>
                  </a:cubicBezTo>
                  <a:cubicBezTo>
                    <a:pt x="1203" y="3597"/>
                    <a:pt x="1001" y="3608"/>
                    <a:pt x="834" y="3632"/>
                  </a:cubicBezTo>
                  <a:cubicBezTo>
                    <a:pt x="656" y="3656"/>
                    <a:pt x="501" y="3680"/>
                    <a:pt x="382" y="3680"/>
                  </a:cubicBezTo>
                  <a:cubicBezTo>
                    <a:pt x="251" y="3680"/>
                    <a:pt x="120" y="3704"/>
                    <a:pt x="1" y="3728"/>
                  </a:cubicBezTo>
                  <a:cubicBezTo>
                    <a:pt x="60" y="3733"/>
                    <a:pt x="123" y="3736"/>
                    <a:pt x="187" y="3736"/>
                  </a:cubicBezTo>
                  <a:cubicBezTo>
                    <a:pt x="251" y="3736"/>
                    <a:pt x="316" y="3733"/>
                    <a:pt x="382" y="3728"/>
                  </a:cubicBezTo>
                  <a:cubicBezTo>
                    <a:pt x="513" y="3716"/>
                    <a:pt x="656" y="3716"/>
                    <a:pt x="834" y="3692"/>
                  </a:cubicBezTo>
                  <a:cubicBezTo>
                    <a:pt x="1013" y="3680"/>
                    <a:pt x="1215" y="3668"/>
                    <a:pt x="1429" y="3632"/>
                  </a:cubicBezTo>
                  <a:cubicBezTo>
                    <a:pt x="1953" y="3573"/>
                    <a:pt x="2465" y="3478"/>
                    <a:pt x="2977" y="3347"/>
                  </a:cubicBezTo>
                  <a:cubicBezTo>
                    <a:pt x="4215" y="3025"/>
                    <a:pt x="5406" y="2525"/>
                    <a:pt x="6501" y="1870"/>
                  </a:cubicBezTo>
                  <a:cubicBezTo>
                    <a:pt x="6954" y="1596"/>
                    <a:pt x="7383" y="1299"/>
                    <a:pt x="7787" y="977"/>
                  </a:cubicBezTo>
                  <a:cubicBezTo>
                    <a:pt x="7978" y="846"/>
                    <a:pt x="8121" y="703"/>
                    <a:pt x="8252" y="596"/>
                  </a:cubicBezTo>
                  <a:cubicBezTo>
                    <a:pt x="8395" y="477"/>
                    <a:pt x="8502" y="370"/>
                    <a:pt x="8597" y="287"/>
                  </a:cubicBezTo>
                  <a:cubicBezTo>
                    <a:pt x="8692" y="203"/>
                    <a:pt x="8776" y="108"/>
                    <a:pt x="8859"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500;p38">
              <a:extLst>
                <a:ext uri="{FF2B5EF4-FFF2-40B4-BE49-F238E27FC236}">
                  <a16:creationId xmlns:a16="http://schemas.microsoft.com/office/drawing/2014/main" id="{621DF06E-3DEE-4C04-AA44-F15380EC2EA4}"/>
                </a:ext>
              </a:extLst>
            </p:cNvPr>
            <p:cNvSpPr/>
            <p:nvPr/>
          </p:nvSpPr>
          <p:spPr>
            <a:xfrm flipH="1">
              <a:off x="7262678" y="1673660"/>
              <a:ext cx="302536" cy="360936"/>
            </a:xfrm>
            <a:custGeom>
              <a:avLst/>
              <a:gdLst/>
              <a:ahLst/>
              <a:cxnLst/>
              <a:rect l="l" t="t" r="r" b="b"/>
              <a:pathLst>
                <a:path w="7895" h="9419" extrusionOk="0">
                  <a:moveTo>
                    <a:pt x="7895" y="1"/>
                  </a:moveTo>
                  <a:lnTo>
                    <a:pt x="7895" y="1"/>
                  </a:lnTo>
                  <a:cubicBezTo>
                    <a:pt x="7871" y="49"/>
                    <a:pt x="7859" y="84"/>
                    <a:pt x="7847" y="132"/>
                  </a:cubicBezTo>
                  <a:lnTo>
                    <a:pt x="7752" y="489"/>
                  </a:lnTo>
                  <a:cubicBezTo>
                    <a:pt x="7704" y="644"/>
                    <a:pt x="7645" y="834"/>
                    <a:pt x="7573" y="1049"/>
                  </a:cubicBezTo>
                  <a:cubicBezTo>
                    <a:pt x="7502" y="1263"/>
                    <a:pt x="7430" y="1513"/>
                    <a:pt x="7311" y="1775"/>
                  </a:cubicBezTo>
                  <a:lnTo>
                    <a:pt x="7145" y="2192"/>
                  </a:lnTo>
                  <a:cubicBezTo>
                    <a:pt x="7085" y="2347"/>
                    <a:pt x="7014" y="2489"/>
                    <a:pt x="6942" y="2644"/>
                  </a:cubicBezTo>
                  <a:cubicBezTo>
                    <a:pt x="6799" y="2954"/>
                    <a:pt x="6621" y="3263"/>
                    <a:pt x="6442" y="3597"/>
                  </a:cubicBezTo>
                  <a:cubicBezTo>
                    <a:pt x="6025" y="4311"/>
                    <a:pt x="5549" y="4990"/>
                    <a:pt x="5025" y="5621"/>
                  </a:cubicBezTo>
                  <a:cubicBezTo>
                    <a:pt x="4501" y="6252"/>
                    <a:pt x="3906" y="6835"/>
                    <a:pt x="3287" y="7359"/>
                  </a:cubicBezTo>
                  <a:cubicBezTo>
                    <a:pt x="2989" y="7597"/>
                    <a:pt x="2704" y="7835"/>
                    <a:pt x="2430" y="8026"/>
                  </a:cubicBezTo>
                  <a:cubicBezTo>
                    <a:pt x="2287" y="8121"/>
                    <a:pt x="2156" y="8216"/>
                    <a:pt x="2025" y="8300"/>
                  </a:cubicBezTo>
                  <a:lnTo>
                    <a:pt x="1644" y="8538"/>
                  </a:lnTo>
                  <a:cubicBezTo>
                    <a:pt x="1406" y="8681"/>
                    <a:pt x="1168" y="8800"/>
                    <a:pt x="965" y="8919"/>
                  </a:cubicBezTo>
                  <a:cubicBezTo>
                    <a:pt x="775" y="9038"/>
                    <a:pt x="596" y="9121"/>
                    <a:pt x="453" y="9193"/>
                  </a:cubicBezTo>
                  <a:lnTo>
                    <a:pt x="120" y="9347"/>
                  </a:lnTo>
                  <a:cubicBezTo>
                    <a:pt x="72" y="9371"/>
                    <a:pt x="37" y="9383"/>
                    <a:pt x="1" y="9419"/>
                  </a:cubicBezTo>
                  <a:cubicBezTo>
                    <a:pt x="49" y="9407"/>
                    <a:pt x="84" y="9395"/>
                    <a:pt x="120" y="9371"/>
                  </a:cubicBezTo>
                  <a:lnTo>
                    <a:pt x="465" y="9228"/>
                  </a:lnTo>
                  <a:cubicBezTo>
                    <a:pt x="656" y="9157"/>
                    <a:pt x="822" y="9074"/>
                    <a:pt x="1001" y="8978"/>
                  </a:cubicBezTo>
                  <a:cubicBezTo>
                    <a:pt x="1203" y="8871"/>
                    <a:pt x="1453" y="8764"/>
                    <a:pt x="1692" y="8609"/>
                  </a:cubicBezTo>
                  <a:lnTo>
                    <a:pt x="2073" y="8371"/>
                  </a:lnTo>
                  <a:cubicBezTo>
                    <a:pt x="2215" y="8288"/>
                    <a:pt x="2346" y="8192"/>
                    <a:pt x="2477" y="8097"/>
                  </a:cubicBezTo>
                  <a:cubicBezTo>
                    <a:pt x="2775" y="7907"/>
                    <a:pt x="3049" y="7681"/>
                    <a:pt x="3358" y="7442"/>
                  </a:cubicBezTo>
                  <a:cubicBezTo>
                    <a:pt x="4644" y="6383"/>
                    <a:pt x="5728" y="5097"/>
                    <a:pt x="6537" y="3644"/>
                  </a:cubicBezTo>
                  <a:cubicBezTo>
                    <a:pt x="6716" y="3311"/>
                    <a:pt x="6895" y="2989"/>
                    <a:pt x="7026" y="2680"/>
                  </a:cubicBezTo>
                  <a:cubicBezTo>
                    <a:pt x="7097" y="2525"/>
                    <a:pt x="7180" y="2370"/>
                    <a:pt x="7228" y="2227"/>
                  </a:cubicBezTo>
                  <a:cubicBezTo>
                    <a:pt x="7288" y="2085"/>
                    <a:pt x="7335" y="1942"/>
                    <a:pt x="7395" y="1799"/>
                  </a:cubicBezTo>
                  <a:cubicBezTo>
                    <a:pt x="7502" y="1525"/>
                    <a:pt x="7573" y="1287"/>
                    <a:pt x="7645" y="1061"/>
                  </a:cubicBezTo>
                  <a:cubicBezTo>
                    <a:pt x="7704" y="882"/>
                    <a:pt x="7752" y="692"/>
                    <a:pt x="7799" y="489"/>
                  </a:cubicBezTo>
                  <a:lnTo>
                    <a:pt x="7871" y="132"/>
                  </a:lnTo>
                  <a:cubicBezTo>
                    <a:pt x="7895" y="84"/>
                    <a:pt x="7895" y="49"/>
                    <a:pt x="789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501;p38">
              <a:extLst>
                <a:ext uri="{FF2B5EF4-FFF2-40B4-BE49-F238E27FC236}">
                  <a16:creationId xmlns:a16="http://schemas.microsoft.com/office/drawing/2014/main" id="{65E71C51-B1D5-4F2E-87DA-219A9853DE93}"/>
                </a:ext>
              </a:extLst>
            </p:cNvPr>
            <p:cNvSpPr/>
            <p:nvPr/>
          </p:nvSpPr>
          <p:spPr>
            <a:xfrm flipH="1">
              <a:off x="7638183" y="2145484"/>
              <a:ext cx="54759" cy="120478"/>
            </a:xfrm>
            <a:custGeom>
              <a:avLst/>
              <a:gdLst/>
              <a:ahLst/>
              <a:cxnLst/>
              <a:rect l="l" t="t" r="r" b="b"/>
              <a:pathLst>
                <a:path w="1429" h="3144" extrusionOk="0">
                  <a:moveTo>
                    <a:pt x="83" y="0"/>
                  </a:moveTo>
                  <a:cubicBezTo>
                    <a:pt x="24" y="167"/>
                    <a:pt x="0" y="345"/>
                    <a:pt x="12" y="524"/>
                  </a:cubicBezTo>
                  <a:cubicBezTo>
                    <a:pt x="12" y="1393"/>
                    <a:pt x="357" y="2226"/>
                    <a:pt x="988" y="2834"/>
                  </a:cubicBezTo>
                  <a:cubicBezTo>
                    <a:pt x="1107" y="2965"/>
                    <a:pt x="1250" y="3072"/>
                    <a:pt x="1405" y="3143"/>
                  </a:cubicBezTo>
                  <a:cubicBezTo>
                    <a:pt x="1429" y="3131"/>
                    <a:pt x="1262" y="3012"/>
                    <a:pt x="1048" y="2774"/>
                  </a:cubicBezTo>
                  <a:cubicBezTo>
                    <a:pt x="476" y="2155"/>
                    <a:pt x="143" y="1357"/>
                    <a:pt x="95" y="512"/>
                  </a:cubicBezTo>
                  <a:cubicBezTo>
                    <a:pt x="83" y="202"/>
                    <a:pt x="107" y="0"/>
                    <a:pt x="83"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502;p38">
              <a:extLst>
                <a:ext uri="{FF2B5EF4-FFF2-40B4-BE49-F238E27FC236}">
                  <a16:creationId xmlns:a16="http://schemas.microsoft.com/office/drawing/2014/main" id="{43860A1C-99CE-4353-A401-18DAA1233207}"/>
                </a:ext>
              </a:extLst>
            </p:cNvPr>
            <p:cNvSpPr/>
            <p:nvPr/>
          </p:nvSpPr>
          <p:spPr>
            <a:xfrm flipH="1">
              <a:off x="7639982" y="2196568"/>
              <a:ext cx="12837" cy="51579"/>
            </a:xfrm>
            <a:custGeom>
              <a:avLst/>
              <a:gdLst/>
              <a:ahLst/>
              <a:cxnLst/>
              <a:rect l="l" t="t" r="r" b="b"/>
              <a:pathLst>
                <a:path w="335" h="1346" extrusionOk="0">
                  <a:moveTo>
                    <a:pt x="191" y="1"/>
                  </a:moveTo>
                  <a:cubicBezTo>
                    <a:pt x="1" y="441"/>
                    <a:pt x="37" y="941"/>
                    <a:pt x="310" y="1346"/>
                  </a:cubicBezTo>
                  <a:cubicBezTo>
                    <a:pt x="334" y="1322"/>
                    <a:pt x="227" y="1036"/>
                    <a:pt x="191" y="679"/>
                  </a:cubicBezTo>
                  <a:cubicBezTo>
                    <a:pt x="168" y="310"/>
                    <a:pt x="227" y="1"/>
                    <a:pt x="19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503;p38">
              <a:extLst>
                <a:ext uri="{FF2B5EF4-FFF2-40B4-BE49-F238E27FC236}">
                  <a16:creationId xmlns:a16="http://schemas.microsoft.com/office/drawing/2014/main" id="{597930F5-E721-4400-B82E-61571A124D04}"/>
                </a:ext>
              </a:extLst>
            </p:cNvPr>
            <p:cNvSpPr/>
            <p:nvPr/>
          </p:nvSpPr>
          <p:spPr>
            <a:xfrm flipH="1">
              <a:off x="7733070" y="1461047"/>
              <a:ext cx="77598" cy="416155"/>
            </a:xfrm>
            <a:custGeom>
              <a:avLst/>
              <a:gdLst/>
              <a:ahLst/>
              <a:cxnLst/>
              <a:rect l="l" t="t" r="r" b="b"/>
              <a:pathLst>
                <a:path w="2025" h="10860" extrusionOk="0">
                  <a:moveTo>
                    <a:pt x="0" y="1"/>
                  </a:moveTo>
                  <a:cubicBezTo>
                    <a:pt x="0" y="36"/>
                    <a:pt x="12" y="72"/>
                    <a:pt x="24" y="120"/>
                  </a:cubicBezTo>
                  <a:cubicBezTo>
                    <a:pt x="36" y="191"/>
                    <a:pt x="60" y="298"/>
                    <a:pt x="84" y="429"/>
                  </a:cubicBezTo>
                  <a:cubicBezTo>
                    <a:pt x="131" y="727"/>
                    <a:pt x="215" y="1132"/>
                    <a:pt x="310" y="1596"/>
                  </a:cubicBezTo>
                  <a:cubicBezTo>
                    <a:pt x="500" y="2572"/>
                    <a:pt x="774" y="3930"/>
                    <a:pt x="1060" y="5430"/>
                  </a:cubicBezTo>
                  <a:cubicBezTo>
                    <a:pt x="1334" y="6918"/>
                    <a:pt x="1572" y="8287"/>
                    <a:pt x="1739" y="9264"/>
                  </a:cubicBezTo>
                  <a:cubicBezTo>
                    <a:pt x="1810" y="9728"/>
                    <a:pt x="1882" y="10133"/>
                    <a:pt x="1929" y="10431"/>
                  </a:cubicBezTo>
                  <a:cubicBezTo>
                    <a:pt x="1953" y="10562"/>
                    <a:pt x="1965" y="10657"/>
                    <a:pt x="1989" y="10752"/>
                  </a:cubicBezTo>
                  <a:cubicBezTo>
                    <a:pt x="1989" y="10788"/>
                    <a:pt x="2001" y="10823"/>
                    <a:pt x="2012" y="10859"/>
                  </a:cubicBezTo>
                  <a:cubicBezTo>
                    <a:pt x="2024" y="10812"/>
                    <a:pt x="2024" y="10776"/>
                    <a:pt x="2024" y="10728"/>
                  </a:cubicBezTo>
                  <a:cubicBezTo>
                    <a:pt x="2012" y="10645"/>
                    <a:pt x="2001" y="10538"/>
                    <a:pt x="1989" y="10407"/>
                  </a:cubicBezTo>
                  <a:cubicBezTo>
                    <a:pt x="1953" y="10145"/>
                    <a:pt x="1905" y="9740"/>
                    <a:pt x="1834" y="9240"/>
                  </a:cubicBezTo>
                  <a:cubicBezTo>
                    <a:pt x="1691" y="8252"/>
                    <a:pt x="1477" y="6882"/>
                    <a:pt x="1191" y="5394"/>
                  </a:cubicBezTo>
                  <a:cubicBezTo>
                    <a:pt x="905" y="3894"/>
                    <a:pt x="631" y="2549"/>
                    <a:pt x="405" y="1572"/>
                  </a:cubicBezTo>
                  <a:cubicBezTo>
                    <a:pt x="286" y="1084"/>
                    <a:pt x="191" y="691"/>
                    <a:pt x="119" y="417"/>
                  </a:cubicBezTo>
                  <a:cubicBezTo>
                    <a:pt x="96" y="298"/>
                    <a:pt x="60" y="191"/>
                    <a:pt x="48" y="108"/>
                  </a:cubicBezTo>
                  <a:cubicBezTo>
                    <a:pt x="36" y="72"/>
                    <a:pt x="24" y="36"/>
                    <a:pt x="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504;p38">
              <a:extLst>
                <a:ext uri="{FF2B5EF4-FFF2-40B4-BE49-F238E27FC236}">
                  <a16:creationId xmlns:a16="http://schemas.microsoft.com/office/drawing/2014/main" id="{EC364AAA-994C-4E10-BDD0-E0FB8E26F25C}"/>
                </a:ext>
              </a:extLst>
            </p:cNvPr>
            <p:cNvSpPr/>
            <p:nvPr/>
          </p:nvSpPr>
          <p:spPr>
            <a:xfrm flipH="1">
              <a:off x="7132177" y="1443725"/>
              <a:ext cx="30579" cy="433476"/>
            </a:xfrm>
            <a:custGeom>
              <a:avLst/>
              <a:gdLst/>
              <a:ahLst/>
              <a:cxnLst/>
              <a:rect l="l" t="t" r="r" b="b"/>
              <a:pathLst>
                <a:path w="798" h="11312" extrusionOk="0">
                  <a:moveTo>
                    <a:pt x="798" y="0"/>
                  </a:moveTo>
                  <a:cubicBezTo>
                    <a:pt x="786" y="36"/>
                    <a:pt x="774" y="72"/>
                    <a:pt x="774" y="107"/>
                  </a:cubicBezTo>
                  <a:cubicBezTo>
                    <a:pt x="762" y="203"/>
                    <a:pt x="738" y="310"/>
                    <a:pt x="726" y="441"/>
                  </a:cubicBezTo>
                  <a:cubicBezTo>
                    <a:pt x="679" y="738"/>
                    <a:pt x="631" y="1155"/>
                    <a:pt x="572" y="1643"/>
                  </a:cubicBezTo>
                  <a:cubicBezTo>
                    <a:pt x="453" y="2667"/>
                    <a:pt x="286" y="4072"/>
                    <a:pt x="179" y="5644"/>
                  </a:cubicBezTo>
                  <a:cubicBezTo>
                    <a:pt x="60" y="7204"/>
                    <a:pt x="0" y="8620"/>
                    <a:pt x="0" y="9644"/>
                  </a:cubicBezTo>
                  <a:lnTo>
                    <a:pt x="0" y="10871"/>
                  </a:lnTo>
                  <a:lnTo>
                    <a:pt x="0" y="11192"/>
                  </a:lnTo>
                  <a:cubicBezTo>
                    <a:pt x="0" y="11240"/>
                    <a:pt x="0" y="11275"/>
                    <a:pt x="12" y="11311"/>
                  </a:cubicBezTo>
                  <a:cubicBezTo>
                    <a:pt x="24" y="11275"/>
                    <a:pt x="36" y="11240"/>
                    <a:pt x="36" y="11192"/>
                  </a:cubicBezTo>
                  <a:lnTo>
                    <a:pt x="48" y="10871"/>
                  </a:lnTo>
                  <a:cubicBezTo>
                    <a:pt x="60" y="10561"/>
                    <a:pt x="72" y="10144"/>
                    <a:pt x="84" y="9644"/>
                  </a:cubicBezTo>
                  <a:cubicBezTo>
                    <a:pt x="119" y="8620"/>
                    <a:pt x="167" y="7215"/>
                    <a:pt x="298" y="5644"/>
                  </a:cubicBezTo>
                  <a:cubicBezTo>
                    <a:pt x="417" y="4084"/>
                    <a:pt x="560" y="2679"/>
                    <a:pt x="655" y="1655"/>
                  </a:cubicBezTo>
                  <a:cubicBezTo>
                    <a:pt x="703" y="1155"/>
                    <a:pt x="738" y="750"/>
                    <a:pt x="774" y="441"/>
                  </a:cubicBezTo>
                  <a:cubicBezTo>
                    <a:pt x="774" y="310"/>
                    <a:pt x="798" y="203"/>
                    <a:pt x="798" y="119"/>
                  </a:cubicBezTo>
                  <a:cubicBezTo>
                    <a:pt x="798" y="84"/>
                    <a:pt x="798" y="36"/>
                    <a:pt x="798"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505;p38">
              <a:extLst>
                <a:ext uri="{FF2B5EF4-FFF2-40B4-BE49-F238E27FC236}">
                  <a16:creationId xmlns:a16="http://schemas.microsoft.com/office/drawing/2014/main" id="{905C0965-AA36-4CEA-8B70-F00E1B231B4C}"/>
                </a:ext>
              </a:extLst>
            </p:cNvPr>
            <p:cNvSpPr/>
            <p:nvPr/>
          </p:nvSpPr>
          <p:spPr>
            <a:xfrm flipH="1">
              <a:off x="7875896" y="1774064"/>
              <a:ext cx="85339" cy="125958"/>
            </a:xfrm>
            <a:custGeom>
              <a:avLst/>
              <a:gdLst/>
              <a:ahLst/>
              <a:cxnLst/>
              <a:rect l="l" t="t" r="r" b="b"/>
              <a:pathLst>
                <a:path w="2227" h="3287" extrusionOk="0">
                  <a:moveTo>
                    <a:pt x="36" y="0"/>
                  </a:moveTo>
                  <a:cubicBezTo>
                    <a:pt x="0" y="36"/>
                    <a:pt x="715" y="619"/>
                    <a:pt x="1298" y="1536"/>
                  </a:cubicBezTo>
                  <a:cubicBezTo>
                    <a:pt x="1873" y="2452"/>
                    <a:pt x="2182" y="3287"/>
                    <a:pt x="2225" y="3287"/>
                  </a:cubicBezTo>
                  <a:cubicBezTo>
                    <a:pt x="2226" y="3287"/>
                    <a:pt x="2226" y="3287"/>
                    <a:pt x="2227" y="3286"/>
                  </a:cubicBezTo>
                  <a:cubicBezTo>
                    <a:pt x="2191" y="3096"/>
                    <a:pt x="2143" y="2905"/>
                    <a:pt x="2060" y="2727"/>
                  </a:cubicBezTo>
                  <a:cubicBezTo>
                    <a:pt x="1881" y="2286"/>
                    <a:pt x="1667" y="1870"/>
                    <a:pt x="1405" y="1465"/>
                  </a:cubicBezTo>
                  <a:cubicBezTo>
                    <a:pt x="1143" y="1072"/>
                    <a:pt x="846" y="703"/>
                    <a:pt x="500" y="381"/>
                  </a:cubicBezTo>
                  <a:cubicBezTo>
                    <a:pt x="357" y="227"/>
                    <a:pt x="203" y="108"/>
                    <a:pt x="3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506;p38">
              <a:extLst>
                <a:ext uri="{FF2B5EF4-FFF2-40B4-BE49-F238E27FC236}">
                  <a16:creationId xmlns:a16="http://schemas.microsoft.com/office/drawing/2014/main" id="{2A2083B9-830E-4246-8D71-AF84FB4B0B6B}"/>
                </a:ext>
              </a:extLst>
            </p:cNvPr>
            <p:cNvSpPr/>
            <p:nvPr/>
          </p:nvSpPr>
          <p:spPr>
            <a:xfrm flipH="1">
              <a:off x="7860377" y="1773604"/>
              <a:ext cx="99517" cy="87638"/>
            </a:xfrm>
            <a:custGeom>
              <a:avLst/>
              <a:gdLst/>
              <a:ahLst/>
              <a:cxnLst/>
              <a:rect l="l" t="t" r="r" b="b"/>
              <a:pathLst>
                <a:path w="2597" h="2287" extrusionOk="0">
                  <a:moveTo>
                    <a:pt x="1" y="0"/>
                  </a:moveTo>
                  <a:lnTo>
                    <a:pt x="1" y="0"/>
                  </a:lnTo>
                  <a:cubicBezTo>
                    <a:pt x="144" y="96"/>
                    <a:pt x="299" y="179"/>
                    <a:pt x="465" y="239"/>
                  </a:cubicBezTo>
                  <a:cubicBezTo>
                    <a:pt x="846" y="405"/>
                    <a:pt x="1204" y="631"/>
                    <a:pt x="1525" y="893"/>
                  </a:cubicBezTo>
                  <a:cubicBezTo>
                    <a:pt x="1846" y="1155"/>
                    <a:pt x="2120" y="1465"/>
                    <a:pt x="2335" y="1822"/>
                  </a:cubicBezTo>
                  <a:cubicBezTo>
                    <a:pt x="2406" y="1977"/>
                    <a:pt x="2501" y="2132"/>
                    <a:pt x="2597" y="2286"/>
                  </a:cubicBezTo>
                  <a:cubicBezTo>
                    <a:pt x="2561" y="2108"/>
                    <a:pt x="2501" y="1941"/>
                    <a:pt x="2418" y="1786"/>
                  </a:cubicBezTo>
                  <a:cubicBezTo>
                    <a:pt x="2216" y="1405"/>
                    <a:pt x="1942" y="1060"/>
                    <a:pt x="1608" y="786"/>
                  </a:cubicBezTo>
                  <a:cubicBezTo>
                    <a:pt x="1275" y="524"/>
                    <a:pt x="906" y="310"/>
                    <a:pt x="501" y="155"/>
                  </a:cubicBezTo>
                  <a:cubicBezTo>
                    <a:pt x="346" y="84"/>
                    <a:pt x="168" y="36"/>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507;p38">
              <a:extLst>
                <a:ext uri="{FF2B5EF4-FFF2-40B4-BE49-F238E27FC236}">
                  <a16:creationId xmlns:a16="http://schemas.microsoft.com/office/drawing/2014/main" id="{A89705BA-6CA2-42C6-BC8D-2B1B6A2CA875}"/>
                </a:ext>
              </a:extLst>
            </p:cNvPr>
            <p:cNvSpPr/>
            <p:nvPr/>
          </p:nvSpPr>
          <p:spPr>
            <a:xfrm flipH="1">
              <a:off x="7768675" y="1530066"/>
              <a:ext cx="154698" cy="143049"/>
            </a:xfrm>
            <a:custGeom>
              <a:avLst/>
              <a:gdLst/>
              <a:ahLst/>
              <a:cxnLst/>
              <a:rect l="l" t="t" r="r" b="b"/>
              <a:pathLst>
                <a:path w="4037" h="3733" extrusionOk="0">
                  <a:moveTo>
                    <a:pt x="1155" y="119"/>
                  </a:moveTo>
                  <a:cubicBezTo>
                    <a:pt x="1204" y="119"/>
                    <a:pt x="1252" y="126"/>
                    <a:pt x="1298" y="140"/>
                  </a:cubicBezTo>
                  <a:cubicBezTo>
                    <a:pt x="1620" y="224"/>
                    <a:pt x="1882" y="474"/>
                    <a:pt x="2001" y="795"/>
                  </a:cubicBezTo>
                  <a:cubicBezTo>
                    <a:pt x="2108" y="1069"/>
                    <a:pt x="2072" y="1391"/>
                    <a:pt x="1917" y="1653"/>
                  </a:cubicBezTo>
                  <a:cubicBezTo>
                    <a:pt x="1786" y="1879"/>
                    <a:pt x="1572" y="2045"/>
                    <a:pt x="1322" y="2129"/>
                  </a:cubicBezTo>
                  <a:cubicBezTo>
                    <a:pt x="1225" y="2161"/>
                    <a:pt x="1126" y="2176"/>
                    <a:pt x="1027" y="2177"/>
                  </a:cubicBezTo>
                  <a:lnTo>
                    <a:pt x="1027" y="2177"/>
                  </a:lnTo>
                  <a:cubicBezTo>
                    <a:pt x="955" y="2028"/>
                    <a:pt x="890" y="1876"/>
                    <a:pt x="834" y="1724"/>
                  </a:cubicBezTo>
                  <a:cubicBezTo>
                    <a:pt x="715" y="1391"/>
                    <a:pt x="560" y="1033"/>
                    <a:pt x="596" y="676"/>
                  </a:cubicBezTo>
                  <a:cubicBezTo>
                    <a:pt x="620" y="498"/>
                    <a:pt x="703" y="343"/>
                    <a:pt x="834" y="224"/>
                  </a:cubicBezTo>
                  <a:cubicBezTo>
                    <a:pt x="926" y="157"/>
                    <a:pt x="1041" y="119"/>
                    <a:pt x="1155" y="119"/>
                  </a:cubicBezTo>
                  <a:close/>
                  <a:moveTo>
                    <a:pt x="1171" y="1"/>
                  </a:moveTo>
                  <a:cubicBezTo>
                    <a:pt x="1026" y="1"/>
                    <a:pt x="885" y="43"/>
                    <a:pt x="774" y="129"/>
                  </a:cubicBezTo>
                  <a:cubicBezTo>
                    <a:pt x="608" y="259"/>
                    <a:pt x="512" y="450"/>
                    <a:pt x="489" y="652"/>
                  </a:cubicBezTo>
                  <a:cubicBezTo>
                    <a:pt x="465" y="855"/>
                    <a:pt x="489" y="1057"/>
                    <a:pt x="548" y="1248"/>
                  </a:cubicBezTo>
                  <a:cubicBezTo>
                    <a:pt x="608" y="1426"/>
                    <a:pt x="667" y="1593"/>
                    <a:pt x="739" y="1772"/>
                  </a:cubicBezTo>
                  <a:cubicBezTo>
                    <a:pt x="789" y="1906"/>
                    <a:pt x="845" y="2039"/>
                    <a:pt x="907" y="2170"/>
                  </a:cubicBezTo>
                  <a:lnTo>
                    <a:pt x="907" y="2170"/>
                  </a:lnTo>
                  <a:cubicBezTo>
                    <a:pt x="829" y="2161"/>
                    <a:pt x="753" y="2143"/>
                    <a:pt x="679" y="2117"/>
                  </a:cubicBezTo>
                  <a:cubicBezTo>
                    <a:pt x="512" y="2057"/>
                    <a:pt x="370" y="1974"/>
                    <a:pt x="251" y="1855"/>
                  </a:cubicBezTo>
                  <a:cubicBezTo>
                    <a:pt x="155" y="1748"/>
                    <a:pt x="72" y="1629"/>
                    <a:pt x="0" y="1510"/>
                  </a:cubicBezTo>
                  <a:lnTo>
                    <a:pt x="0" y="1510"/>
                  </a:lnTo>
                  <a:cubicBezTo>
                    <a:pt x="0" y="1510"/>
                    <a:pt x="12" y="1545"/>
                    <a:pt x="36" y="1617"/>
                  </a:cubicBezTo>
                  <a:cubicBezTo>
                    <a:pt x="84" y="1712"/>
                    <a:pt x="143" y="1807"/>
                    <a:pt x="227" y="1891"/>
                  </a:cubicBezTo>
                  <a:cubicBezTo>
                    <a:pt x="346" y="2022"/>
                    <a:pt x="489" y="2117"/>
                    <a:pt x="655" y="2176"/>
                  </a:cubicBezTo>
                  <a:cubicBezTo>
                    <a:pt x="748" y="2218"/>
                    <a:pt x="847" y="2243"/>
                    <a:pt x="948" y="2253"/>
                  </a:cubicBezTo>
                  <a:lnTo>
                    <a:pt x="948" y="2253"/>
                  </a:lnTo>
                  <a:cubicBezTo>
                    <a:pt x="1025" y="2405"/>
                    <a:pt x="1109" y="2554"/>
                    <a:pt x="1203" y="2700"/>
                  </a:cubicBezTo>
                  <a:cubicBezTo>
                    <a:pt x="1524" y="3224"/>
                    <a:pt x="2036" y="3581"/>
                    <a:pt x="2632" y="3712"/>
                  </a:cubicBezTo>
                  <a:cubicBezTo>
                    <a:pt x="2712" y="3726"/>
                    <a:pt x="2792" y="3733"/>
                    <a:pt x="2871" y="3733"/>
                  </a:cubicBezTo>
                  <a:cubicBezTo>
                    <a:pt x="3205" y="3733"/>
                    <a:pt x="3525" y="3614"/>
                    <a:pt x="3775" y="3403"/>
                  </a:cubicBezTo>
                  <a:cubicBezTo>
                    <a:pt x="3858" y="3331"/>
                    <a:pt x="3930" y="3248"/>
                    <a:pt x="3989" y="3153"/>
                  </a:cubicBezTo>
                  <a:cubicBezTo>
                    <a:pt x="4025" y="3093"/>
                    <a:pt x="4037" y="3057"/>
                    <a:pt x="4037" y="3057"/>
                  </a:cubicBezTo>
                  <a:lnTo>
                    <a:pt x="4037" y="3057"/>
                  </a:lnTo>
                  <a:cubicBezTo>
                    <a:pt x="3953" y="3176"/>
                    <a:pt x="3858" y="3284"/>
                    <a:pt x="3751" y="3391"/>
                  </a:cubicBezTo>
                  <a:cubicBezTo>
                    <a:pt x="3509" y="3567"/>
                    <a:pt x="3210" y="3664"/>
                    <a:pt x="2909" y="3664"/>
                  </a:cubicBezTo>
                  <a:cubicBezTo>
                    <a:pt x="2824" y="3664"/>
                    <a:pt x="2739" y="3657"/>
                    <a:pt x="2656" y="3641"/>
                  </a:cubicBezTo>
                  <a:cubicBezTo>
                    <a:pt x="2084" y="3510"/>
                    <a:pt x="1596" y="3153"/>
                    <a:pt x="1298" y="2653"/>
                  </a:cubicBezTo>
                  <a:cubicBezTo>
                    <a:pt x="1214" y="2527"/>
                    <a:pt x="1138" y="2394"/>
                    <a:pt x="1068" y="2258"/>
                  </a:cubicBezTo>
                  <a:lnTo>
                    <a:pt x="1068" y="2258"/>
                  </a:lnTo>
                  <a:cubicBezTo>
                    <a:pt x="1162" y="2256"/>
                    <a:pt x="1256" y="2241"/>
                    <a:pt x="1346" y="2212"/>
                  </a:cubicBezTo>
                  <a:cubicBezTo>
                    <a:pt x="1632" y="2129"/>
                    <a:pt x="1858" y="1950"/>
                    <a:pt x="2013" y="1700"/>
                  </a:cubicBezTo>
                  <a:cubicBezTo>
                    <a:pt x="2191" y="1414"/>
                    <a:pt x="2227" y="1069"/>
                    <a:pt x="2108" y="748"/>
                  </a:cubicBezTo>
                  <a:cubicBezTo>
                    <a:pt x="1989" y="402"/>
                    <a:pt x="1703" y="129"/>
                    <a:pt x="1346" y="21"/>
                  </a:cubicBezTo>
                  <a:cubicBezTo>
                    <a:pt x="1288" y="8"/>
                    <a:pt x="1229" y="1"/>
                    <a:pt x="117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508;p38">
              <a:extLst>
                <a:ext uri="{FF2B5EF4-FFF2-40B4-BE49-F238E27FC236}">
                  <a16:creationId xmlns:a16="http://schemas.microsoft.com/office/drawing/2014/main" id="{4C315CDA-6275-40FD-B2F3-404DD3E154DE}"/>
                </a:ext>
              </a:extLst>
            </p:cNvPr>
            <p:cNvSpPr/>
            <p:nvPr/>
          </p:nvSpPr>
          <p:spPr>
            <a:xfrm flipH="1">
              <a:off x="7417809" y="1445603"/>
              <a:ext cx="366416" cy="374693"/>
            </a:xfrm>
            <a:custGeom>
              <a:avLst/>
              <a:gdLst/>
              <a:ahLst/>
              <a:cxnLst/>
              <a:rect l="l" t="t" r="r" b="b"/>
              <a:pathLst>
                <a:path w="9562" h="9778" extrusionOk="0">
                  <a:moveTo>
                    <a:pt x="2788" y="99"/>
                  </a:moveTo>
                  <a:cubicBezTo>
                    <a:pt x="3118" y="99"/>
                    <a:pt x="3431" y="233"/>
                    <a:pt x="3656" y="487"/>
                  </a:cubicBezTo>
                  <a:cubicBezTo>
                    <a:pt x="3894" y="773"/>
                    <a:pt x="3989" y="1154"/>
                    <a:pt x="3918" y="1523"/>
                  </a:cubicBezTo>
                  <a:cubicBezTo>
                    <a:pt x="3870" y="1868"/>
                    <a:pt x="3704" y="2178"/>
                    <a:pt x="3466" y="2428"/>
                  </a:cubicBezTo>
                  <a:cubicBezTo>
                    <a:pt x="3251" y="2642"/>
                    <a:pt x="3001" y="2821"/>
                    <a:pt x="2716" y="2928"/>
                  </a:cubicBezTo>
                  <a:cubicBezTo>
                    <a:pt x="2579" y="2980"/>
                    <a:pt x="2439" y="3025"/>
                    <a:pt x="2297" y="3060"/>
                  </a:cubicBezTo>
                  <a:lnTo>
                    <a:pt x="2297" y="3060"/>
                  </a:lnTo>
                  <a:cubicBezTo>
                    <a:pt x="2192" y="2850"/>
                    <a:pt x="2100" y="2630"/>
                    <a:pt x="2025" y="2404"/>
                  </a:cubicBezTo>
                  <a:cubicBezTo>
                    <a:pt x="1846" y="1975"/>
                    <a:pt x="1775" y="1511"/>
                    <a:pt x="1811" y="1047"/>
                  </a:cubicBezTo>
                  <a:cubicBezTo>
                    <a:pt x="1858" y="618"/>
                    <a:pt x="2156" y="249"/>
                    <a:pt x="2573" y="118"/>
                  </a:cubicBezTo>
                  <a:cubicBezTo>
                    <a:pt x="2645" y="105"/>
                    <a:pt x="2717" y="99"/>
                    <a:pt x="2788" y="99"/>
                  </a:cubicBezTo>
                  <a:close/>
                  <a:moveTo>
                    <a:pt x="7258" y="2426"/>
                  </a:moveTo>
                  <a:cubicBezTo>
                    <a:pt x="7320" y="2426"/>
                    <a:pt x="7381" y="2431"/>
                    <a:pt x="7442" y="2440"/>
                  </a:cubicBezTo>
                  <a:cubicBezTo>
                    <a:pt x="7692" y="2475"/>
                    <a:pt x="7919" y="2606"/>
                    <a:pt x="8073" y="2797"/>
                  </a:cubicBezTo>
                  <a:cubicBezTo>
                    <a:pt x="8228" y="3011"/>
                    <a:pt x="8300" y="3261"/>
                    <a:pt x="8264" y="3511"/>
                  </a:cubicBezTo>
                  <a:cubicBezTo>
                    <a:pt x="8252" y="3773"/>
                    <a:pt x="8169" y="4023"/>
                    <a:pt x="8038" y="4249"/>
                  </a:cubicBezTo>
                  <a:cubicBezTo>
                    <a:pt x="7740" y="4714"/>
                    <a:pt x="7311" y="5059"/>
                    <a:pt x="6799" y="5250"/>
                  </a:cubicBezTo>
                  <a:cubicBezTo>
                    <a:pt x="6439" y="5384"/>
                    <a:pt x="6060" y="5453"/>
                    <a:pt x="5680" y="5453"/>
                  </a:cubicBezTo>
                  <a:cubicBezTo>
                    <a:pt x="5521" y="5453"/>
                    <a:pt x="5362" y="5441"/>
                    <a:pt x="5204" y="5416"/>
                  </a:cubicBezTo>
                  <a:cubicBezTo>
                    <a:pt x="5137" y="5406"/>
                    <a:pt x="5070" y="5393"/>
                    <a:pt x="5004" y="5378"/>
                  </a:cubicBezTo>
                  <a:lnTo>
                    <a:pt x="5004" y="5378"/>
                  </a:lnTo>
                  <a:cubicBezTo>
                    <a:pt x="5091" y="4720"/>
                    <a:pt x="5321" y="4080"/>
                    <a:pt x="5680" y="3511"/>
                  </a:cubicBezTo>
                  <a:cubicBezTo>
                    <a:pt x="5918" y="3095"/>
                    <a:pt x="6287" y="2749"/>
                    <a:pt x="6728" y="2535"/>
                  </a:cubicBezTo>
                  <a:cubicBezTo>
                    <a:pt x="6896" y="2464"/>
                    <a:pt x="7078" y="2426"/>
                    <a:pt x="7258" y="2426"/>
                  </a:cubicBezTo>
                  <a:close/>
                  <a:moveTo>
                    <a:pt x="2791" y="0"/>
                  </a:moveTo>
                  <a:cubicBezTo>
                    <a:pt x="2715" y="0"/>
                    <a:pt x="2637" y="8"/>
                    <a:pt x="2561" y="23"/>
                  </a:cubicBezTo>
                  <a:cubicBezTo>
                    <a:pt x="2335" y="70"/>
                    <a:pt x="2132" y="201"/>
                    <a:pt x="1989" y="392"/>
                  </a:cubicBezTo>
                  <a:cubicBezTo>
                    <a:pt x="1846" y="570"/>
                    <a:pt x="1751" y="797"/>
                    <a:pt x="1715" y="1035"/>
                  </a:cubicBezTo>
                  <a:cubicBezTo>
                    <a:pt x="1668" y="1511"/>
                    <a:pt x="1751" y="1999"/>
                    <a:pt x="1930" y="2440"/>
                  </a:cubicBezTo>
                  <a:cubicBezTo>
                    <a:pt x="2002" y="2662"/>
                    <a:pt x="2089" y="2878"/>
                    <a:pt x="2191" y="3086"/>
                  </a:cubicBezTo>
                  <a:lnTo>
                    <a:pt x="2191" y="3086"/>
                  </a:lnTo>
                  <a:cubicBezTo>
                    <a:pt x="1939" y="3141"/>
                    <a:pt x="1682" y="3170"/>
                    <a:pt x="1427" y="3170"/>
                  </a:cubicBezTo>
                  <a:cubicBezTo>
                    <a:pt x="1372" y="3170"/>
                    <a:pt x="1318" y="3169"/>
                    <a:pt x="1263" y="3166"/>
                  </a:cubicBezTo>
                  <a:cubicBezTo>
                    <a:pt x="858" y="3154"/>
                    <a:pt x="549" y="3118"/>
                    <a:pt x="334" y="3095"/>
                  </a:cubicBezTo>
                  <a:lnTo>
                    <a:pt x="84" y="3071"/>
                  </a:lnTo>
                  <a:lnTo>
                    <a:pt x="1" y="3071"/>
                  </a:lnTo>
                  <a:lnTo>
                    <a:pt x="84" y="3083"/>
                  </a:lnTo>
                  <a:lnTo>
                    <a:pt x="322" y="3118"/>
                  </a:lnTo>
                  <a:cubicBezTo>
                    <a:pt x="632" y="3166"/>
                    <a:pt x="941" y="3202"/>
                    <a:pt x="1263" y="3214"/>
                  </a:cubicBezTo>
                  <a:cubicBezTo>
                    <a:pt x="1339" y="3219"/>
                    <a:pt x="1415" y="3222"/>
                    <a:pt x="1491" y="3222"/>
                  </a:cubicBezTo>
                  <a:cubicBezTo>
                    <a:pt x="1736" y="3222"/>
                    <a:pt x="1979" y="3194"/>
                    <a:pt x="2219" y="3142"/>
                  </a:cubicBezTo>
                  <a:lnTo>
                    <a:pt x="2219" y="3142"/>
                  </a:lnTo>
                  <a:cubicBezTo>
                    <a:pt x="2567" y="3835"/>
                    <a:pt x="3072" y="4440"/>
                    <a:pt x="3692" y="4916"/>
                  </a:cubicBezTo>
                  <a:cubicBezTo>
                    <a:pt x="4055" y="5181"/>
                    <a:pt x="4466" y="5373"/>
                    <a:pt x="4906" y="5479"/>
                  </a:cubicBezTo>
                  <a:lnTo>
                    <a:pt x="4906" y="5479"/>
                  </a:lnTo>
                  <a:cubicBezTo>
                    <a:pt x="4806" y="6479"/>
                    <a:pt x="5024" y="7505"/>
                    <a:pt x="5561" y="8405"/>
                  </a:cubicBezTo>
                  <a:cubicBezTo>
                    <a:pt x="5883" y="8988"/>
                    <a:pt x="6406" y="9452"/>
                    <a:pt x="7037" y="9702"/>
                  </a:cubicBezTo>
                  <a:cubicBezTo>
                    <a:pt x="7199" y="9754"/>
                    <a:pt x="7364" y="9778"/>
                    <a:pt x="7531" y="9778"/>
                  </a:cubicBezTo>
                  <a:cubicBezTo>
                    <a:pt x="7636" y="9778"/>
                    <a:pt x="7742" y="9768"/>
                    <a:pt x="7847" y="9750"/>
                  </a:cubicBezTo>
                  <a:cubicBezTo>
                    <a:pt x="8073" y="9714"/>
                    <a:pt x="8300" y="9631"/>
                    <a:pt x="8502" y="9536"/>
                  </a:cubicBezTo>
                  <a:cubicBezTo>
                    <a:pt x="8788" y="9393"/>
                    <a:pt x="9050" y="9226"/>
                    <a:pt x="9300" y="9036"/>
                  </a:cubicBezTo>
                  <a:cubicBezTo>
                    <a:pt x="9383" y="8964"/>
                    <a:pt x="9454" y="8917"/>
                    <a:pt x="9502" y="8881"/>
                  </a:cubicBezTo>
                  <a:lnTo>
                    <a:pt x="9562" y="8821"/>
                  </a:lnTo>
                  <a:lnTo>
                    <a:pt x="9562" y="8821"/>
                  </a:lnTo>
                  <a:cubicBezTo>
                    <a:pt x="9526" y="8833"/>
                    <a:pt x="9502" y="8857"/>
                    <a:pt x="9478" y="8869"/>
                  </a:cubicBezTo>
                  <a:lnTo>
                    <a:pt x="9276" y="9012"/>
                  </a:lnTo>
                  <a:cubicBezTo>
                    <a:pt x="9014" y="9190"/>
                    <a:pt x="8752" y="9357"/>
                    <a:pt x="8466" y="9488"/>
                  </a:cubicBezTo>
                  <a:cubicBezTo>
                    <a:pt x="8191" y="9637"/>
                    <a:pt x="7888" y="9711"/>
                    <a:pt x="7583" y="9711"/>
                  </a:cubicBezTo>
                  <a:cubicBezTo>
                    <a:pt x="7400" y="9711"/>
                    <a:pt x="7216" y="9685"/>
                    <a:pt x="7037" y="9631"/>
                  </a:cubicBezTo>
                  <a:cubicBezTo>
                    <a:pt x="6430" y="9393"/>
                    <a:pt x="5918" y="8940"/>
                    <a:pt x="5609" y="8357"/>
                  </a:cubicBezTo>
                  <a:cubicBezTo>
                    <a:pt x="5204" y="7678"/>
                    <a:pt x="4990" y="6893"/>
                    <a:pt x="4966" y="6095"/>
                  </a:cubicBezTo>
                  <a:cubicBezTo>
                    <a:pt x="4961" y="5896"/>
                    <a:pt x="4969" y="5696"/>
                    <a:pt x="4990" y="5498"/>
                  </a:cubicBezTo>
                  <a:lnTo>
                    <a:pt x="4990" y="5498"/>
                  </a:lnTo>
                  <a:cubicBezTo>
                    <a:pt x="5056" y="5513"/>
                    <a:pt x="5124" y="5525"/>
                    <a:pt x="5192" y="5535"/>
                  </a:cubicBezTo>
                  <a:cubicBezTo>
                    <a:pt x="5355" y="5560"/>
                    <a:pt x="5519" y="5572"/>
                    <a:pt x="5683" y="5572"/>
                  </a:cubicBezTo>
                  <a:cubicBezTo>
                    <a:pt x="6081" y="5572"/>
                    <a:pt x="6476" y="5500"/>
                    <a:pt x="6847" y="5357"/>
                  </a:cubicBezTo>
                  <a:cubicBezTo>
                    <a:pt x="7383" y="5166"/>
                    <a:pt x="7847" y="4797"/>
                    <a:pt x="8145" y="4309"/>
                  </a:cubicBezTo>
                  <a:cubicBezTo>
                    <a:pt x="8288" y="4071"/>
                    <a:pt x="8383" y="3797"/>
                    <a:pt x="8395" y="3523"/>
                  </a:cubicBezTo>
                  <a:cubicBezTo>
                    <a:pt x="8431" y="3237"/>
                    <a:pt x="8347" y="2952"/>
                    <a:pt x="8180" y="2725"/>
                  </a:cubicBezTo>
                  <a:cubicBezTo>
                    <a:pt x="8002" y="2511"/>
                    <a:pt x="7752" y="2368"/>
                    <a:pt x="7478" y="2333"/>
                  </a:cubicBezTo>
                  <a:cubicBezTo>
                    <a:pt x="7402" y="2319"/>
                    <a:pt x="7324" y="2312"/>
                    <a:pt x="7247" y="2312"/>
                  </a:cubicBezTo>
                  <a:cubicBezTo>
                    <a:pt x="7058" y="2312"/>
                    <a:pt x="6869" y="2352"/>
                    <a:pt x="6692" y="2428"/>
                  </a:cubicBezTo>
                  <a:cubicBezTo>
                    <a:pt x="6240" y="2654"/>
                    <a:pt x="5859" y="3011"/>
                    <a:pt x="5597" y="3452"/>
                  </a:cubicBezTo>
                  <a:cubicBezTo>
                    <a:pt x="5229" y="4043"/>
                    <a:pt x="5004" y="4693"/>
                    <a:pt x="4920" y="5359"/>
                  </a:cubicBezTo>
                  <a:lnTo>
                    <a:pt x="4920" y="5359"/>
                  </a:lnTo>
                  <a:cubicBezTo>
                    <a:pt x="4500" y="5255"/>
                    <a:pt x="4102" y="5074"/>
                    <a:pt x="3751" y="4821"/>
                  </a:cubicBezTo>
                  <a:cubicBezTo>
                    <a:pt x="3158" y="4360"/>
                    <a:pt x="2669" y="3780"/>
                    <a:pt x="2326" y="3117"/>
                  </a:cubicBezTo>
                  <a:lnTo>
                    <a:pt x="2326" y="3117"/>
                  </a:lnTo>
                  <a:cubicBezTo>
                    <a:pt x="2465" y="3082"/>
                    <a:pt x="2603" y="3038"/>
                    <a:pt x="2739" y="2987"/>
                  </a:cubicBezTo>
                  <a:cubicBezTo>
                    <a:pt x="3037" y="2868"/>
                    <a:pt x="3299" y="2690"/>
                    <a:pt x="3525" y="2463"/>
                  </a:cubicBezTo>
                  <a:cubicBezTo>
                    <a:pt x="3775" y="2213"/>
                    <a:pt x="3942" y="1892"/>
                    <a:pt x="4001" y="1535"/>
                  </a:cubicBezTo>
                  <a:cubicBezTo>
                    <a:pt x="4085" y="1142"/>
                    <a:pt x="3978" y="737"/>
                    <a:pt x="3716" y="428"/>
                  </a:cubicBezTo>
                  <a:cubicBezTo>
                    <a:pt x="3481" y="154"/>
                    <a:pt x="3142" y="0"/>
                    <a:pt x="279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509;p38">
              <a:extLst>
                <a:ext uri="{FF2B5EF4-FFF2-40B4-BE49-F238E27FC236}">
                  <a16:creationId xmlns:a16="http://schemas.microsoft.com/office/drawing/2014/main" id="{DEE8C730-C916-4EF8-A1A7-EF9A284DA7D9}"/>
                </a:ext>
              </a:extLst>
            </p:cNvPr>
            <p:cNvSpPr/>
            <p:nvPr/>
          </p:nvSpPr>
          <p:spPr>
            <a:xfrm flipH="1">
              <a:off x="7663712" y="1283078"/>
              <a:ext cx="177537" cy="91776"/>
            </a:xfrm>
            <a:custGeom>
              <a:avLst/>
              <a:gdLst/>
              <a:ahLst/>
              <a:cxnLst/>
              <a:rect l="l" t="t" r="r" b="b"/>
              <a:pathLst>
                <a:path w="4633" h="2395" extrusionOk="0">
                  <a:moveTo>
                    <a:pt x="4631" y="1"/>
                  </a:moveTo>
                  <a:cubicBezTo>
                    <a:pt x="4604" y="1"/>
                    <a:pt x="4483" y="295"/>
                    <a:pt x="4180" y="680"/>
                  </a:cubicBezTo>
                  <a:cubicBezTo>
                    <a:pt x="3423" y="1712"/>
                    <a:pt x="2225" y="2302"/>
                    <a:pt x="958" y="2302"/>
                  </a:cubicBezTo>
                  <a:cubicBezTo>
                    <a:pt x="909" y="2302"/>
                    <a:pt x="859" y="2301"/>
                    <a:pt x="810" y="2299"/>
                  </a:cubicBezTo>
                  <a:cubicBezTo>
                    <a:pt x="343" y="2277"/>
                    <a:pt x="42" y="2203"/>
                    <a:pt x="5" y="2203"/>
                  </a:cubicBezTo>
                  <a:cubicBezTo>
                    <a:pt x="2" y="2203"/>
                    <a:pt x="1" y="2203"/>
                    <a:pt x="1" y="2204"/>
                  </a:cubicBezTo>
                  <a:cubicBezTo>
                    <a:pt x="60" y="2240"/>
                    <a:pt x="132" y="2275"/>
                    <a:pt x="203" y="2287"/>
                  </a:cubicBezTo>
                  <a:cubicBezTo>
                    <a:pt x="405" y="2335"/>
                    <a:pt x="596" y="2371"/>
                    <a:pt x="798" y="2383"/>
                  </a:cubicBezTo>
                  <a:cubicBezTo>
                    <a:pt x="899" y="2390"/>
                    <a:pt x="999" y="2394"/>
                    <a:pt x="1099" y="2394"/>
                  </a:cubicBezTo>
                  <a:cubicBezTo>
                    <a:pt x="2357" y="2394"/>
                    <a:pt x="3534" y="1776"/>
                    <a:pt x="4251" y="728"/>
                  </a:cubicBezTo>
                  <a:cubicBezTo>
                    <a:pt x="4370" y="573"/>
                    <a:pt x="4465" y="394"/>
                    <a:pt x="4549" y="204"/>
                  </a:cubicBezTo>
                  <a:cubicBezTo>
                    <a:pt x="4585" y="144"/>
                    <a:pt x="4608" y="73"/>
                    <a:pt x="4632" y="1"/>
                  </a:cubicBezTo>
                  <a:cubicBezTo>
                    <a:pt x="4632" y="1"/>
                    <a:pt x="4631" y="1"/>
                    <a:pt x="463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510;p38">
              <a:extLst>
                <a:ext uri="{FF2B5EF4-FFF2-40B4-BE49-F238E27FC236}">
                  <a16:creationId xmlns:a16="http://schemas.microsoft.com/office/drawing/2014/main" id="{EF2513B6-26B9-4A8B-A23D-A2B3400BC34C}"/>
                </a:ext>
              </a:extLst>
            </p:cNvPr>
            <p:cNvSpPr/>
            <p:nvPr/>
          </p:nvSpPr>
          <p:spPr>
            <a:xfrm flipH="1">
              <a:off x="7532298" y="1320136"/>
              <a:ext cx="42037" cy="36021"/>
            </a:xfrm>
            <a:custGeom>
              <a:avLst/>
              <a:gdLst/>
              <a:ahLst/>
              <a:cxnLst/>
              <a:rect l="l" t="t" r="r" b="b"/>
              <a:pathLst>
                <a:path w="1097" h="940" extrusionOk="0">
                  <a:moveTo>
                    <a:pt x="985" y="0"/>
                  </a:moveTo>
                  <a:cubicBezTo>
                    <a:pt x="953" y="0"/>
                    <a:pt x="914" y="3"/>
                    <a:pt x="870" y="11"/>
                  </a:cubicBezTo>
                  <a:cubicBezTo>
                    <a:pt x="489" y="82"/>
                    <a:pt x="179" y="344"/>
                    <a:pt x="48" y="713"/>
                  </a:cubicBezTo>
                  <a:cubicBezTo>
                    <a:pt x="1" y="856"/>
                    <a:pt x="1" y="939"/>
                    <a:pt x="13" y="939"/>
                  </a:cubicBezTo>
                  <a:cubicBezTo>
                    <a:pt x="120" y="725"/>
                    <a:pt x="263" y="523"/>
                    <a:pt x="441" y="344"/>
                  </a:cubicBezTo>
                  <a:cubicBezTo>
                    <a:pt x="644" y="201"/>
                    <a:pt x="870" y="94"/>
                    <a:pt x="1096" y="22"/>
                  </a:cubicBezTo>
                  <a:cubicBezTo>
                    <a:pt x="1096" y="14"/>
                    <a:pt x="1056" y="0"/>
                    <a:pt x="98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511;p38">
              <a:extLst>
                <a:ext uri="{FF2B5EF4-FFF2-40B4-BE49-F238E27FC236}">
                  <a16:creationId xmlns:a16="http://schemas.microsoft.com/office/drawing/2014/main" id="{8CC389A3-71F8-4382-ADDE-B5C70625A39A}"/>
                </a:ext>
              </a:extLst>
            </p:cNvPr>
            <p:cNvSpPr/>
            <p:nvPr/>
          </p:nvSpPr>
          <p:spPr>
            <a:xfrm flipH="1">
              <a:off x="7335669" y="1293770"/>
              <a:ext cx="59779" cy="79706"/>
            </a:xfrm>
            <a:custGeom>
              <a:avLst/>
              <a:gdLst/>
              <a:ahLst/>
              <a:cxnLst/>
              <a:rect l="l" t="t" r="r" b="b"/>
              <a:pathLst>
                <a:path w="1560" h="2080" extrusionOk="0">
                  <a:moveTo>
                    <a:pt x="962" y="130"/>
                  </a:moveTo>
                  <a:cubicBezTo>
                    <a:pt x="991" y="130"/>
                    <a:pt x="1019" y="133"/>
                    <a:pt x="1048" y="139"/>
                  </a:cubicBezTo>
                  <a:cubicBezTo>
                    <a:pt x="1203" y="175"/>
                    <a:pt x="1334" y="306"/>
                    <a:pt x="1381" y="460"/>
                  </a:cubicBezTo>
                  <a:cubicBezTo>
                    <a:pt x="1429" y="603"/>
                    <a:pt x="1405" y="770"/>
                    <a:pt x="1298" y="889"/>
                  </a:cubicBezTo>
                  <a:cubicBezTo>
                    <a:pt x="1174" y="1048"/>
                    <a:pt x="978" y="1135"/>
                    <a:pt x="778" y="1135"/>
                  </a:cubicBezTo>
                  <a:cubicBezTo>
                    <a:pt x="709" y="1135"/>
                    <a:pt x="639" y="1125"/>
                    <a:pt x="572" y="1103"/>
                  </a:cubicBezTo>
                  <a:cubicBezTo>
                    <a:pt x="569" y="1103"/>
                    <a:pt x="567" y="1102"/>
                    <a:pt x="565" y="1101"/>
                  </a:cubicBezTo>
                  <a:lnTo>
                    <a:pt x="565" y="1101"/>
                  </a:lnTo>
                  <a:cubicBezTo>
                    <a:pt x="532" y="990"/>
                    <a:pt x="510" y="875"/>
                    <a:pt x="500" y="758"/>
                  </a:cubicBezTo>
                  <a:cubicBezTo>
                    <a:pt x="488" y="603"/>
                    <a:pt x="536" y="449"/>
                    <a:pt x="631" y="318"/>
                  </a:cubicBezTo>
                  <a:cubicBezTo>
                    <a:pt x="700" y="199"/>
                    <a:pt x="826" y="130"/>
                    <a:pt x="962" y="130"/>
                  </a:cubicBezTo>
                  <a:close/>
                  <a:moveTo>
                    <a:pt x="986" y="1"/>
                  </a:moveTo>
                  <a:cubicBezTo>
                    <a:pt x="811" y="1"/>
                    <a:pt x="638" y="91"/>
                    <a:pt x="536" y="234"/>
                  </a:cubicBezTo>
                  <a:cubicBezTo>
                    <a:pt x="429" y="389"/>
                    <a:pt x="381" y="580"/>
                    <a:pt x="393" y="758"/>
                  </a:cubicBezTo>
                  <a:cubicBezTo>
                    <a:pt x="400" y="856"/>
                    <a:pt x="417" y="951"/>
                    <a:pt x="443" y="1043"/>
                  </a:cubicBezTo>
                  <a:lnTo>
                    <a:pt x="443" y="1043"/>
                  </a:lnTo>
                  <a:cubicBezTo>
                    <a:pt x="318" y="976"/>
                    <a:pt x="208" y="886"/>
                    <a:pt x="119" y="770"/>
                  </a:cubicBezTo>
                  <a:cubicBezTo>
                    <a:pt x="36" y="663"/>
                    <a:pt x="0" y="603"/>
                    <a:pt x="0" y="603"/>
                  </a:cubicBezTo>
                  <a:lnTo>
                    <a:pt x="0" y="603"/>
                  </a:lnTo>
                  <a:cubicBezTo>
                    <a:pt x="12" y="675"/>
                    <a:pt x="36" y="746"/>
                    <a:pt x="83" y="806"/>
                  </a:cubicBezTo>
                  <a:cubicBezTo>
                    <a:pt x="177" y="952"/>
                    <a:pt x="316" y="1070"/>
                    <a:pt x="477" y="1153"/>
                  </a:cubicBezTo>
                  <a:lnTo>
                    <a:pt x="477" y="1153"/>
                  </a:lnTo>
                  <a:cubicBezTo>
                    <a:pt x="534" y="1311"/>
                    <a:pt x="615" y="1459"/>
                    <a:pt x="714" y="1592"/>
                  </a:cubicBezTo>
                  <a:cubicBezTo>
                    <a:pt x="833" y="1746"/>
                    <a:pt x="988" y="1889"/>
                    <a:pt x="1155" y="1996"/>
                  </a:cubicBezTo>
                  <a:cubicBezTo>
                    <a:pt x="1214" y="2032"/>
                    <a:pt x="1286" y="2068"/>
                    <a:pt x="1357" y="2080"/>
                  </a:cubicBezTo>
                  <a:cubicBezTo>
                    <a:pt x="1131" y="1937"/>
                    <a:pt x="941" y="1758"/>
                    <a:pt x="786" y="1544"/>
                  </a:cubicBezTo>
                  <a:cubicBezTo>
                    <a:pt x="709" y="1439"/>
                    <a:pt x="647" y="1325"/>
                    <a:pt x="601" y="1204"/>
                  </a:cubicBezTo>
                  <a:lnTo>
                    <a:pt x="601" y="1204"/>
                  </a:lnTo>
                  <a:cubicBezTo>
                    <a:pt x="666" y="1221"/>
                    <a:pt x="732" y="1230"/>
                    <a:pt x="799" y="1230"/>
                  </a:cubicBezTo>
                  <a:cubicBezTo>
                    <a:pt x="1024" y="1230"/>
                    <a:pt x="1246" y="1130"/>
                    <a:pt x="1393" y="949"/>
                  </a:cubicBezTo>
                  <a:cubicBezTo>
                    <a:pt x="1524" y="806"/>
                    <a:pt x="1560" y="603"/>
                    <a:pt x="1500" y="413"/>
                  </a:cubicBezTo>
                  <a:cubicBezTo>
                    <a:pt x="1441" y="210"/>
                    <a:pt x="1274" y="56"/>
                    <a:pt x="1072" y="8"/>
                  </a:cubicBezTo>
                  <a:cubicBezTo>
                    <a:pt x="1043" y="3"/>
                    <a:pt x="1014" y="1"/>
                    <a:pt x="98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512;p38">
              <a:extLst>
                <a:ext uri="{FF2B5EF4-FFF2-40B4-BE49-F238E27FC236}">
                  <a16:creationId xmlns:a16="http://schemas.microsoft.com/office/drawing/2014/main" id="{7668BAF6-DD56-4E2C-8364-37D909D90BC7}"/>
                </a:ext>
              </a:extLst>
            </p:cNvPr>
            <p:cNvSpPr/>
            <p:nvPr/>
          </p:nvSpPr>
          <p:spPr>
            <a:xfrm flipH="1">
              <a:off x="7307388" y="1239966"/>
              <a:ext cx="65719" cy="29506"/>
            </a:xfrm>
            <a:custGeom>
              <a:avLst/>
              <a:gdLst/>
              <a:ahLst/>
              <a:cxnLst/>
              <a:rect l="l" t="t" r="r" b="b"/>
              <a:pathLst>
                <a:path w="1715" h="770" extrusionOk="0">
                  <a:moveTo>
                    <a:pt x="399" y="1"/>
                  </a:moveTo>
                  <a:cubicBezTo>
                    <a:pt x="357" y="1"/>
                    <a:pt x="316" y="3"/>
                    <a:pt x="274" y="7"/>
                  </a:cubicBezTo>
                  <a:cubicBezTo>
                    <a:pt x="96" y="19"/>
                    <a:pt x="0" y="55"/>
                    <a:pt x="0" y="67"/>
                  </a:cubicBezTo>
                  <a:cubicBezTo>
                    <a:pt x="310" y="79"/>
                    <a:pt x="631" y="126"/>
                    <a:pt x="929" y="233"/>
                  </a:cubicBezTo>
                  <a:cubicBezTo>
                    <a:pt x="1215" y="364"/>
                    <a:pt x="1477" y="543"/>
                    <a:pt x="1703" y="769"/>
                  </a:cubicBezTo>
                  <a:cubicBezTo>
                    <a:pt x="1715" y="757"/>
                    <a:pt x="1667" y="662"/>
                    <a:pt x="1548" y="519"/>
                  </a:cubicBezTo>
                  <a:cubicBezTo>
                    <a:pt x="1393" y="340"/>
                    <a:pt x="1191" y="209"/>
                    <a:pt x="977" y="114"/>
                  </a:cubicBezTo>
                  <a:cubicBezTo>
                    <a:pt x="790" y="45"/>
                    <a:pt x="595" y="1"/>
                    <a:pt x="399"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513;p38">
              <a:extLst>
                <a:ext uri="{FF2B5EF4-FFF2-40B4-BE49-F238E27FC236}">
                  <a16:creationId xmlns:a16="http://schemas.microsoft.com/office/drawing/2014/main" id="{A6FCB463-A059-40B6-9162-715B6DA81071}"/>
                </a:ext>
              </a:extLst>
            </p:cNvPr>
            <p:cNvSpPr/>
            <p:nvPr/>
          </p:nvSpPr>
          <p:spPr>
            <a:xfrm flipH="1">
              <a:off x="7062371" y="1300017"/>
              <a:ext cx="338097" cy="252759"/>
            </a:xfrm>
            <a:custGeom>
              <a:avLst/>
              <a:gdLst/>
              <a:ahLst/>
              <a:cxnLst/>
              <a:rect l="l" t="t" r="r" b="b"/>
              <a:pathLst>
                <a:path w="8823" h="6596" extrusionOk="0">
                  <a:moveTo>
                    <a:pt x="5650" y="129"/>
                  </a:moveTo>
                  <a:cubicBezTo>
                    <a:pt x="5827" y="129"/>
                    <a:pt x="6005" y="157"/>
                    <a:pt x="6179" y="214"/>
                  </a:cubicBezTo>
                  <a:cubicBezTo>
                    <a:pt x="6846" y="393"/>
                    <a:pt x="7370" y="905"/>
                    <a:pt x="7572" y="1571"/>
                  </a:cubicBezTo>
                  <a:cubicBezTo>
                    <a:pt x="7650" y="1826"/>
                    <a:pt x="7675" y="2088"/>
                    <a:pt x="7651" y="2343"/>
                  </a:cubicBezTo>
                  <a:lnTo>
                    <a:pt x="7651" y="2343"/>
                  </a:lnTo>
                  <a:cubicBezTo>
                    <a:pt x="7077" y="2499"/>
                    <a:pt x="6485" y="2583"/>
                    <a:pt x="5894" y="2583"/>
                  </a:cubicBezTo>
                  <a:cubicBezTo>
                    <a:pt x="5862" y="2585"/>
                    <a:pt x="5831" y="2586"/>
                    <a:pt x="5799" y="2586"/>
                  </a:cubicBezTo>
                  <a:cubicBezTo>
                    <a:pt x="5590" y="2586"/>
                    <a:pt x="5374" y="2553"/>
                    <a:pt x="5167" y="2512"/>
                  </a:cubicBezTo>
                  <a:cubicBezTo>
                    <a:pt x="4917" y="2464"/>
                    <a:pt x="4679" y="2345"/>
                    <a:pt x="4477" y="2167"/>
                  </a:cubicBezTo>
                  <a:cubicBezTo>
                    <a:pt x="4274" y="1988"/>
                    <a:pt x="4155" y="1726"/>
                    <a:pt x="4155" y="1440"/>
                  </a:cubicBezTo>
                  <a:cubicBezTo>
                    <a:pt x="4155" y="1155"/>
                    <a:pt x="4251" y="869"/>
                    <a:pt x="4441" y="643"/>
                  </a:cubicBezTo>
                  <a:cubicBezTo>
                    <a:pt x="4766" y="309"/>
                    <a:pt x="5201" y="129"/>
                    <a:pt x="5650" y="129"/>
                  </a:cubicBezTo>
                  <a:close/>
                  <a:moveTo>
                    <a:pt x="5647" y="1"/>
                  </a:moveTo>
                  <a:cubicBezTo>
                    <a:pt x="5164" y="1"/>
                    <a:pt x="4696" y="200"/>
                    <a:pt x="4346" y="559"/>
                  </a:cubicBezTo>
                  <a:cubicBezTo>
                    <a:pt x="4143" y="798"/>
                    <a:pt x="4036" y="1107"/>
                    <a:pt x="4036" y="1429"/>
                  </a:cubicBezTo>
                  <a:cubicBezTo>
                    <a:pt x="4048" y="1738"/>
                    <a:pt x="4179" y="2024"/>
                    <a:pt x="4405" y="2226"/>
                  </a:cubicBezTo>
                  <a:cubicBezTo>
                    <a:pt x="4608" y="2405"/>
                    <a:pt x="4870" y="2536"/>
                    <a:pt x="5132" y="2583"/>
                  </a:cubicBezTo>
                  <a:cubicBezTo>
                    <a:pt x="5340" y="2633"/>
                    <a:pt x="5548" y="2658"/>
                    <a:pt x="5757" y="2658"/>
                  </a:cubicBezTo>
                  <a:cubicBezTo>
                    <a:pt x="5798" y="2658"/>
                    <a:pt x="5840" y="2657"/>
                    <a:pt x="5882" y="2655"/>
                  </a:cubicBezTo>
                  <a:cubicBezTo>
                    <a:pt x="6481" y="2645"/>
                    <a:pt x="7074" y="2552"/>
                    <a:pt x="7646" y="2387"/>
                  </a:cubicBezTo>
                  <a:lnTo>
                    <a:pt x="7646" y="2387"/>
                  </a:lnTo>
                  <a:cubicBezTo>
                    <a:pt x="7599" y="2784"/>
                    <a:pt x="7432" y="3164"/>
                    <a:pt x="7156" y="3476"/>
                  </a:cubicBezTo>
                  <a:cubicBezTo>
                    <a:pt x="6703" y="3941"/>
                    <a:pt x="6132" y="4250"/>
                    <a:pt x="5501" y="4369"/>
                  </a:cubicBezTo>
                  <a:cubicBezTo>
                    <a:pt x="4917" y="4488"/>
                    <a:pt x="4334" y="4548"/>
                    <a:pt x="3751" y="4560"/>
                  </a:cubicBezTo>
                  <a:cubicBezTo>
                    <a:pt x="3239" y="4572"/>
                    <a:pt x="2727" y="4631"/>
                    <a:pt x="2215" y="4727"/>
                  </a:cubicBezTo>
                  <a:cubicBezTo>
                    <a:pt x="1465" y="4858"/>
                    <a:pt x="786" y="5250"/>
                    <a:pt x="322" y="5846"/>
                  </a:cubicBezTo>
                  <a:cubicBezTo>
                    <a:pt x="202" y="6012"/>
                    <a:pt x="107" y="6203"/>
                    <a:pt x="48" y="6393"/>
                  </a:cubicBezTo>
                  <a:cubicBezTo>
                    <a:pt x="24" y="6453"/>
                    <a:pt x="0" y="6513"/>
                    <a:pt x="0" y="6548"/>
                  </a:cubicBezTo>
                  <a:cubicBezTo>
                    <a:pt x="0" y="6560"/>
                    <a:pt x="0" y="6584"/>
                    <a:pt x="0" y="6596"/>
                  </a:cubicBezTo>
                  <a:cubicBezTo>
                    <a:pt x="83" y="6334"/>
                    <a:pt x="202" y="6096"/>
                    <a:pt x="369" y="5881"/>
                  </a:cubicBezTo>
                  <a:cubicBezTo>
                    <a:pt x="845" y="5310"/>
                    <a:pt x="1500" y="4929"/>
                    <a:pt x="2238" y="4810"/>
                  </a:cubicBezTo>
                  <a:cubicBezTo>
                    <a:pt x="2738" y="4715"/>
                    <a:pt x="3250" y="4667"/>
                    <a:pt x="3762" y="4655"/>
                  </a:cubicBezTo>
                  <a:cubicBezTo>
                    <a:pt x="4358" y="4655"/>
                    <a:pt x="4953" y="4596"/>
                    <a:pt x="5536" y="4477"/>
                  </a:cubicBezTo>
                  <a:cubicBezTo>
                    <a:pt x="6191" y="4357"/>
                    <a:pt x="6787" y="4024"/>
                    <a:pt x="7251" y="3548"/>
                  </a:cubicBezTo>
                  <a:cubicBezTo>
                    <a:pt x="7553" y="3209"/>
                    <a:pt x="7732" y="2789"/>
                    <a:pt x="7776" y="2348"/>
                  </a:cubicBezTo>
                  <a:lnTo>
                    <a:pt x="7776" y="2348"/>
                  </a:lnTo>
                  <a:cubicBezTo>
                    <a:pt x="7876" y="2318"/>
                    <a:pt x="7974" y="2285"/>
                    <a:pt x="8072" y="2250"/>
                  </a:cubicBezTo>
                  <a:cubicBezTo>
                    <a:pt x="8323" y="2155"/>
                    <a:pt x="8513" y="2071"/>
                    <a:pt x="8632" y="2012"/>
                  </a:cubicBezTo>
                  <a:lnTo>
                    <a:pt x="8775" y="1941"/>
                  </a:lnTo>
                  <a:cubicBezTo>
                    <a:pt x="8799" y="1929"/>
                    <a:pt x="8823" y="1917"/>
                    <a:pt x="8823" y="1917"/>
                  </a:cubicBezTo>
                  <a:lnTo>
                    <a:pt x="8823" y="1917"/>
                  </a:lnTo>
                  <a:cubicBezTo>
                    <a:pt x="8751" y="1941"/>
                    <a:pt x="8692" y="1964"/>
                    <a:pt x="8632" y="2000"/>
                  </a:cubicBezTo>
                  <a:cubicBezTo>
                    <a:pt x="8513" y="2060"/>
                    <a:pt x="8323" y="2131"/>
                    <a:pt x="8072" y="2214"/>
                  </a:cubicBezTo>
                  <a:cubicBezTo>
                    <a:pt x="7976" y="2247"/>
                    <a:pt x="7878" y="2278"/>
                    <a:pt x="7780" y="2307"/>
                  </a:cubicBezTo>
                  <a:lnTo>
                    <a:pt x="7780" y="2307"/>
                  </a:lnTo>
                  <a:cubicBezTo>
                    <a:pt x="7802" y="2048"/>
                    <a:pt x="7777" y="1783"/>
                    <a:pt x="7703" y="1524"/>
                  </a:cubicBezTo>
                  <a:cubicBezTo>
                    <a:pt x="7477" y="833"/>
                    <a:pt x="6918" y="286"/>
                    <a:pt x="6215" y="95"/>
                  </a:cubicBezTo>
                  <a:cubicBezTo>
                    <a:pt x="6027" y="31"/>
                    <a:pt x="5836" y="1"/>
                    <a:pt x="5647"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514;p38">
              <a:extLst>
                <a:ext uri="{FF2B5EF4-FFF2-40B4-BE49-F238E27FC236}">
                  <a16:creationId xmlns:a16="http://schemas.microsoft.com/office/drawing/2014/main" id="{D572C96E-0BE1-44CF-8801-E7A1FF656888}"/>
                </a:ext>
              </a:extLst>
            </p:cNvPr>
            <p:cNvSpPr/>
            <p:nvPr/>
          </p:nvSpPr>
          <p:spPr>
            <a:xfrm flipH="1">
              <a:off x="7285011" y="1665459"/>
              <a:ext cx="124157" cy="58438"/>
            </a:xfrm>
            <a:custGeom>
              <a:avLst/>
              <a:gdLst/>
              <a:ahLst/>
              <a:cxnLst/>
              <a:rect l="l" t="t" r="r" b="b"/>
              <a:pathLst>
                <a:path w="3240" h="1525" extrusionOk="0">
                  <a:moveTo>
                    <a:pt x="1097" y="1"/>
                  </a:moveTo>
                  <a:cubicBezTo>
                    <a:pt x="907" y="1"/>
                    <a:pt x="715" y="24"/>
                    <a:pt x="525" y="72"/>
                  </a:cubicBezTo>
                  <a:cubicBezTo>
                    <a:pt x="334" y="108"/>
                    <a:pt x="156" y="179"/>
                    <a:pt x="1" y="298"/>
                  </a:cubicBezTo>
                  <a:cubicBezTo>
                    <a:pt x="2" y="301"/>
                    <a:pt x="5" y="302"/>
                    <a:pt x="11" y="302"/>
                  </a:cubicBezTo>
                  <a:cubicBezTo>
                    <a:pt x="55" y="302"/>
                    <a:pt x="240" y="219"/>
                    <a:pt x="549" y="155"/>
                  </a:cubicBezTo>
                  <a:cubicBezTo>
                    <a:pt x="704" y="124"/>
                    <a:pt x="861" y="109"/>
                    <a:pt x="1017" y="109"/>
                  </a:cubicBezTo>
                  <a:cubicBezTo>
                    <a:pt x="1755" y="109"/>
                    <a:pt x="2468" y="449"/>
                    <a:pt x="2930" y="1048"/>
                  </a:cubicBezTo>
                  <a:cubicBezTo>
                    <a:pt x="3132" y="1322"/>
                    <a:pt x="3216" y="1525"/>
                    <a:pt x="3239" y="1525"/>
                  </a:cubicBezTo>
                  <a:cubicBezTo>
                    <a:pt x="3204" y="1334"/>
                    <a:pt x="3120" y="1156"/>
                    <a:pt x="3001" y="1001"/>
                  </a:cubicBezTo>
                  <a:cubicBezTo>
                    <a:pt x="2564" y="364"/>
                    <a:pt x="1847" y="1"/>
                    <a:pt x="1097"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515;p38">
              <a:extLst>
                <a:ext uri="{FF2B5EF4-FFF2-40B4-BE49-F238E27FC236}">
                  <a16:creationId xmlns:a16="http://schemas.microsoft.com/office/drawing/2014/main" id="{BFCE3CA5-510D-4A97-9157-6E1FBA52179E}"/>
                </a:ext>
              </a:extLst>
            </p:cNvPr>
            <p:cNvSpPr/>
            <p:nvPr/>
          </p:nvSpPr>
          <p:spPr>
            <a:xfrm flipH="1">
              <a:off x="7181005" y="1790926"/>
              <a:ext cx="125038" cy="40428"/>
            </a:xfrm>
            <a:custGeom>
              <a:avLst/>
              <a:gdLst/>
              <a:ahLst/>
              <a:cxnLst/>
              <a:rect l="l" t="t" r="r" b="b"/>
              <a:pathLst>
                <a:path w="3263" h="1055" extrusionOk="0">
                  <a:moveTo>
                    <a:pt x="3262" y="0"/>
                  </a:moveTo>
                  <a:cubicBezTo>
                    <a:pt x="3245" y="0"/>
                    <a:pt x="3136" y="186"/>
                    <a:pt x="2882" y="406"/>
                  </a:cubicBezTo>
                  <a:cubicBezTo>
                    <a:pt x="2549" y="703"/>
                    <a:pt x="2132" y="882"/>
                    <a:pt x="1691" y="930"/>
                  </a:cubicBezTo>
                  <a:cubicBezTo>
                    <a:pt x="1651" y="932"/>
                    <a:pt x="1612" y="933"/>
                    <a:pt x="1572" y="933"/>
                  </a:cubicBezTo>
                  <a:cubicBezTo>
                    <a:pt x="1172" y="933"/>
                    <a:pt x="777" y="824"/>
                    <a:pt x="441" y="596"/>
                  </a:cubicBezTo>
                  <a:cubicBezTo>
                    <a:pt x="162" y="428"/>
                    <a:pt x="29" y="261"/>
                    <a:pt x="4" y="261"/>
                  </a:cubicBezTo>
                  <a:cubicBezTo>
                    <a:pt x="3" y="261"/>
                    <a:pt x="1" y="261"/>
                    <a:pt x="1" y="263"/>
                  </a:cubicBezTo>
                  <a:cubicBezTo>
                    <a:pt x="96" y="430"/>
                    <a:pt x="227" y="572"/>
                    <a:pt x="382" y="668"/>
                  </a:cubicBezTo>
                  <a:cubicBezTo>
                    <a:pt x="731" y="927"/>
                    <a:pt x="1141" y="1055"/>
                    <a:pt x="1550" y="1055"/>
                  </a:cubicBezTo>
                  <a:cubicBezTo>
                    <a:pt x="2061" y="1055"/>
                    <a:pt x="2570" y="855"/>
                    <a:pt x="2953" y="465"/>
                  </a:cubicBezTo>
                  <a:cubicBezTo>
                    <a:pt x="3096" y="346"/>
                    <a:pt x="3203" y="179"/>
                    <a:pt x="3263" y="1"/>
                  </a:cubicBezTo>
                  <a:cubicBezTo>
                    <a:pt x="3263" y="1"/>
                    <a:pt x="3262" y="0"/>
                    <a:pt x="3262"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516;p38">
              <a:extLst>
                <a:ext uri="{FF2B5EF4-FFF2-40B4-BE49-F238E27FC236}">
                  <a16:creationId xmlns:a16="http://schemas.microsoft.com/office/drawing/2014/main" id="{A6044DEB-7009-48A4-8AC5-925358F64784}"/>
                </a:ext>
              </a:extLst>
            </p:cNvPr>
            <p:cNvSpPr/>
            <p:nvPr/>
          </p:nvSpPr>
          <p:spPr>
            <a:xfrm flipH="1">
              <a:off x="7153603" y="1601767"/>
              <a:ext cx="93118" cy="41845"/>
            </a:xfrm>
            <a:custGeom>
              <a:avLst/>
              <a:gdLst/>
              <a:ahLst/>
              <a:cxnLst/>
              <a:rect l="l" t="t" r="r" b="b"/>
              <a:pathLst>
                <a:path w="2430" h="1092" extrusionOk="0">
                  <a:moveTo>
                    <a:pt x="1513" y="0"/>
                  </a:moveTo>
                  <a:cubicBezTo>
                    <a:pt x="995" y="0"/>
                    <a:pt x="488" y="247"/>
                    <a:pt x="179" y="698"/>
                  </a:cubicBezTo>
                  <a:cubicBezTo>
                    <a:pt x="84" y="805"/>
                    <a:pt x="24" y="936"/>
                    <a:pt x="0" y="1091"/>
                  </a:cubicBezTo>
                  <a:cubicBezTo>
                    <a:pt x="12" y="1091"/>
                    <a:pt x="84" y="948"/>
                    <a:pt x="250" y="746"/>
                  </a:cubicBezTo>
                  <a:cubicBezTo>
                    <a:pt x="572" y="341"/>
                    <a:pt x="1065" y="114"/>
                    <a:pt x="1574" y="114"/>
                  </a:cubicBezTo>
                  <a:cubicBezTo>
                    <a:pt x="1724" y="114"/>
                    <a:pt x="1876" y="134"/>
                    <a:pt x="2025" y="174"/>
                  </a:cubicBezTo>
                  <a:cubicBezTo>
                    <a:pt x="2245" y="237"/>
                    <a:pt x="2391" y="310"/>
                    <a:pt x="2423" y="310"/>
                  </a:cubicBezTo>
                  <a:cubicBezTo>
                    <a:pt x="2427" y="310"/>
                    <a:pt x="2429" y="308"/>
                    <a:pt x="2429" y="305"/>
                  </a:cubicBezTo>
                  <a:cubicBezTo>
                    <a:pt x="2322" y="210"/>
                    <a:pt x="2191" y="127"/>
                    <a:pt x="2048" y="91"/>
                  </a:cubicBezTo>
                  <a:cubicBezTo>
                    <a:pt x="1874" y="30"/>
                    <a:pt x="1693" y="0"/>
                    <a:pt x="1513"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517;p38">
              <a:extLst>
                <a:ext uri="{FF2B5EF4-FFF2-40B4-BE49-F238E27FC236}">
                  <a16:creationId xmlns:a16="http://schemas.microsoft.com/office/drawing/2014/main" id="{37D403F0-6448-4AFD-99EB-740A26D7176D}"/>
                </a:ext>
              </a:extLst>
            </p:cNvPr>
            <p:cNvSpPr/>
            <p:nvPr/>
          </p:nvSpPr>
          <p:spPr>
            <a:xfrm flipH="1">
              <a:off x="6818255" y="1516691"/>
              <a:ext cx="253717" cy="152437"/>
            </a:xfrm>
            <a:custGeom>
              <a:avLst/>
              <a:gdLst/>
              <a:ahLst/>
              <a:cxnLst/>
              <a:rect l="l" t="t" r="r" b="b"/>
              <a:pathLst>
                <a:path w="6621" h="3978" extrusionOk="0">
                  <a:moveTo>
                    <a:pt x="1210" y="127"/>
                  </a:moveTo>
                  <a:cubicBezTo>
                    <a:pt x="1294" y="127"/>
                    <a:pt x="1380" y="137"/>
                    <a:pt x="1465" y="156"/>
                  </a:cubicBezTo>
                  <a:cubicBezTo>
                    <a:pt x="1703" y="204"/>
                    <a:pt x="1917" y="323"/>
                    <a:pt x="2096" y="489"/>
                  </a:cubicBezTo>
                  <a:cubicBezTo>
                    <a:pt x="2263" y="656"/>
                    <a:pt x="2382" y="859"/>
                    <a:pt x="2453" y="1073"/>
                  </a:cubicBezTo>
                  <a:cubicBezTo>
                    <a:pt x="2584" y="1478"/>
                    <a:pt x="2584" y="1906"/>
                    <a:pt x="2453" y="2311"/>
                  </a:cubicBezTo>
                  <a:cubicBezTo>
                    <a:pt x="2319" y="2730"/>
                    <a:pt x="2079" y="3101"/>
                    <a:pt x="1762" y="3393"/>
                  </a:cubicBezTo>
                  <a:lnTo>
                    <a:pt x="1762" y="3393"/>
                  </a:lnTo>
                  <a:cubicBezTo>
                    <a:pt x="1326" y="3152"/>
                    <a:pt x="937" y="2828"/>
                    <a:pt x="620" y="2430"/>
                  </a:cubicBezTo>
                  <a:cubicBezTo>
                    <a:pt x="441" y="2204"/>
                    <a:pt x="298" y="1942"/>
                    <a:pt x="215" y="1656"/>
                  </a:cubicBezTo>
                  <a:cubicBezTo>
                    <a:pt x="143" y="1394"/>
                    <a:pt x="143" y="1109"/>
                    <a:pt x="227" y="847"/>
                  </a:cubicBezTo>
                  <a:cubicBezTo>
                    <a:pt x="310" y="585"/>
                    <a:pt x="477" y="370"/>
                    <a:pt x="715" y="239"/>
                  </a:cubicBezTo>
                  <a:cubicBezTo>
                    <a:pt x="867" y="167"/>
                    <a:pt x="1036" y="127"/>
                    <a:pt x="1210" y="127"/>
                  </a:cubicBezTo>
                  <a:close/>
                  <a:moveTo>
                    <a:pt x="1180" y="1"/>
                  </a:moveTo>
                  <a:cubicBezTo>
                    <a:pt x="994" y="1"/>
                    <a:pt x="809" y="46"/>
                    <a:pt x="643" y="132"/>
                  </a:cubicBezTo>
                  <a:cubicBezTo>
                    <a:pt x="382" y="275"/>
                    <a:pt x="191" y="513"/>
                    <a:pt x="96" y="787"/>
                  </a:cubicBezTo>
                  <a:cubicBezTo>
                    <a:pt x="1" y="1085"/>
                    <a:pt x="1" y="1394"/>
                    <a:pt x="84" y="1680"/>
                  </a:cubicBezTo>
                  <a:cubicBezTo>
                    <a:pt x="167" y="1978"/>
                    <a:pt x="310" y="2252"/>
                    <a:pt x="501" y="2490"/>
                  </a:cubicBezTo>
                  <a:cubicBezTo>
                    <a:pt x="824" y="2897"/>
                    <a:pt x="1222" y="3230"/>
                    <a:pt x="1668" y="3475"/>
                  </a:cubicBezTo>
                  <a:lnTo>
                    <a:pt x="1668" y="3475"/>
                  </a:lnTo>
                  <a:cubicBezTo>
                    <a:pt x="1560" y="3565"/>
                    <a:pt x="1444" y="3645"/>
                    <a:pt x="1322" y="3716"/>
                  </a:cubicBezTo>
                  <a:cubicBezTo>
                    <a:pt x="1132" y="3823"/>
                    <a:pt x="917" y="3906"/>
                    <a:pt x="703" y="3978"/>
                  </a:cubicBezTo>
                  <a:cubicBezTo>
                    <a:pt x="763" y="3966"/>
                    <a:pt x="822" y="3954"/>
                    <a:pt x="870" y="3942"/>
                  </a:cubicBezTo>
                  <a:cubicBezTo>
                    <a:pt x="1036" y="3895"/>
                    <a:pt x="1191" y="3835"/>
                    <a:pt x="1346" y="3752"/>
                  </a:cubicBezTo>
                  <a:cubicBezTo>
                    <a:pt x="1478" y="3679"/>
                    <a:pt x="1603" y="3595"/>
                    <a:pt x="1718" y="3503"/>
                  </a:cubicBezTo>
                  <a:lnTo>
                    <a:pt x="1718" y="3503"/>
                  </a:lnTo>
                  <a:cubicBezTo>
                    <a:pt x="2262" y="3792"/>
                    <a:pt x="2873" y="3953"/>
                    <a:pt x="3501" y="3966"/>
                  </a:cubicBezTo>
                  <a:cubicBezTo>
                    <a:pt x="3524" y="3967"/>
                    <a:pt x="3547" y="3967"/>
                    <a:pt x="3569" y="3967"/>
                  </a:cubicBezTo>
                  <a:cubicBezTo>
                    <a:pt x="4047" y="3967"/>
                    <a:pt x="4522" y="3849"/>
                    <a:pt x="4954" y="3633"/>
                  </a:cubicBezTo>
                  <a:cubicBezTo>
                    <a:pt x="5335" y="3430"/>
                    <a:pt x="5680" y="3144"/>
                    <a:pt x="5942" y="2799"/>
                  </a:cubicBezTo>
                  <a:cubicBezTo>
                    <a:pt x="6347" y="2311"/>
                    <a:pt x="6585" y="1704"/>
                    <a:pt x="6609" y="1073"/>
                  </a:cubicBezTo>
                  <a:cubicBezTo>
                    <a:pt x="6620" y="966"/>
                    <a:pt x="6620" y="870"/>
                    <a:pt x="6609" y="775"/>
                  </a:cubicBezTo>
                  <a:cubicBezTo>
                    <a:pt x="6609" y="704"/>
                    <a:pt x="6597" y="632"/>
                    <a:pt x="6585" y="561"/>
                  </a:cubicBezTo>
                  <a:cubicBezTo>
                    <a:pt x="6573" y="501"/>
                    <a:pt x="6561" y="442"/>
                    <a:pt x="6537" y="382"/>
                  </a:cubicBezTo>
                  <a:lnTo>
                    <a:pt x="6537" y="382"/>
                  </a:lnTo>
                  <a:cubicBezTo>
                    <a:pt x="6573" y="620"/>
                    <a:pt x="6597" y="847"/>
                    <a:pt x="6597" y="1085"/>
                  </a:cubicBezTo>
                  <a:cubicBezTo>
                    <a:pt x="6549" y="1704"/>
                    <a:pt x="6311" y="2287"/>
                    <a:pt x="5906" y="2763"/>
                  </a:cubicBezTo>
                  <a:cubicBezTo>
                    <a:pt x="5339" y="3470"/>
                    <a:pt x="4490" y="3872"/>
                    <a:pt x="3590" y="3872"/>
                  </a:cubicBezTo>
                  <a:cubicBezTo>
                    <a:pt x="3565" y="3872"/>
                    <a:pt x="3539" y="3871"/>
                    <a:pt x="3513" y="3871"/>
                  </a:cubicBezTo>
                  <a:cubicBezTo>
                    <a:pt x="2913" y="3852"/>
                    <a:pt x="2332" y="3695"/>
                    <a:pt x="1815" y="3421"/>
                  </a:cubicBezTo>
                  <a:lnTo>
                    <a:pt x="1815" y="3421"/>
                  </a:lnTo>
                  <a:cubicBezTo>
                    <a:pt x="1872" y="3371"/>
                    <a:pt x="1926" y="3318"/>
                    <a:pt x="1977" y="3264"/>
                  </a:cubicBezTo>
                  <a:cubicBezTo>
                    <a:pt x="2227" y="2990"/>
                    <a:pt x="2418" y="2680"/>
                    <a:pt x="2525" y="2323"/>
                  </a:cubicBezTo>
                  <a:cubicBezTo>
                    <a:pt x="2668" y="1906"/>
                    <a:pt x="2679" y="1454"/>
                    <a:pt x="2537" y="1025"/>
                  </a:cubicBezTo>
                  <a:cubicBezTo>
                    <a:pt x="2465" y="787"/>
                    <a:pt x="2334" y="573"/>
                    <a:pt x="2156" y="394"/>
                  </a:cubicBezTo>
                  <a:cubicBezTo>
                    <a:pt x="1965" y="204"/>
                    <a:pt x="1727" y="85"/>
                    <a:pt x="1465" y="37"/>
                  </a:cubicBezTo>
                  <a:cubicBezTo>
                    <a:pt x="1372" y="13"/>
                    <a:pt x="1276" y="1"/>
                    <a:pt x="1180"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518;p38">
              <a:extLst>
                <a:ext uri="{FF2B5EF4-FFF2-40B4-BE49-F238E27FC236}">
                  <a16:creationId xmlns:a16="http://schemas.microsoft.com/office/drawing/2014/main" id="{8C0B17C2-0822-4CA8-844B-9FAAF938A52A}"/>
                </a:ext>
              </a:extLst>
            </p:cNvPr>
            <p:cNvSpPr/>
            <p:nvPr/>
          </p:nvSpPr>
          <p:spPr>
            <a:xfrm flipH="1">
              <a:off x="6710560" y="1526770"/>
              <a:ext cx="60277" cy="189377"/>
            </a:xfrm>
            <a:custGeom>
              <a:avLst/>
              <a:gdLst/>
              <a:ahLst/>
              <a:cxnLst/>
              <a:rect l="l" t="t" r="r" b="b"/>
              <a:pathLst>
                <a:path w="1573" h="4942" extrusionOk="0">
                  <a:moveTo>
                    <a:pt x="1572" y="0"/>
                  </a:moveTo>
                  <a:lnTo>
                    <a:pt x="1572" y="0"/>
                  </a:lnTo>
                  <a:cubicBezTo>
                    <a:pt x="1513" y="48"/>
                    <a:pt x="1477" y="107"/>
                    <a:pt x="1441" y="167"/>
                  </a:cubicBezTo>
                  <a:cubicBezTo>
                    <a:pt x="1346" y="274"/>
                    <a:pt x="1251" y="441"/>
                    <a:pt x="1120" y="643"/>
                  </a:cubicBezTo>
                  <a:cubicBezTo>
                    <a:pt x="763" y="1179"/>
                    <a:pt x="489" y="1750"/>
                    <a:pt x="286" y="2358"/>
                  </a:cubicBezTo>
                  <a:cubicBezTo>
                    <a:pt x="179" y="2703"/>
                    <a:pt x="108" y="3048"/>
                    <a:pt x="48" y="3393"/>
                  </a:cubicBezTo>
                  <a:cubicBezTo>
                    <a:pt x="1" y="3679"/>
                    <a:pt x="13" y="3977"/>
                    <a:pt x="84" y="4263"/>
                  </a:cubicBezTo>
                  <a:cubicBezTo>
                    <a:pt x="132" y="4441"/>
                    <a:pt x="227" y="4620"/>
                    <a:pt x="334" y="4786"/>
                  </a:cubicBezTo>
                  <a:cubicBezTo>
                    <a:pt x="382" y="4846"/>
                    <a:pt x="429" y="4894"/>
                    <a:pt x="477" y="4941"/>
                  </a:cubicBezTo>
                  <a:cubicBezTo>
                    <a:pt x="346" y="4727"/>
                    <a:pt x="239" y="4489"/>
                    <a:pt x="167" y="4239"/>
                  </a:cubicBezTo>
                  <a:cubicBezTo>
                    <a:pt x="108" y="3965"/>
                    <a:pt x="108" y="3691"/>
                    <a:pt x="167" y="3417"/>
                  </a:cubicBezTo>
                  <a:cubicBezTo>
                    <a:pt x="227" y="3072"/>
                    <a:pt x="298" y="2739"/>
                    <a:pt x="394" y="2405"/>
                  </a:cubicBezTo>
                  <a:cubicBezTo>
                    <a:pt x="596" y="1810"/>
                    <a:pt x="870" y="1238"/>
                    <a:pt x="1191" y="691"/>
                  </a:cubicBezTo>
                  <a:cubicBezTo>
                    <a:pt x="1334" y="476"/>
                    <a:pt x="1465" y="238"/>
                    <a:pt x="1572"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519;p38">
              <a:extLst>
                <a:ext uri="{FF2B5EF4-FFF2-40B4-BE49-F238E27FC236}">
                  <a16:creationId xmlns:a16="http://schemas.microsoft.com/office/drawing/2014/main" id="{2CB791F2-534F-4A9A-AD07-326CC4560CEE}"/>
                </a:ext>
              </a:extLst>
            </p:cNvPr>
            <p:cNvSpPr/>
            <p:nvPr/>
          </p:nvSpPr>
          <p:spPr>
            <a:xfrm flipH="1">
              <a:off x="6569572" y="1510790"/>
              <a:ext cx="50697" cy="163818"/>
            </a:xfrm>
            <a:custGeom>
              <a:avLst/>
              <a:gdLst/>
              <a:ahLst/>
              <a:cxnLst/>
              <a:rect l="l" t="t" r="r" b="b"/>
              <a:pathLst>
                <a:path w="1323" h="4275" extrusionOk="0">
                  <a:moveTo>
                    <a:pt x="965" y="0"/>
                  </a:moveTo>
                  <a:cubicBezTo>
                    <a:pt x="941" y="12"/>
                    <a:pt x="1013" y="251"/>
                    <a:pt x="1048" y="667"/>
                  </a:cubicBezTo>
                  <a:cubicBezTo>
                    <a:pt x="1120" y="1191"/>
                    <a:pt x="1096" y="1727"/>
                    <a:pt x="977" y="2251"/>
                  </a:cubicBezTo>
                  <a:cubicBezTo>
                    <a:pt x="858" y="2763"/>
                    <a:pt x="656" y="3263"/>
                    <a:pt x="382" y="3715"/>
                  </a:cubicBezTo>
                  <a:cubicBezTo>
                    <a:pt x="167" y="4060"/>
                    <a:pt x="1" y="4263"/>
                    <a:pt x="13" y="4275"/>
                  </a:cubicBezTo>
                  <a:cubicBezTo>
                    <a:pt x="13" y="4275"/>
                    <a:pt x="60" y="4227"/>
                    <a:pt x="144" y="4144"/>
                  </a:cubicBezTo>
                  <a:cubicBezTo>
                    <a:pt x="251" y="4025"/>
                    <a:pt x="358" y="3894"/>
                    <a:pt x="453" y="3763"/>
                  </a:cubicBezTo>
                  <a:cubicBezTo>
                    <a:pt x="1072" y="2858"/>
                    <a:pt x="1322" y="1739"/>
                    <a:pt x="1144" y="643"/>
                  </a:cubicBezTo>
                  <a:cubicBezTo>
                    <a:pt x="1120" y="489"/>
                    <a:pt x="1084" y="322"/>
                    <a:pt x="1025" y="167"/>
                  </a:cubicBezTo>
                  <a:cubicBezTo>
                    <a:pt x="1013" y="108"/>
                    <a:pt x="989" y="60"/>
                    <a:pt x="96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520;p38">
              <a:extLst>
                <a:ext uri="{FF2B5EF4-FFF2-40B4-BE49-F238E27FC236}">
                  <a16:creationId xmlns:a16="http://schemas.microsoft.com/office/drawing/2014/main" id="{552033CF-2597-4010-BFD2-22C89B15FDD0}"/>
                </a:ext>
              </a:extLst>
            </p:cNvPr>
            <p:cNvSpPr/>
            <p:nvPr/>
          </p:nvSpPr>
          <p:spPr>
            <a:xfrm flipH="1">
              <a:off x="7167291" y="1898727"/>
              <a:ext cx="222716" cy="101395"/>
            </a:xfrm>
            <a:custGeom>
              <a:avLst/>
              <a:gdLst/>
              <a:ahLst/>
              <a:cxnLst/>
              <a:rect l="l" t="t" r="r" b="b"/>
              <a:pathLst>
                <a:path w="5812" h="2646" extrusionOk="0">
                  <a:moveTo>
                    <a:pt x="2123" y="765"/>
                  </a:moveTo>
                  <a:cubicBezTo>
                    <a:pt x="2301" y="1022"/>
                    <a:pt x="2405" y="1330"/>
                    <a:pt x="2418" y="1653"/>
                  </a:cubicBezTo>
                  <a:cubicBezTo>
                    <a:pt x="2454" y="1986"/>
                    <a:pt x="2287" y="2308"/>
                    <a:pt x="1989" y="2474"/>
                  </a:cubicBezTo>
                  <a:cubicBezTo>
                    <a:pt x="1921" y="2506"/>
                    <a:pt x="1850" y="2521"/>
                    <a:pt x="1780" y="2521"/>
                  </a:cubicBezTo>
                  <a:cubicBezTo>
                    <a:pt x="1692" y="2521"/>
                    <a:pt x="1605" y="2497"/>
                    <a:pt x="1525" y="2450"/>
                  </a:cubicBezTo>
                  <a:cubicBezTo>
                    <a:pt x="1382" y="2343"/>
                    <a:pt x="1287" y="2189"/>
                    <a:pt x="1275" y="2010"/>
                  </a:cubicBezTo>
                  <a:cubicBezTo>
                    <a:pt x="1251" y="1831"/>
                    <a:pt x="1299" y="1653"/>
                    <a:pt x="1394" y="1498"/>
                  </a:cubicBezTo>
                  <a:cubicBezTo>
                    <a:pt x="1477" y="1343"/>
                    <a:pt x="1596" y="1200"/>
                    <a:pt x="1727" y="1081"/>
                  </a:cubicBezTo>
                  <a:cubicBezTo>
                    <a:pt x="1851" y="964"/>
                    <a:pt x="1983" y="858"/>
                    <a:pt x="2123" y="765"/>
                  </a:cubicBezTo>
                  <a:close/>
                  <a:moveTo>
                    <a:pt x="834" y="1"/>
                  </a:moveTo>
                  <a:cubicBezTo>
                    <a:pt x="690" y="1"/>
                    <a:pt x="546" y="19"/>
                    <a:pt x="406" y="57"/>
                  </a:cubicBezTo>
                  <a:cubicBezTo>
                    <a:pt x="299" y="93"/>
                    <a:pt x="191" y="129"/>
                    <a:pt x="96" y="176"/>
                  </a:cubicBezTo>
                  <a:cubicBezTo>
                    <a:pt x="60" y="188"/>
                    <a:pt x="25" y="212"/>
                    <a:pt x="1" y="236"/>
                  </a:cubicBezTo>
                  <a:cubicBezTo>
                    <a:pt x="132" y="188"/>
                    <a:pt x="275" y="141"/>
                    <a:pt x="418" y="105"/>
                  </a:cubicBezTo>
                  <a:cubicBezTo>
                    <a:pt x="532" y="80"/>
                    <a:pt x="648" y="68"/>
                    <a:pt x="764" y="68"/>
                  </a:cubicBezTo>
                  <a:cubicBezTo>
                    <a:pt x="1037" y="68"/>
                    <a:pt x="1310" y="135"/>
                    <a:pt x="1561" y="260"/>
                  </a:cubicBezTo>
                  <a:cubicBezTo>
                    <a:pt x="1754" y="363"/>
                    <a:pt x="1920" y="504"/>
                    <a:pt x="2054" y="671"/>
                  </a:cubicBezTo>
                  <a:lnTo>
                    <a:pt x="2054" y="671"/>
                  </a:lnTo>
                  <a:cubicBezTo>
                    <a:pt x="1904" y="768"/>
                    <a:pt x="1764" y="878"/>
                    <a:pt x="1632" y="998"/>
                  </a:cubicBezTo>
                  <a:cubicBezTo>
                    <a:pt x="1489" y="1129"/>
                    <a:pt x="1370" y="1284"/>
                    <a:pt x="1275" y="1450"/>
                  </a:cubicBezTo>
                  <a:cubicBezTo>
                    <a:pt x="1168" y="1617"/>
                    <a:pt x="1120" y="1831"/>
                    <a:pt x="1144" y="2034"/>
                  </a:cubicBezTo>
                  <a:cubicBezTo>
                    <a:pt x="1156" y="2236"/>
                    <a:pt x="1275" y="2427"/>
                    <a:pt x="1442" y="2558"/>
                  </a:cubicBezTo>
                  <a:cubicBezTo>
                    <a:pt x="1539" y="2616"/>
                    <a:pt x="1650" y="2646"/>
                    <a:pt x="1760" y="2646"/>
                  </a:cubicBezTo>
                  <a:cubicBezTo>
                    <a:pt x="1852" y="2646"/>
                    <a:pt x="1944" y="2625"/>
                    <a:pt x="2025" y="2581"/>
                  </a:cubicBezTo>
                  <a:cubicBezTo>
                    <a:pt x="2204" y="2510"/>
                    <a:pt x="2346" y="2355"/>
                    <a:pt x="2430" y="2177"/>
                  </a:cubicBezTo>
                  <a:cubicBezTo>
                    <a:pt x="2501" y="2022"/>
                    <a:pt x="2537" y="1831"/>
                    <a:pt x="2525" y="1653"/>
                  </a:cubicBezTo>
                  <a:cubicBezTo>
                    <a:pt x="2512" y="1310"/>
                    <a:pt x="2397" y="986"/>
                    <a:pt x="2204" y="714"/>
                  </a:cubicBezTo>
                  <a:lnTo>
                    <a:pt x="2204" y="714"/>
                  </a:lnTo>
                  <a:cubicBezTo>
                    <a:pt x="2324" y="640"/>
                    <a:pt x="2451" y="576"/>
                    <a:pt x="2585" y="522"/>
                  </a:cubicBezTo>
                  <a:cubicBezTo>
                    <a:pt x="3017" y="330"/>
                    <a:pt x="3479" y="231"/>
                    <a:pt x="3948" y="231"/>
                  </a:cubicBezTo>
                  <a:cubicBezTo>
                    <a:pt x="4061" y="231"/>
                    <a:pt x="4174" y="236"/>
                    <a:pt x="4287" y="248"/>
                  </a:cubicBezTo>
                  <a:cubicBezTo>
                    <a:pt x="4680" y="284"/>
                    <a:pt x="5073" y="391"/>
                    <a:pt x="5430" y="569"/>
                  </a:cubicBezTo>
                  <a:cubicBezTo>
                    <a:pt x="5525" y="605"/>
                    <a:pt x="5621" y="665"/>
                    <a:pt x="5704" y="712"/>
                  </a:cubicBezTo>
                  <a:cubicBezTo>
                    <a:pt x="5740" y="736"/>
                    <a:pt x="5775" y="760"/>
                    <a:pt x="5811" y="772"/>
                  </a:cubicBezTo>
                  <a:cubicBezTo>
                    <a:pt x="5811" y="772"/>
                    <a:pt x="5787" y="736"/>
                    <a:pt x="5704" y="700"/>
                  </a:cubicBezTo>
                  <a:cubicBezTo>
                    <a:pt x="5621" y="641"/>
                    <a:pt x="5525" y="581"/>
                    <a:pt x="5430" y="522"/>
                  </a:cubicBezTo>
                  <a:cubicBezTo>
                    <a:pt x="5073" y="331"/>
                    <a:pt x="4692" y="212"/>
                    <a:pt x="4287" y="164"/>
                  </a:cubicBezTo>
                  <a:cubicBezTo>
                    <a:pt x="4155" y="149"/>
                    <a:pt x="4023" y="141"/>
                    <a:pt x="3891" y="141"/>
                  </a:cubicBezTo>
                  <a:cubicBezTo>
                    <a:pt x="3418" y="141"/>
                    <a:pt x="2953" y="240"/>
                    <a:pt x="2525" y="426"/>
                  </a:cubicBezTo>
                  <a:cubicBezTo>
                    <a:pt x="2388" y="480"/>
                    <a:pt x="2258" y="546"/>
                    <a:pt x="2133" y="621"/>
                  </a:cubicBezTo>
                  <a:lnTo>
                    <a:pt x="2133" y="621"/>
                  </a:lnTo>
                  <a:cubicBezTo>
                    <a:pt x="1987" y="442"/>
                    <a:pt x="1806" y="290"/>
                    <a:pt x="1596" y="176"/>
                  </a:cubicBezTo>
                  <a:cubicBezTo>
                    <a:pt x="1359" y="61"/>
                    <a:pt x="1096" y="1"/>
                    <a:pt x="834"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521;p38">
              <a:extLst>
                <a:ext uri="{FF2B5EF4-FFF2-40B4-BE49-F238E27FC236}">
                  <a16:creationId xmlns:a16="http://schemas.microsoft.com/office/drawing/2014/main" id="{CE891497-4C52-43FA-8CB0-27836CFB6578}"/>
                </a:ext>
              </a:extLst>
            </p:cNvPr>
            <p:cNvSpPr/>
            <p:nvPr/>
          </p:nvSpPr>
          <p:spPr>
            <a:xfrm flipH="1">
              <a:off x="7134898" y="2002120"/>
              <a:ext cx="25598" cy="38473"/>
            </a:xfrm>
            <a:custGeom>
              <a:avLst/>
              <a:gdLst/>
              <a:ahLst/>
              <a:cxnLst/>
              <a:rect l="l" t="t" r="r" b="b"/>
              <a:pathLst>
                <a:path w="668" h="1004" extrusionOk="0">
                  <a:moveTo>
                    <a:pt x="661" y="1"/>
                  </a:moveTo>
                  <a:cubicBezTo>
                    <a:pt x="615" y="1"/>
                    <a:pt x="456" y="207"/>
                    <a:pt x="286" y="467"/>
                  </a:cubicBezTo>
                  <a:cubicBezTo>
                    <a:pt x="156" y="622"/>
                    <a:pt x="60" y="800"/>
                    <a:pt x="1" y="1003"/>
                  </a:cubicBezTo>
                  <a:cubicBezTo>
                    <a:pt x="1" y="1003"/>
                    <a:pt x="2" y="1003"/>
                    <a:pt x="3" y="1003"/>
                  </a:cubicBezTo>
                  <a:cubicBezTo>
                    <a:pt x="35" y="1003"/>
                    <a:pt x="208" y="804"/>
                    <a:pt x="382" y="526"/>
                  </a:cubicBezTo>
                  <a:cubicBezTo>
                    <a:pt x="513" y="372"/>
                    <a:pt x="608" y="193"/>
                    <a:pt x="667" y="2"/>
                  </a:cubicBezTo>
                  <a:cubicBezTo>
                    <a:pt x="666" y="1"/>
                    <a:pt x="663" y="1"/>
                    <a:pt x="66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522;p38">
              <a:extLst>
                <a:ext uri="{FF2B5EF4-FFF2-40B4-BE49-F238E27FC236}">
                  <a16:creationId xmlns:a16="http://schemas.microsoft.com/office/drawing/2014/main" id="{61715689-B204-48A1-BE70-4DF7222055C9}"/>
                </a:ext>
              </a:extLst>
            </p:cNvPr>
            <p:cNvSpPr/>
            <p:nvPr/>
          </p:nvSpPr>
          <p:spPr>
            <a:xfrm flipH="1">
              <a:off x="7021274" y="2098769"/>
              <a:ext cx="50697" cy="31231"/>
            </a:xfrm>
            <a:custGeom>
              <a:avLst/>
              <a:gdLst/>
              <a:ahLst/>
              <a:cxnLst/>
              <a:rect l="l" t="t" r="r" b="b"/>
              <a:pathLst>
                <a:path w="1323" h="815" extrusionOk="0">
                  <a:moveTo>
                    <a:pt x="315" y="1"/>
                  </a:moveTo>
                  <a:cubicBezTo>
                    <a:pt x="286" y="1"/>
                    <a:pt x="256" y="2"/>
                    <a:pt x="227" y="5"/>
                  </a:cubicBezTo>
                  <a:cubicBezTo>
                    <a:pt x="84" y="17"/>
                    <a:pt x="1" y="64"/>
                    <a:pt x="1" y="76"/>
                  </a:cubicBezTo>
                  <a:cubicBezTo>
                    <a:pt x="1" y="80"/>
                    <a:pt x="10" y="81"/>
                    <a:pt x="27" y="81"/>
                  </a:cubicBezTo>
                  <a:cubicBezTo>
                    <a:pt x="63" y="81"/>
                    <a:pt x="132" y="76"/>
                    <a:pt x="227" y="76"/>
                  </a:cubicBezTo>
                  <a:cubicBezTo>
                    <a:pt x="608" y="100"/>
                    <a:pt x="965" y="290"/>
                    <a:pt x="1179" y="612"/>
                  </a:cubicBezTo>
                  <a:cubicBezTo>
                    <a:pt x="1263" y="731"/>
                    <a:pt x="1286" y="814"/>
                    <a:pt x="1310" y="814"/>
                  </a:cubicBezTo>
                  <a:cubicBezTo>
                    <a:pt x="1322" y="802"/>
                    <a:pt x="1322" y="707"/>
                    <a:pt x="1251" y="576"/>
                  </a:cubicBezTo>
                  <a:cubicBezTo>
                    <a:pt x="1073" y="221"/>
                    <a:pt x="710" y="1"/>
                    <a:pt x="315"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523;p38">
              <a:extLst>
                <a:ext uri="{FF2B5EF4-FFF2-40B4-BE49-F238E27FC236}">
                  <a16:creationId xmlns:a16="http://schemas.microsoft.com/office/drawing/2014/main" id="{F3A122E9-4D19-45FF-94FC-9DA27D244568}"/>
                </a:ext>
              </a:extLst>
            </p:cNvPr>
            <p:cNvSpPr/>
            <p:nvPr/>
          </p:nvSpPr>
          <p:spPr>
            <a:xfrm flipH="1">
              <a:off x="7390435" y="2084322"/>
              <a:ext cx="124578" cy="162937"/>
            </a:xfrm>
            <a:custGeom>
              <a:avLst/>
              <a:gdLst/>
              <a:ahLst/>
              <a:cxnLst/>
              <a:rect l="l" t="t" r="r" b="b"/>
              <a:pathLst>
                <a:path w="3251" h="4252" extrusionOk="0">
                  <a:moveTo>
                    <a:pt x="3251" y="1"/>
                  </a:moveTo>
                  <a:cubicBezTo>
                    <a:pt x="3180" y="13"/>
                    <a:pt x="3108" y="36"/>
                    <a:pt x="3037" y="72"/>
                  </a:cubicBezTo>
                  <a:cubicBezTo>
                    <a:pt x="2906" y="132"/>
                    <a:pt x="2715" y="215"/>
                    <a:pt x="2477" y="334"/>
                  </a:cubicBezTo>
                  <a:cubicBezTo>
                    <a:pt x="1870" y="644"/>
                    <a:pt x="1310" y="1060"/>
                    <a:pt x="846" y="1560"/>
                  </a:cubicBezTo>
                  <a:cubicBezTo>
                    <a:pt x="382" y="2072"/>
                    <a:pt x="96" y="2715"/>
                    <a:pt x="12" y="3406"/>
                  </a:cubicBezTo>
                  <a:cubicBezTo>
                    <a:pt x="1" y="3620"/>
                    <a:pt x="12" y="3822"/>
                    <a:pt x="48" y="4025"/>
                  </a:cubicBezTo>
                  <a:cubicBezTo>
                    <a:pt x="60" y="4108"/>
                    <a:pt x="84" y="4180"/>
                    <a:pt x="120" y="4251"/>
                  </a:cubicBezTo>
                  <a:cubicBezTo>
                    <a:pt x="84" y="3977"/>
                    <a:pt x="72" y="3692"/>
                    <a:pt x="96" y="3418"/>
                  </a:cubicBezTo>
                  <a:cubicBezTo>
                    <a:pt x="203" y="2751"/>
                    <a:pt x="489" y="2132"/>
                    <a:pt x="941" y="1632"/>
                  </a:cubicBezTo>
                  <a:cubicBezTo>
                    <a:pt x="1406" y="1144"/>
                    <a:pt x="1929" y="739"/>
                    <a:pt x="2525" y="417"/>
                  </a:cubicBezTo>
                  <a:cubicBezTo>
                    <a:pt x="2977" y="155"/>
                    <a:pt x="3251" y="13"/>
                    <a:pt x="325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524;p38">
              <a:extLst>
                <a:ext uri="{FF2B5EF4-FFF2-40B4-BE49-F238E27FC236}">
                  <a16:creationId xmlns:a16="http://schemas.microsoft.com/office/drawing/2014/main" id="{9C532ECB-0934-4358-B90B-02C70398E652}"/>
                </a:ext>
              </a:extLst>
            </p:cNvPr>
            <p:cNvSpPr/>
            <p:nvPr/>
          </p:nvSpPr>
          <p:spPr>
            <a:xfrm flipH="1">
              <a:off x="7251704" y="2041439"/>
              <a:ext cx="29238" cy="86258"/>
            </a:xfrm>
            <a:custGeom>
              <a:avLst/>
              <a:gdLst/>
              <a:ahLst/>
              <a:cxnLst/>
              <a:rect l="l" t="t" r="r" b="b"/>
              <a:pathLst>
                <a:path w="763" h="2251" extrusionOk="0">
                  <a:moveTo>
                    <a:pt x="751" y="0"/>
                  </a:moveTo>
                  <a:cubicBezTo>
                    <a:pt x="632" y="48"/>
                    <a:pt x="536" y="131"/>
                    <a:pt x="453" y="239"/>
                  </a:cubicBezTo>
                  <a:cubicBezTo>
                    <a:pt x="60" y="727"/>
                    <a:pt x="0" y="1417"/>
                    <a:pt x="310" y="1977"/>
                  </a:cubicBezTo>
                  <a:cubicBezTo>
                    <a:pt x="429" y="2179"/>
                    <a:pt x="560" y="2251"/>
                    <a:pt x="560" y="2251"/>
                  </a:cubicBezTo>
                  <a:cubicBezTo>
                    <a:pt x="584" y="2239"/>
                    <a:pt x="489" y="2132"/>
                    <a:pt x="381" y="1941"/>
                  </a:cubicBezTo>
                  <a:cubicBezTo>
                    <a:pt x="131" y="1405"/>
                    <a:pt x="191" y="774"/>
                    <a:pt x="524" y="286"/>
                  </a:cubicBezTo>
                  <a:cubicBezTo>
                    <a:pt x="655" y="108"/>
                    <a:pt x="762" y="24"/>
                    <a:pt x="75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525;p38">
              <a:extLst>
                <a:ext uri="{FF2B5EF4-FFF2-40B4-BE49-F238E27FC236}">
                  <a16:creationId xmlns:a16="http://schemas.microsoft.com/office/drawing/2014/main" id="{8DC871AB-C0DF-4979-933F-15654FF6F52A}"/>
                </a:ext>
              </a:extLst>
            </p:cNvPr>
            <p:cNvSpPr/>
            <p:nvPr/>
          </p:nvSpPr>
          <p:spPr>
            <a:xfrm flipH="1">
              <a:off x="7464328" y="1941801"/>
              <a:ext cx="283376" cy="170831"/>
            </a:xfrm>
            <a:custGeom>
              <a:avLst/>
              <a:gdLst/>
              <a:ahLst/>
              <a:cxnLst/>
              <a:rect l="l" t="t" r="r" b="b"/>
              <a:pathLst>
                <a:path w="7395" h="4458" extrusionOk="0">
                  <a:moveTo>
                    <a:pt x="1462" y="119"/>
                  </a:moveTo>
                  <a:cubicBezTo>
                    <a:pt x="1503" y="119"/>
                    <a:pt x="1544" y="121"/>
                    <a:pt x="1584" y="124"/>
                  </a:cubicBezTo>
                  <a:cubicBezTo>
                    <a:pt x="1858" y="160"/>
                    <a:pt x="2120" y="291"/>
                    <a:pt x="2322" y="469"/>
                  </a:cubicBezTo>
                  <a:cubicBezTo>
                    <a:pt x="2715" y="826"/>
                    <a:pt x="2929" y="1326"/>
                    <a:pt x="2929" y="1850"/>
                  </a:cubicBezTo>
                  <a:cubicBezTo>
                    <a:pt x="2917" y="2315"/>
                    <a:pt x="2775" y="2755"/>
                    <a:pt x="2525" y="3136"/>
                  </a:cubicBezTo>
                  <a:cubicBezTo>
                    <a:pt x="2457" y="3238"/>
                    <a:pt x="2383" y="3333"/>
                    <a:pt x="2304" y="3423"/>
                  </a:cubicBezTo>
                  <a:lnTo>
                    <a:pt x="2304" y="3423"/>
                  </a:lnTo>
                  <a:cubicBezTo>
                    <a:pt x="2022" y="3406"/>
                    <a:pt x="1742" y="3338"/>
                    <a:pt x="1477" y="3220"/>
                  </a:cubicBezTo>
                  <a:cubicBezTo>
                    <a:pt x="917" y="2946"/>
                    <a:pt x="477" y="2481"/>
                    <a:pt x="250" y="1898"/>
                  </a:cubicBezTo>
                  <a:cubicBezTo>
                    <a:pt x="131" y="1612"/>
                    <a:pt x="119" y="1291"/>
                    <a:pt x="215" y="993"/>
                  </a:cubicBezTo>
                  <a:cubicBezTo>
                    <a:pt x="310" y="707"/>
                    <a:pt x="500" y="469"/>
                    <a:pt x="762" y="314"/>
                  </a:cubicBezTo>
                  <a:cubicBezTo>
                    <a:pt x="967" y="182"/>
                    <a:pt x="1215" y="119"/>
                    <a:pt x="1462" y="119"/>
                  </a:cubicBezTo>
                  <a:close/>
                  <a:moveTo>
                    <a:pt x="1479" y="0"/>
                  </a:moveTo>
                  <a:cubicBezTo>
                    <a:pt x="1207" y="0"/>
                    <a:pt x="932" y="73"/>
                    <a:pt x="703" y="219"/>
                  </a:cubicBezTo>
                  <a:cubicBezTo>
                    <a:pt x="417" y="386"/>
                    <a:pt x="203" y="648"/>
                    <a:pt x="96" y="957"/>
                  </a:cubicBezTo>
                  <a:cubicBezTo>
                    <a:pt x="0" y="1279"/>
                    <a:pt x="12" y="1624"/>
                    <a:pt x="131" y="1934"/>
                  </a:cubicBezTo>
                  <a:cubicBezTo>
                    <a:pt x="369" y="2553"/>
                    <a:pt x="834" y="3041"/>
                    <a:pt x="1429" y="3327"/>
                  </a:cubicBezTo>
                  <a:cubicBezTo>
                    <a:pt x="1677" y="3437"/>
                    <a:pt x="1938" y="3506"/>
                    <a:pt x="2202" y="3532"/>
                  </a:cubicBezTo>
                  <a:lnTo>
                    <a:pt x="2202" y="3532"/>
                  </a:lnTo>
                  <a:cubicBezTo>
                    <a:pt x="2056" y="3680"/>
                    <a:pt x="1893" y="3810"/>
                    <a:pt x="1715" y="3922"/>
                  </a:cubicBezTo>
                  <a:cubicBezTo>
                    <a:pt x="1477" y="4065"/>
                    <a:pt x="1215" y="4196"/>
                    <a:pt x="941" y="4279"/>
                  </a:cubicBezTo>
                  <a:cubicBezTo>
                    <a:pt x="762" y="4339"/>
                    <a:pt x="596" y="4374"/>
                    <a:pt x="405" y="4410"/>
                  </a:cubicBezTo>
                  <a:cubicBezTo>
                    <a:pt x="346" y="4422"/>
                    <a:pt x="286" y="4434"/>
                    <a:pt x="227" y="4458"/>
                  </a:cubicBezTo>
                  <a:lnTo>
                    <a:pt x="274" y="4458"/>
                  </a:lnTo>
                  <a:lnTo>
                    <a:pt x="417" y="4434"/>
                  </a:lnTo>
                  <a:cubicBezTo>
                    <a:pt x="596" y="4410"/>
                    <a:pt x="774" y="4374"/>
                    <a:pt x="953" y="4327"/>
                  </a:cubicBezTo>
                  <a:cubicBezTo>
                    <a:pt x="1239" y="4243"/>
                    <a:pt x="1501" y="4124"/>
                    <a:pt x="1751" y="3982"/>
                  </a:cubicBezTo>
                  <a:cubicBezTo>
                    <a:pt x="1953" y="3859"/>
                    <a:pt x="2138" y="3710"/>
                    <a:pt x="2302" y="3539"/>
                  </a:cubicBezTo>
                  <a:lnTo>
                    <a:pt x="2302" y="3539"/>
                  </a:lnTo>
                  <a:cubicBezTo>
                    <a:pt x="2348" y="3542"/>
                    <a:pt x="2393" y="3543"/>
                    <a:pt x="2439" y="3543"/>
                  </a:cubicBezTo>
                  <a:cubicBezTo>
                    <a:pt x="2694" y="3543"/>
                    <a:pt x="2948" y="3503"/>
                    <a:pt x="3191" y="3422"/>
                  </a:cubicBezTo>
                  <a:cubicBezTo>
                    <a:pt x="3715" y="3255"/>
                    <a:pt x="4168" y="2910"/>
                    <a:pt x="4477" y="2469"/>
                  </a:cubicBezTo>
                  <a:cubicBezTo>
                    <a:pt x="4775" y="2053"/>
                    <a:pt x="4965" y="1624"/>
                    <a:pt x="5192" y="1267"/>
                  </a:cubicBezTo>
                  <a:cubicBezTo>
                    <a:pt x="5382" y="945"/>
                    <a:pt x="5656" y="660"/>
                    <a:pt x="5965" y="457"/>
                  </a:cubicBezTo>
                  <a:cubicBezTo>
                    <a:pt x="6159" y="337"/>
                    <a:pt x="6374" y="275"/>
                    <a:pt x="6589" y="275"/>
                  </a:cubicBezTo>
                  <a:cubicBezTo>
                    <a:pt x="6651" y="275"/>
                    <a:pt x="6713" y="280"/>
                    <a:pt x="6775" y="291"/>
                  </a:cubicBezTo>
                  <a:cubicBezTo>
                    <a:pt x="6954" y="314"/>
                    <a:pt x="7120" y="386"/>
                    <a:pt x="7263" y="505"/>
                  </a:cubicBezTo>
                  <a:cubicBezTo>
                    <a:pt x="7358" y="588"/>
                    <a:pt x="7394" y="636"/>
                    <a:pt x="7394" y="636"/>
                  </a:cubicBezTo>
                  <a:cubicBezTo>
                    <a:pt x="7370" y="576"/>
                    <a:pt x="7335" y="517"/>
                    <a:pt x="7275" y="469"/>
                  </a:cubicBezTo>
                  <a:cubicBezTo>
                    <a:pt x="7144" y="350"/>
                    <a:pt x="6966" y="267"/>
                    <a:pt x="6787" y="243"/>
                  </a:cubicBezTo>
                  <a:cubicBezTo>
                    <a:pt x="6711" y="228"/>
                    <a:pt x="6634" y="220"/>
                    <a:pt x="6558" y="220"/>
                  </a:cubicBezTo>
                  <a:cubicBezTo>
                    <a:pt x="6339" y="220"/>
                    <a:pt x="6124" y="283"/>
                    <a:pt x="5930" y="398"/>
                  </a:cubicBezTo>
                  <a:cubicBezTo>
                    <a:pt x="5608" y="600"/>
                    <a:pt x="5322" y="886"/>
                    <a:pt x="5120" y="1219"/>
                  </a:cubicBezTo>
                  <a:cubicBezTo>
                    <a:pt x="4882" y="1576"/>
                    <a:pt x="4691" y="2005"/>
                    <a:pt x="4394" y="2410"/>
                  </a:cubicBezTo>
                  <a:cubicBezTo>
                    <a:pt x="4096" y="2839"/>
                    <a:pt x="3656" y="3148"/>
                    <a:pt x="3156" y="3315"/>
                  </a:cubicBezTo>
                  <a:cubicBezTo>
                    <a:pt x="2925" y="3390"/>
                    <a:pt x="2685" y="3427"/>
                    <a:pt x="2445" y="3427"/>
                  </a:cubicBezTo>
                  <a:cubicBezTo>
                    <a:pt x="2432" y="3427"/>
                    <a:pt x="2419" y="3427"/>
                    <a:pt x="2405" y="3427"/>
                  </a:cubicBezTo>
                  <a:lnTo>
                    <a:pt x="2405" y="3427"/>
                  </a:lnTo>
                  <a:cubicBezTo>
                    <a:pt x="2473" y="3349"/>
                    <a:pt x="2537" y="3268"/>
                    <a:pt x="2596" y="3184"/>
                  </a:cubicBezTo>
                  <a:cubicBezTo>
                    <a:pt x="2870" y="2791"/>
                    <a:pt x="3013" y="2327"/>
                    <a:pt x="3025" y="1850"/>
                  </a:cubicBezTo>
                  <a:cubicBezTo>
                    <a:pt x="3036" y="1303"/>
                    <a:pt x="2810" y="767"/>
                    <a:pt x="2394" y="386"/>
                  </a:cubicBezTo>
                  <a:cubicBezTo>
                    <a:pt x="2179" y="183"/>
                    <a:pt x="1893" y="52"/>
                    <a:pt x="1596" y="5"/>
                  </a:cubicBezTo>
                  <a:cubicBezTo>
                    <a:pt x="1557" y="2"/>
                    <a:pt x="1518" y="0"/>
                    <a:pt x="1479"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526;p38">
              <a:extLst>
                <a:ext uri="{FF2B5EF4-FFF2-40B4-BE49-F238E27FC236}">
                  <a16:creationId xmlns:a16="http://schemas.microsoft.com/office/drawing/2014/main" id="{E1AD22F3-FB11-477F-B8F5-60F3E429A57E}"/>
                </a:ext>
              </a:extLst>
            </p:cNvPr>
            <p:cNvSpPr/>
            <p:nvPr/>
          </p:nvSpPr>
          <p:spPr>
            <a:xfrm flipH="1">
              <a:off x="7460675" y="1993076"/>
              <a:ext cx="44758" cy="112278"/>
            </a:xfrm>
            <a:custGeom>
              <a:avLst/>
              <a:gdLst/>
              <a:ahLst/>
              <a:cxnLst/>
              <a:rect l="l" t="t" r="r" b="b"/>
              <a:pathLst>
                <a:path w="1168" h="2930" extrusionOk="0">
                  <a:moveTo>
                    <a:pt x="286" y="0"/>
                  </a:moveTo>
                  <a:lnTo>
                    <a:pt x="286" y="0"/>
                  </a:lnTo>
                  <a:cubicBezTo>
                    <a:pt x="203" y="143"/>
                    <a:pt x="143" y="310"/>
                    <a:pt x="132" y="465"/>
                  </a:cubicBezTo>
                  <a:cubicBezTo>
                    <a:pt x="1" y="1251"/>
                    <a:pt x="239" y="2048"/>
                    <a:pt x="775" y="2632"/>
                  </a:cubicBezTo>
                  <a:cubicBezTo>
                    <a:pt x="882" y="2751"/>
                    <a:pt x="1013" y="2858"/>
                    <a:pt x="1156" y="2929"/>
                  </a:cubicBezTo>
                  <a:cubicBezTo>
                    <a:pt x="1167" y="2905"/>
                    <a:pt x="1025" y="2798"/>
                    <a:pt x="846" y="2560"/>
                  </a:cubicBezTo>
                  <a:cubicBezTo>
                    <a:pt x="358" y="1977"/>
                    <a:pt x="143" y="1227"/>
                    <a:pt x="215" y="465"/>
                  </a:cubicBezTo>
                  <a:cubicBezTo>
                    <a:pt x="251" y="179"/>
                    <a:pt x="310" y="0"/>
                    <a:pt x="286"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527;p38">
              <a:extLst>
                <a:ext uri="{FF2B5EF4-FFF2-40B4-BE49-F238E27FC236}">
                  <a16:creationId xmlns:a16="http://schemas.microsoft.com/office/drawing/2014/main" id="{4CF4FD16-A8C8-40B6-BADF-52099BCDE81B}"/>
                </a:ext>
              </a:extLst>
            </p:cNvPr>
            <p:cNvSpPr/>
            <p:nvPr/>
          </p:nvSpPr>
          <p:spPr>
            <a:xfrm flipH="1">
              <a:off x="7428307" y="1793800"/>
              <a:ext cx="316676" cy="144160"/>
            </a:xfrm>
            <a:custGeom>
              <a:avLst/>
              <a:gdLst/>
              <a:ahLst/>
              <a:cxnLst/>
              <a:rect l="l" t="t" r="r" b="b"/>
              <a:pathLst>
                <a:path w="8264" h="3762" extrusionOk="0">
                  <a:moveTo>
                    <a:pt x="3604" y="2592"/>
                  </a:moveTo>
                  <a:cubicBezTo>
                    <a:pt x="3606" y="2624"/>
                    <a:pt x="3607" y="2656"/>
                    <a:pt x="3608" y="2688"/>
                  </a:cubicBezTo>
                  <a:cubicBezTo>
                    <a:pt x="3632" y="2891"/>
                    <a:pt x="3608" y="3105"/>
                    <a:pt x="3561" y="3307"/>
                  </a:cubicBezTo>
                  <a:cubicBezTo>
                    <a:pt x="3537" y="3403"/>
                    <a:pt x="3489" y="3486"/>
                    <a:pt x="3418" y="3557"/>
                  </a:cubicBezTo>
                  <a:cubicBezTo>
                    <a:pt x="3368" y="3617"/>
                    <a:pt x="3301" y="3644"/>
                    <a:pt x="3232" y="3644"/>
                  </a:cubicBezTo>
                  <a:cubicBezTo>
                    <a:pt x="3219" y="3644"/>
                    <a:pt x="3205" y="3643"/>
                    <a:pt x="3192" y="3641"/>
                  </a:cubicBezTo>
                  <a:cubicBezTo>
                    <a:pt x="3013" y="3557"/>
                    <a:pt x="2918" y="3367"/>
                    <a:pt x="2954" y="3176"/>
                  </a:cubicBezTo>
                  <a:cubicBezTo>
                    <a:pt x="3013" y="2986"/>
                    <a:pt x="3144" y="2819"/>
                    <a:pt x="3323" y="2724"/>
                  </a:cubicBezTo>
                  <a:cubicBezTo>
                    <a:pt x="3416" y="2677"/>
                    <a:pt x="3509" y="2633"/>
                    <a:pt x="3604" y="2592"/>
                  </a:cubicBezTo>
                  <a:close/>
                  <a:moveTo>
                    <a:pt x="1001" y="0"/>
                  </a:moveTo>
                  <a:cubicBezTo>
                    <a:pt x="703" y="0"/>
                    <a:pt x="406" y="51"/>
                    <a:pt x="120" y="152"/>
                  </a:cubicBezTo>
                  <a:cubicBezTo>
                    <a:pt x="84" y="164"/>
                    <a:pt x="37" y="188"/>
                    <a:pt x="1" y="212"/>
                  </a:cubicBezTo>
                  <a:cubicBezTo>
                    <a:pt x="2" y="213"/>
                    <a:pt x="3" y="213"/>
                    <a:pt x="6" y="213"/>
                  </a:cubicBezTo>
                  <a:cubicBezTo>
                    <a:pt x="38" y="213"/>
                    <a:pt x="203" y="148"/>
                    <a:pt x="501" y="93"/>
                  </a:cubicBezTo>
                  <a:cubicBezTo>
                    <a:pt x="627" y="76"/>
                    <a:pt x="753" y="68"/>
                    <a:pt x="880" y="68"/>
                  </a:cubicBezTo>
                  <a:cubicBezTo>
                    <a:pt x="1209" y="68"/>
                    <a:pt x="1537" y="124"/>
                    <a:pt x="1846" y="235"/>
                  </a:cubicBezTo>
                  <a:cubicBezTo>
                    <a:pt x="2144" y="331"/>
                    <a:pt x="2418" y="497"/>
                    <a:pt x="2656" y="700"/>
                  </a:cubicBezTo>
                  <a:cubicBezTo>
                    <a:pt x="2930" y="926"/>
                    <a:pt x="3156" y="1224"/>
                    <a:pt x="3311" y="1545"/>
                  </a:cubicBezTo>
                  <a:cubicBezTo>
                    <a:pt x="3464" y="1833"/>
                    <a:pt x="3556" y="2136"/>
                    <a:pt x="3592" y="2454"/>
                  </a:cubicBezTo>
                  <a:lnTo>
                    <a:pt x="3592" y="2454"/>
                  </a:lnTo>
                  <a:cubicBezTo>
                    <a:pt x="3475" y="2504"/>
                    <a:pt x="3362" y="2558"/>
                    <a:pt x="3251" y="2617"/>
                  </a:cubicBezTo>
                  <a:cubicBezTo>
                    <a:pt x="3037" y="2736"/>
                    <a:pt x="2894" y="2914"/>
                    <a:pt x="2823" y="3141"/>
                  </a:cubicBezTo>
                  <a:cubicBezTo>
                    <a:pt x="2799" y="3272"/>
                    <a:pt x="2823" y="3391"/>
                    <a:pt x="2870" y="3498"/>
                  </a:cubicBezTo>
                  <a:cubicBezTo>
                    <a:pt x="2930" y="3617"/>
                    <a:pt x="3025" y="3712"/>
                    <a:pt x="3156" y="3748"/>
                  </a:cubicBezTo>
                  <a:cubicBezTo>
                    <a:pt x="3189" y="3757"/>
                    <a:pt x="3223" y="3761"/>
                    <a:pt x="3256" y="3761"/>
                  </a:cubicBezTo>
                  <a:cubicBezTo>
                    <a:pt x="3352" y="3761"/>
                    <a:pt x="3442" y="3723"/>
                    <a:pt x="3513" y="3653"/>
                  </a:cubicBezTo>
                  <a:cubicBezTo>
                    <a:pt x="3597" y="3557"/>
                    <a:pt x="3656" y="3450"/>
                    <a:pt x="3680" y="3331"/>
                  </a:cubicBezTo>
                  <a:cubicBezTo>
                    <a:pt x="3739" y="3117"/>
                    <a:pt x="3751" y="2902"/>
                    <a:pt x="3739" y="2676"/>
                  </a:cubicBezTo>
                  <a:cubicBezTo>
                    <a:pt x="3737" y="2630"/>
                    <a:pt x="3733" y="2585"/>
                    <a:pt x="3729" y="2539"/>
                  </a:cubicBezTo>
                  <a:lnTo>
                    <a:pt x="3729" y="2539"/>
                  </a:lnTo>
                  <a:cubicBezTo>
                    <a:pt x="3959" y="2445"/>
                    <a:pt x="4196" y="2367"/>
                    <a:pt x="4442" y="2307"/>
                  </a:cubicBezTo>
                  <a:cubicBezTo>
                    <a:pt x="4860" y="2209"/>
                    <a:pt x="5285" y="2161"/>
                    <a:pt x="5709" y="2161"/>
                  </a:cubicBezTo>
                  <a:cubicBezTo>
                    <a:pt x="6420" y="2161"/>
                    <a:pt x="7128" y="2296"/>
                    <a:pt x="7799" y="2557"/>
                  </a:cubicBezTo>
                  <a:cubicBezTo>
                    <a:pt x="8097" y="2676"/>
                    <a:pt x="8264" y="2760"/>
                    <a:pt x="8264" y="2760"/>
                  </a:cubicBezTo>
                  <a:cubicBezTo>
                    <a:pt x="8264" y="2760"/>
                    <a:pt x="8228" y="2736"/>
                    <a:pt x="8145" y="2688"/>
                  </a:cubicBezTo>
                  <a:cubicBezTo>
                    <a:pt x="8038" y="2629"/>
                    <a:pt x="7918" y="2569"/>
                    <a:pt x="7799" y="2510"/>
                  </a:cubicBezTo>
                  <a:cubicBezTo>
                    <a:pt x="7371" y="2319"/>
                    <a:pt x="6930" y="2188"/>
                    <a:pt x="6466" y="2117"/>
                  </a:cubicBezTo>
                  <a:cubicBezTo>
                    <a:pt x="6195" y="2079"/>
                    <a:pt x="5924" y="2060"/>
                    <a:pt x="5654" y="2060"/>
                  </a:cubicBezTo>
                  <a:cubicBezTo>
                    <a:pt x="5235" y="2060"/>
                    <a:pt x="4819" y="2106"/>
                    <a:pt x="4406" y="2200"/>
                  </a:cubicBezTo>
                  <a:cubicBezTo>
                    <a:pt x="4169" y="2249"/>
                    <a:pt x="3936" y="2318"/>
                    <a:pt x="3712" y="2405"/>
                  </a:cubicBezTo>
                  <a:lnTo>
                    <a:pt x="3712" y="2405"/>
                  </a:lnTo>
                  <a:cubicBezTo>
                    <a:pt x="3665" y="2084"/>
                    <a:pt x="3567" y="1774"/>
                    <a:pt x="3418" y="1486"/>
                  </a:cubicBezTo>
                  <a:cubicBezTo>
                    <a:pt x="3251" y="1152"/>
                    <a:pt x="3013" y="855"/>
                    <a:pt x="2727" y="616"/>
                  </a:cubicBezTo>
                  <a:cubicBezTo>
                    <a:pt x="2477" y="414"/>
                    <a:pt x="2180" y="259"/>
                    <a:pt x="1882" y="152"/>
                  </a:cubicBezTo>
                  <a:cubicBezTo>
                    <a:pt x="1596" y="51"/>
                    <a:pt x="1299" y="0"/>
                    <a:pt x="100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528;p38">
              <a:extLst>
                <a:ext uri="{FF2B5EF4-FFF2-40B4-BE49-F238E27FC236}">
                  <a16:creationId xmlns:a16="http://schemas.microsoft.com/office/drawing/2014/main" id="{FAF5FD3D-18B6-4C5B-B53E-19F2B2855591}"/>
                </a:ext>
              </a:extLst>
            </p:cNvPr>
            <p:cNvSpPr/>
            <p:nvPr/>
          </p:nvSpPr>
          <p:spPr>
            <a:xfrm flipH="1">
              <a:off x="8070268" y="1689640"/>
              <a:ext cx="132817" cy="235591"/>
            </a:xfrm>
            <a:custGeom>
              <a:avLst/>
              <a:gdLst/>
              <a:ahLst/>
              <a:cxnLst/>
              <a:rect l="l" t="t" r="r" b="b"/>
              <a:pathLst>
                <a:path w="3466" h="6148" extrusionOk="0">
                  <a:moveTo>
                    <a:pt x="1150" y="1309"/>
                  </a:moveTo>
                  <a:cubicBezTo>
                    <a:pt x="1172" y="1309"/>
                    <a:pt x="1194" y="1309"/>
                    <a:pt x="1215" y="1310"/>
                  </a:cubicBezTo>
                  <a:cubicBezTo>
                    <a:pt x="1632" y="1334"/>
                    <a:pt x="2037" y="1489"/>
                    <a:pt x="2370" y="1751"/>
                  </a:cubicBezTo>
                  <a:cubicBezTo>
                    <a:pt x="2372" y="1752"/>
                    <a:pt x="2374" y="1754"/>
                    <a:pt x="2376" y="1755"/>
                  </a:cubicBezTo>
                  <a:lnTo>
                    <a:pt x="2376" y="1755"/>
                  </a:lnTo>
                  <a:cubicBezTo>
                    <a:pt x="2363" y="1789"/>
                    <a:pt x="2349" y="1824"/>
                    <a:pt x="2335" y="1858"/>
                  </a:cubicBezTo>
                  <a:cubicBezTo>
                    <a:pt x="2192" y="2132"/>
                    <a:pt x="1989" y="2382"/>
                    <a:pt x="1715" y="2549"/>
                  </a:cubicBezTo>
                  <a:cubicBezTo>
                    <a:pt x="1514" y="2691"/>
                    <a:pt x="1271" y="2769"/>
                    <a:pt x="1024" y="2769"/>
                  </a:cubicBezTo>
                  <a:cubicBezTo>
                    <a:pt x="921" y="2769"/>
                    <a:pt x="817" y="2755"/>
                    <a:pt x="715" y="2727"/>
                  </a:cubicBezTo>
                  <a:cubicBezTo>
                    <a:pt x="537" y="2668"/>
                    <a:pt x="382" y="2549"/>
                    <a:pt x="275" y="2394"/>
                  </a:cubicBezTo>
                  <a:cubicBezTo>
                    <a:pt x="156" y="2239"/>
                    <a:pt x="120" y="2037"/>
                    <a:pt x="191" y="1858"/>
                  </a:cubicBezTo>
                  <a:cubicBezTo>
                    <a:pt x="263" y="1668"/>
                    <a:pt x="406" y="1525"/>
                    <a:pt x="596" y="1441"/>
                  </a:cubicBezTo>
                  <a:cubicBezTo>
                    <a:pt x="768" y="1356"/>
                    <a:pt x="958" y="1309"/>
                    <a:pt x="1150" y="1309"/>
                  </a:cubicBezTo>
                  <a:close/>
                  <a:moveTo>
                    <a:pt x="2644" y="1"/>
                  </a:moveTo>
                  <a:cubicBezTo>
                    <a:pt x="2644" y="48"/>
                    <a:pt x="2632" y="96"/>
                    <a:pt x="2632" y="132"/>
                  </a:cubicBezTo>
                  <a:cubicBezTo>
                    <a:pt x="2620" y="239"/>
                    <a:pt x="2620" y="358"/>
                    <a:pt x="2620" y="513"/>
                  </a:cubicBezTo>
                  <a:cubicBezTo>
                    <a:pt x="2610" y="902"/>
                    <a:pt x="2542" y="1283"/>
                    <a:pt x="2414" y="1649"/>
                  </a:cubicBezTo>
                  <a:lnTo>
                    <a:pt x="2414" y="1649"/>
                  </a:lnTo>
                  <a:cubicBezTo>
                    <a:pt x="2064" y="1383"/>
                    <a:pt x="1640" y="1238"/>
                    <a:pt x="1203" y="1215"/>
                  </a:cubicBezTo>
                  <a:cubicBezTo>
                    <a:pt x="1181" y="1214"/>
                    <a:pt x="1158" y="1213"/>
                    <a:pt x="1135" y="1213"/>
                  </a:cubicBezTo>
                  <a:cubicBezTo>
                    <a:pt x="932" y="1213"/>
                    <a:pt x="729" y="1260"/>
                    <a:pt x="537" y="1346"/>
                  </a:cubicBezTo>
                  <a:cubicBezTo>
                    <a:pt x="322" y="1441"/>
                    <a:pt x="156" y="1620"/>
                    <a:pt x="72" y="1834"/>
                  </a:cubicBezTo>
                  <a:cubicBezTo>
                    <a:pt x="1" y="2060"/>
                    <a:pt x="37" y="2299"/>
                    <a:pt x="168" y="2477"/>
                  </a:cubicBezTo>
                  <a:cubicBezTo>
                    <a:pt x="287" y="2656"/>
                    <a:pt x="465" y="2787"/>
                    <a:pt x="668" y="2846"/>
                  </a:cubicBezTo>
                  <a:cubicBezTo>
                    <a:pt x="784" y="2879"/>
                    <a:pt x="903" y="2895"/>
                    <a:pt x="1021" y="2895"/>
                  </a:cubicBezTo>
                  <a:cubicBezTo>
                    <a:pt x="1289" y="2895"/>
                    <a:pt x="1552" y="2813"/>
                    <a:pt x="1775" y="2656"/>
                  </a:cubicBezTo>
                  <a:cubicBezTo>
                    <a:pt x="2049" y="2477"/>
                    <a:pt x="2263" y="2215"/>
                    <a:pt x="2406" y="1918"/>
                  </a:cubicBezTo>
                  <a:cubicBezTo>
                    <a:pt x="2420" y="1882"/>
                    <a:pt x="2434" y="1847"/>
                    <a:pt x="2447" y="1811"/>
                  </a:cubicBezTo>
                  <a:lnTo>
                    <a:pt x="2447" y="1811"/>
                  </a:lnTo>
                  <a:cubicBezTo>
                    <a:pt x="2732" y="2042"/>
                    <a:pt x="2956" y="2340"/>
                    <a:pt x="3120" y="2668"/>
                  </a:cubicBezTo>
                  <a:cubicBezTo>
                    <a:pt x="3406" y="3287"/>
                    <a:pt x="3418" y="4001"/>
                    <a:pt x="3180" y="4632"/>
                  </a:cubicBezTo>
                  <a:cubicBezTo>
                    <a:pt x="3013" y="5073"/>
                    <a:pt x="2775" y="5466"/>
                    <a:pt x="2442" y="5799"/>
                  </a:cubicBezTo>
                  <a:cubicBezTo>
                    <a:pt x="2216" y="6037"/>
                    <a:pt x="2073" y="6144"/>
                    <a:pt x="2073" y="6144"/>
                  </a:cubicBezTo>
                  <a:cubicBezTo>
                    <a:pt x="2073" y="6146"/>
                    <a:pt x="2074" y="6147"/>
                    <a:pt x="2076" y="6147"/>
                  </a:cubicBezTo>
                  <a:cubicBezTo>
                    <a:pt x="2086" y="6147"/>
                    <a:pt x="2123" y="6124"/>
                    <a:pt x="2192" y="6085"/>
                  </a:cubicBezTo>
                  <a:cubicBezTo>
                    <a:pt x="2299" y="6013"/>
                    <a:pt x="2394" y="5942"/>
                    <a:pt x="2489" y="5847"/>
                  </a:cubicBezTo>
                  <a:cubicBezTo>
                    <a:pt x="2823" y="5525"/>
                    <a:pt x="3097" y="5132"/>
                    <a:pt x="3263" y="4692"/>
                  </a:cubicBezTo>
                  <a:cubicBezTo>
                    <a:pt x="3382" y="4382"/>
                    <a:pt x="3442" y="4061"/>
                    <a:pt x="3454" y="3739"/>
                  </a:cubicBezTo>
                  <a:cubicBezTo>
                    <a:pt x="3466" y="3358"/>
                    <a:pt x="3382" y="2977"/>
                    <a:pt x="3228" y="2644"/>
                  </a:cubicBezTo>
                  <a:cubicBezTo>
                    <a:pt x="3055" y="2275"/>
                    <a:pt x="2792" y="1951"/>
                    <a:pt x="2484" y="1704"/>
                  </a:cubicBezTo>
                  <a:lnTo>
                    <a:pt x="2484" y="1704"/>
                  </a:lnTo>
                  <a:cubicBezTo>
                    <a:pt x="2608" y="1322"/>
                    <a:pt x="2664" y="913"/>
                    <a:pt x="2644" y="513"/>
                  </a:cubicBezTo>
                  <a:lnTo>
                    <a:pt x="2644" y="132"/>
                  </a:lnTo>
                  <a:cubicBezTo>
                    <a:pt x="2656" y="96"/>
                    <a:pt x="2656" y="48"/>
                    <a:pt x="2644"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529;p38">
              <a:extLst>
                <a:ext uri="{FF2B5EF4-FFF2-40B4-BE49-F238E27FC236}">
                  <a16:creationId xmlns:a16="http://schemas.microsoft.com/office/drawing/2014/main" id="{7669FB79-8AB5-4C7C-AE12-FA35108E0D99}"/>
                </a:ext>
              </a:extLst>
            </p:cNvPr>
            <p:cNvSpPr/>
            <p:nvPr/>
          </p:nvSpPr>
          <p:spPr>
            <a:xfrm flipH="1">
              <a:off x="7922878" y="1825608"/>
              <a:ext cx="68018" cy="232296"/>
            </a:xfrm>
            <a:custGeom>
              <a:avLst/>
              <a:gdLst/>
              <a:ahLst/>
              <a:cxnLst/>
              <a:rect l="l" t="t" r="r" b="b"/>
              <a:pathLst>
                <a:path w="1775" h="6062" extrusionOk="0">
                  <a:moveTo>
                    <a:pt x="1751" y="1"/>
                  </a:moveTo>
                  <a:lnTo>
                    <a:pt x="1751" y="1"/>
                  </a:lnTo>
                  <a:cubicBezTo>
                    <a:pt x="1679" y="36"/>
                    <a:pt x="1608" y="96"/>
                    <a:pt x="1548" y="156"/>
                  </a:cubicBezTo>
                  <a:cubicBezTo>
                    <a:pt x="1370" y="322"/>
                    <a:pt x="1215" y="513"/>
                    <a:pt x="1084" y="703"/>
                  </a:cubicBezTo>
                  <a:cubicBezTo>
                    <a:pt x="108" y="2037"/>
                    <a:pt x="0" y="3811"/>
                    <a:pt x="774" y="5263"/>
                  </a:cubicBezTo>
                  <a:cubicBezTo>
                    <a:pt x="893" y="5478"/>
                    <a:pt x="1024" y="5680"/>
                    <a:pt x="1179" y="5871"/>
                  </a:cubicBezTo>
                  <a:cubicBezTo>
                    <a:pt x="1227" y="5942"/>
                    <a:pt x="1286" y="6013"/>
                    <a:pt x="1358" y="6061"/>
                  </a:cubicBezTo>
                  <a:cubicBezTo>
                    <a:pt x="1179" y="5799"/>
                    <a:pt x="1000" y="5513"/>
                    <a:pt x="846" y="5228"/>
                  </a:cubicBezTo>
                  <a:cubicBezTo>
                    <a:pt x="131" y="3799"/>
                    <a:pt x="250" y="2084"/>
                    <a:pt x="1143" y="763"/>
                  </a:cubicBezTo>
                  <a:cubicBezTo>
                    <a:pt x="1477" y="263"/>
                    <a:pt x="1774" y="13"/>
                    <a:pt x="175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530;p38">
              <a:extLst>
                <a:ext uri="{FF2B5EF4-FFF2-40B4-BE49-F238E27FC236}">
                  <a16:creationId xmlns:a16="http://schemas.microsoft.com/office/drawing/2014/main" id="{788F3107-44D1-40B3-87A6-C7B38B3D9EF2}"/>
                </a:ext>
              </a:extLst>
            </p:cNvPr>
            <p:cNvSpPr/>
            <p:nvPr/>
          </p:nvSpPr>
          <p:spPr>
            <a:xfrm flipH="1">
              <a:off x="7764576" y="1733672"/>
              <a:ext cx="193018" cy="130288"/>
            </a:xfrm>
            <a:custGeom>
              <a:avLst/>
              <a:gdLst/>
              <a:ahLst/>
              <a:cxnLst/>
              <a:rect l="l" t="t" r="r" b="b"/>
              <a:pathLst>
                <a:path w="5037" h="3400" extrusionOk="0">
                  <a:moveTo>
                    <a:pt x="606" y="1"/>
                  </a:moveTo>
                  <a:cubicBezTo>
                    <a:pt x="489" y="1"/>
                    <a:pt x="370" y="7"/>
                    <a:pt x="251" y="19"/>
                  </a:cubicBezTo>
                  <a:cubicBezTo>
                    <a:pt x="167" y="19"/>
                    <a:pt x="84" y="42"/>
                    <a:pt x="1" y="66"/>
                  </a:cubicBezTo>
                  <a:cubicBezTo>
                    <a:pt x="1" y="71"/>
                    <a:pt x="14" y="72"/>
                    <a:pt x="39" y="72"/>
                  </a:cubicBezTo>
                  <a:cubicBezTo>
                    <a:pt x="92" y="72"/>
                    <a:pt x="201" y="65"/>
                    <a:pt x="353" y="65"/>
                  </a:cubicBezTo>
                  <a:cubicBezTo>
                    <a:pt x="510" y="65"/>
                    <a:pt x="713" y="73"/>
                    <a:pt x="953" y="102"/>
                  </a:cubicBezTo>
                  <a:cubicBezTo>
                    <a:pt x="2501" y="269"/>
                    <a:pt x="3870" y="1173"/>
                    <a:pt x="4632" y="2531"/>
                  </a:cubicBezTo>
                  <a:cubicBezTo>
                    <a:pt x="4918" y="3043"/>
                    <a:pt x="5025" y="3400"/>
                    <a:pt x="5037" y="3400"/>
                  </a:cubicBezTo>
                  <a:cubicBezTo>
                    <a:pt x="5025" y="3317"/>
                    <a:pt x="5013" y="3233"/>
                    <a:pt x="4977" y="3150"/>
                  </a:cubicBezTo>
                  <a:cubicBezTo>
                    <a:pt x="4906" y="2924"/>
                    <a:pt x="4811" y="2709"/>
                    <a:pt x="4703" y="2495"/>
                  </a:cubicBezTo>
                  <a:cubicBezTo>
                    <a:pt x="3965" y="1078"/>
                    <a:pt x="2548" y="138"/>
                    <a:pt x="953" y="19"/>
                  </a:cubicBezTo>
                  <a:cubicBezTo>
                    <a:pt x="840" y="7"/>
                    <a:pt x="724" y="1"/>
                    <a:pt x="60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531;p38">
              <a:extLst>
                <a:ext uri="{FF2B5EF4-FFF2-40B4-BE49-F238E27FC236}">
                  <a16:creationId xmlns:a16="http://schemas.microsoft.com/office/drawing/2014/main" id="{B73E74CC-097D-4496-8BC2-7287AE370C57}"/>
                </a:ext>
              </a:extLst>
            </p:cNvPr>
            <p:cNvSpPr/>
            <p:nvPr/>
          </p:nvSpPr>
          <p:spPr>
            <a:xfrm flipH="1">
              <a:off x="7229836" y="1993996"/>
              <a:ext cx="299777" cy="148912"/>
            </a:xfrm>
            <a:custGeom>
              <a:avLst/>
              <a:gdLst/>
              <a:ahLst/>
              <a:cxnLst/>
              <a:rect l="l" t="t" r="r" b="b"/>
              <a:pathLst>
                <a:path w="7823" h="3886" extrusionOk="0">
                  <a:moveTo>
                    <a:pt x="7823" y="0"/>
                  </a:moveTo>
                  <a:cubicBezTo>
                    <a:pt x="5727" y="1727"/>
                    <a:pt x="2953" y="2381"/>
                    <a:pt x="298" y="2977"/>
                  </a:cubicBezTo>
                  <a:lnTo>
                    <a:pt x="239" y="3120"/>
                  </a:lnTo>
                  <a:cubicBezTo>
                    <a:pt x="1" y="3215"/>
                    <a:pt x="36" y="3572"/>
                    <a:pt x="215" y="3727"/>
                  </a:cubicBezTo>
                  <a:cubicBezTo>
                    <a:pt x="380" y="3828"/>
                    <a:pt x="566" y="3886"/>
                    <a:pt x="751" y="3886"/>
                  </a:cubicBezTo>
                  <a:cubicBezTo>
                    <a:pt x="807" y="3886"/>
                    <a:pt x="862" y="3881"/>
                    <a:pt x="917" y="3870"/>
                  </a:cubicBezTo>
                  <a:cubicBezTo>
                    <a:pt x="3692" y="3715"/>
                    <a:pt x="6239" y="2286"/>
                    <a:pt x="7823" y="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532;p38">
              <a:extLst>
                <a:ext uri="{FF2B5EF4-FFF2-40B4-BE49-F238E27FC236}">
                  <a16:creationId xmlns:a16="http://schemas.microsoft.com/office/drawing/2014/main" id="{48AFB820-1E9F-4616-A2DE-010CE28B5E95}"/>
                </a:ext>
              </a:extLst>
            </p:cNvPr>
            <p:cNvSpPr/>
            <p:nvPr/>
          </p:nvSpPr>
          <p:spPr>
            <a:xfrm flipH="1">
              <a:off x="7301457" y="1738003"/>
              <a:ext cx="244137" cy="284756"/>
            </a:xfrm>
            <a:custGeom>
              <a:avLst/>
              <a:gdLst/>
              <a:ahLst/>
              <a:cxnLst/>
              <a:rect l="l" t="t" r="r" b="b"/>
              <a:pathLst>
                <a:path w="6371" h="7431" extrusionOk="0">
                  <a:moveTo>
                    <a:pt x="6371" y="1"/>
                  </a:moveTo>
                  <a:lnTo>
                    <a:pt x="6371" y="1"/>
                  </a:lnTo>
                  <a:cubicBezTo>
                    <a:pt x="5430" y="382"/>
                    <a:pt x="5109" y="1501"/>
                    <a:pt x="4680" y="2418"/>
                  </a:cubicBezTo>
                  <a:cubicBezTo>
                    <a:pt x="4037" y="3823"/>
                    <a:pt x="2930" y="4954"/>
                    <a:pt x="1549" y="5644"/>
                  </a:cubicBezTo>
                  <a:cubicBezTo>
                    <a:pt x="1156" y="5799"/>
                    <a:pt x="787" y="6013"/>
                    <a:pt x="465" y="6287"/>
                  </a:cubicBezTo>
                  <a:cubicBezTo>
                    <a:pt x="168" y="6585"/>
                    <a:pt x="1" y="7073"/>
                    <a:pt x="239" y="7430"/>
                  </a:cubicBezTo>
                  <a:lnTo>
                    <a:pt x="382" y="7145"/>
                  </a:lnTo>
                  <a:cubicBezTo>
                    <a:pt x="3537" y="6037"/>
                    <a:pt x="5835" y="3299"/>
                    <a:pt x="6371" y="1"/>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533;p38">
              <a:extLst>
                <a:ext uri="{FF2B5EF4-FFF2-40B4-BE49-F238E27FC236}">
                  <a16:creationId xmlns:a16="http://schemas.microsoft.com/office/drawing/2014/main" id="{74EC30F0-734A-40E5-9138-F6849B71A733}"/>
                </a:ext>
              </a:extLst>
            </p:cNvPr>
            <p:cNvSpPr/>
            <p:nvPr/>
          </p:nvSpPr>
          <p:spPr>
            <a:xfrm flipH="1">
              <a:off x="7752805" y="1560072"/>
              <a:ext cx="67443" cy="410637"/>
            </a:xfrm>
            <a:custGeom>
              <a:avLst/>
              <a:gdLst/>
              <a:ahLst/>
              <a:cxnLst/>
              <a:rect l="l" t="t" r="r" b="b"/>
              <a:pathLst>
                <a:path w="1760" h="10716" extrusionOk="0">
                  <a:moveTo>
                    <a:pt x="798" y="0"/>
                  </a:moveTo>
                  <a:lnTo>
                    <a:pt x="667" y="227"/>
                  </a:lnTo>
                  <a:cubicBezTo>
                    <a:pt x="731" y="375"/>
                    <a:pt x="792" y="523"/>
                    <a:pt x="851" y="670"/>
                  </a:cubicBezTo>
                  <a:lnTo>
                    <a:pt x="851" y="670"/>
                  </a:lnTo>
                  <a:cubicBezTo>
                    <a:pt x="836" y="447"/>
                    <a:pt x="819" y="224"/>
                    <a:pt x="798" y="0"/>
                  </a:cubicBezTo>
                  <a:close/>
                  <a:moveTo>
                    <a:pt x="851" y="670"/>
                  </a:moveTo>
                  <a:cubicBezTo>
                    <a:pt x="1000" y="2998"/>
                    <a:pt x="795" y="5338"/>
                    <a:pt x="262" y="7608"/>
                  </a:cubicBezTo>
                  <a:cubicBezTo>
                    <a:pt x="107" y="8132"/>
                    <a:pt x="24" y="8668"/>
                    <a:pt x="0" y="9216"/>
                  </a:cubicBezTo>
                  <a:cubicBezTo>
                    <a:pt x="36" y="9799"/>
                    <a:pt x="322" y="10347"/>
                    <a:pt x="774" y="10716"/>
                  </a:cubicBezTo>
                  <a:cubicBezTo>
                    <a:pt x="1155" y="9823"/>
                    <a:pt x="1167" y="8966"/>
                    <a:pt x="1334" y="8001"/>
                  </a:cubicBezTo>
                  <a:cubicBezTo>
                    <a:pt x="1477" y="7144"/>
                    <a:pt x="1727" y="5120"/>
                    <a:pt x="1727" y="5096"/>
                  </a:cubicBezTo>
                  <a:cubicBezTo>
                    <a:pt x="1759" y="3499"/>
                    <a:pt x="1420" y="2098"/>
                    <a:pt x="851" y="67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534;p38">
              <a:extLst>
                <a:ext uri="{FF2B5EF4-FFF2-40B4-BE49-F238E27FC236}">
                  <a16:creationId xmlns:a16="http://schemas.microsoft.com/office/drawing/2014/main" id="{D90649DC-37C3-445D-AEFB-412E3483B35D}"/>
                </a:ext>
              </a:extLst>
            </p:cNvPr>
            <p:cNvSpPr/>
            <p:nvPr/>
          </p:nvSpPr>
          <p:spPr>
            <a:xfrm flipH="1">
              <a:off x="7288663" y="1265297"/>
              <a:ext cx="338136" cy="226893"/>
            </a:xfrm>
            <a:custGeom>
              <a:avLst/>
              <a:gdLst/>
              <a:ahLst/>
              <a:cxnLst/>
              <a:rect l="l" t="t" r="r" b="b"/>
              <a:pathLst>
                <a:path w="8824" h="5921" extrusionOk="0">
                  <a:moveTo>
                    <a:pt x="1" y="1"/>
                  </a:moveTo>
                  <a:cubicBezTo>
                    <a:pt x="115" y="436"/>
                    <a:pt x="265" y="859"/>
                    <a:pt x="447" y="1264"/>
                  </a:cubicBezTo>
                  <a:lnTo>
                    <a:pt x="447" y="1264"/>
                  </a:lnTo>
                  <a:cubicBezTo>
                    <a:pt x="316" y="868"/>
                    <a:pt x="210" y="462"/>
                    <a:pt x="132" y="49"/>
                  </a:cubicBezTo>
                  <a:lnTo>
                    <a:pt x="1" y="1"/>
                  </a:lnTo>
                  <a:close/>
                  <a:moveTo>
                    <a:pt x="8526" y="35"/>
                  </a:moveTo>
                  <a:cubicBezTo>
                    <a:pt x="8490" y="35"/>
                    <a:pt x="8453" y="43"/>
                    <a:pt x="8418" y="60"/>
                  </a:cubicBezTo>
                  <a:cubicBezTo>
                    <a:pt x="8394" y="72"/>
                    <a:pt x="8383" y="72"/>
                    <a:pt x="8383" y="84"/>
                  </a:cubicBezTo>
                  <a:cubicBezTo>
                    <a:pt x="8335" y="132"/>
                    <a:pt x="8311" y="191"/>
                    <a:pt x="8299" y="251"/>
                  </a:cubicBezTo>
                  <a:cubicBezTo>
                    <a:pt x="8049" y="1382"/>
                    <a:pt x="7894" y="2394"/>
                    <a:pt x="7632" y="3525"/>
                  </a:cubicBezTo>
                  <a:cubicBezTo>
                    <a:pt x="7553" y="3604"/>
                    <a:pt x="7408" y="3636"/>
                    <a:pt x="7239" y="3636"/>
                  </a:cubicBezTo>
                  <a:cubicBezTo>
                    <a:pt x="7000" y="3636"/>
                    <a:pt x="6712" y="3573"/>
                    <a:pt x="6489" y="3489"/>
                  </a:cubicBezTo>
                  <a:cubicBezTo>
                    <a:pt x="6156" y="3370"/>
                    <a:pt x="6013" y="3097"/>
                    <a:pt x="5799" y="2823"/>
                  </a:cubicBezTo>
                  <a:cubicBezTo>
                    <a:pt x="5585" y="2537"/>
                    <a:pt x="5620" y="2585"/>
                    <a:pt x="5299" y="2454"/>
                  </a:cubicBezTo>
                  <a:cubicBezTo>
                    <a:pt x="5124" y="2382"/>
                    <a:pt x="4906" y="2347"/>
                    <a:pt x="4677" y="2347"/>
                  </a:cubicBezTo>
                  <a:cubicBezTo>
                    <a:pt x="4108" y="2347"/>
                    <a:pt x="3473" y="2560"/>
                    <a:pt x="3287" y="2942"/>
                  </a:cubicBezTo>
                  <a:cubicBezTo>
                    <a:pt x="3037" y="3478"/>
                    <a:pt x="3227" y="4192"/>
                    <a:pt x="3394" y="4716"/>
                  </a:cubicBezTo>
                  <a:cubicBezTo>
                    <a:pt x="2092" y="3866"/>
                    <a:pt x="1076" y="2666"/>
                    <a:pt x="447" y="1264"/>
                  </a:cubicBezTo>
                  <a:lnTo>
                    <a:pt x="447" y="1264"/>
                  </a:lnTo>
                  <a:cubicBezTo>
                    <a:pt x="914" y="2670"/>
                    <a:pt x="1706" y="3949"/>
                    <a:pt x="2775" y="4990"/>
                  </a:cubicBezTo>
                  <a:cubicBezTo>
                    <a:pt x="3268" y="5472"/>
                    <a:pt x="3883" y="5920"/>
                    <a:pt x="4566" y="5920"/>
                  </a:cubicBezTo>
                  <a:cubicBezTo>
                    <a:pt x="4592" y="5920"/>
                    <a:pt x="4618" y="5920"/>
                    <a:pt x="4644" y="5918"/>
                  </a:cubicBezTo>
                  <a:cubicBezTo>
                    <a:pt x="4227" y="5073"/>
                    <a:pt x="4108" y="4109"/>
                    <a:pt x="4287" y="3180"/>
                  </a:cubicBezTo>
                  <a:lnTo>
                    <a:pt x="4287" y="3180"/>
                  </a:lnTo>
                  <a:cubicBezTo>
                    <a:pt x="4882" y="3585"/>
                    <a:pt x="5525" y="3942"/>
                    <a:pt x="6204" y="4216"/>
                  </a:cubicBezTo>
                  <a:cubicBezTo>
                    <a:pt x="6673" y="4413"/>
                    <a:pt x="7171" y="4514"/>
                    <a:pt x="7674" y="4514"/>
                  </a:cubicBezTo>
                  <a:cubicBezTo>
                    <a:pt x="7898" y="4514"/>
                    <a:pt x="8123" y="4494"/>
                    <a:pt x="8347" y="4454"/>
                  </a:cubicBezTo>
                  <a:lnTo>
                    <a:pt x="8787" y="608"/>
                  </a:lnTo>
                  <a:cubicBezTo>
                    <a:pt x="8823" y="465"/>
                    <a:pt x="8799" y="310"/>
                    <a:pt x="8752" y="168"/>
                  </a:cubicBezTo>
                  <a:cubicBezTo>
                    <a:pt x="8701" y="83"/>
                    <a:pt x="8615" y="35"/>
                    <a:pt x="8526" y="35"/>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535;p38">
              <a:extLst>
                <a:ext uri="{FF2B5EF4-FFF2-40B4-BE49-F238E27FC236}">
                  <a16:creationId xmlns:a16="http://schemas.microsoft.com/office/drawing/2014/main" id="{1F133C3D-2DE3-4C08-B6CE-8B3BD607A35F}"/>
                </a:ext>
              </a:extLst>
            </p:cNvPr>
            <p:cNvSpPr/>
            <p:nvPr/>
          </p:nvSpPr>
          <p:spPr>
            <a:xfrm flipH="1">
              <a:off x="7079678" y="1476108"/>
              <a:ext cx="73958" cy="197156"/>
            </a:xfrm>
            <a:custGeom>
              <a:avLst/>
              <a:gdLst/>
              <a:ahLst/>
              <a:cxnLst/>
              <a:rect l="l" t="t" r="r" b="b"/>
              <a:pathLst>
                <a:path w="1930" h="5145" extrusionOk="0">
                  <a:moveTo>
                    <a:pt x="488" y="1"/>
                  </a:moveTo>
                  <a:cubicBezTo>
                    <a:pt x="488" y="2"/>
                    <a:pt x="487" y="5"/>
                    <a:pt x="487" y="10"/>
                  </a:cubicBezTo>
                  <a:lnTo>
                    <a:pt x="487" y="10"/>
                  </a:lnTo>
                  <a:lnTo>
                    <a:pt x="488" y="1"/>
                  </a:lnTo>
                  <a:close/>
                  <a:moveTo>
                    <a:pt x="487" y="10"/>
                  </a:moveTo>
                  <a:lnTo>
                    <a:pt x="0" y="4037"/>
                  </a:lnTo>
                  <a:lnTo>
                    <a:pt x="1929" y="5144"/>
                  </a:lnTo>
                  <a:cubicBezTo>
                    <a:pt x="1929" y="5144"/>
                    <a:pt x="491" y="267"/>
                    <a:pt x="487" y="1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536;p38">
              <a:extLst>
                <a:ext uri="{FF2B5EF4-FFF2-40B4-BE49-F238E27FC236}">
                  <a16:creationId xmlns:a16="http://schemas.microsoft.com/office/drawing/2014/main" id="{1762C4F6-4881-4DAE-9FFE-5931B9C77D30}"/>
                </a:ext>
              </a:extLst>
            </p:cNvPr>
            <p:cNvSpPr/>
            <p:nvPr/>
          </p:nvSpPr>
          <p:spPr>
            <a:xfrm flipH="1">
              <a:off x="7276360" y="754690"/>
              <a:ext cx="320777" cy="602774"/>
            </a:xfrm>
            <a:custGeom>
              <a:avLst/>
              <a:gdLst/>
              <a:ahLst/>
              <a:cxnLst/>
              <a:rect l="l" t="t" r="r" b="b"/>
              <a:pathLst>
                <a:path w="8371" h="15730" extrusionOk="0">
                  <a:moveTo>
                    <a:pt x="4165" y="0"/>
                  </a:moveTo>
                  <a:cubicBezTo>
                    <a:pt x="1916" y="0"/>
                    <a:pt x="59" y="1801"/>
                    <a:pt x="12" y="4062"/>
                  </a:cubicBezTo>
                  <a:cubicBezTo>
                    <a:pt x="0" y="4110"/>
                    <a:pt x="0" y="4145"/>
                    <a:pt x="0" y="4193"/>
                  </a:cubicBezTo>
                  <a:lnTo>
                    <a:pt x="0" y="12230"/>
                  </a:lnTo>
                  <a:cubicBezTo>
                    <a:pt x="12" y="12682"/>
                    <a:pt x="167" y="13134"/>
                    <a:pt x="477" y="13480"/>
                  </a:cubicBezTo>
                  <a:cubicBezTo>
                    <a:pt x="929" y="14027"/>
                    <a:pt x="1477" y="14480"/>
                    <a:pt x="2084" y="14813"/>
                  </a:cubicBezTo>
                  <a:lnTo>
                    <a:pt x="3715" y="15730"/>
                  </a:lnTo>
                  <a:lnTo>
                    <a:pt x="5061" y="14539"/>
                  </a:lnTo>
                  <a:cubicBezTo>
                    <a:pt x="5454" y="14182"/>
                    <a:pt x="5692" y="13682"/>
                    <a:pt x="5704" y="13158"/>
                  </a:cubicBezTo>
                  <a:cubicBezTo>
                    <a:pt x="5727" y="12575"/>
                    <a:pt x="5727" y="11991"/>
                    <a:pt x="5727" y="11991"/>
                  </a:cubicBezTo>
                  <a:cubicBezTo>
                    <a:pt x="5727" y="11991"/>
                    <a:pt x="8001" y="11837"/>
                    <a:pt x="8216" y="9586"/>
                  </a:cubicBezTo>
                  <a:cubicBezTo>
                    <a:pt x="8311" y="8539"/>
                    <a:pt x="8347" y="6372"/>
                    <a:pt x="8359" y="4383"/>
                  </a:cubicBezTo>
                  <a:cubicBezTo>
                    <a:pt x="8371" y="2097"/>
                    <a:pt x="6620" y="180"/>
                    <a:pt x="4334" y="2"/>
                  </a:cubicBezTo>
                  <a:lnTo>
                    <a:pt x="4275" y="2"/>
                  </a:lnTo>
                  <a:cubicBezTo>
                    <a:pt x="4238" y="1"/>
                    <a:pt x="4202" y="0"/>
                    <a:pt x="4165"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537;p38">
              <a:extLst>
                <a:ext uri="{FF2B5EF4-FFF2-40B4-BE49-F238E27FC236}">
                  <a16:creationId xmlns:a16="http://schemas.microsoft.com/office/drawing/2014/main" id="{5A342E05-7B7F-4398-A45D-5EC973286BAB}"/>
                </a:ext>
              </a:extLst>
            </p:cNvPr>
            <p:cNvSpPr/>
            <p:nvPr/>
          </p:nvSpPr>
          <p:spPr>
            <a:xfrm flipH="1">
              <a:off x="7378094" y="1171330"/>
              <a:ext cx="109557" cy="64378"/>
            </a:xfrm>
            <a:custGeom>
              <a:avLst/>
              <a:gdLst/>
              <a:ahLst/>
              <a:cxnLst/>
              <a:rect l="l" t="t" r="r" b="b"/>
              <a:pathLst>
                <a:path w="2859" h="1680" extrusionOk="0">
                  <a:moveTo>
                    <a:pt x="1" y="0"/>
                  </a:moveTo>
                  <a:lnTo>
                    <a:pt x="1" y="0"/>
                  </a:lnTo>
                  <a:cubicBezTo>
                    <a:pt x="1" y="0"/>
                    <a:pt x="588" y="1679"/>
                    <a:pt x="2800" y="1679"/>
                  </a:cubicBezTo>
                  <a:cubicBezTo>
                    <a:pt x="2815" y="1679"/>
                    <a:pt x="2831" y="1679"/>
                    <a:pt x="2847" y="1679"/>
                  </a:cubicBezTo>
                  <a:lnTo>
                    <a:pt x="2858" y="1108"/>
                  </a:lnTo>
                  <a:cubicBezTo>
                    <a:pt x="1823" y="1012"/>
                    <a:pt x="834" y="631"/>
                    <a:pt x="1"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538;p38">
              <a:extLst>
                <a:ext uri="{FF2B5EF4-FFF2-40B4-BE49-F238E27FC236}">
                  <a16:creationId xmlns:a16="http://schemas.microsoft.com/office/drawing/2014/main" id="{4DF4748A-A823-495B-AC80-66E88AF33ADF}"/>
                </a:ext>
              </a:extLst>
            </p:cNvPr>
            <p:cNvSpPr/>
            <p:nvPr/>
          </p:nvSpPr>
          <p:spPr>
            <a:xfrm flipH="1">
              <a:off x="7303247" y="965041"/>
              <a:ext cx="24678" cy="23375"/>
            </a:xfrm>
            <a:custGeom>
              <a:avLst/>
              <a:gdLst/>
              <a:ahLst/>
              <a:cxnLst/>
              <a:rect l="l" t="t" r="r" b="b"/>
              <a:pathLst>
                <a:path w="644" h="610" extrusionOk="0">
                  <a:moveTo>
                    <a:pt x="323" y="1"/>
                  </a:moveTo>
                  <a:cubicBezTo>
                    <a:pt x="154" y="1"/>
                    <a:pt x="12" y="128"/>
                    <a:pt x="0" y="299"/>
                  </a:cubicBezTo>
                  <a:cubicBezTo>
                    <a:pt x="0" y="478"/>
                    <a:pt x="143" y="609"/>
                    <a:pt x="310" y="609"/>
                  </a:cubicBezTo>
                  <a:cubicBezTo>
                    <a:pt x="317" y="609"/>
                    <a:pt x="325" y="610"/>
                    <a:pt x="332" y="610"/>
                  </a:cubicBezTo>
                  <a:cubicBezTo>
                    <a:pt x="500" y="610"/>
                    <a:pt x="632" y="482"/>
                    <a:pt x="643" y="311"/>
                  </a:cubicBezTo>
                  <a:cubicBezTo>
                    <a:pt x="643" y="311"/>
                    <a:pt x="643" y="311"/>
                    <a:pt x="643" y="299"/>
                  </a:cubicBezTo>
                  <a:cubicBezTo>
                    <a:pt x="643" y="133"/>
                    <a:pt x="512" y="2"/>
                    <a:pt x="345" y="2"/>
                  </a:cubicBezTo>
                  <a:cubicBezTo>
                    <a:pt x="338" y="1"/>
                    <a:pt x="330" y="1"/>
                    <a:pt x="323"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539;p38">
              <a:extLst>
                <a:ext uri="{FF2B5EF4-FFF2-40B4-BE49-F238E27FC236}">
                  <a16:creationId xmlns:a16="http://schemas.microsoft.com/office/drawing/2014/main" id="{EB273C5A-A73F-4CAE-99A3-15AE1BC66CC2}"/>
                </a:ext>
              </a:extLst>
            </p:cNvPr>
            <p:cNvSpPr/>
            <p:nvPr/>
          </p:nvSpPr>
          <p:spPr>
            <a:xfrm flipH="1">
              <a:off x="7299147" y="941588"/>
              <a:ext cx="50238" cy="15136"/>
            </a:xfrm>
            <a:custGeom>
              <a:avLst/>
              <a:gdLst/>
              <a:ahLst/>
              <a:cxnLst/>
              <a:rect l="l" t="t" r="r" b="b"/>
              <a:pathLst>
                <a:path w="1311" h="395" extrusionOk="0">
                  <a:moveTo>
                    <a:pt x="610" y="0"/>
                  </a:moveTo>
                  <a:cubicBezTo>
                    <a:pt x="463" y="0"/>
                    <a:pt x="317" y="45"/>
                    <a:pt x="179" y="114"/>
                  </a:cubicBezTo>
                  <a:cubicBezTo>
                    <a:pt x="60" y="185"/>
                    <a:pt x="1" y="233"/>
                    <a:pt x="36" y="280"/>
                  </a:cubicBezTo>
                  <a:cubicBezTo>
                    <a:pt x="41" y="287"/>
                    <a:pt x="50" y="289"/>
                    <a:pt x="63" y="289"/>
                  </a:cubicBezTo>
                  <a:cubicBezTo>
                    <a:pt x="137" y="289"/>
                    <a:pt x="342" y="194"/>
                    <a:pt x="606" y="194"/>
                  </a:cubicBezTo>
                  <a:cubicBezTo>
                    <a:pt x="630" y="194"/>
                    <a:pt x="654" y="195"/>
                    <a:pt x="679" y="197"/>
                  </a:cubicBezTo>
                  <a:cubicBezTo>
                    <a:pt x="988" y="229"/>
                    <a:pt x="1202" y="395"/>
                    <a:pt x="1278" y="395"/>
                  </a:cubicBezTo>
                  <a:cubicBezTo>
                    <a:pt x="1286" y="395"/>
                    <a:pt x="1293" y="392"/>
                    <a:pt x="1298" y="387"/>
                  </a:cubicBezTo>
                  <a:cubicBezTo>
                    <a:pt x="1310" y="376"/>
                    <a:pt x="1286" y="292"/>
                    <a:pt x="1191" y="209"/>
                  </a:cubicBezTo>
                  <a:cubicBezTo>
                    <a:pt x="1048" y="90"/>
                    <a:pt x="882" y="18"/>
                    <a:pt x="703" y="6"/>
                  </a:cubicBezTo>
                  <a:cubicBezTo>
                    <a:pt x="672" y="2"/>
                    <a:pt x="641" y="0"/>
                    <a:pt x="61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540;p38">
              <a:extLst>
                <a:ext uri="{FF2B5EF4-FFF2-40B4-BE49-F238E27FC236}">
                  <a16:creationId xmlns:a16="http://schemas.microsoft.com/office/drawing/2014/main" id="{F79DC49A-A763-4A23-A7DD-0950F3A32170}"/>
                </a:ext>
              </a:extLst>
            </p:cNvPr>
            <p:cNvSpPr/>
            <p:nvPr/>
          </p:nvSpPr>
          <p:spPr>
            <a:xfrm flipH="1">
              <a:off x="7427832" y="958680"/>
              <a:ext cx="24678" cy="23797"/>
            </a:xfrm>
            <a:custGeom>
              <a:avLst/>
              <a:gdLst/>
              <a:ahLst/>
              <a:cxnLst/>
              <a:rect l="l" t="t" r="r" b="b"/>
              <a:pathLst>
                <a:path w="644" h="621" extrusionOk="0">
                  <a:moveTo>
                    <a:pt x="334" y="1"/>
                  </a:moveTo>
                  <a:cubicBezTo>
                    <a:pt x="167" y="1"/>
                    <a:pt x="13" y="132"/>
                    <a:pt x="1" y="299"/>
                  </a:cubicBezTo>
                  <a:cubicBezTo>
                    <a:pt x="1" y="299"/>
                    <a:pt x="1" y="299"/>
                    <a:pt x="1" y="311"/>
                  </a:cubicBezTo>
                  <a:cubicBezTo>
                    <a:pt x="1" y="477"/>
                    <a:pt x="144" y="620"/>
                    <a:pt x="310" y="620"/>
                  </a:cubicBezTo>
                  <a:cubicBezTo>
                    <a:pt x="489" y="620"/>
                    <a:pt x="632" y="489"/>
                    <a:pt x="644" y="322"/>
                  </a:cubicBezTo>
                  <a:cubicBezTo>
                    <a:pt x="644" y="311"/>
                    <a:pt x="644" y="311"/>
                    <a:pt x="644" y="311"/>
                  </a:cubicBezTo>
                  <a:cubicBezTo>
                    <a:pt x="644" y="144"/>
                    <a:pt x="513" y="1"/>
                    <a:pt x="334"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541;p38">
              <a:extLst>
                <a:ext uri="{FF2B5EF4-FFF2-40B4-BE49-F238E27FC236}">
                  <a16:creationId xmlns:a16="http://schemas.microsoft.com/office/drawing/2014/main" id="{2A49E93F-170D-43B8-A91A-FB552C5B4F19}"/>
                </a:ext>
              </a:extLst>
            </p:cNvPr>
            <p:cNvSpPr/>
            <p:nvPr/>
          </p:nvSpPr>
          <p:spPr>
            <a:xfrm flipH="1">
              <a:off x="7428753" y="933042"/>
              <a:ext cx="50659" cy="15366"/>
            </a:xfrm>
            <a:custGeom>
              <a:avLst/>
              <a:gdLst/>
              <a:ahLst/>
              <a:cxnLst/>
              <a:rect l="l" t="t" r="r" b="b"/>
              <a:pathLst>
                <a:path w="1322" h="401" extrusionOk="0">
                  <a:moveTo>
                    <a:pt x="636" y="1"/>
                  </a:moveTo>
                  <a:cubicBezTo>
                    <a:pt x="478" y="1"/>
                    <a:pt x="315" y="39"/>
                    <a:pt x="179" y="122"/>
                  </a:cubicBezTo>
                  <a:cubicBezTo>
                    <a:pt x="60" y="194"/>
                    <a:pt x="0" y="241"/>
                    <a:pt x="36" y="289"/>
                  </a:cubicBezTo>
                  <a:cubicBezTo>
                    <a:pt x="41" y="295"/>
                    <a:pt x="50" y="298"/>
                    <a:pt x="62" y="298"/>
                  </a:cubicBezTo>
                  <a:cubicBezTo>
                    <a:pt x="137" y="298"/>
                    <a:pt x="342" y="203"/>
                    <a:pt x="605" y="203"/>
                  </a:cubicBezTo>
                  <a:cubicBezTo>
                    <a:pt x="629" y="203"/>
                    <a:pt x="654" y="204"/>
                    <a:pt x="679" y="206"/>
                  </a:cubicBezTo>
                  <a:cubicBezTo>
                    <a:pt x="995" y="238"/>
                    <a:pt x="1211" y="401"/>
                    <a:pt x="1282" y="401"/>
                  </a:cubicBezTo>
                  <a:cubicBezTo>
                    <a:pt x="1289" y="401"/>
                    <a:pt x="1294" y="399"/>
                    <a:pt x="1298" y="396"/>
                  </a:cubicBezTo>
                  <a:cubicBezTo>
                    <a:pt x="1322" y="384"/>
                    <a:pt x="1286" y="301"/>
                    <a:pt x="1191" y="206"/>
                  </a:cubicBezTo>
                  <a:cubicBezTo>
                    <a:pt x="1048" y="87"/>
                    <a:pt x="881" y="15"/>
                    <a:pt x="703" y="3"/>
                  </a:cubicBezTo>
                  <a:cubicBezTo>
                    <a:pt x="681" y="2"/>
                    <a:pt x="659" y="1"/>
                    <a:pt x="63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542;p38">
              <a:extLst>
                <a:ext uri="{FF2B5EF4-FFF2-40B4-BE49-F238E27FC236}">
                  <a16:creationId xmlns:a16="http://schemas.microsoft.com/office/drawing/2014/main" id="{805E4480-033A-49FF-929E-9E06110E0828}"/>
                </a:ext>
              </a:extLst>
            </p:cNvPr>
            <p:cNvSpPr/>
            <p:nvPr/>
          </p:nvSpPr>
          <p:spPr>
            <a:xfrm flipH="1">
              <a:off x="7354829" y="939518"/>
              <a:ext cx="35178" cy="112278"/>
            </a:xfrm>
            <a:custGeom>
              <a:avLst/>
              <a:gdLst/>
              <a:ahLst/>
              <a:cxnLst/>
              <a:rect l="l" t="t" r="r" b="b"/>
              <a:pathLst>
                <a:path w="918" h="2930" extrusionOk="0">
                  <a:moveTo>
                    <a:pt x="85" y="1"/>
                  </a:moveTo>
                  <a:cubicBezTo>
                    <a:pt x="85" y="1"/>
                    <a:pt x="84" y="1"/>
                    <a:pt x="84" y="1"/>
                  </a:cubicBezTo>
                  <a:cubicBezTo>
                    <a:pt x="60" y="13"/>
                    <a:pt x="239" y="811"/>
                    <a:pt x="525" y="1799"/>
                  </a:cubicBezTo>
                  <a:cubicBezTo>
                    <a:pt x="596" y="2049"/>
                    <a:pt x="656" y="2263"/>
                    <a:pt x="727" y="2501"/>
                  </a:cubicBezTo>
                  <a:cubicBezTo>
                    <a:pt x="763" y="2585"/>
                    <a:pt x="775" y="2668"/>
                    <a:pt x="763" y="2763"/>
                  </a:cubicBezTo>
                  <a:cubicBezTo>
                    <a:pt x="739" y="2835"/>
                    <a:pt x="656" y="2835"/>
                    <a:pt x="572" y="2835"/>
                  </a:cubicBezTo>
                  <a:cubicBezTo>
                    <a:pt x="540" y="2833"/>
                    <a:pt x="507" y="2832"/>
                    <a:pt x="474" y="2832"/>
                  </a:cubicBezTo>
                  <a:cubicBezTo>
                    <a:pt x="317" y="2832"/>
                    <a:pt x="159" y="2855"/>
                    <a:pt x="1" y="2894"/>
                  </a:cubicBezTo>
                  <a:cubicBezTo>
                    <a:pt x="191" y="2918"/>
                    <a:pt x="382" y="2930"/>
                    <a:pt x="572" y="2930"/>
                  </a:cubicBezTo>
                  <a:lnTo>
                    <a:pt x="727" y="2930"/>
                  </a:lnTo>
                  <a:cubicBezTo>
                    <a:pt x="787" y="2906"/>
                    <a:pt x="846" y="2870"/>
                    <a:pt x="882" y="2811"/>
                  </a:cubicBezTo>
                  <a:cubicBezTo>
                    <a:pt x="918" y="2692"/>
                    <a:pt x="906" y="2573"/>
                    <a:pt x="858" y="2454"/>
                  </a:cubicBezTo>
                  <a:cubicBezTo>
                    <a:pt x="799" y="2227"/>
                    <a:pt x="739" y="1989"/>
                    <a:pt x="668" y="1763"/>
                  </a:cubicBezTo>
                  <a:cubicBezTo>
                    <a:pt x="384" y="782"/>
                    <a:pt x="112" y="1"/>
                    <a:pt x="8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543;p38">
              <a:extLst>
                <a:ext uri="{FF2B5EF4-FFF2-40B4-BE49-F238E27FC236}">
                  <a16:creationId xmlns:a16="http://schemas.microsoft.com/office/drawing/2014/main" id="{4AA3370F-5B36-4404-BC38-15388FEF3410}"/>
                </a:ext>
              </a:extLst>
            </p:cNvPr>
            <p:cNvSpPr/>
            <p:nvPr/>
          </p:nvSpPr>
          <p:spPr>
            <a:xfrm flipH="1">
              <a:off x="7390430" y="1056287"/>
              <a:ext cx="41999" cy="40696"/>
            </a:xfrm>
            <a:custGeom>
              <a:avLst/>
              <a:gdLst/>
              <a:ahLst/>
              <a:cxnLst/>
              <a:rect l="l" t="t" r="r" b="b"/>
              <a:pathLst>
                <a:path w="1096" h="1062" extrusionOk="0">
                  <a:moveTo>
                    <a:pt x="68" y="1"/>
                  </a:moveTo>
                  <a:cubicBezTo>
                    <a:pt x="43" y="1"/>
                    <a:pt x="1" y="94"/>
                    <a:pt x="1" y="240"/>
                  </a:cubicBezTo>
                  <a:cubicBezTo>
                    <a:pt x="13" y="454"/>
                    <a:pt x="96" y="645"/>
                    <a:pt x="251" y="800"/>
                  </a:cubicBezTo>
                  <a:cubicBezTo>
                    <a:pt x="405" y="954"/>
                    <a:pt x="620" y="1038"/>
                    <a:pt x="834" y="1062"/>
                  </a:cubicBezTo>
                  <a:cubicBezTo>
                    <a:pt x="1001" y="1062"/>
                    <a:pt x="1096" y="1050"/>
                    <a:pt x="1096" y="1002"/>
                  </a:cubicBezTo>
                  <a:cubicBezTo>
                    <a:pt x="1096" y="954"/>
                    <a:pt x="703" y="954"/>
                    <a:pt x="394" y="669"/>
                  </a:cubicBezTo>
                  <a:cubicBezTo>
                    <a:pt x="96" y="371"/>
                    <a:pt x="132" y="2"/>
                    <a:pt x="72" y="2"/>
                  </a:cubicBezTo>
                  <a:cubicBezTo>
                    <a:pt x="71" y="1"/>
                    <a:pt x="69" y="1"/>
                    <a:pt x="68"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544;p38">
              <a:extLst>
                <a:ext uri="{FF2B5EF4-FFF2-40B4-BE49-F238E27FC236}">
                  <a16:creationId xmlns:a16="http://schemas.microsoft.com/office/drawing/2014/main" id="{B382B8CB-D181-4B56-803F-CBA37509777C}"/>
                </a:ext>
              </a:extLst>
            </p:cNvPr>
            <p:cNvSpPr/>
            <p:nvPr/>
          </p:nvSpPr>
          <p:spPr>
            <a:xfrm flipH="1">
              <a:off x="7421434" y="884066"/>
              <a:ext cx="62078" cy="15711"/>
            </a:xfrm>
            <a:custGeom>
              <a:avLst/>
              <a:gdLst/>
              <a:ahLst/>
              <a:cxnLst/>
              <a:rect l="l" t="t" r="r" b="b"/>
              <a:pathLst>
                <a:path w="1620" h="410" extrusionOk="0">
                  <a:moveTo>
                    <a:pt x="842" y="1"/>
                  </a:moveTo>
                  <a:cubicBezTo>
                    <a:pt x="624" y="1"/>
                    <a:pt x="405" y="54"/>
                    <a:pt x="203" y="162"/>
                  </a:cubicBezTo>
                  <a:cubicBezTo>
                    <a:pt x="60" y="245"/>
                    <a:pt x="0" y="329"/>
                    <a:pt x="24" y="364"/>
                  </a:cubicBezTo>
                  <a:cubicBezTo>
                    <a:pt x="41" y="398"/>
                    <a:pt x="94" y="410"/>
                    <a:pt x="173" y="410"/>
                  </a:cubicBezTo>
                  <a:cubicBezTo>
                    <a:pt x="317" y="410"/>
                    <a:pt x="549" y="372"/>
                    <a:pt x="810" y="364"/>
                  </a:cubicBezTo>
                  <a:cubicBezTo>
                    <a:pt x="844" y="363"/>
                    <a:pt x="877" y="363"/>
                    <a:pt x="910" y="363"/>
                  </a:cubicBezTo>
                  <a:cubicBezTo>
                    <a:pt x="1112" y="363"/>
                    <a:pt x="1289" y="379"/>
                    <a:pt x="1415" y="379"/>
                  </a:cubicBezTo>
                  <a:cubicBezTo>
                    <a:pt x="1519" y="379"/>
                    <a:pt x="1588" y="368"/>
                    <a:pt x="1607" y="329"/>
                  </a:cubicBezTo>
                  <a:cubicBezTo>
                    <a:pt x="1619" y="293"/>
                    <a:pt x="1560" y="210"/>
                    <a:pt x="1405" y="126"/>
                  </a:cubicBezTo>
                  <a:cubicBezTo>
                    <a:pt x="1226" y="43"/>
                    <a:pt x="1035" y="1"/>
                    <a:pt x="84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545;p38">
              <a:extLst>
                <a:ext uri="{FF2B5EF4-FFF2-40B4-BE49-F238E27FC236}">
                  <a16:creationId xmlns:a16="http://schemas.microsoft.com/office/drawing/2014/main" id="{6F35C2D6-1684-47D8-9299-1C67F8093984}"/>
                </a:ext>
              </a:extLst>
            </p:cNvPr>
            <p:cNvSpPr/>
            <p:nvPr/>
          </p:nvSpPr>
          <p:spPr>
            <a:xfrm flipH="1">
              <a:off x="7300067" y="902269"/>
              <a:ext cx="46597" cy="16784"/>
            </a:xfrm>
            <a:custGeom>
              <a:avLst/>
              <a:gdLst/>
              <a:ahLst/>
              <a:cxnLst/>
              <a:rect l="l" t="t" r="r" b="b"/>
              <a:pathLst>
                <a:path w="1216" h="438" extrusionOk="0">
                  <a:moveTo>
                    <a:pt x="532" y="1"/>
                  </a:moveTo>
                  <a:cubicBezTo>
                    <a:pt x="403" y="1"/>
                    <a:pt x="274" y="30"/>
                    <a:pt x="156" y="92"/>
                  </a:cubicBezTo>
                  <a:cubicBezTo>
                    <a:pt x="37" y="163"/>
                    <a:pt x="1" y="235"/>
                    <a:pt x="25" y="282"/>
                  </a:cubicBezTo>
                  <a:cubicBezTo>
                    <a:pt x="72" y="354"/>
                    <a:pt x="311" y="330"/>
                    <a:pt x="596" y="354"/>
                  </a:cubicBezTo>
                  <a:cubicBezTo>
                    <a:pt x="812" y="372"/>
                    <a:pt x="995" y="437"/>
                    <a:pt x="1101" y="437"/>
                  </a:cubicBezTo>
                  <a:cubicBezTo>
                    <a:pt x="1136" y="437"/>
                    <a:pt x="1162" y="431"/>
                    <a:pt x="1180" y="413"/>
                  </a:cubicBezTo>
                  <a:cubicBezTo>
                    <a:pt x="1215" y="378"/>
                    <a:pt x="1192" y="294"/>
                    <a:pt x="1084" y="199"/>
                  </a:cubicBezTo>
                  <a:cubicBezTo>
                    <a:pt x="926" y="70"/>
                    <a:pt x="729" y="1"/>
                    <a:pt x="53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546;p38">
              <a:extLst>
                <a:ext uri="{FF2B5EF4-FFF2-40B4-BE49-F238E27FC236}">
                  <a16:creationId xmlns:a16="http://schemas.microsoft.com/office/drawing/2014/main" id="{C9B1C6AC-C469-4E4E-A8A8-9FB5F55F6F6E}"/>
                </a:ext>
              </a:extLst>
            </p:cNvPr>
            <p:cNvSpPr/>
            <p:nvPr/>
          </p:nvSpPr>
          <p:spPr>
            <a:xfrm flipH="1">
              <a:off x="7495820" y="771705"/>
              <a:ext cx="118217" cy="222869"/>
            </a:xfrm>
            <a:custGeom>
              <a:avLst/>
              <a:gdLst/>
              <a:ahLst/>
              <a:cxnLst/>
              <a:rect l="l" t="t" r="r" b="b"/>
              <a:pathLst>
                <a:path w="3085" h="5816" extrusionOk="0">
                  <a:moveTo>
                    <a:pt x="1629" y="1"/>
                  </a:moveTo>
                  <a:cubicBezTo>
                    <a:pt x="1348" y="1"/>
                    <a:pt x="1055" y="154"/>
                    <a:pt x="799" y="308"/>
                  </a:cubicBezTo>
                  <a:cubicBezTo>
                    <a:pt x="418" y="534"/>
                    <a:pt x="168" y="939"/>
                    <a:pt x="132" y="1368"/>
                  </a:cubicBezTo>
                  <a:cubicBezTo>
                    <a:pt x="1" y="2987"/>
                    <a:pt x="299" y="3594"/>
                    <a:pt x="299" y="5142"/>
                  </a:cubicBezTo>
                  <a:cubicBezTo>
                    <a:pt x="299" y="5249"/>
                    <a:pt x="310" y="5344"/>
                    <a:pt x="358" y="5440"/>
                  </a:cubicBezTo>
                  <a:cubicBezTo>
                    <a:pt x="514" y="5684"/>
                    <a:pt x="783" y="5816"/>
                    <a:pt x="1059" y="5816"/>
                  </a:cubicBezTo>
                  <a:cubicBezTo>
                    <a:pt x="1119" y="5816"/>
                    <a:pt x="1179" y="5810"/>
                    <a:pt x="1239" y="5797"/>
                  </a:cubicBezTo>
                  <a:cubicBezTo>
                    <a:pt x="1870" y="5654"/>
                    <a:pt x="1846" y="5178"/>
                    <a:pt x="1989" y="4547"/>
                  </a:cubicBezTo>
                  <a:cubicBezTo>
                    <a:pt x="2144" y="3916"/>
                    <a:pt x="2180" y="3261"/>
                    <a:pt x="2323" y="2630"/>
                  </a:cubicBezTo>
                  <a:lnTo>
                    <a:pt x="2323" y="2582"/>
                  </a:lnTo>
                  <a:cubicBezTo>
                    <a:pt x="2418" y="2130"/>
                    <a:pt x="2692" y="1737"/>
                    <a:pt x="3073" y="1487"/>
                  </a:cubicBezTo>
                  <a:lnTo>
                    <a:pt x="3085" y="1487"/>
                  </a:lnTo>
                  <a:lnTo>
                    <a:pt x="3013" y="1356"/>
                  </a:lnTo>
                  <a:cubicBezTo>
                    <a:pt x="2751" y="1034"/>
                    <a:pt x="2335" y="272"/>
                    <a:pt x="1954" y="82"/>
                  </a:cubicBezTo>
                  <a:cubicBezTo>
                    <a:pt x="1849" y="24"/>
                    <a:pt x="1740" y="1"/>
                    <a:pt x="1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547;p38">
              <a:extLst>
                <a:ext uri="{FF2B5EF4-FFF2-40B4-BE49-F238E27FC236}">
                  <a16:creationId xmlns:a16="http://schemas.microsoft.com/office/drawing/2014/main" id="{035D8E51-892B-4D73-A688-776F18A411B6}"/>
                </a:ext>
              </a:extLst>
            </p:cNvPr>
            <p:cNvSpPr/>
            <p:nvPr/>
          </p:nvSpPr>
          <p:spPr>
            <a:xfrm flipH="1">
              <a:off x="7571081" y="951858"/>
              <a:ext cx="63036" cy="90588"/>
            </a:xfrm>
            <a:custGeom>
              <a:avLst/>
              <a:gdLst/>
              <a:ahLst/>
              <a:cxnLst/>
              <a:rect l="l" t="t" r="r" b="b"/>
              <a:pathLst>
                <a:path w="1645" h="2364" extrusionOk="0">
                  <a:moveTo>
                    <a:pt x="1033" y="1"/>
                  </a:moveTo>
                  <a:cubicBezTo>
                    <a:pt x="607" y="1"/>
                    <a:pt x="108" y="194"/>
                    <a:pt x="61" y="1072"/>
                  </a:cubicBezTo>
                  <a:cubicBezTo>
                    <a:pt x="1" y="2177"/>
                    <a:pt x="791" y="2364"/>
                    <a:pt x="1244" y="2364"/>
                  </a:cubicBezTo>
                  <a:cubicBezTo>
                    <a:pt x="1420" y="2364"/>
                    <a:pt x="1546" y="2335"/>
                    <a:pt x="1549" y="2322"/>
                  </a:cubicBezTo>
                  <a:cubicBezTo>
                    <a:pt x="1549" y="2286"/>
                    <a:pt x="1644" y="119"/>
                    <a:pt x="1644" y="119"/>
                  </a:cubicBezTo>
                  <a:cubicBezTo>
                    <a:pt x="1629" y="109"/>
                    <a:pt x="1351" y="1"/>
                    <a:pt x="1033"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548;p38">
              <a:extLst>
                <a:ext uri="{FF2B5EF4-FFF2-40B4-BE49-F238E27FC236}">
                  <a16:creationId xmlns:a16="http://schemas.microsoft.com/office/drawing/2014/main" id="{9A3A82A3-98BC-49D9-89C4-09FD5AC19E03}"/>
                </a:ext>
              </a:extLst>
            </p:cNvPr>
            <p:cNvSpPr/>
            <p:nvPr/>
          </p:nvSpPr>
          <p:spPr>
            <a:xfrm flipH="1">
              <a:off x="7591620" y="970559"/>
              <a:ext cx="26517" cy="52077"/>
            </a:xfrm>
            <a:custGeom>
              <a:avLst/>
              <a:gdLst/>
              <a:ahLst/>
              <a:cxnLst/>
              <a:rect l="l" t="t" r="r" b="b"/>
              <a:pathLst>
                <a:path w="692" h="1359" extrusionOk="0">
                  <a:moveTo>
                    <a:pt x="441" y="1"/>
                  </a:moveTo>
                  <a:cubicBezTo>
                    <a:pt x="310" y="24"/>
                    <a:pt x="191" y="108"/>
                    <a:pt x="144" y="239"/>
                  </a:cubicBezTo>
                  <a:cubicBezTo>
                    <a:pt x="72" y="370"/>
                    <a:pt x="36" y="512"/>
                    <a:pt x="36" y="667"/>
                  </a:cubicBezTo>
                  <a:cubicBezTo>
                    <a:pt x="1" y="941"/>
                    <a:pt x="144" y="1215"/>
                    <a:pt x="394" y="1346"/>
                  </a:cubicBezTo>
                  <a:cubicBezTo>
                    <a:pt x="419" y="1354"/>
                    <a:pt x="447" y="1358"/>
                    <a:pt x="476" y="1358"/>
                  </a:cubicBezTo>
                  <a:cubicBezTo>
                    <a:pt x="530" y="1358"/>
                    <a:pt x="586" y="1345"/>
                    <a:pt x="632" y="1322"/>
                  </a:cubicBezTo>
                  <a:cubicBezTo>
                    <a:pt x="691" y="1263"/>
                    <a:pt x="691" y="1239"/>
                    <a:pt x="691" y="1227"/>
                  </a:cubicBezTo>
                  <a:lnTo>
                    <a:pt x="691" y="1227"/>
                  </a:lnTo>
                  <a:cubicBezTo>
                    <a:pt x="691" y="1227"/>
                    <a:pt x="667" y="1251"/>
                    <a:pt x="620" y="1263"/>
                  </a:cubicBezTo>
                  <a:cubicBezTo>
                    <a:pt x="584" y="1280"/>
                    <a:pt x="548" y="1289"/>
                    <a:pt x="514" y="1289"/>
                  </a:cubicBezTo>
                  <a:cubicBezTo>
                    <a:pt x="480" y="1289"/>
                    <a:pt x="447" y="1280"/>
                    <a:pt x="417" y="1263"/>
                  </a:cubicBezTo>
                  <a:cubicBezTo>
                    <a:pt x="215" y="1132"/>
                    <a:pt x="108" y="893"/>
                    <a:pt x="144" y="655"/>
                  </a:cubicBezTo>
                  <a:cubicBezTo>
                    <a:pt x="144" y="524"/>
                    <a:pt x="179" y="393"/>
                    <a:pt x="239" y="274"/>
                  </a:cubicBezTo>
                  <a:cubicBezTo>
                    <a:pt x="263" y="179"/>
                    <a:pt x="346" y="108"/>
                    <a:pt x="441" y="84"/>
                  </a:cubicBezTo>
                  <a:cubicBezTo>
                    <a:pt x="453" y="82"/>
                    <a:pt x="465" y="81"/>
                    <a:pt x="476" y="81"/>
                  </a:cubicBezTo>
                  <a:cubicBezTo>
                    <a:pt x="532" y="81"/>
                    <a:pt x="576" y="106"/>
                    <a:pt x="596" y="155"/>
                  </a:cubicBezTo>
                  <a:cubicBezTo>
                    <a:pt x="620" y="203"/>
                    <a:pt x="596" y="239"/>
                    <a:pt x="608" y="239"/>
                  </a:cubicBezTo>
                  <a:cubicBezTo>
                    <a:pt x="632" y="239"/>
                    <a:pt x="644" y="215"/>
                    <a:pt x="644" y="155"/>
                  </a:cubicBezTo>
                  <a:cubicBezTo>
                    <a:pt x="632" y="108"/>
                    <a:pt x="608" y="72"/>
                    <a:pt x="584" y="48"/>
                  </a:cubicBezTo>
                  <a:cubicBezTo>
                    <a:pt x="548" y="12"/>
                    <a:pt x="489" y="1"/>
                    <a:pt x="441"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549;p38">
              <a:extLst>
                <a:ext uri="{FF2B5EF4-FFF2-40B4-BE49-F238E27FC236}">
                  <a16:creationId xmlns:a16="http://schemas.microsoft.com/office/drawing/2014/main" id="{B8500ACF-803E-47F6-9F6B-140539E2A9CC}"/>
                </a:ext>
              </a:extLst>
            </p:cNvPr>
            <p:cNvSpPr/>
            <p:nvPr/>
          </p:nvSpPr>
          <p:spPr>
            <a:xfrm flipH="1">
              <a:off x="7200638" y="720353"/>
              <a:ext cx="354537" cy="177613"/>
            </a:xfrm>
            <a:custGeom>
              <a:avLst/>
              <a:gdLst/>
              <a:ahLst/>
              <a:cxnLst/>
              <a:rect l="l" t="t" r="r" b="b"/>
              <a:pathLst>
                <a:path w="9252" h="4635" extrusionOk="0">
                  <a:moveTo>
                    <a:pt x="2270" y="0"/>
                  </a:moveTo>
                  <a:cubicBezTo>
                    <a:pt x="2141" y="0"/>
                    <a:pt x="2015" y="13"/>
                    <a:pt x="1894" y="41"/>
                  </a:cubicBezTo>
                  <a:cubicBezTo>
                    <a:pt x="1108" y="207"/>
                    <a:pt x="1" y="1005"/>
                    <a:pt x="334" y="1648"/>
                  </a:cubicBezTo>
                  <a:lnTo>
                    <a:pt x="334" y="1660"/>
                  </a:lnTo>
                  <a:cubicBezTo>
                    <a:pt x="251" y="1934"/>
                    <a:pt x="215" y="2231"/>
                    <a:pt x="227" y="2529"/>
                  </a:cubicBezTo>
                  <a:cubicBezTo>
                    <a:pt x="251" y="2827"/>
                    <a:pt x="406" y="3089"/>
                    <a:pt x="656" y="3255"/>
                  </a:cubicBezTo>
                  <a:cubicBezTo>
                    <a:pt x="685" y="3272"/>
                    <a:pt x="717" y="3279"/>
                    <a:pt x="750" y="3279"/>
                  </a:cubicBezTo>
                  <a:cubicBezTo>
                    <a:pt x="1006" y="3279"/>
                    <a:pt x="1356" y="2836"/>
                    <a:pt x="1799" y="2720"/>
                  </a:cubicBezTo>
                  <a:cubicBezTo>
                    <a:pt x="1894" y="2694"/>
                    <a:pt x="1997" y="2683"/>
                    <a:pt x="2105" y="2683"/>
                  </a:cubicBezTo>
                  <a:cubicBezTo>
                    <a:pt x="2769" y="2683"/>
                    <a:pt x="3637" y="3105"/>
                    <a:pt x="4180" y="3351"/>
                  </a:cubicBezTo>
                  <a:cubicBezTo>
                    <a:pt x="4811" y="3648"/>
                    <a:pt x="5394" y="4041"/>
                    <a:pt x="6049" y="4327"/>
                  </a:cubicBezTo>
                  <a:cubicBezTo>
                    <a:pt x="6471" y="4506"/>
                    <a:pt x="6933" y="4635"/>
                    <a:pt x="7386" y="4635"/>
                  </a:cubicBezTo>
                  <a:cubicBezTo>
                    <a:pt x="7624" y="4635"/>
                    <a:pt x="7860" y="4599"/>
                    <a:pt x="8085" y="4517"/>
                  </a:cubicBezTo>
                  <a:cubicBezTo>
                    <a:pt x="8359" y="4458"/>
                    <a:pt x="8573" y="4255"/>
                    <a:pt x="8657" y="3982"/>
                  </a:cubicBezTo>
                  <a:cubicBezTo>
                    <a:pt x="8690" y="3835"/>
                    <a:pt x="8604" y="3674"/>
                    <a:pt x="8483" y="3587"/>
                  </a:cubicBezTo>
                  <a:lnTo>
                    <a:pt x="8483" y="3587"/>
                  </a:lnTo>
                  <a:cubicBezTo>
                    <a:pt x="8557" y="3578"/>
                    <a:pt x="8630" y="3559"/>
                    <a:pt x="8704" y="3529"/>
                  </a:cubicBezTo>
                  <a:cubicBezTo>
                    <a:pt x="9085" y="3362"/>
                    <a:pt x="9252" y="2910"/>
                    <a:pt x="9085" y="2529"/>
                  </a:cubicBezTo>
                  <a:cubicBezTo>
                    <a:pt x="8954" y="2248"/>
                    <a:pt x="8679" y="2084"/>
                    <a:pt x="8391" y="2084"/>
                  </a:cubicBezTo>
                  <a:cubicBezTo>
                    <a:pt x="8339" y="2084"/>
                    <a:pt x="8286" y="2089"/>
                    <a:pt x="8233" y="2100"/>
                  </a:cubicBezTo>
                  <a:lnTo>
                    <a:pt x="8233" y="2100"/>
                  </a:lnTo>
                  <a:cubicBezTo>
                    <a:pt x="8501" y="1983"/>
                    <a:pt x="8638" y="1685"/>
                    <a:pt x="8550" y="1398"/>
                  </a:cubicBezTo>
                  <a:cubicBezTo>
                    <a:pt x="8419" y="1076"/>
                    <a:pt x="8121" y="850"/>
                    <a:pt x="7776" y="815"/>
                  </a:cubicBezTo>
                  <a:cubicBezTo>
                    <a:pt x="7692" y="806"/>
                    <a:pt x="7608" y="801"/>
                    <a:pt x="7524" y="801"/>
                  </a:cubicBezTo>
                  <a:cubicBezTo>
                    <a:pt x="7271" y="801"/>
                    <a:pt x="7017" y="841"/>
                    <a:pt x="6775" y="922"/>
                  </a:cubicBezTo>
                  <a:cubicBezTo>
                    <a:pt x="6454" y="1029"/>
                    <a:pt x="6121" y="1088"/>
                    <a:pt x="5787" y="1088"/>
                  </a:cubicBezTo>
                  <a:cubicBezTo>
                    <a:pt x="5287" y="1088"/>
                    <a:pt x="4835" y="815"/>
                    <a:pt x="4370" y="624"/>
                  </a:cubicBezTo>
                  <a:cubicBezTo>
                    <a:pt x="3748" y="363"/>
                    <a:pt x="2964" y="0"/>
                    <a:pt x="2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550;p38">
              <a:extLst>
                <a:ext uri="{FF2B5EF4-FFF2-40B4-BE49-F238E27FC236}">
                  <a16:creationId xmlns:a16="http://schemas.microsoft.com/office/drawing/2014/main" id="{EE41BF1B-294C-439C-AEC6-90D52F0B561C}"/>
                </a:ext>
              </a:extLst>
            </p:cNvPr>
            <p:cNvSpPr/>
            <p:nvPr/>
          </p:nvSpPr>
          <p:spPr>
            <a:xfrm flipH="1">
              <a:off x="7238037" y="736525"/>
              <a:ext cx="291577" cy="100475"/>
            </a:xfrm>
            <a:custGeom>
              <a:avLst/>
              <a:gdLst/>
              <a:ahLst/>
              <a:cxnLst/>
              <a:rect l="l" t="t" r="r" b="b"/>
              <a:pathLst>
                <a:path w="7609" h="2622" extrusionOk="0">
                  <a:moveTo>
                    <a:pt x="1590" y="1"/>
                  </a:moveTo>
                  <a:cubicBezTo>
                    <a:pt x="1169" y="1"/>
                    <a:pt x="755" y="149"/>
                    <a:pt x="429" y="428"/>
                  </a:cubicBezTo>
                  <a:cubicBezTo>
                    <a:pt x="155" y="666"/>
                    <a:pt x="1" y="1024"/>
                    <a:pt x="1" y="1381"/>
                  </a:cubicBezTo>
                  <a:cubicBezTo>
                    <a:pt x="1" y="1488"/>
                    <a:pt x="12" y="1583"/>
                    <a:pt x="48" y="1666"/>
                  </a:cubicBezTo>
                  <a:cubicBezTo>
                    <a:pt x="48" y="1702"/>
                    <a:pt x="60" y="1738"/>
                    <a:pt x="84" y="1762"/>
                  </a:cubicBezTo>
                  <a:cubicBezTo>
                    <a:pt x="60" y="1643"/>
                    <a:pt x="60" y="1512"/>
                    <a:pt x="60" y="1393"/>
                  </a:cubicBezTo>
                  <a:cubicBezTo>
                    <a:pt x="84" y="1047"/>
                    <a:pt x="239" y="726"/>
                    <a:pt x="501" y="500"/>
                  </a:cubicBezTo>
                  <a:cubicBezTo>
                    <a:pt x="797" y="267"/>
                    <a:pt x="1167" y="135"/>
                    <a:pt x="1545" y="135"/>
                  </a:cubicBezTo>
                  <a:cubicBezTo>
                    <a:pt x="1669" y="135"/>
                    <a:pt x="1794" y="149"/>
                    <a:pt x="1917" y="178"/>
                  </a:cubicBezTo>
                  <a:cubicBezTo>
                    <a:pt x="2525" y="321"/>
                    <a:pt x="3072" y="643"/>
                    <a:pt x="3489" y="1107"/>
                  </a:cubicBezTo>
                  <a:cubicBezTo>
                    <a:pt x="3953" y="1571"/>
                    <a:pt x="4370" y="2095"/>
                    <a:pt x="4906" y="2381"/>
                  </a:cubicBezTo>
                  <a:cubicBezTo>
                    <a:pt x="5217" y="2543"/>
                    <a:pt x="5554" y="2622"/>
                    <a:pt x="5888" y="2622"/>
                  </a:cubicBezTo>
                  <a:cubicBezTo>
                    <a:pt x="6434" y="2622"/>
                    <a:pt x="6971" y="2411"/>
                    <a:pt x="7371" y="2012"/>
                  </a:cubicBezTo>
                  <a:cubicBezTo>
                    <a:pt x="7442" y="1940"/>
                    <a:pt x="7502" y="1857"/>
                    <a:pt x="7561" y="1774"/>
                  </a:cubicBezTo>
                  <a:cubicBezTo>
                    <a:pt x="7597" y="1738"/>
                    <a:pt x="7609" y="1702"/>
                    <a:pt x="7609" y="1702"/>
                  </a:cubicBezTo>
                  <a:lnTo>
                    <a:pt x="7609" y="1702"/>
                  </a:lnTo>
                  <a:cubicBezTo>
                    <a:pt x="7597" y="1702"/>
                    <a:pt x="7525" y="1809"/>
                    <a:pt x="7335" y="1976"/>
                  </a:cubicBezTo>
                  <a:cubicBezTo>
                    <a:pt x="7085" y="2202"/>
                    <a:pt x="6775" y="2369"/>
                    <a:pt x="6442" y="2452"/>
                  </a:cubicBezTo>
                  <a:cubicBezTo>
                    <a:pt x="6274" y="2497"/>
                    <a:pt x="6102" y="2520"/>
                    <a:pt x="5931" y="2520"/>
                  </a:cubicBezTo>
                  <a:cubicBezTo>
                    <a:pt x="5603" y="2520"/>
                    <a:pt x="5278" y="2438"/>
                    <a:pt x="4989" y="2274"/>
                  </a:cubicBezTo>
                  <a:cubicBezTo>
                    <a:pt x="4489" y="2000"/>
                    <a:pt x="4073" y="1488"/>
                    <a:pt x="3596" y="1000"/>
                  </a:cubicBezTo>
                  <a:cubicBezTo>
                    <a:pt x="3156" y="523"/>
                    <a:pt x="2584" y="178"/>
                    <a:pt x="1941" y="35"/>
                  </a:cubicBezTo>
                  <a:cubicBezTo>
                    <a:pt x="1825" y="12"/>
                    <a:pt x="1707" y="1"/>
                    <a:pt x="1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551;p38">
              <a:extLst>
                <a:ext uri="{FF2B5EF4-FFF2-40B4-BE49-F238E27FC236}">
                  <a16:creationId xmlns:a16="http://schemas.microsoft.com/office/drawing/2014/main" id="{4C653D26-B10D-4200-A370-AAA9A4B3A474}"/>
                </a:ext>
              </a:extLst>
            </p:cNvPr>
            <p:cNvSpPr/>
            <p:nvPr/>
          </p:nvSpPr>
          <p:spPr>
            <a:xfrm flipH="1">
              <a:off x="7530039" y="801520"/>
              <a:ext cx="67098" cy="150828"/>
            </a:xfrm>
            <a:custGeom>
              <a:avLst/>
              <a:gdLst/>
              <a:ahLst/>
              <a:cxnLst/>
              <a:rect l="l" t="t" r="r" b="b"/>
              <a:pathLst>
                <a:path w="1751" h="3936" extrusionOk="0">
                  <a:moveTo>
                    <a:pt x="1238" y="1"/>
                  </a:moveTo>
                  <a:cubicBezTo>
                    <a:pt x="1160" y="1"/>
                    <a:pt x="1080" y="10"/>
                    <a:pt x="1001" y="30"/>
                  </a:cubicBezTo>
                  <a:cubicBezTo>
                    <a:pt x="715" y="101"/>
                    <a:pt x="477" y="268"/>
                    <a:pt x="298" y="506"/>
                  </a:cubicBezTo>
                  <a:cubicBezTo>
                    <a:pt x="108" y="792"/>
                    <a:pt x="0" y="1137"/>
                    <a:pt x="12" y="1483"/>
                  </a:cubicBezTo>
                  <a:cubicBezTo>
                    <a:pt x="24" y="1828"/>
                    <a:pt x="108" y="2161"/>
                    <a:pt x="239" y="2471"/>
                  </a:cubicBezTo>
                  <a:cubicBezTo>
                    <a:pt x="334" y="2721"/>
                    <a:pt x="405" y="2983"/>
                    <a:pt x="453" y="3245"/>
                  </a:cubicBezTo>
                  <a:cubicBezTo>
                    <a:pt x="465" y="3483"/>
                    <a:pt x="417" y="3733"/>
                    <a:pt x="286" y="3935"/>
                  </a:cubicBezTo>
                  <a:cubicBezTo>
                    <a:pt x="286" y="3935"/>
                    <a:pt x="358" y="3900"/>
                    <a:pt x="429" y="3792"/>
                  </a:cubicBezTo>
                  <a:cubicBezTo>
                    <a:pt x="524" y="3614"/>
                    <a:pt x="560" y="3423"/>
                    <a:pt x="548" y="3233"/>
                  </a:cubicBezTo>
                  <a:cubicBezTo>
                    <a:pt x="548" y="2745"/>
                    <a:pt x="167" y="2173"/>
                    <a:pt x="167" y="1483"/>
                  </a:cubicBezTo>
                  <a:cubicBezTo>
                    <a:pt x="155" y="1173"/>
                    <a:pt x="239" y="852"/>
                    <a:pt x="417" y="590"/>
                  </a:cubicBezTo>
                  <a:cubicBezTo>
                    <a:pt x="560" y="375"/>
                    <a:pt x="774" y="221"/>
                    <a:pt x="1024" y="137"/>
                  </a:cubicBezTo>
                  <a:cubicBezTo>
                    <a:pt x="1125" y="108"/>
                    <a:pt x="1231" y="93"/>
                    <a:pt x="1338" y="93"/>
                  </a:cubicBezTo>
                  <a:cubicBezTo>
                    <a:pt x="1407" y="93"/>
                    <a:pt x="1478" y="99"/>
                    <a:pt x="1548" y="113"/>
                  </a:cubicBezTo>
                  <a:cubicBezTo>
                    <a:pt x="1651" y="134"/>
                    <a:pt x="1709" y="163"/>
                    <a:pt x="1731" y="163"/>
                  </a:cubicBezTo>
                  <a:cubicBezTo>
                    <a:pt x="1735" y="163"/>
                    <a:pt x="1737" y="163"/>
                    <a:pt x="1739" y="161"/>
                  </a:cubicBezTo>
                  <a:cubicBezTo>
                    <a:pt x="1751" y="149"/>
                    <a:pt x="1691" y="101"/>
                    <a:pt x="1560" y="54"/>
                  </a:cubicBezTo>
                  <a:cubicBezTo>
                    <a:pt x="1456" y="19"/>
                    <a:pt x="1348" y="1"/>
                    <a:pt x="1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552;p38">
              <a:extLst>
                <a:ext uri="{FF2B5EF4-FFF2-40B4-BE49-F238E27FC236}">
                  <a16:creationId xmlns:a16="http://schemas.microsoft.com/office/drawing/2014/main" id="{982907BA-0954-4BBC-9BED-168BC4E37B59}"/>
                </a:ext>
              </a:extLst>
            </p:cNvPr>
            <p:cNvSpPr/>
            <p:nvPr/>
          </p:nvSpPr>
          <p:spPr>
            <a:xfrm flipH="1">
              <a:off x="6053203" y="2654213"/>
              <a:ext cx="2581503" cy="816752"/>
            </a:xfrm>
            <a:custGeom>
              <a:avLst/>
              <a:gdLst/>
              <a:ahLst/>
              <a:cxnLst/>
              <a:rect l="l" t="t" r="r" b="b"/>
              <a:pathLst>
                <a:path w="67367" h="21314" extrusionOk="0">
                  <a:moveTo>
                    <a:pt x="32326" y="0"/>
                  </a:moveTo>
                  <a:cubicBezTo>
                    <a:pt x="31433" y="12"/>
                    <a:pt x="30112" y="36"/>
                    <a:pt x="28421" y="108"/>
                  </a:cubicBezTo>
                  <a:cubicBezTo>
                    <a:pt x="26718" y="191"/>
                    <a:pt x="24647" y="334"/>
                    <a:pt x="22253" y="608"/>
                  </a:cubicBezTo>
                  <a:cubicBezTo>
                    <a:pt x="21051" y="739"/>
                    <a:pt x="19777" y="917"/>
                    <a:pt x="18420" y="1132"/>
                  </a:cubicBezTo>
                  <a:cubicBezTo>
                    <a:pt x="17074" y="1334"/>
                    <a:pt x="15645" y="1608"/>
                    <a:pt x="14169" y="1941"/>
                  </a:cubicBezTo>
                  <a:cubicBezTo>
                    <a:pt x="12681" y="2275"/>
                    <a:pt x="11145" y="2679"/>
                    <a:pt x="9561" y="3191"/>
                  </a:cubicBezTo>
                  <a:cubicBezTo>
                    <a:pt x="7918" y="3703"/>
                    <a:pt x="6323" y="4358"/>
                    <a:pt x="4787" y="5156"/>
                  </a:cubicBezTo>
                  <a:cubicBezTo>
                    <a:pt x="3977" y="5573"/>
                    <a:pt x="3215" y="6061"/>
                    <a:pt x="2489" y="6620"/>
                  </a:cubicBezTo>
                  <a:cubicBezTo>
                    <a:pt x="1727" y="7180"/>
                    <a:pt x="1084" y="7882"/>
                    <a:pt x="584" y="8692"/>
                  </a:cubicBezTo>
                  <a:cubicBezTo>
                    <a:pt x="536" y="8799"/>
                    <a:pt x="465" y="8894"/>
                    <a:pt x="417" y="9002"/>
                  </a:cubicBezTo>
                  <a:lnTo>
                    <a:pt x="274" y="9347"/>
                  </a:lnTo>
                  <a:lnTo>
                    <a:pt x="215" y="9514"/>
                  </a:lnTo>
                  <a:cubicBezTo>
                    <a:pt x="191" y="9573"/>
                    <a:pt x="179" y="9633"/>
                    <a:pt x="167" y="9692"/>
                  </a:cubicBezTo>
                  <a:lnTo>
                    <a:pt x="84" y="10049"/>
                  </a:lnTo>
                  <a:cubicBezTo>
                    <a:pt x="1" y="10537"/>
                    <a:pt x="24" y="11038"/>
                    <a:pt x="144" y="11514"/>
                  </a:cubicBezTo>
                  <a:cubicBezTo>
                    <a:pt x="382" y="12478"/>
                    <a:pt x="1025" y="13312"/>
                    <a:pt x="1739" y="14002"/>
                  </a:cubicBezTo>
                  <a:cubicBezTo>
                    <a:pt x="3215" y="15395"/>
                    <a:pt x="5085" y="16348"/>
                    <a:pt x="7025" y="17157"/>
                  </a:cubicBezTo>
                  <a:cubicBezTo>
                    <a:pt x="9014" y="17955"/>
                    <a:pt x="11073" y="18610"/>
                    <a:pt x="13157" y="19098"/>
                  </a:cubicBezTo>
                  <a:cubicBezTo>
                    <a:pt x="17550" y="20134"/>
                    <a:pt x="22027" y="20789"/>
                    <a:pt x="26528" y="21074"/>
                  </a:cubicBezTo>
                  <a:cubicBezTo>
                    <a:pt x="28918" y="21233"/>
                    <a:pt x="31313" y="21313"/>
                    <a:pt x="33708" y="21313"/>
                  </a:cubicBezTo>
                  <a:cubicBezTo>
                    <a:pt x="35822" y="21313"/>
                    <a:pt x="37938" y="21250"/>
                    <a:pt x="40053" y="21122"/>
                  </a:cubicBezTo>
                  <a:cubicBezTo>
                    <a:pt x="44244" y="20884"/>
                    <a:pt x="48423" y="20348"/>
                    <a:pt x="52531" y="19491"/>
                  </a:cubicBezTo>
                  <a:cubicBezTo>
                    <a:pt x="54448" y="19086"/>
                    <a:pt x="56341" y="18574"/>
                    <a:pt x="58198" y="17955"/>
                  </a:cubicBezTo>
                  <a:cubicBezTo>
                    <a:pt x="59961" y="17384"/>
                    <a:pt x="61651" y="16645"/>
                    <a:pt x="63270" y="15741"/>
                  </a:cubicBezTo>
                  <a:cubicBezTo>
                    <a:pt x="64032" y="15300"/>
                    <a:pt x="64747" y="14788"/>
                    <a:pt x="65414" y="14205"/>
                  </a:cubicBezTo>
                  <a:cubicBezTo>
                    <a:pt x="66068" y="13657"/>
                    <a:pt x="66604" y="12978"/>
                    <a:pt x="66973" y="12216"/>
                  </a:cubicBezTo>
                  <a:lnTo>
                    <a:pt x="67092" y="11919"/>
                  </a:lnTo>
                  <a:cubicBezTo>
                    <a:pt x="67140" y="11823"/>
                    <a:pt x="67176" y="11728"/>
                    <a:pt x="67200" y="11621"/>
                  </a:cubicBezTo>
                  <a:lnTo>
                    <a:pt x="67271" y="11323"/>
                  </a:lnTo>
                  <a:cubicBezTo>
                    <a:pt x="67283" y="11276"/>
                    <a:pt x="67307" y="11228"/>
                    <a:pt x="67307" y="11169"/>
                  </a:cubicBezTo>
                  <a:lnTo>
                    <a:pt x="67319" y="11014"/>
                  </a:lnTo>
                  <a:cubicBezTo>
                    <a:pt x="67366" y="10609"/>
                    <a:pt x="67330" y="10204"/>
                    <a:pt x="67223" y="9811"/>
                  </a:cubicBezTo>
                  <a:cubicBezTo>
                    <a:pt x="67104" y="9430"/>
                    <a:pt x="66926" y="9061"/>
                    <a:pt x="66711" y="8740"/>
                  </a:cubicBezTo>
                  <a:cubicBezTo>
                    <a:pt x="66497" y="8418"/>
                    <a:pt x="66247" y="8109"/>
                    <a:pt x="65973" y="7835"/>
                  </a:cubicBezTo>
                  <a:cubicBezTo>
                    <a:pt x="65449" y="7311"/>
                    <a:pt x="64878" y="6835"/>
                    <a:pt x="64259" y="6430"/>
                  </a:cubicBezTo>
                  <a:cubicBezTo>
                    <a:pt x="63675" y="6025"/>
                    <a:pt x="63068" y="5668"/>
                    <a:pt x="62437" y="5346"/>
                  </a:cubicBezTo>
                  <a:cubicBezTo>
                    <a:pt x="61294" y="4751"/>
                    <a:pt x="60115" y="4227"/>
                    <a:pt x="58913" y="3787"/>
                  </a:cubicBezTo>
                  <a:cubicBezTo>
                    <a:pt x="56972" y="3072"/>
                    <a:pt x="54996" y="2465"/>
                    <a:pt x="52995" y="1977"/>
                  </a:cubicBezTo>
                  <a:cubicBezTo>
                    <a:pt x="51340" y="1572"/>
                    <a:pt x="50043" y="1334"/>
                    <a:pt x="49162" y="1167"/>
                  </a:cubicBezTo>
                  <a:cubicBezTo>
                    <a:pt x="48293" y="1001"/>
                    <a:pt x="47816" y="929"/>
                    <a:pt x="47816" y="929"/>
                  </a:cubicBezTo>
                  <a:lnTo>
                    <a:pt x="47816" y="929"/>
                  </a:lnTo>
                  <a:lnTo>
                    <a:pt x="48161" y="1001"/>
                  </a:lnTo>
                  <a:cubicBezTo>
                    <a:pt x="48388" y="1036"/>
                    <a:pt x="48721" y="1096"/>
                    <a:pt x="49162" y="1179"/>
                  </a:cubicBezTo>
                  <a:cubicBezTo>
                    <a:pt x="50043" y="1346"/>
                    <a:pt x="51328" y="1608"/>
                    <a:pt x="52983" y="2025"/>
                  </a:cubicBezTo>
                  <a:cubicBezTo>
                    <a:pt x="54984" y="2513"/>
                    <a:pt x="56948" y="3120"/>
                    <a:pt x="58889" y="3846"/>
                  </a:cubicBezTo>
                  <a:cubicBezTo>
                    <a:pt x="60091" y="4287"/>
                    <a:pt x="61270" y="4811"/>
                    <a:pt x="62401" y="5418"/>
                  </a:cubicBezTo>
                  <a:cubicBezTo>
                    <a:pt x="63032" y="5739"/>
                    <a:pt x="63628" y="6096"/>
                    <a:pt x="64211" y="6489"/>
                  </a:cubicBezTo>
                  <a:cubicBezTo>
                    <a:pt x="64830" y="6894"/>
                    <a:pt x="65402" y="7359"/>
                    <a:pt x="65914" y="7882"/>
                  </a:cubicBezTo>
                  <a:cubicBezTo>
                    <a:pt x="66187" y="8156"/>
                    <a:pt x="66426" y="8454"/>
                    <a:pt x="66640" y="8775"/>
                  </a:cubicBezTo>
                  <a:cubicBezTo>
                    <a:pt x="66854" y="9097"/>
                    <a:pt x="67021" y="9454"/>
                    <a:pt x="67128" y="9823"/>
                  </a:cubicBezTo>
                  <a:cubicBezTo>
                    <a:pt x="67235" y="10204"/>
                    <a:pt x="67271" y="10597"/>
                    <a:pt x="67223" y="10990"/>
                  </a:cubicBezTo>
                  <a:lnTo>
                    <a:pt x="67223" y="11133"/>
                  </a:lnTo>
                  <a:cubicBezTo>
                    <a:pt x="67211" y="11192"/>
                    <a:pt x="67200" y="11240"/>
                    <a:pt x="67188" y="11288"/>
                  </a:cubicBezTo>
                  <a:lnTo>
                    <a:pt x="67116" y="11573"/>
                  </a:lnTo>
                  <a:cubicBezTo>
                    <a:pt x="67092" y="11680"/>
                    <a:pt x="67057" y="11776"/>
                    <a:pt x="67021" y="11871"/>
                  </a:cubicBezTo>
                  <a:lnTo>
                    <a:pt x="66902" y="12145"/>
                  </a:lnTo>
                  <a:cubicBezTo>
                    <a:pt x="66521" y="12907"/>
                    <a:pt x="65997" y="13574"/>
                    <a:pt x="65354" y="14121"/>
                  </a:cubicBezTo>
                  <a:cubicBezTo>
                    <a:pt x="64699" y="14681"/>
                    <a:pt x="63985" y="15193"/>
                    <a:pt x="63223" y="15633"/>
                  </a:cubicBezTo>
                  <a:cubicBezTo>
                    <a:pt x="61615" y="16526"/>
                    <a:pt x="59925" y="17265"/>
                    <a:pt x="58175" y="17836"/>
                  </a:cubicBezTo>
                  <a:cubicBezTo>
                    <a:pt x="56317" y="18443"/>
                    <a:pt x="54424" y="18955"/>
                    <a:pt x="52519" y="19360"/>
                  </a:cubicBezTo>
                  <a:cubicBezTo>
                    <a:pt x="48411" y="20205"/>
                    <a:pt x="44244" y="20753"/>
                    <a:pt x="40053" y="20991"/>
                  </a:cubicBezTo>
                  <a:cubicBezTo>
                    <a:pt x="37944" y="21114"/>
                    <a:pt x="35832" y="21177"/>
                    <a:pt x="33719" y="21177"/>
                  </a:cubicBezTo>
                  <a:cubicBezTo>
                    <a:pt x="31325" y="21177"/>
                    <a:pt x="28931" y="21096"/>
                    <a:pt x="26540" y="20932"/>
                  </a:cubicBezTo>
                  <a:cubicBezTo>
                    <a:pt x="22051" y="20658"/>
                    <a:pt x="17586" y="20003"/>
                    <a:pt x="13193" y="18967"/>
                  </a:cubicBezTo>
                  <a:cubicBezTo>
                    <a:pt x="11109" y="18479"/>
                    <a:pt x="9061" y="17836"/>
                    <a:pt x="7073" y="17038"/>
                  </a:cubicBezTo>
                  <a:cubicBezTo>
                    <a:pt x="5144" y="16241"/>
                    <a:pt x="3287" y="15288"/>
                    <a:pt x="1834" y="13907"/>
                  </a:cubicBezTo>
                  <a:cubicBezTo>
                    <a:pt x="1108" y="13228"/>
                    <a:pt x="501" y="12419"/>
                    <a:pt x="263" y="11466"/>
                  </a:cubicBezTo>
                  <a:cubicBezTo>
                    <a:pt x="144" y="11002"/>
                    <a:pt x="120" y="10526"/>
                    <a:pt x="191" y="10049"/>
                  </a:cubicBezTo>
                  <a:lnTo>
                    <a:pt x="274" y="9704"/>
                  </a:lnTo>
                  <a:cubicBezTo>
                    <a:pt x="286" y="9645"/>
                    <a:pt x="298" y="9585"/>
                    <a:pt x="322" y="9525"/>
                  </a:cubicBezTo>
                  <a:lnTo>
                    <a:pt x="382" y="9371"/>
                  </a:lnTo>
                  <a:lnTo>
                    <a:pt x="513" y="9037"/>
                  </a:lnTo>
                  <a:cubicBezTo>
                    <a:pt x="572" y="8930"/>
                    <a:pt x="632" y="8835"/>
                    <a:pt x="691" y="8728"/>
                  </a:cubicBezTo>
                  <a:cubicBezTo>
                    <a:pt x="1179" y="7942"/>
                    <a:pt x="1810" y="7239"/>
                    <a:pt x="2549" y="6692"/>
                  </a:cubicBezTo>
                  <a:cubicBezTo>
                    <a:pt x="3263" y="6132"/>
                    <a:pt x="4037" y="5644"/>
                    <a:pt x="4835" y="5227"/>
                  </a:cubicBezTo>
                  <a:cubicBezTo>
                    <a:pt x="6359" y="4441"/>
                    <a:pt x="7954" y="3787"/>
                    <a:pt x="9597" y="3263"/>
                  </a:cubicBezTo>
                  <a:cubicBezTo>
                    <a:pt x="11157" y="2751"/>
                    <a:pt x="12705" y="2346"/>
                    <a:pt x="14193" y="2013"/>
                  </a:cubicBezTo>
                  <a:cubicBezTo>
                    <a:pt x="15669" y="1667"/>
                    <a:pt x="17086" y="1417"/>
                    <a:pt x="18432" y="1191"/>
                  </a:cubicBezTo>
                  <a:cubicBezTo>
                    <a:pt x="19789" y="965"/>
                    <a:pt x="21063" y="798"/>
                    <a:pt x="22253" y="655"/>
                  </a:cubicBezTo>
                  <a:cubicBezTo>
                    <a:pt x="24658" y="381"/>
                    <a:pt x="26730" y="227"/>
                    <a:pt x="28421" y="143"/>
                  </a:cubicBezTo>
                  <a:cubicBezTo>
                    <a:pt x="30112" y="60"/>
                    <a:pt x="31433" y="24"/>
                    <a:pt x="32326" y="12"/>
                  </a:cubicBezTo>
                  <a:lnTo>
                    <a:pt x="33338"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553;p38">
              <a:extLst>
                <a:ext uri="{FF2B5EF4-FFF2-40B4-BE49-F238E27FC236}">
                  <a16:creationId xmlns:a16="http://schemas.microsoft.com/office/drawing/2014/main" id="{D3314FC9-4891-4048-B9FF-31123AD33F78}"/>
                </a:ext>
              </a:extLst>
            </p:cNvPr>
            <p:cNvSpPr/>
            <p:nvPr/>
          </p:nvSpPr>
          <p:spPr>
            <a:xfrm flipH="1">
              <a:off x="5790875" y="1913672"/>
              <a:ext cx="3040041" cy="960797"/>
            </a:xfrm>
            <a:custGeom>
              <a:avLst/>
              <a:gdLst/>
              <a:ahLst/>
              <a:cxnLst/>
              <a:rect l="l" t="t" r="r" b="b"/>
              <a:pathLst>
                <a:path w="79333" h="25073" extrusionOk="0">
                  <a:moveTo>
                    <a:pt x="39708" y="1"/>
                  </a:moveTo>
                  <a:lnTo>
                    <a:pt x="40101" y="13"/>
                  </a:lnTo>
                  <a:lnTo>
                    <a:pt x="41268" y="36"/>
                  </a:lnTo>
                  <a:cubicBezTo>
                    <a:pt x="42304" y="72"/>
                    <a:pt x="43816" y="72"/>
                    <a:pt x="45780" y="167"/>
                  </a:cubicBezTo>
                  <a:cubicBezTo>
                    <a:pt x="51305" y="429"/>
                    <a:pt x="56806" y="1120"/>
                    <a:pt x="62223" y="2263"/>
                  </a:cubicBezTo>
                  <a:cubicBezTo>
                    <a:pt x="63926" y="2644"/>
                    <a:pt x="65712" y="3096"/>
                    <a:pt x="67533" y="3668"/>
                  </a:cubicBezTo>
                  <a:cubicBezTo>
                    <a:pt x="69426" y="4239"/>
                    <a:pt x="71284" y="4966"/>
                    <a:pt x="73070" y="5835"/>
                  </a:cubicBezTo>
                  <a:cubicBezTo>
                    <a:pt x="74010" y="6299"/>
                    <a:pt x="74915" y="6823"/>
                    <a:pt x="75772" y="7418"/>
                  </a:cubicBezTo>
                  <a:cubicBezTo>
                    <a:pt x="76665" y="8025"/>
                    <a:pt x="77463" y="8764"/>
                    <a:pt x="78130" y="9597"/>
                  </a:cubicBezTo>
                  <a:cubicBezTo>
                    <a:pt x="78463" y="10038"/>
                    <a:pt x="78737" y="10514"/>
                    <a:pt x="78939" y="11026"/>
                  </a:cubicBezTo>
                  <a:cubicBezTo>
                    <a:pt x="78987" y="11157"/>
                    <a:pt x="79035" y="11288"/>
                    <a:pt x="79070" y="11419"/>
                  </a:cubicBezTo>
                  <a:lnTo>
                    <a:pt x="79154" y="11824"/>
                  </a:lnTo>
                  <a:cubicBezTo>
                    <a:pt x="79178" y="11955"/>
                    <a:pt x="79201" y="12097"/>
                    <a:pt x="79201" y="12240"/>
                  </a:cubicBezTo>
                  <a:cubicBezTo>
                    <a:pt x="79213" y="12371"/>
                    <a:pt x="79225" y="12514"/>
                    <a:pt x="79213" y="12657"/>
                  </a:cubicBezTo>
                  <a:cubicBezTo>
                    <a:pt x="79178" y="13776"/>
                    <a:pt x="78642" y="14836"/>
                    <a:pt x="77892" y="15705"/>
                  </a:cubicBezTo>
                  <a:cubicBezTo>
                    <a:pt x="77118" y="16586"/>
                    <a:pt x="76225" y="17336"/>
                    <a:pt x="75225" y="17955"/>
                  </a:cubicBezTo>
                  <a:cubicBezTo>
                    <a:pt x="74225" y="18586"/>
                    <a:pt x="73177" y="19158"/>
                    <a:pt x="72081" y="19634"/>
                  </a:cubicBezTo>
                  <a:cubicBezTo>
                    <a:pt x="69819" y="20622"/>
                    <a:pt x="67474" y="21420"/>
                    <a:pt x="65081" y="22039"/>
                  </a:cubicBezTo>
                  <a:cubicBezTo>
                    <a:pt x="60211" y="23313"/>
                    <a:pt x="55020" y="24099"/>
                    <a:pt x="49698" y="24539"/>
                  </a:cubicBezTo>
                  <a:cubicBezTo>
                    <a:pt x="46341" y="24809"/>
                    <a:pt x="42969" y="24945"/>
                    <a:pt x="39595" y="24945"/>
                  </a:cubicBezTo>
                  <a:cubicBezTo>
                    <a:pt x="37763" y="24945"/>
                    <a:pt x="35931" y="24905"/>
                    <a:pt x="34100" y="24825"/>
                  </a:cubicBezTo>
                  <a:cubicBezTo>
                    <a:pt x="29255" y="24623"/>
                    <a:pt x="24433" y="24087"/>
                    <a:pt x="19670" y="23230"/>
                  </a:cubicBezTo>
                  <a:cubicBezTo>
                    <a:pt x="15122" y="22372"/>
                    <a:pt x="10848" y="21229"/>
                    <a:pt x="7097" y="19527"/>
                  </a:cubicBezTo>
                  <a:cubicBezTo>
                    <a:pt x="5228" y="18670"/>
                    <a:pt x="3478" y="17670"/>
                    <a:pt x="2108" y="16348"/>
                  </a:cubicBezTo>
                  <a:cubicBezTo>
                    <a:pt x="1418" y="15717"/>
                    <a:pt x="870" y="14943"/>
                    <a:pt x="489" y="14086"/>
                  </a:cubicBezTo>
                  <a:cubicBezTo>
                    <a:pt x="144" y="13264"/>
                    <a:pt x="72" y="12347"/>
                    <a:pt x="299" y="11478"/>
                  </a:cubicBezTo>
                  <a:cubicBezTo>
                    <a:pt x="525" y="10657"/>
                    <a:pt x="942" y="9907"/>
                    <a:pt x="1513" y="9264"/>
                  </a:cubicBezTo>
                  <a:cubicBezTo>
                    <a:pt x="2037" y="8656"/>
                    <a:pt x="2632" y="8109"/>
                    <a:pt x="3287" y="7633"/>
                  </a:cubicBezTo>
                  <a:cubicBezTo>
                    <a:pt x="3906" y="7180"/>
                    <a:pt x="4549" y="6775"/>
                    <a:pt x="5216" y="6394"/>
                  </a:cubicBezTo>
                  <a:cubicBezTo>
                    <a:pt x="5871" y="6037"/>
                    <a:pt x="6514" y="5716"/>
                    <a:pt x="7145" y="5430"/>
                  </a:cubicBezTo>
                  <a:cubicBezTo>
                    <a:pt x="9312" y="4454"/>
                    <a:pt x="11562" y="3656"/>
                    <a:pt x="13860" y="3049"/>
                  </a:cubicBezTo>
                  <a:cubicBezTo>
                    <a:pt x="15741" y="2525"/>
                    <a:pt x="17229" y="2203"/>
                    <a:pt x="18241" y="2001"/>
                  </a:cubicBezTo>
                  <a:cubicBezTo>
                    <a:pt x="18741" y="1894"/>
                    <a:pt x="19134" y="1810"/>
                    <a:pt x="19396" y="1763"/>
                  </a:cubicBezTo>
                  <a:cubicBezTo>
                    <a:pt x="19646" y="1715"/>
                    <a:pt x="19777" y="1679"/>
                    <a:pt x="19777" y="1679"/>
                  </a:cubicBezTo>
                  <a:lnTo>
                    <a:pt x="19777" y="1679"/>
                  </a:lnTo>
                  <a:cubicBezTo>
                    <a:pt x="19777" y="1679"/>
                    <a:pt x="19265" y="1763"/>
                    <a:pt x="18253" y="1965"/>
                  </a:cubicBezTo>
                  <a:cubicBezTo>
                    <a:pt x="17241" y="2168"/>
                    <a:pt x="15753" y="2489"/>
                    <a:pt x="13860" y="3001"/>
                  </a:cubicBezTo>
                  <a:cubicBezTo>
                    <a:pt x="11562" y="3596"/>
                    <a:pt x="9300" y="4394"/>
                    <a:pt x="7121" y="5358"/>
                  </a:cubicBezTo>
                  <a:cubicBezTo>
                    <a:pt x="6490" y="5644"/>
                    <a:pt x="5847" y="5966"/>
                    <a:pt x="5192" y="6323"/>
                  </a:cubicBezTo>
                  <a:cubicBezTo>
                    <a:pt x="4525" y="6704"/>
                    <a:pt x="3870" y="7109"/>
                    <a:pt x="3251" y="7561"/>
                  </a:cubicBezTo>
                  <a:cubicBezTo>
                    <a:pt x="2597" y="8049"/>
                    <a:pt x="1989" y="8597"/>
                    <a:pt x="1454" y="9216"/>
                  </a:cubicBezTo>
                  <a:cubicBezTo>
                    <a:pt x="882" y="9859"/>
                    <a:pt x="465" y="10633"/>
                    <a:pt x="227" y="11454"/>
                  </a:cubicBezTo>
                  <a:cubicBezTo>
                    <a:pt x="1" y="12347"/>
                    <a:pt x="60" y="13276"/>
                    <a:pt x="418" y="14121"/>
                  </a:cubicBezTo>
                  <a:cubicBezTo>
                    <a:pt x="799" y="14991"/>
                    <a:pt x="1346" y="15765"/>
                    <a:pt x="2049" y="16407"/>
                  </a:cubicBezTo>
                  <a:cubicBezTo>
                    <a:pt x="3442" y="17741"/>
                    <a:pt x="5192" y="18753"/>
                    <a:pt x="7061" y="19622"/>
                  </a:cubicBezTo>
                  <a:cubicBezTo>
                    <a:pt x="10812" y="21337"/>
                    <a:pt x="15110" y="22492"/>
                    <a:pt x="19658" y="23349"/>
                  </a:cubicBezTo>
                  <a:cubicBezTo>
                    <a:pt x="24433" y="24206"/>
                    <a:pt x="29255" y="24742"/>
                    <a:pt x="34100" y="24944"/>
                  </a:cubicBezTo>
                  <a:cubicBezTo>
                    <a:pt x="35971" y="25030"/>
                    <a:pt x="37841" y="25072"/>
                    <a:pt x="39711" y="25072"/>
                  </a:cubicBezTo>
                  <a:cubicBezTo>
                    <a:pt x="43042" y="25072"/>
                    <a:pt x="46372" y="24937"/>
                    <a:pt x="49698" y="24670"/>
                  </a:cubicBezTo>
                  <a:cubicBezTo>
                    <a:pt x="55032" y="24230"/>
                    <a:pt x="60211" y="23444"/>
                    <a:pt x="65092" y="22158"/>
                  </a:cubicBezTo>
                  <a:cubicBezTo>
                    <a:pt x="67497" y="21539"/>
                    <a:pt x="69843" y="20741"/>
                    <a:pt x="72117" y="19741"/>
                  </a:cubicBezTo>
                  <a:cubicBezTo>
                    <a:pt x="73224" y="19253"/>
                    <a:pt x="74284" y="18693"/>
                    <a:pt x="75296" y="18039"/>
                  </a:cubicBezTo>
                  <a:cubicBezTo>
                    <a:pt x="76296" y="17419"/>
                    <a:pt x="77201" y="16657"/>
                    <a:pt x="77987" y="15776"/>
                  </a:cubicBezTo>
                  <a:cubicBezTo>
                    <a:pt x="78368" y="15336"/>
                    <a:pt x="78677" y="14836"/>
                    <a:pt x="78916" y="14312"/>
                  </a:cubicBezTo>
                  <a:cubicBezTo>
                    <a:pt x="79166" y="13788"/>
                    <a:pt x="79297" y="13228"/>
                    <a:pt x="79320" y="12645"/>
                  </a:cubicBezTo>
                  <a:cubicBezTo>
                    <a:pt x="79332" y="12502"/>
                    <a:pt x="79320" y="12359"/>
                    <a:pt x="79308" y="12216"/>
                  </a:cubicBezTo>
                  <a:cubicBezTo>
                    <a:pt x="79308" y="12074"/>
                    <a:pt x="79285" y="11943"/>
                    <a:pt x="79261" y="11800"/>
                  </a:cubicBezTo>
                  <a:lnTo>
                    <a:pt x="79166" y="11383"/>
                  </a:lnTo>
                  <a:cubicBezTo>
                    <a:pt x="79130" y="11240"/>
                    <a:pt x="79094" y="11109"/>
                    <a:pt x="79035" y="10978"/>
                  </a:cubicBezTo>
                  <a:cubicBezTo>
                    <a:pt x="78832" y="10466"/>
                    <a:pt x="78558" y="9966"/>
                    <a:pt x="78213" y="9526"/>
                  </a:cubicBezTo>
                  <a:cubicBezTo>
                    <a:pt x="77534" y="8680"/>
                    <a:pt x="76737" y="7942"/>
                    <a:pt x="75832" y="7323"/>
                  </a:cubicBezTo>
                  <a:cubicBezTo>
                    <a:pt x="74963" y="6740"/>
                    <a:pt x="74058" y="6216"/>
                    <a:pt x="73117" y="5751"/>
                  </a:cubicBezTo>
                  <a:cubicBezTo>
                    <a:pt x="71319" y="4894"/>
                    <a:pt x="69462" y="4156"/>
                    <a:pt x="67557" y="3584"/>
                  </a:cubicBezTo>
                  <a:cubicBezTo>
                    <a:pt x="65723" y="3013"/>
                    <a:pt x="63949" y="2561"/>
                    <a:pt x="62235" y="2180"/>
                  </a:cubicBezTo>
                  <a:cubicBezTo>
                    <a:pt x="56818" y="1048"/>
                    <a:pt x="51317" y="358"/>
                    <a:pt x="45780" y="120"/>
                  </a:cubicBezTo>
                  <a:cubicBezTo>
                    <a:pt x="43828" y="24"/>
                    <a:pt x="42304" y="36"/>
                    <a:pt x="41268" y="13"/>
                  </a:cubicBezTo>
                  <a:lnTo>
                    <a:pt x="40101"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554;p38">
              <a:extLst>
                <a:ext uri="{FF2B5EF4-FFF2-40B4-BE49-F238E27FC236}">
                  <a16:creationId xmlns:a16="http://schemas.microsoft.com/office/drawing/2014/main" id="{65B2133C-E409-4313-ADEC-2A2F9C834999}"/>
                </a:ext>
              </a:extLst>
            </p:cNvPr>
            <p:cNvSpPr/>
            <p:nvPr/>
          </p:nvSpPr>
          <p:spPr>
            <a:xfrm flipH="1">
              <a:off x="6240269" y="3294427"/>
              <a:ext cx="2157186" cy="682556"/>
            </a:xfrm>
            <a:custGeom>
              <a:avLst/>
              <a:gdLst/>
              <a:ahLst/>
              <a:cxnLst/>
              <a:rect l="l" t="t" r="r" b="b"/>
              <a:pathLst>
                <a:path w="56294" h="17812" extrusionOk="0">
                  <a:moveTo>
                    <a:pt x="26947" y="0"/>
                  </a:moveTo>
                  <a:cubicBezTo>
                    <a:pt x="25599" y="0"/>
                    <a:pt x="24885" y="11"/>
                    <a:pt x="24885" y="11"/>
                  </a:cubicBezTo>
                  <a:lnTo>
                    <a:pt x="29433" y="35"/>
                  </a:lnTo>
                  <a:cubicBezTo>
                    <a:pt x="33565" y="94"/>
                    <a:pt x="37684" y="475"/>
                    <a:pt x="41768" y="1166"/>
                  </a:cubicBezTo>
                  <a:cubicBezTo>
                    <a:pt x="43054" y="1392"/>
                    <a:pt x="44399" y="1678"/>
                    <a:pt x="45780" y="2035"/>
                  </a:cubicBezTo>
                  <a:cubicBezTo>
                    <a:pt x="47221" y="2392"/>
                    <a:pt x="48638" y="2844"/>
                    <a:pt x="50019" y="3392"/>
                  </a:cubicBezTo>
                  <a:cubicBezTo>
                    <a:pt x="51436" y="3964"/>
                    <a:pt x="52900" y="4642"/>
                    <a:pt x="54186" y="5666"/>
                  </a:cubicBezTo>
                  <a:cubicBezTo>
                    <a:pt x="54841" y="6166"/>
                    <a:pt x="55389" y="6797"/>
                    <a:pt x="55782" y="7524"/>
                  </a:cubicBezTo>
                  <a:cubicBezTo>
                    <a:pt x="56175" y="8298"/>
                    <a:pt x="56210" y="9191"/>
                    <a:pt x="55889" y="9988"/>
                  </a:cubicBezTo>
                  <a:cubicBezTo>
                    <a:pt x="55722" y="10381"/>
                    <a:pt x="55496" y="10762"/>
                    <a:pt x="55222" y="11096"/>
                  </a:cubicBezTo>
                  <a:cubicBezTo>
                    <a:pt x="55079" y="11250"/>
                    <a:pt x="54948" y="11429"/>
                    <a:pt x="54782" y="11572"/>
                  </a:cubicBezTo>
                  <a:cubicBezTo>
                    <a:pt x="54615" y="11715"/>
                    <a:pt x="54460" y="11881"/>
                    <a:pt x="54293" y="12012"/>
                  </a:cubicBezTo>
                  <a:cubicBezTo>
                    <a:pt x="53591" y="12572"/>
                    <a:pt x="52841" y="13060"/>
                    <a:pt x="52043" y="13465"/>
                  </a:cubicBezTo>
                  <a:cubicBezTo>
                    <a:pt x="50388" y="14286"/>
                    <a:pt x="48650" y="14941"/>
                    <a:pt x="46876" y="15429"/>
                  </a:cubicBezTo>
                  <a:cubicBezTo>
                    <a:pt x="43244" y="16453"/>
                    <a:pt x="39375" y="17061"/>
                    <a:pt x="35398" y="17406"/>
                  </a:cubicBezTo>
                  <a:cubicBezTo>
                    <a:pt x="32977" y="17614"/>
                    <a:pt x="30546" y="17716"/>
                    <a:pt x="28115" y="17716"/>
                  </a:cubicBezTo>
                  <a:cubicBezTo>
                    <a:pt x="26661" y="17716"/>
                    <a:pt x="25207" y="17680"/>
                    <a:pt x="23754" y="17608"/>
                  </a:cubicBezTo>
                  <a:cubicBezTo>
                    <a:pt x="20134" y="17453"/>
                    <a:pt x="16539" y="17025"/>
                    <a:pt x="12991" y="16322"/>
                  </a:cubicBezTo>
                  <a:cubicBezTo>
                    <a:pt x="11336" y="16001"/>
                    <a:pt x="9704" y="15584"/>
                    <a:pt x="8097" y="15072"/>
                  </a:cubicBezTo>
                  <a:cubicBezTo>
                    <a:pt x="6573" y="14608"/>
                    <a:pt x="5109" y="13989"/>
                    <a:pt x="3704" y="13239"/>
                  </a:cubicBezTo>
                  <a:cubicBezTo>
                    <a:pt x="3037" y="12881"/>
                    <a:pt x="2418" y="12465"/>
                    <a:pt x="1834" y="11977"/>
                  </a:cubicBezTo>
                  <a:cubicBezTo>
                    <a:pt x="1263" y="11524"/>
                    <a:pt x="787" y="10965"/>
                    <a:pt x="430" y="10334"/>
                  </a:cubicBezTo>
                  <a:lnTo>
                    <a:pt x="370" y="10226"/>
                  </a:lnTo>
                  <a:lnTo>
                    <a:pt x="322" y="10095"/>
                  </a:lnTo>
                  <a:lnTo>
                    <a:pt x="227" y="9857"/>
                  </a:lnTo>
                  <a:cubicBezTo>
                    <a:pt x="168" y="9691"/>
                    <a:pt x="120" y="9524"/>
                    <a:pt x="84" y="9345"/>
                  </a:cubicBezTo>
                  <a:cubicBezTo>
                    <a:pt x="72" y="9179"/>
                    <a:pt x="49" y="9000"/>
                    <a:pt x="49" y="8833"/>
                  </a:cubicBezTo>
                  <a:lnTo>
                    <a:pt x="60" y="8583"/>
                  </a:lnTo>
                  <a:cubicBezTo>
                    <a:pt x="72" y="8488"/>
                    <a:pt x="96" y="8405"/>
                    <a:pt x="108" y="8321"/>
                  </a:cubicBezTo>
                  <a:cubicBezTo>
                    <a:pt x="168" y="8000"/>
                    <a:pt x="287" y="7678"/>
                    <a:pt x="453" y="7393"/>
                  </a:cubicBezTo>
                  <a:cubicBezTo>
                    <a:pt x="608" y="7107"/>
                    <a:pt x="799" y="6833"/>
                    <a:pt x="1013" y="6583"/>
                  </a:cubicBezTo>
                  <a:cubicBezTo>
                    <a:pt x="1442" y="6107"/>
                    <a:pt x="1918" y="5678"/>
                    <a:pt x="2442" y="5321"/>
                  </a:cubicBezTo>
                  <a:cubicBezTo>
                    <a:pt x="2930" y="4964"/>
                    <a:pt x="3454" y="4654"/>
                    <a:pt x="3989" y="4368"/>
                  </a:cubicBezTo>
                  <a:cubicBezTo>
                    <a:pt x="4966" y="3857"/>
                    <a:pt x="5990" y="3416"/>
                    <a:pt x="7037" y="3047"/>
                  </a:cubicBezTo>
                  <a:cubicBezTo>
                    <a:pt x="8716" y="2452"/>
                    <a:pt x="10419" y="1975"/>
                    <a:pt x="12157" y="1594"/>
                  </a:cubicBezTo>
                  <a:cubicBezTo>
                    <a:pt x="13586" y="1285"/>
                    <a:pt x="14705" y="1094"/>
                    <a:pt x="15467" y="975"/>
                  </a:cubicBezTo>
                  <a:lnTo>
                    <a:pt x="16634" y="785"/>
                  </a:lnTo>
                  <a:lnTo>
                    <a:pt x="16634" y="785"/>
                  </a:lnTo>
                  <a:cubicBezTo>
                    <a:pt x="16634" y="785"/>
                    <a:pt x="16217" y="844"/>
                    <a:pt x="15467" y="963"/>
                  </a:cubicBezTo>
                  <a:cubicBezTo>
                    <a:pt x="14705" y="1082"/>
                    <a:pt x="13586" y="1261"/>
                    <a:pt x="12145" y="1571"/>
                  </a:cubicBezTo>
                  <a:cubicBezTo>
                    <a:pt x="10407" y="1940"/>
                    <a:pt x="8692" y="2428"/>
                    <a:pt x="7014" y="3011"/>
                  </a:cubicBezTo>
                  <a:cubicBezTo>
                    <a:pt x="5966" y="3380"/>
                    <a:pt x="4954" y="3833"/>
                    <a:pt x="3978" y="4345"/>
                  </a:cubicBezTo>
                  <a:cubicBezTo>
                    <a:pt x="3442" y="4619"/>
                    <a:pt x="2918" y="4940"/>
                    <a:pt x="2418" y="5285"/>
                  </a:cubicBezTo>
                  <a:cubicBezTo>
                    <a:pt x="1894" y="5654"/>
                    <a:pt x="1418" y="6083"/>
                    <a:pt x="989" y="6559"/>
                  </a:cubicBezTo>
                  <a:cubicBezTo>
                    <a:pt x="775" y="6809"/>
                    <a:pt x="584" y="7083"/>
                    <a:pt x="418" y="7381"/>
                  </a:cubicBezTo>
                  <a:cubicBezTo>
                    <a:pt x="251" y="7678"/>
                    <a:pt x="132" y="8000"/>
                    <a:pt x="72" y="8333"/>
                  </a:cubicBezTo>
                  <a:cubicBezTo>
                    <a:pt x="49" y="8417"/>
                    <a:pt x="25" y="8500"/>
                    <a:pt x="25" y="8595"/>
                  </a:cubicBezTo>
                  <a:lnTo>
                    <a:pt x="13" y="8857"/>
                  </a:lnTo>
                  <a:cubicBezTo>
                    <a:pt x="13" y="9024"/>
                    <a:pt x="1" y="9214"/>
                    <a:pt x="49" y="9381"/>
                  </a:cubicBezTo>
                  <a:cubicBezTo>
                    <a:pt x="96" y="9548"/>
                    <a:pt x="120" y="9726"/>
                    <a:pt x="179" y="9893"/>
                  </a:cubicBezTo>
                  <a:lnTo>
                    <a:pt x="287" y="10143"/>
                  </a:lnTo>
                  <a:lnTo>
                    <a:pt x="334" y="10262"/>
                  </a:lnTo>
                  <a:lnTo>
                    <a:pt x="394" y="10381"/>
                  </a:lnTo>
                  <a:cubicBezTo>
                    <a:pt x="763" y="11024"/>
                    <a:pt x="1239" y="11584"/>
                    <a:pt x="1811" y="12048"/>
                  </a:cubicBezTo>
                  <a:cubicBezTo>
                    <a:pt x="2394" y="12536"/>
                    <a:pt x="3025" y="12953"/>
                    <a:pt x="3692" y="13310"/>
                  </a:cubicBezTo>
                  <a:cubicBezTo>
                    <a:pt x="5097" y="14072"/>
                    <a:pt x="6573" y="14691"/>
                    <a:pt x="8097" y="15156"/>
                  </a:cubicBezTo>
                  <a:cubicBezTo>
                    <a:pt x="9704" y="15668"/>
                    <a:pt x="11336" y="16084"/>
                    <a:pt x="12979" y="16418"/>
                  </a:cubicBezTo>
                  <a:cubicBezTo>
                    <a:pt x="16539" y="17108"/>
                    <a:pt x="20146" y="17537"/>
                    <a:pt x="23766" y="17703"/>
                  </a:cubicBezTo>
                  <a:cubicBezTo>
                    <a:pt x="25219" y="17775"/>
                    <a:pt x="26673" y="17811"/>
                    <a:pt x="28128" y="17811"/>
                  </a:cubicBezTo>
                  <a:cubicBezTo>
                    <a:pt x="30560" y="17811"/>
                    <a:pt x="32993" y="17710"/>
                    <a:pt x="35422" y="17501"/>
                  </a:cubicBezTo>
                  <a:cubicBezTo>
                    <a:pt x="39303" y="17203"/>
                    <a:pt x="43149" y="16537"/>
                    <a:pt x="46900" y="15525"/>
                  </a:cubicBezTo>
                  <a:cubicBezTo>
                    <a:pt x="48686" y="15036"/>
                    <a:pt x="50424" y="14370"/>
                    <a:pt x="52079" y="13548"/>
                  </a:cubicBezTo>
                  <a:cubicBezTo>
                    <a:pt x="52888" y="13143"/>
                    <a:pt x="53639" y="12643"/>
                    <a:pt x="54341" y="12084"/>
                  </a:cubicBezTo>
                  <a:cubicBezTo>
                    <a:pt x="54520" y="11953"/>
                    <a:pt x="54674" y="11786"/>
                    <a:pt x="54841" y="11643"/>
                  </a:cubicBezTo>
                  <a:cubicBezTo>
                    <a:pt x="54996" y="11488"/>
                    <a:pt x="55139" y="11310"/>
                    <a:pt x="55294" y="11155"/>
                  </a:cubicBezTo>
                  <a:cubicBezTo>
                    <a:pt x="55567" y="10810"/>
                    <a:pt x="55794" y="10441"/>
                    <a:pt x="55960" y="10024"/>
                  </a:cubicBezTo>
                  <a:cubicBezTo>
                    <a:pt x="56294" y="9214"/>
                    <a:pt x="56246" y="8298"/>
                    <a:pt x="55853" y="7524"/>
                  </a:cubicBezTo>
                  <a:cubicBezTo>
                    <a:pt x="55448" y="6785"/>
                    <a:pt x="54901" y="6143"/>
                    <a:pt x="54222" y="5631"/>
                  </a:cubicBezTo>
                  <a:cubicBezTo>
                    <a:pt x="52936" y="4607"/>
                    <a:pt x="51472" y="3916"/>
                    <a:pt x="50043" y="3345"/>
                  </a:cubicBezTo>
                  <a:cubicBezTo>
                    <a:pt x="48662" y="2797"/>
                    <a:pt x="47233" y="2344"/>
                    <a:pt x="45792" y="1975"/>
                  </a:cubicBezTo>
                  <a:cubicBezTo>
                    <a:pt x="44399" y="1630"/>
                    <a:pt x="43066" y="1356"/>
                    <a:pt x="41768" y="1118"/>
                  </a:cubicBezTo>
                  <a:cubicBezTo>
                    <a:pt x="37684" y="428"/>
                    <a:pt x="33565" y="58"/>
                    <a:pt x="29433" y="11"/>
                  </a:cubicBezTo>
                  <a:cubicBezTo>
                    <a:pt x="28453" y="3"/>
                    <a:pt x="27621" y="0"/>
                    <a:pt x="26947"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555;p38">
              <a:extLst>
                <a:ext uri="{FF2B5EF4-FFF2-40B4-BE49-F238E27FC236}">
                  <a16:creationId xmlns:a16="http://schemas.microsoft.com/office/drawing/2014/main" id="{6E1F7015-C5E8-45C7-9C2C-7356058836A8}"/>
                </a:ext>
              </a:extLst>
            </p:cNvPr>
            <p:cNvSpPr/>
            <p:nvPr/>
          </p:nvSpPr>
          <p:spPr>
            <a:xfrm flipH="1">
              <a:off x="8566228" y="2728137"/>
              <a:ext cx="57058" cy="57058"/>
            </a:xfrm>
            <a:custGeom>
              <a:avLst/>
              <a:gdLst/>
              <a:ahLst/>
              <a:cxnLst/>
              <a:rect l="l" t="t" r="r" b="b"/>
              <a:pathLst>
                <a:path w="1489" h="1489" extrusionOk="0">
                  <a:moveTo>
                    <a:pt x="750" y="0"/>
                  </a:moveTo>
                  <a:cubicBezTo>
                    <a:pt x="346" y="0"/>
                    <a:pt x="12" y="334"/>
                    <a:pt x="12" y="738"/>
                  </a:cubicBezTo>
                  <a:cubicBezTo>
                    <a:pt x="0" y="1155"/>
                    <a:pt x="334" y="1489"/>
                    <a:pt x="750" y="1489"/>
                  </a:cubicBezTo>
                  <a:cubicBezTo>
                    <a:pt x="1155" y="1489"/>
                    <a:pt x="1489" y="1155"/>
                    <a:pt x="1489" y="750"/>
                  </a:cubicBezTo>
                  <a:cubicBezTo>
                    <a:pt x="1489" y="334"/>
                    <a:pt x="1155" y="0"/>
                    <a:pt x="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556;p38">
              <a:extLst>
                <a:ext uri="{FF2B5EF4-FFF2-40B4-BE49-F238E27FC236}">
                  <a16:creationId xmlns:a16="http://schemas.microsoft.com/office/drawing/2014/main" id="{567949F6-C178-4FFB-A16F-A59EA4063F15}"/>
                </a:ext>
              </a:extLst>
            </p:cNvPr>
            <p:cNvSpPr/>
            <p:nvPr/>
          </p:nvSpPr>
          <p:spPr>
            <a:xfrm flipH="1">
              <a:off x="5989645" y="2747758"/>
              <a:ext cx="57097" cy="56599"/>
            </a:xfrm>
            <a:custGeom>
              <a:avLst/>
              <a:gdLst/>
              <a:ahLst/>
              <a:cxnLst/>
              <a:rect l="l" t="t" r="r" b="b"/>
              <a:pathLst>
                <a:path w="1490" h="1477" extrusionOk="0">
                  <a:moveTo>
                    <a:pt x="739" y="0"/>
                  </a:moveTo>
                  <a:cubicBezTo>
                    <a:pt x="334" y="0"/>
                    <a:pt x="1" y="334"/>
                    <a:pt x="1" y="738"/>
                  </a:cubicBezTo>
                  <a:cubicBezTo>
                    <a:pt x="1" y="1143"/>
                    <a:pt x="334" y="1477"/>
                    <a:pt x="739" y="1477"/>
                  </a:cubicBezTo>
                  <a:cubicBezTo>
                    <a:pt x="1156" y="1477"/>
                    <a:pt x="1489" y="1143"/>
                    <a:pt x="1489" y="738"/>
                  </a:cubicBezTo>
                  <a:cubicBezTo>
                    <a:pt x="1489" y="334"/>
                    <a:pt x="1156" y="0"/>
                    <a:pt x="739"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557;p38">
              <a:extLst>
                <a:ext uri="{FF2B5EF4-FFF2-40B4-BE49-F238E27FC236}">
                  <a16:creationId xmlns:a16="http://schemas.microsoft.com/office/drawing/2014/main" id="{63B76186-572D-408C-B78A-9B6B173360F7}"/>
                </a:ext>
              </a:extLst>
            </p:cNvPr>
            <p:cNvSpPr/>
            <p:nvPr/>
          </p:nvSpPr>
          <p:spPr>
            <a:xfrm flipH="1">
              <a:off x="7151800" y="3797177"/>
              <a:ext cx="57058" cy="57097"/>
            </a:xfrm>
            <a:custGeom>
              <a:avLst/>
              <a:gdLst/>
              <a:ahLst/>
              <a:cxnLst/>
              <a:rect l="l" t="t" r="r" b="b"/>
              <a:pathLst>
                <a:path w="1489" h="1490" extrusionOk="0">
                  <a:moveTo>
                    <a:pt x="739" y="1"/>
                  </a:moveTo>
                  <a:cubicBezTo>
                    <a:pt x="334" y="1"/>
                    <a:pt x="1" y="334"/>
                    <a:pt x="1" y="751"/>
                  </a:cubicBezTo>
                  <a:cubicBezTo>
                    <a:pt x="1" y="1160"/>
                    <a:pt x="323" y="1489"/>
                    <a:pt x="729" y="1489"/>
                  </a:cubicBezTo>
                  <a:cubicBezTo>
                    <a:pt x="736" y="1489"/>
                    <a:pt x="744" y="1489"/>
                    <a:pt x="751" y="1489"/>
                  </a:cubicBezTo>
                  <a:cubicBezTo>
                    <a:pt x="1156" y="1489"/>
                    <a:pt x="1489" y="1155"/>
                    <a:pt x="1489" y="751"/>
                  </a:cubicBezTo>
                  <a:cubicBezTo>
                    <a:pt x="1489" y="334"/>
                    <a:pt x="1156" y="1"/>
                    <a:pt x="7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558;p38">
              <a:extLst>
                <a:ext uri="{FF2B5EF4-FFF2-40B4-BE49-F238E27FC236}">
                  <a16:creationId xmlns:a16="http://schemas.microsoft.com/office/drawing/2014/main" id="{9EF0F947-23A3-408C-9B92-5DFB37DA48CC}"/>
                </a:ext>
              </a:extLst>
            </p:cNvPr>
            <p:cNvSpPr/>
            <p:nvPr/>
          </p:nvSpPr>
          <p:spPr>
            <a:xfrm flipH="1">
              <a:off x="8016880" y="3079477"/>
              <a:ext cx="28778" cy="28778"/>
            </a:xfrm>
            <a:custGeom>
              <a:avLst/>
              <a:gdLst/>
              <a:ahLst/>
              <a:cxnLst/>
              <a:rect l="l" t="t" r="r" b="b"/>
              <a:pathLst>
                <a:path w="751" h="751" extrusionOk="0">
                  <a:moveTo>
                    <a:pt x="382" y="0"/>
                  </a:moveTo>
                  <a:cubicBezTo>
                    <a:pt x="179" y="0"/>
                    <a:pt x="1" y="167"/>
                    <a:pt x="1" y="369"/>
                  </a:cubicBezTo>
                  <a:cubicBezTo>
                    <a:pt x="1" y="583"/>
                    <a:pt x="179" y="750"/>
                    <a:pt x="382" y="750"/>
                  </a:cubicBezTo>
                  <a:cubicBezTo>
                    <a:pt x="584" y="750"/>
                    <a:pt x="751" y="583"/>
                    <a:pt x="751" y="369"/>
                  </a:cubicBezTo>
                  <a:cubicBezTo>
                    <a:pt x="751" y="167"/>
                    <a:pt x="584" y="0"/>
                    <a:pt x="38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559;p38">
              <a:extLst>
                <a:ext uri="{FF2B5EF4-FFF2-40B4-BE49-F238E27FC236}">
                  <a16:creationId xmlns:a16="http://schemas.microsoft.com/office/drawing/2014/main" id="{FD39DADE-9DD3-49E5-B827-DE644B6242A5}"/>
                </a:ext>
              </a:extLst>
            </p:cNvPr>
            <p:cNvSpPr/>
            <p:nvPr/>
          </p:nvSpPr>
          <p:spPr>
            <a:xfrm flipH="1">
              <a:off x="6245635" y="3424416"/>
              <a:ext cx="28318" cy="28778"/>
            </a:xfrm>
            <a:custGeom>
              <a:avLst/>
              <a:gdLst/>
              <a:ahLst/>
              <a:cxnLst/>
              <a:rect l="l" t="t" r="r" b="b"/>
              <a:pathLst>
                <a:path w="739" h="751" extrusionOk="0">
                  <a:moveTo>
                    <a:pt x="370" y="0"/>
                  </a:moveTo>
                  <a:cubicBezTo>
                    <a:pt x="167" y="0"/>
                    <a:pt x="1" y="167"/>
                    <a:pt x="1" y="381"/>
                  </a:cubicBezTo>
                  <a:cubicBezTo>
                    <a:pt x="1" y="584"/>
                    <a:pt x="167" y="750"/>
                    <a:pt x="370" y="750"/>
                  </a:cubicBezTo>
                  <a:cubicBezTo>
                    <a:pt x="572" y="750"/>
                    <a:pt x="739" y="584"/>
                    <a:pt x="739" y="381"/>
                  </a:cubicBezTo>
                  <a:cubicBezTo>
                    <a:pt x="739" y="167"/>
                    <a:pt x="572"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560;p38">
              <a:extLst>
                <a:ext uri="{FF2B5EF4-FFF2-40B4-BE49-F238E27FC236}">
                  <a16:creationId xmlns:a16="http://schemas.microsoft.com/office/drawing/2014/main" id="{EEDECDBE-BE96-4332-803F-568D63419C9E}"/>
                </a:ext>
              </a:extLst>
            </p:cNvPr>
            <p:cNvSpPr/>
            <p:nvPr/>
          </p:nvSpPr>
          <p:spPr>
            <a:xfrm flipH="1">
              <a:off x="7370349" y="4083254"/>
              <a:ext cx="28778" cy="28778"/>
            </a:xfrm>
            <a:custGeom>
              <a:avLst/>
              <a:gdLst/>
              <a:ahLst/>
              <a:cxnLst/>
              <a:rect l="l" t="t" r="r" b="b"/>
              <a:pathLst>
                <a:path w="751" h="751" extrusionOk="0">
                  <a:moveTo>
                    <a:pt x="382" y="1"/>
                  </a:moveTo>
                  <a:cubicBezTo>
                    <a:pt x="167" y="1"/>
                    <a:pt x="1" y="167"/>
                    <a:pt x="1" y="382"/>
                  </a:cubicBezTo>
                  <a:cubicBezTo>
                    <a:pt x="1" y="584"/>
                    <a:pt x="167" y="751"/>
                    <a:pt x="382" y="751"/>
                  </a:cubicBezTo>
                  <a:cubicBezTo>
                    <a:pt x="584" y="751"/>
                    <a:pt x="751" y="584"/>
                    <a:pt x="751" y="382"/>
                  </a:cubicBezTo>
                  <a:cubicBezTo>
                    <a:pt x="751" y="167"/>
                    <a:pt x="584" y="1"/>
                    <a:pt x="38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561;p38">
              <a:extLst>
                <a:ext uri="{FF2B5EF4-FFF2-40B4-BE49-F238E27FC236}">
                  <a16:creationId xmlns:a16="http://schemas.microsoft.com/office/drawing/2014/main" id="{8A9B0361-24F6-492A-B892-B26E66605AAA}"/>
                </a:ext>
              </a:extLst>
            </p:cNvPr>
            <p:cNvSpPr/>
            <p:nvPr/>
          </p:nvSpPr>
          <p:spPr>
            <a:xfrm flipH="1">
              <a:off x="6829260" y="2019519"/>
              <a:ext cx="1085452" cy="746550"/>
            </a:xfrm>
            <a:custGeom>
              <a:avLst/>
              <a:gdLst/>
              <a:ahLst/>
              <a:cxnLst/>
              <a:rect l="l" t="t" r="r" b="b"/>
              <a:pathLst>
                <a:path w="28326" h="19482" extrusionOk="0">
                  <a:moveTo>
                    <a:pt x="28326" y="1"/>
                  </a:moveTo>
                  <a:cubicBezTo>
                    <a:pt x="23617" y="1123"/>
                    <a:pt x="18573" y="1711"/>
                    <a:pt x="13380" y="1711"/>
                  </a:cubicBezTo>
                  <a:cubicBezTo>
                    <a:pt x="8988" y="1711"/>
                    <a:pt x="4491" y="1291"/>
                    <a:pt x="1" y="418"/>
                  </a:cubicBezTo>
                  <a:lnTo>
                    <a:pt x="1" y="418"/>
                  </a:lnTo>
                  <a:lnTo>
                    <a:pt x="1108" y="17753"/>
                  </a:lnTo>
                  <a:cubicBezTo>
                    <a:pt x="5944" y="18882"/>
                    <a:pt x="10577" y="19482"/>
                    <a:pt x="15152" y="19482"/>
                  </a:cubicBezTo>
                  <a:cubicBezTo>
                    <a:pt x="19553" y="19482"/>
                    <a:pt x="23901" y="18927"/>
                    <a:pt x="28326" y="17753"/>
                  </a:cubicBezTo>
                  <a:lnTo>
                    <a:pt x="283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562;p38">
              <a:extLst>
                <a:ext uri="{FF2B5EF4-FFF2-40B4-BE49-F238E27FC236}">
                  <a16:creationId xmlns:a16="http://schemas.microsoft.com/office/drawing/2014/main" id="{D946D4F1-8664-4668-B0BC-60CA173777CF}"/>
                </a:ext>
              </a:extLst>
            </p:cNvPr>
            <p:cNvSpPr/>
            <p:nvPr/>
          </p:nvSpPr>
          <p:spPr>
            <a:xfrm flipH="1">
              <a:off x="6882633" y="2598531"/>
              <a:ext cx="921213" cy="81890"/>
            </a:xfrm>
            <a:custGeom>
              <a:avLst/>
              <a:gdLst/>
              <a:ahLst/>
              <a:cxnLst/>
              <a:rect l="l" t="t" r="r" b="b"/>
              <a:pathLst>
                <a:path w="24040" h="2137" extrusionOk="0">
                  <a:moveTo>
                    <a:pt x="24040" y="1"/>
                  </a:moveTo>
                  <a:cubicBezTo>
                    <a:pt x="24004" y="1"/>
                    <a:pt x="23980" y="13"/>
                    <a:pt x="23968" y="25"/>
                  </a:cubicBezTo>
                  <a:lnTo>
                    <a:pt x="23790" y="84"/>
                  </a:lnTo>
                  <a:cubicBezTo>
                    <a:pt x="23635" y="132"/>
                    <a:pt x="23409" y="227"/>
                    <a:pt x="23123" y="322"/>
                  </a:cubicBezTo>
                  <a:cubicBezTo>
                    <a:pt x="22539" y="525"/>
                    <a:pt x="21682" y="799"/>
                    <a:pt x="20623" y="1061"/>
                  </a:cubicBezTo>
                  <a:cubicBezTo>
                    <a:pt x="18011" y="1694"/>
                    <a:pt x="15337" y="2006"/>
                    <a:pt x="12649" y="2006"/>
                  </a:cubicBezTo>
                  <a:cubicBezTo>
                    <a:pt x="12458" y="2006"/>
                    <a:pt x="12266" y="2004"/>
                    <a:pt x="12074" y="2001"/>
                  </a:cubicBezTo>
                  <a:cubicBezTo>
                    <a:pt x="9204" y="1942"/>
                    <a:pt x="6335" y="1644"/>
                    <a:pt x="3501" y="1120"/>
                  </a:cubicBezTo>
                  <a:cubicBezTo>
                    <a:pt x="2430" y="918"/>
                    <a:pt x="1549" y="739"/>
                    <a:pt x="942" y="620"/>
                  </a:cubicBezTo>
                  <a:lnTo>
                    <a:pt x="251" y="477"/>
                  </a:lnTo>
                  <a:lnTo>
                    <a:pt x="60" y="441"/>
                  </a:lnTo>
                  <a:lnTo>
                    <a:pt x="1" y="441"/>
                  </a:lnTo>
                  <a:cubicBezTo>
                    <a:pt x="1" y="441"/>
                    <a:pt x="25" y="453"/>
                    <a:pt x="60" y="465"/>
                  </a:cubicBezTo>
                  <a:lnTo>
                    <a:pt x="239" y="501"/>
                  </a:lnTo>
                  <a:cubicBezTo>
                    <a:pt x="406" y="549"/>
                    <a:pt x="632" y="608"/>
                    <a:pt x="942" y="668"/>
                  </a:cubicBezTo>
                  <a:cubicBezTo>
                    <a:pt x="1537" y="811"/>
                    <a:pt x="2406" y="1001"/>
                    <a:pt x="3501" y="1215"/>
                  </a:cubicBezTo>
                  <a:cubicBezTo>
                    <a:pt x="6323" y="1763"/>
                    <a:pt x="9204" y="2073"/>
                    <a:pt x="12086" y="2132"/>
                  </a:cubicBezTo>
                  <a:cubicBezTo>
                    <a:pt x="12266" y="2135"/>
                    <a:pt x="12446" y="2137"/>
                    <a:pt x="12627" y="2137"/>
                  </a:cubicBezTo>
                  <a:cubicBezTo>
                    <a:pt x="15327" y="2137"/>
                    <a:pt x="18023" y="1802"/>
                    <a:pt x="20646" y="1144"/>
                  </a:cubicBezTo>
                  <a:cubicBezTo>
                    <a:pt x="21492" y="930"/>
                    <a:pt x="22325" y="668"/>
                    <a:pt x="23147" y="370"/>
                  </a:cubicBezTo>
                  <a:cubicBezTo>
                    <a:pt x="23432" y="263"/>
                    <a:pt x="23659" y="168"/>
                    <a:pt x="23802" y="108"/>
                  </a:cubicBezTo>
                  <a:lnTo>
                    <a:pt x="23980" y="37"/>
                  </a:lnTo>
                  <a:cubicBezTo>
                    <a:pt x="23992" y="25"/>
                    <a:pt x="24016" y="13"/>
                    <a:pt x="2404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563;p38">
              <a:extLst>
                <a:ext uri="{FF2B5EF4-FFF2-40B4-BE49-F238E27FC236}">
                  <a16:creationId xmlns:a16="http://schemas.microsoft.com/office/drawing/2014/main" id="{D38322D8-3538-4F09-B033-FFFA6EEC83BF}"/>
                </a:ext>
              </a:extLst>
            </p:cNvPr>
            <p:cNvSpPr/>
            <p:nvPr/>
          </p:nvSpPr>
          <p:spPr>
            <a:xfrm flipH="1">
              <a:off x="7391316" y="2378063"/>
              <a:ext cx="132817" cy="255594"/>
            </a:xfrm>
            <a:custGeom>
              <a:avLst/>
              <a:gdLst/>
              <a:ahLst/>
              <a:cxnLst/>
              <a:rect l="l" t="t" r="r" b="b"/>
              <a:pathLst>
                <a:path w="3466" h="6670" extrusionOk="0">
                  <a:moveTo>
                    <a:pt x="1733" y="0"/>
                  </a:moveTo>
                  <a:cubicBezTo>
                    <a:pt x="1152" y="0"/>
                    <a:pt x="572" y="57"/>
                    <a:pt x="0" y="170"/>
                  </a:cubicBezTo>
                  <a:lnTo>
                    <a:pt x="0" y="6349"/>
                  </a:lnTo>
                  <a:cubicBezTo>
                    <a:pt x="622" y="6561"/>
                    <a:pt x="1268" y="6669"/>
                    <a:pt x="1916" y="6669"/>
                  </a:cubicBezTo>
                  <a:cubicBezTo>
                    <a:pt x="2436" y="6669"/>
                    <a:pt x="2956" y="6599"/>
                    <a:pt x="3465" y="6456"/>
                  </a:cubicBezTo>
                  <a:lnTo>
                    <a:pt x="3465" y="170"/>
                  </a:lnTo>
                  <a:cubicBezTo>
                    <a:pt x="2894" y="57"/>
                    <a:pt x="2313" y="0"/>
                    <a:pt x="173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564;p38">
              <a:extLst>
                <a:ext uri="{FF2B5EF4-FFF2-40B4-BE49-F238E27FC236}">
                  <a16:creationId xmlns:a16="http://schemas.microsoft.com/office/drawing/2014/main" id="{1A501DB2-675A-40C0-924C-0A607CB627DB}"/>
                </a:ext>
              </a:extLst>
            </p:cNvPr>
            <p:cNvSpPr/>
            <p:nvPr/>
          </p:nvSpPr>
          <p:spPr>
            <a:xfrm flipH="1">
              <a:off x="7175526" y="2249951"/>
              <a:ext cx="145578" cy="377797"/>
            </a:xfrm>
            <a:custGeom>
              <a:avLst/>
              <a:gdLst/>
              <a:ahLst/>
              <a:cxnLst/>
              <a:rect l="l" t="t" r="r" b="b"/>
              <a:pathLst>
                <a:path w="3799" h="9859" extrusionOk="0">
                  <a:moveTo>
                    <a:pt x="1882" y="1"/>
                  </a:moveTo>
                  <a:cubicBezTo>
                    <a:pt x="1272" y="1"/>
                    <a:pt x="662" y="60"/>
                    <a:pt x="60" y="179"/>
                  </a:cubicBezTo>
                  <a:lnTo>
                    <a:pt x="1" y="179"/>
                  </a:lnTo>
                  <a:lnTo>
                    <a:pt x="1" y="358"/>
                  </a:lnTo>
                  <a:cubicBezTo>
                    <a:pt x="60" y="4001"/>
                    <a:pt x="108" y="7299"/>
                    <a:pt x="144" y="9645"/>
                  </a:cubicBezTo>
                  <a:lnTo>
                    <a:pt x="144" y="9692"/>
                  </a:lnTo>
                  <a:lnTo>
                    <a:pt x="167" y="9692"/>
                  </a:lnTo>
                  <a:cubicBezTo>
                    <a:pt x="679" y="9799"/>
                    <a:pt x="1191" y="9859"/>
                    <a:pt x="1703" y="9859"/>
                  </a:cubicBezTo>
                  <a:cubicBezTo>
                    <a:pt x="2096" y="9859"/>
                    <a:pt x="2477" y="9823"/>
                    <a:pt x="2858" y="9752"/>
                  </a:cubicBezTo>
                  <a:cubicBezTo>
                    <a:pt x="3096" y="9692"/>
                    <a:pt x="3323" y="9621"/>
                    <a:pt x="3561" y="9537"/>
                  </a:cubicBezTo>
                  <a:lnTo>
                    <a:pt x="3727" y="9466"/>
                  </a:lnTo>
                  <a:lnTo>
                    <a:pt x="3787" y="9442"/>
                  </a:lnTo>
                  <a:cubicBezTo>
                    <a:pt x="3763" y="9442"/>
                    <a:pt x="3739" y="9442"/>
                    <a:pt x="3727" y="9454"/>
                  </a:cubicBezTo>
                  <a:lnTo>
                    <a:pt x="3549" y="9514"/>
                  </a:lnTo>
                  <a:cubicBezTo>
                    <a:pt x="3323" y="9597"/>
                    <a:pt x="3084" y="9657"/>
                    <a:pt x="2846" y="9704"/>
                  </a:cubicBezTo>
                  <a:cubicBezTo>
                    <a:pt x="2477" y="9776"/>
                    <a:pt x="2084" y="9799"/>
                    <a:pt x="1703" y="9799"/>
                  </a:cubicBezTo>
                  <a:cubicBezTo>
                    <a:pt x="1203" y="9776"/>
                    <a:pt x="715" y="9719"/>
                    <a:pt x="227" y="9616"/>
                  </a:cubicBezTo>
                  <a:lnTo>
                    <a:pt x="227" y="9616"/>
                  </a:lnTo>
                  <a:cubicBezTo>
                    <a:pt x="203" y="7262"/>
                    <a:pt x="167" y="3980"/>
                    <a:pt x="132" y="358"/>
                  </a:cubicBezTo>
                  <a:lnTo>
                    <a:pt x="132" y="289"/>
                  </a:lnTo>
                  <a:lnTo>
                    <a:pt x="132" y="289"/>
                  </a:lnTo>
                  <a:cubicBezTo>
                    <a:pt x="711" y="176"/>
                    <a:pt x="1297" y="120"/>
                    <a:pt x="1882" y="120"/>
                  </a:cubicBezTo>
                  <a:cubicBezTo>
                    <a:pt x="2467" y="120"/>
                    <a:pt x="3053" y="176"/>
                    <a:pt x="3633" y="289"/>
                  </a:cubicBezTo>
                  <a:lnTo>
                    <a:pt x="3633" y="289"/>
                  </a:lnTo>
                  <a:cubicBezTo>
                    <a:pt x="3668" y="2923"/>
                    <a:pt x="3704" y="5202"/>
                    <a:pt x="3727" y="6823"/>
                  </a:cubicBezTo>
                  <a:cubicBezTo>
                    <a:pt x="3751" y="7632"/>
                    <a:pt x="3763" y="8287"/>
                    <a:pt x="3763" y="8740"/>
                  </a:cubicBezTo>
                  <a:cubicBezTo>
                    <a:pt x="3787" y="8954"/>
                    <a:pt x="3787" y="9133"/>
                    <a:pt x="3787" y="9264"/>
                  </a:cubicBezTo>
                  <a:lnTo>
                    <a:pt x="3787" y="9395"/>
                  </a:lnTo>
                  <a:cubicBezTo>
                    <a:pt x="3787" y="9406"/>
                    <a:pt x="3787" y="9418"/>
                    <a:pt x="3787" y="9442"/>
                  </a:cubicBezTo>
                  <a:cubicBezTo>
                    <a:pt x="3787" y="9442"/>
                    <a:pt x="3799" y="9430"/>
                    <a:pt x="3799" y="9395"/>
                  </a:cubicBezTo>
                  <a:lnTo>
                    <a:pt x="3799" y="9264"/>
                  </a:lnTo>
                  <a:lnTo>
                    <a:pt x="3799" y="8764"/>
                  </a:lnTo>
                  <a:lnTo>
                    <a:pt x="3799" y="6859"/>
                  </a:lnTo>
                  <a:cubicBezTo>
                    <a:pt x="3787" y="5215"/>
                    <a:pt x="3763" y="2906"/>
                    <a:pt x="3751" y="239"/>
                  </a:cubicBezTo>
                  <a:lnTo>
                    <a:pt x="3751" y="191"/>
                  </a:lnTo>
                  <a:lnTo>
                    <a:pt x="3704" y="179"/>
                  </a:lnTo>
                  <a:cubicBezTo>
                    <a:pt x="3102" y="60"/>
                    <a:pt x="2492" y="1"/>
                    <a:pt x="1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565;p38">
              <a:extLst>
                <a:ext uri="{FF2B5EF4-FFF2-40B4-BE49-F238E27FC236}">
                  <a16:creationId xmlns:a16="http://schemas.microsoft.com/office/drawing/2014/main" id="{EAF9F20F-2FEC-438D-8172-1C8C8D4125A6}"/>
                </a:ext>
              </a:extLst>
            </p:cNvPr>
            <p:cNvSpPr/>
            <p:nvPr/>
          </p:nvSpPr>
          <p:spPr>
            <a:xfrm flipH="1">
              <a:off x="6971575" y="2204194"/>
              <a:ext cx="133239" cy="399601"/>
            </a:xfrm>
            <a:custGeom>
              <a:avLst/>
              <a:gdLst/>
              <a:ahLst/>
              <a:cxnLst/>
              <a:rect l="l" t="t" r="r" b="b"/>
              <a:pathLst>
                <a:path w="3477" h="10428" extrusionOk="0">
                  <a:moveTo>
                    <a:pt x="1739" y="1"/>
                  </a:moveTo>
                  <a:cubicBezTo>
                    <a:pt x="1155" y="1"/>
                    <a:pt x="572" y="69"/>
                    <a:pt x="0" y="206"/>
                  </a:cubicBezTo>
                  <a:lnTo>
                    <a:pt x="0" y="10398"/>
                  </a:lnTo>
                  <a:cubicBezTo>
                    <a:pt x="297" y="10417"/>
                    <a:pt x="589" y="10428"/>
                    <a:pt x="874" y="10428"/>
                  </a:cubicBezTo>
                  <a:cubicBezTo>
                    <a:pt x="1858" y="10428"/>
                    <a:pt x="2757" y="10298"/>
                    <a:pt x="3477" y="9910"/>
                  </a:cubicBezTo>
                  <a:lnTo>
                    <a:pt x="3477" y="206"/>
                  </a:lnTo>
                  <a:cubicBezTo>
                    <a:pt x="2905" y="69"/>
                    <a:pt x="2322" y="1"/>
                    <a:pt x="1739"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566;p38">
              <a:extLst>
                <a:ext uri="{FF2B5EF4-FFF2-40B4-BE49-F238E27FC236}">
                  <a16:creationId xmlns:a16="http://schemas.microsoft.com/office/drawing/2014/main" id="{B417452A-A8D8-4A55-876B-42104D8CA82D}"/>
                </a:ext>
              </a:extLst>
            </p:cNvPr>
            <p:cNvSpPr/>
            <p:nvPr/>
          </p:nvSpPr>
          <p:spPr>
            <a:xfrm flipH="1">
              <a:off x="7598945" y="2448499"/>
              <a:ext cx="133698" cy="158185"/>
            </a:xfrm>
            <a:custGeom>
              <a:avLst/>
              <a:gdLst/>
              <a:ahLst/>
              <a:cxnLst/>
              <a:rect l="l" t="t" r="r" b="b"/>
              <a:pathLst>
                <a:path w="3489" h="4128" extrusionOk="0">
                  <a:moveTo>
                    <a:pt x="506" y="127"/>
                  </a:moveTo>
                  <a:cubicBezTo>
                    <a:pt x="1478" y="127"/>
                    <a:pt x="2442" y="315"/>
                    <a:pt x="3346" y="675"/>
                  </a:cubicBezTo>
                  <a:lnTo>
                    <a:pt x="3346" y="675"/>
                  </a:lnTo>
                  <a:cubicBezTo>
                    <a:pt x="3358" y="1684"/>
                    <a:pt x="3370" y="2530"/>
                    <a:pt x="3370" y="3142"/>
                  </a:cubicBezTo>
                  <a:cubicBezTo>
                    <a:pt x="3382" y="3440"/>
                    <a:pt x="3382" y="3690"/>
                    <a:pt x="3382" y="3856"/>
                  </a:cubicBezTo>
                  <a:cubicBezTo>
                    <a:pt x="3392" y="4005"/>
                    <a:pt x="3393" y="4097"/>
                    <a:pt x="3394" y="4115"/>
                  </a:cubicBezTo>
                  <a:lnTo>
                    <a:pt x="3394" y="4115"/>
                  </a:lnTo>
                  <a:cubicBezTo>
                    <a:pt x="3318" y="4104"/>
                    <a:pt x="3244" y="4095"/>
                    <a:pt x="3179" y="4095"/>
                  </a:cubicBezTo>
                  <a:lnTo>
                    <a:pt x="2477" y="4035"/>
                  </a:lnTo>
                  <a:cubicBezTo>
                    <a:pt x="2179" y="3999"/>
                    <a:pt x="1810" y="3964"/>
                    <a:pt x="1405" y="3892"/>
                  </a:cubicBezTo>
                  <a:cubicBezTo>
                    <a:pt x="954" y="3811"/>
                    <a:pt x="514" y="3685"/>
                    <a:pt x="96" y="3525"/>
                  </a:cubicBezTo>
                  <a:lnTo>
                    <a:pt x="96" y="3525"/>
                  </a:lnTo>
                  <a:lnTo>
                    <a:pt x="96" y="138"/>
                  </a:lnTo>
                  <a:lnTo>
                    <a:pt x="96" y="138"/>
                  </a:lnTo>
                  <a:cubicBezTo>
                    <a:pt x="233" y="131"/>
                    <a:pt x="370" y="127"/>
                    <a:pt x="506" y="127"/>
                  </a:cubicBezTo>
                  <a:close/>
                  <a:moveTo>
                    <a:pt x="456" y="0"/>
                  </a:moveTo>
                  <a:cubicBezTo>
                    <a:pt x="324" y="0"/>
                    <a:pt x="192" y="4"/>
                    <a:pt x="60" y="11"/>
                  </a:cubicBezTo>
                  <a:lnTo>
                    <a:pt x="0" y="11"/>
                  </a:lnTo>
                  <a:lnTo>
                    <a:pt x="0" y="70"/>
                  </a:lnTo>
                  <a:lnTo>
                    <a:pt x="0" y="3547"/>
                  </a:lnTo>
                  <a:lnTo>
                    <a:pt x="0" y="3583"/>
                  </a:lnTo>
                  <a:lnTo>
                    <a:pt x="24" y="3594"/>
                  </a:lnTo>
                  <a:cubicBezTo>
                    <a:pt x="465" y="3773"/>
                    <a:pt x="929" y="3892"/>
                    <a:pt x="1393" y="3964"/>
                  </a:cubicBezTo>
                  <a:cubicBezTo>
                    <a:pt x="1810" y="4035"/>
                    <a:pt x="2179" y="4059"/>
                    <a:pt x="2477" y="4095"/>
                  </a:cubicBezTo>
                  <a:cubicBezTo>
                    <a:pt x="2774" y="4118"/>
                    <a:pt x="3013" y="4118"/>
                    <a:pt x="3179" y="4118"/>
                  </a:cubicBezTo>
                  <a:cubicBezTo>
                    <a:pt x="3215" y="4124"/>
                    <a:pt x="3254" y="4127"/>
                    <a:pt x="3294" y="4127"/>
                  </a:cubicBezTo>
                  <a:cubicBezTo>
                    <a:pt x="3334" y="4127"/>
                    <a:pt x="3376" y="4124"/>
                    <a:pt x="3417" y="4118"/>
                  </a:cubicBezTo>
                  <a:cubicBezTo>
                    <a:pt x="3410" y="4117"/>
                    <a:pt x="3402" y="4116"/>
                    <a:pt x="3395" y="4115"/>
                  </a:cubicBezTo>
                  <a:lnTo>
                    <a:pt x="3395" y="4115"/>
                  </a:lnTo>
                  <a:cubicBezTo>
                    <a:pt x="3418" y="4044"/>
                    <a:pt x="3441" y="3962"/>
                    <a:pt x="3441" y="3880"/>
                  </a:cubicBezTo>
                  <a:cubicBezTo>
                    <a:pt x="3453" y="3702"/>
                    <a:pt x="3453" y="3475"/>
                    <a:pt x="3453" y="3178"/>
                  </a:cubicBezTo>
                  <a:cubicBezTo>
                    <a:pt x="3465" y="2547"/>
                    <a:pt x="3489" y="1678"/>
                    <a:pt x="3489" y="642"/>
                  </a:cubicBezTo>
                  <a:lnTo>
                    <a:pt x="3489" y="606"/>
                  </a:lnTo>
                  <a:lnTo>
                    <a:pt x="3453" y="594"/>
                  </a:lnTo>
                  <a:cubicBezTo>
                    <a:pt x="2504" y="204"/>
                    <a:pt x="1480" y="0"/>
                    <a:pt x="45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567;p38">
              <a:extLst>
                <a:ext uri="{FF2B5EF4-FFF2-40B4-BE49-F238E27FC236}">
                  <a16:creationId xmlns:a16="http://schemas.microsoft.com/office/drawing/2014/main" id="{BEDC14DF-4026-4FB4-B19A-A1FA7359EF03}"/>
                </a:ext>
              </a:extLst>
            </p:cNvPr>
            <p:cNvSpPr/>
            <p:nvPr/>
          </p:nvSpPr>
          <p:spPr>
            <a:xfrm flipH="1">
              <a:off x="7540085" y="2250296"/>
              <a:ext cx="177038" cy="12186"/>
            </a:xfrm>
            <a:custGeom>
              <a:avLst/>
              <a:gdLst/>
              <a:ahLst/>
              <a:cxnLst/>
              <a:rect l="l" t="t" r="r" b="b"/>
              <a:pathLst>
                <a:path w="4620" h="318" extrusionOk="0">
                  <a:moveTo>
                    <a:pt x="125" y="0"/>
                  </a:moveTo>
                  <a:cubicBezTo>
                    <a:pt x="83" y="0"/>
                    <a:pt x="42" y="1"/>
                    <a:pt x="0" y="3"/>
                  </a:cubicBezTo>
                  <a:cubicBezTo>
                    <a:pt x="214" y="63"/>
                    <a:pt x="441" y="111"/>
                    <a:pt x="667" y="123"/>
                  </a:cubicBezTo>
                  <a:cubicBezTo>
                    <a:pt x="1084" y="182"/>
                    <a:pt x="1655" y="242"/>
                    <a:pt x="2298" y="277"/>
                  </a:cubicBezTo>
                  <a:cubicBezTo>
                    <a:pt x="2941" y="313"/>
                    <a:pt x="3524" y="313"/>
                    <a:pt x="3941" y="313"/>
                  </a:cubicBezTo>
                  <a:cubicBezTo>
                    <a:pt x="3998" y="316"/>
                    <a:pt x="4054" y="317"/>
                    <a:pt x="4111" y="317"/>
                  </a:cubicBezTo>
                  <a:cubicBezTo>
                    <a:pt x="4280" y="317"/>
                    <a:pt x="4450" y="304"/>
                    <a:pt x="4620" y="277"/>
                  </a:cubicBezTo>
                  <a:cubicBezTo>
                    <a:pt x="4394" y="242"/>
                    <a:pt x="4167" y="230"/>
                    <a:pt x="3941" y="230"/>
                  </a:cubicBezTo>
                  <a:cubicBezTo>
                    <a:pt x="3524" y="218"/>
                    <a:pt x="2941" y="194"/>
                    <a:pt x="2310" y="158"/>
                  </a:cubicBezTo>
                  <a:cubicBezTo>
                    <a:pt x="1679" y="123"/>
                    <a:pt x="1095" y="75"/>
                    <a:pt x="679" y="39"/>
                  </a:cubicBezTo>
                  <a:cubicBezTo>
                    <a:pt x="494" y="20"/>
                    <a:pt x="309" y="0"/>
                    <a:pt x="125"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568;p38">
              <a:extLst>
                <a:ext uri="{FF2B5EF4-FFF2-40B4-BE49-F238E27FC236}">
                  <a16:creationId xmlns:a16="http://schemas.microsoft.com/office/drawing/2014/main" id="{3284B3EC-CF3B-4FD3-AC47-E83F3B40B2B8}"/>
                </a:ext>
              </a:extLst>
            </p:cNvPr>
            <p:cNvSpPr/>
            <p:nvPr/>
          </p:nvSpPr>
          <p:spPr>
            <a:xfrm flipH="1">
              <a:off x="7559705" y="2277543"/>
              <a:ext cx="155618" cy="12952"/>
            </a:xfrm>
            <a:custGeom>
              <a:avLst/>
              <a:gdLst/>
              <a:ahLst/>
              <a:cxnLst/>
              <a:rect l="l" t="t" r="r" b="b"/>
              <a:pathLst>
                <a:path w="4061" h="338" extrusionOk="0">
                  <a:moveTo>
                    <a:pt x="298" y="1"/>
                  </a:moveTo>
                  <a:cubicBezTo>
                    <a:pt x="200" y="1"/>
                    <a:pt x="102" y="7"/>
                    <a:pt x="1" y="19"/>
                  </a:cubicBezTo>
                  <a:cubicBezTo>
                    <a:pt x="191" y="66"/>
                    <a:pt x="394" y="90"/>
                    <a:pt x="596" y="102"/>
                  </a:cubicBezTo>
                  <a:cubicBezTo>
                    <a:pt x="953" y="138"/>
                    <a:pt x="1465" y="185"/>
                    <a:pt x="2025" y="233"/>
                  </a:cubicBezTo>
                  <a:cubicBezTo>
                    <a:pt x="2584" y="269"/>
                    <a:pt x="3096" y="304"/>
                    <a:pt x="3465" y="328"/>
                  </a:cubicBezTo>
                  <a:cubicBezTo>
                    <a:pt x="3561" y="334"/>
                    <a:pt x="3659" y="337"/>
                    <a:pt x="3759" y="337"/>
                  </a:cubicBezTo>
                  <a:cubicBezTo>
                    <a:pt x="3858" y="337"/>
                    <a:pt x="3960" y="334"/>
                    <a:pt x="4061" y="328"/>
                  </a:cubicBezTo>
                  <a:cubicBezTo>
                    <a:pt x="3858" y="269"/>
                    <a:pt x="3668" y="245"/>
                    <a:pt x="3465" y="233"/>
                  </a:cubicBezTo>
                  <a:cubicBezTo>
                    <a:pt x="3096" y="197"/>
                    <a:pt x="2596" y="150"/>
                    <a:pt x="2037" y="102"/>
                  </a:cubicBezTo>
                  <a:cubicBezTo>
                    <a:pt x="1477" y="66"/>
                    <a:pt x="965" y="31"/>
                    <a:pt x="596" y="19"/>
                  </a:cubicBezTo>
                  <a:cubicBezTo>
                    <a:pt x="495" y="7"/>
                    <a:pt x="397" y="1"/>
                    <a:pt x="298"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569;p38">
              <a:extLst>
                <a:ext uri="{FF2B5EF4-FFF2-40B4-BE49-F238E27FC236}">
                  <a16:creationId xmlns:a16="http://schemas.microsoft.com/office/drawing/2014/main" id="{8B16B188-C3A1-483E-A0DA-72B881F15895}"/>
                </a:ext>
              </a:extLst>
            </p:cNvPr>
            <p:cNvSpPr/>
            <p:nvPr/>
          </p:nvSpPr>
          <p:spPr>
            <a:xfrm flipH="1">
              <a:off x="7502227" y="2196568"/>
              <a:ext cx="257357" cy="131438"/>
            </a:xfrm>
            <a:custGeom>
              <a:avLst/>
              <a:gdLst/>
              <a:ahLst/>
              <a:cxnLst/>
              <a:rect l="l" t="t" r="r" b="b"/>
              <a:pathLst>
                <a:path w="6716" h="3430" extrusionOk="0">
                  <a:moveTo>
                    <a:pt x="215" y="1"/>
                  </a:moveTo>
                  <a:lnTo>
                    <a:pt x="156" y="60"/>
                  </a:lnTo>
                  <a:lnTo>
                    <a:pt x="156" y="155"/>
                  </a:lnTo>
                  <a:lnTo>
                    <a:pt x="156" y="251"/>
                  </a:lnTo>
                  <a:lnTo>
                    <a:pt x="156" y="441"/>
                  </a:lnTo>
                  <a:lnTo>
                    <a:pt x="132" y="834"/>
                  </a:lnTo>
                  <a:cubicBezTo>
                    <a:pt x="120" y="1096"/>
                    <a:pt x="108" y="1346"/>
                    <a:pt x="84" y="1596"/>
                  </a:cubicBezTo>
                  <a:cubicBezTo>
                    <a:pt x="60" y="2096"/>
                    <a:pt x="37" y="2572"/>
                    <a:pt x="1" y="3049"/>
                  </a:cubicBezTo>
                  <a:lnTo>
                    <a:pt x="1" y="3096"/>
                  </a:lnTo>
                  <a:lnTo>
                    <a:pt x="60" y="3096"/>
                  </a:lnTo>
                  <a:cubicBezTo>
                    <a:pt x="1930" y="3322"/>
                    <a:pt x="3537" y="3406"/>
                    <a:pt x="4680" y="3430"/>
                  </a:cubicBezTo>
                  <a:lnTo>
                    <a:pt x="6013" y="3430"/>
                  </a:lnTo>
                  <a:cubicBezTo>
                    <a:pt x="6168" y="3418"/>
                    <a:pt x="6299" y="3418"/>
                    <a:pt x="6371" y="3418"/>
                  </a:cubicBezTo>
                  <a:lnTo>
                    <a:pt x="6359" y="3418"/>
                  </a:lnTo>
                  <a:lnTo>
                    <a:pt x="6013" y="3406"/>
                  </a:lnTo>
                  <a:lnTo>
                    <a:pt x="4680" y="3370"/>
                  </a:lnTo>
                  <a:cubicBezTo>
                    <a:pt x="3548" y="3323"/>
                    <a:pt x="1971" y="3229"/>
                    <a:pt x="125" y="2996"/>
                  </a:cubicBezTo>
                  <a:lnTo>
                    <a:pt x="125" y="2996"/>
                  </a:lnTo>
                  <a:cubicBezTo>
                    <a:pt x="158" y="2551"/>
                    <a:pt x="181" y="2085"/>
                    <a:pt x="203" y="1608"/>
                  </a:cubicBezTo>
                  <a:cubicBezTo>
                    <a:pt x="227" y="1358"/>
                    <a:pt x="239" y="1108"/>
                    <a:pt x="251" y="846"/>
                  </a:cubicBezTo>
                  <a:cubicBezTo>
                    <a:pt x="263" y="715"/>
                    <a:pt x="275" y="584"/>
                    <a:pt x="275" y="453"/>
                  </a:cubicBezTo>
                  <a:lnTo>
                    <a:pt x="287" y="262"/>
                  </a:lnTo>
                  <a:lnTo>
                    <a:pt x="287" y="167"/>
                  </a:lnTo>
                  <a:lnTo>
                    <a:pt x="287" y="140"/>
                  </a:lnTo>
                  <a:lnTo>
                    <a:pt x="287" y="140"/>
                  </a:lnTo>
                  <a:cubicBezTo>
                    <a:pt x="2308" y="373"/>
                    <a:pt x="4330" y="489"/>
                    <a:pt x="6363" y="489"/>
                  </a:cubicBezTo>
                  <a:cubicBezTo>
                    <a:pt x="6444" y="489"/>
                    <a:pt x="6525" y="489"/>
                    <a:pt x="6606" y="489"/>
                  </a:cubicBezTo>
                  <a:lnTo>
                    <a:pt x="6606" y="489"/>
                  </a:lnTo>
                  <a:cubicBezTo>
                    <a:pt x="6560" y="1372"/>
                    <a:pt x="6525" y="2093"/>
                    <a:pt x="6502" y="2608"/>
                  </a:cubicBezTo>
                  <a:cubicBezTo>
                    <a:pt x="6502" y="2870"/>
                    <a:pt x="6490" y="3072"/>
                    <a:pt x="6490" y="3215"/>
                  </a:cubicBezTo>
                  <a:lnTo>
                    <a:pt x="6490" y="3430"/>
                  </a:lnTo>
                  <a:cubicBezTo>
                    <a:pt x="6502" y="3370"/>
                    <a:pt x="6514" y="3299"/>
                    <a:pt x="6514" y="3227"/>
                  </a:cubicBezTo>
                  <a:cubicBezTo>
                    <a:pt x="6525" y="3084"/>
                    <a:pt x="6537" y="2894"/>
                    <a:pt x="6561" y="2644"/>
                  </a:cubicBezTo>
                  <a:cubicBezTo>
                    <a:pt x="6597" y="2108"/>
                    <a:pt x="6645" y="1358"/>
                    <a:pt x="6716" y="441"/>
                  </a:cubicBezTo>
                  <a:lnTo>
                    <a:pt x="6716" y="393"/>
                  </a:lnTo>
                  <a:lnTo>
                    <a:pt x="6668" y="393"/>
                  </a:lnTo>
                  <a:cubicBezTo>
                    <a:pt x="4513" y="393"/>
                    <a:pt x="2358" y="262"/>
                    <a:pt x="215"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570;p38">
              <a:extLst>
                <a:ext uri="{FF2B5EF4-FFF2-40B4-BE49-F238E27FC236}">
                  <a16:creationId xmlns:a16="http://schemas.microsoft.com/office/drawing/2014/main" id="{ED10BEEC-6C20-467B-80BD-889CA59EB66A}"/>
                </a:ext>
              </a:extLst>
            </p:cNvPr>
            <p:cNvSpPr/>
            <p:nvPr/>
          </p:nvSpPr>
          <p:spPr>
            <a:xfrm flipH="1">
              <a:off x="7480755" y="2327975"/>
              <a:ext cx="30158" cy="50238"/>
            </a:xfrm>
            <a:custGeom>
              <a:avLst/>
              <a:gdLst/>
              <a:ahLst/>
              <a:cxnLst/>
              <a:rect l="l" t="t" r="r" b="b"/>
              <a:pathLst>
                <a:path w="787" h="1311" extrusionOk="0">
                  <a:moveTo>
                    <a:pt x="1" y="1"/>
                  </a:moveTo>
                  <a:lnTo>
                    <a:pt x="1" y="1"/>
                  </a:lnTo>
                  <a:cubicBezTo>
                    <a:pt x="72" y="251"/>
                    <a:pt x="191" y="477"/>
                    <a:pt x="334" y="691"/>
                  </a:cubicBezTo>
                  <a:cubicBezTo>
                    <a:pt x="465" y="917"/>
                    <a:pt x="608" y="1120"/>
                    <a:pt x="787" y="1310"/>
                  </a:cubicBezTo>
                  <a:cubicBezTo>
                    <a:pt x="715" y="1060"/>
                    <a:pt x="596" y="834"/>
                    <a:pt x="441" y="620"/>
                  </a:cubicBezTo>
                  <a:cubicBezTo>
                    <a:pt x="322" y="393"/>
                    <a:pt x="167" y="19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571;p38">
              <a:extLst>
                <a:ext uri="{FF2B5EF4-FFF2-40B4-BE49-F238E27FC236}">
                  <a16:creationId xmlns:a16="http://schemas.microsoft.com/office/drawing/2014/main" id="{D51EB846-F1DE-46A7-9A56-E0E50E93E90B}"/>
                </a:ext>
              </a:extLst>
            </p:cNvPr>
            <p:cNvSpPr/>
            <p:nvPr/>
          </p:nvSpPr>
          <p:spPr>
            <a:xfrm flipH="1">
              <a:off x="8182086" y="1513089"/>
              <a:ext cx="744174" cy="1080394"/>
            </a:xfrm>
            <a:custGeom>
              <a:avLst/>
              <a:gdLst/>
              <a:ahLst/>
              <a:cxnLst/>
              <a:rect l="l" t="t" r="r" b="b"/>
              <a:pathLst>
                <a:path w="19420" h="28194" extrusionOk="0">
                  <a:moveTo>
                    <a:pt x="1" y="0"/>
                  </a:moveTo>
                  <a:lnTo>
                    <a:pt x="2953" y="17859"/>
                  </a:lnTo>
                  <a:cubicBezTo>
                    <a:pt x="2953" y="17859"/>
                    <a:pt x="7454" y="26289"/>
                    <a:pt x="19420" y="28194"/>
                  </a:cubicBezTo>
                  <a:lnTo>
                    <a:pt x="17491" y="12252"/>
                  </a:lnTo>
                  <a:cubicBezTo>
                    <a:pt x="17491" y="12252"/>
                    <a:pt x="6430" y="8823"/>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572;p38">
              <a:extLst>
                <a:ext uri="{FF2B5EF4-FFF2-40B4-BE49-F238E27FC236}">
                  <a16:creationId xmlns:a16="http://schemas.microsoft.com/office/drawing/2014/main" id="{071ED448-EA8B-40A7-B581-29D807326D82}"/>
                </a:ext>
              </a:extLst>
            </p:cNvPr>
            <p:cNvSpPr/>
            <p:nvPr/>
          </p:nvSpPr>
          <p:spPr>
            <a:xfrm flipH="1">
              <a:off x="8240943" y="1698301"/>
              <a:ext cx="625996" cy="846374"/>
            </a:xfrm>
            <a:custGeom>
              <a:avLst/>
              <a:gdLst/>
              <a:ahLst/>
              <a:cxnLst/>
              <a:rect l="l" t="t" r="r" b="b"/>
              <a:pathLst>
                <a:path w="16336" h="22087" extrusionOk="0">
                  <a:moveTo>
                    <a:pt x="0" y="1"/>
                  </a:moveTo>
                  <a:cubicBezTo>
                    <a:pt x="0" y="13"/>
                    <a:pt x="0" y="37"/>
                    <a:pt x="0" y="60"/>
                  </a:cubicBezTo>
                  <a:lnTo>
                    <a:pt x="24" y="239"/>
                  </a:lnTo>
                  <a:lnTo>
                    <a:pt x="119" y="942"/>
                  </a:lnTo>
                  <a:cubicBezTo>
                    <a:pt x="215" y="1549"/>
                    <a:pt x="346" y="2418"/>
                    <a:pt x="500" y="3513"/>
                  </a:cubicBezTo>
                  <a:lnTo>
                    <a:pt x="1858" y="12241"/>
                  </a:lnTo>
                  <a:cubicBezTo>
                    <a:pt x="2310" y="13038"/>
                    <a:pt x="2846" y="13788"/>
                    <a:pt x="3465" y="14479"/>
                  </a:cubicBezTo>
                  <a:cubicBezTo>
                    <a:pt x="4763" y="15955"/>
                    <a:pt x="6263" y="17253"/>
                    <a:pt x="7906" y="18337"/>
                  </a:cubicBezTo>
                  <a:cubicBezTo>
                    <a:pt x="8668" y="18825"/>
                    <a:pt x="9418" y="19253"/>
                    <a:pt x="10121" y="19646"/>
                  </a:cubicBezTo>
                  <a:cubicBezTo>
                    <a:pt x="10823" y="20039"/>
                    <a:pt x="11514" y="20337"/>
                    <a:pt x="12145" y="20623"/>
                  </a:cubicBezTo>
                  <a:cubicBezTo>
                    <a:pt x="12454" y="20753"/>
                    <a:pt x="12752" y="20884"/>
                    <a:pt x="13050" y="20992"/>
                  </a:cubicBezTo>
                  <a:lnTo>
                    <a:pt x="13859" y="21301"/>
                  </a:lnTo>
                  <a:cubicBezTo>
                    <a:pt x="14359" y="21504"/>
                    <a:pt x="14824" y="21623"/>
                    <a:pt x="15181" y="21742"/>
                  </a:cubicBezTo>
                  <a:lnTo>
                    <a:pt x="16026" y="22004"/>
                  </a:lnTo>
                  <a:lnTo>
                    <a:pt x="16264" y="22063"/>
                  </a:lnTo>
                  <a:lnTo>
                    <a:pt x="16336" y="22087"/>
                  </a:lnTo>
                  <a:cubicBezTo>
                    <a:pt x="16312" y="22075"/>
                    <a:pt x="16288" y="22075"/>
                    <a:pt x="16276" y="22063"/>
                  </a:cubicBezTo>
                  <a:lnTo>
                    <a:pt x="16050" y="21992"/>
                  </a:lnTo>
                  <a:lnTo>
                    <a:pt x="15217" y="21718"/>
                  </a:lnTo>
                  <a:cubicBezTo>
                    <a:pt x="14859" y="21587"/>
                    <a:pt x="14407" y="21456"/>
                    <a:pt x="13907" y="21254"/>
                  </a:cubicBezTo>
                  <a:lnTo>
                    <a:pt x="13097" y="20932"/>
                  </a:lnTo>
                  <a:cubicBezTo>
                    <a:pt x="12811" y="20825"/>
                    <a:pt x="12514" y="20706"/>
                    <a:pt x="12204" y="20551"/>
                  </a:cubicBezTo>
                  <a:cubicBezTo>
                    <a:pt x="11585" y="20265"/>
                    <a:pt x="10918" y="19932"/>
                    <a:pt x="10192" y="19563"/>
                  </a:cubicBezTo>
                  <a:cubicBezTo>
                    <a:pt x="9478" y="19206"/>
                    <a:pt x="8751" y="18741"/>
                    <a:pt x="8001" y="18253"/>
                  </a:cubicBezTo>
                  <a:cubicBezTo>
                    <a:pt x="6358" y="17170"/>
                    <a:pt x="4870" y="15884"/>
                    <a:pt x="3572" y="14419"/>
                  </a:cubicBezTo>
                  <a:cubicBezTo>
                    <a:pt x="2965" y="13729"/>
                    <a:pt x="2441" y="12991"/>
                    <a:pt x="1989" y="12205"/>
                  </a:cubicBezTo>
                  <a:lnTo>
                    <a:pt x="1989" y="12217"/>
                  </a:lnTo>
                  <a:cubicBezTo>
                    <a:pt x="1429" y="8740"/>
                    <a:pt x="941" y="5692"/>
                    <a:pt x="584" y="3501"/>
                  </a:cubicBezTo>
                  <a:cubicBezTo>
                    <a:pt x="393" y="2418"/>
                    <a:pt x="262" y="1549"/>
                    <a:pt x="167" y="930"/>
                  </a:cubicBezTo>
                  <a:lnTo>
                    <a:pt x="48" y="239"/>
                  </a:lnTo>
                  <a:lnTo>
                    <a:pt x="12" y="60"/>
                  </a:lnTo>
                  <a:cubicBezTo>
                    <a:pt x="12" y="37"/>
                    <a:pt x="0" y="13"/>
                    <a:pt x="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573;p38">
              <a:extLst>
                <a:ext uri="{FF2B5EF4-FFF2-40B4-BE49-F238E27FC236}">
                  <a16:creationId xmlns:a16="http://schemas.microsoft.com/office/drawing/2014/main" id="{C3327DF1-93EB-45DA-BA79-F2AEEEC5A93C}"/>
                </a:ext>
              </a:extLst>
            </p:cNvPr>
            <p:cNvSpPr/>
            <p:nvPr/>
          </p:nvSpPr>
          <p:spPr>
            <a:xfrm flipH="1">
              <a:off x="8281521" y="1849329"/>
              <a:ext cx="545715" cy="572654"/>
            </a:xfrm>
            <a:custGeom>
              <a:avLst/>
              <a:gdLst/>
              <a:ahLst/>
              <a:cxnLst/>
              <a:rect l="l" t="t" r="r" b="b"/>
              <a:pathLst>
                <a:path w="14241" h="14944" extrusionOk="0">
                  <a:moveTo>
                    <a:pt x="560" y="1"/>
                  </a:moveTo>
                  <a:lnTo>
                    <a:pt x="536" y="120"/>
                  </a:lnTo>
                  <a:cubicBezTo>
                    <a:pt x="357" y="906"/>
                    <a:pt x="226" y="1537"/>
                    <a:pt x="131" y="1977"/>
                  </a:cubicBezTo>
                  <a:lnTo>
                    <a:pt x="24" y="2477"/>
                  </a:lnTo>
                  <a:cubicBezTo>
                    <a:pt x="12" y="2525"/>
                    <a:pt x="0" y="2561"/>
                    <a:pt x="0" y="2596"/>
                  </a:cubicBezTo>
                  <a:lnTo>
                    <a:pt x="0" y="2644"/>
                  </a:lnTo>
                  <a:cubicBezTo>
                    <a:pt x="12" y="2632"/>
                    <a:pt x="12" y="2620"/>
                    <a:pt x="24" y="2596"/>
                  </a:cubicBezTo>
                  <a:lnTo>
                    <a:pt x="48" y="2477"/>
                  </a:lnTo>
                  <a:cubicBezTo>
                    <a:pt x="84" y="2358"/>
                    <a:pt x="119" y="2192"/>
                    <a:pt x="167" y="1989"/>
                  </a:cubicBezTo>
                  <a:cubicBezTo>
                    <a:pt x="269" y="1568"/>
                    <a:pt x="415" y="973"/>
                    <a:pt x="584" y="224"/>
                  </a:cubicBezTo>
                  <a:lnTo>
                    <a:pt x="584" y="224"/>
                  </a:lnTo>
                  <a:cubicBezTo>
                    <a:pt x="1275" y="2214"/>
                    <a:pt x="2320" y="5230"/>
                    <a:pt x="3548" y="8764"/>
                  </a:cubicBezTo>
                  <a:lnTo>
                    <a:pt x="3596" y="8895"/>
                  </a:lnTo>
                  <a:lnTo>
                    <a:pt x="3655" y="8776"/>
                  </a:lnTo>
                  <a:lnTo>
                    <a:pt x="5023" y="6052"/>
                  </a:lnTo>
                  <a:lnTo>
                    <a:pt x="5310" y="6811"/>
                  </a:lnTo>
                  <a:cubicBezTo>
                    <a:pt x="6120" y="9014"/>
                    <a:pt x="6882" y="11109"/>
                    <a:pt x="7584" y="12979"/>
                  </a:cubicBezTo>
                  <a:lnTo>
                    <a:pt x="7608" y="13050"/>
                  </a:lnTo>
                  <a:lnTo>
                    <a:pt x="7668" y="13002"/>
                  </a:lnTo>
                  <a:lnTo>
                    <a:pt x="9383" y="11774"/>
                  </a:lnTo>
                  <a:lnTo>
                    <a:pt x="9383" y="11774"/>
                  </a:lnTo>
                  <a:cubicBezTo>
                    <a:pt x="10254" y="12986"/>
                    <a:pt x="11031" y="14046"/>
                    <a:pt x="11656" y="14919"/>
                  </a:cubicBezTo>
                  <a:lnTo>
                    <a:pt x="11680" y="14943"/>
                  </a:lnTo>
                  <a:lnTo>
                    <a:pt x="11704" y="14919"/>
                  </a:lnTo>
                  <a:lnTo>
                    <a:pt x="13585" y="13479"/>
                  </a:lnTo>
                  <a:lnTo>
                    <a:pt x="14073" y="13098"/>
                  </a:lnTo>
                  <a:lnTo>
                    <a:pt x="14204" y="12991"/>
                  </a:lnTo>
                  <a:cubicBezTo>
                    <a:pt x="14240" y="12967"/>
                    <a:pt x="14240" y="12955"/>
                    <a:pt x="14240" y="12955"/>
                  </a:cubicBezTo>
                  <a:lnTo>
                    <a:pt x="14240" y="12955"/>
                  </a:lnTo>
                  <a:lnTo>
                    <a:pt x="14192" y="12991"/>
                  </a:lnTo>
                  <a:lnTo>
                    <a:pt x="14061" y="13086"/>
                  </a:lnTo>
                  <a:lnTo>
                    <a:pt x="13550" y="13455"/>
                  </a:lnTo>
                  <a:lnTo>
                    <a:pt x="11687" y="14849"/>
                  </a:lnTo>
                  <a:lnTo>
                    <a:pt x="11687" y="14849"/>
                  </a:lnTo>
                  <a:lnTo>
                    <a:pt x="9430" y="11693"/>
                  </a:lnTo>
                  <a:lnTo>
                    <a:pt x="9394" y="11645"/>
                  </a:lnTo>
                  <a:lnTo>
                    <a:pt x="9359" y="11681"/>
                  </a:lnTo>
                  <a:lnTo>
                    <a:pt x="7650" y="12874"/>
                  </a:lnTo>
                  <a:lnTo>
                    <a:pt x="7650" y="12874"/>
                  </a:lnTo>
                  <a:cubicBezTo>
                    <a:pt x="6967" y="11025"/>
                    <a:pt x="6204" y="8958"/>
                    <a:pt x="5418" y="6787"/>
                  </a:cubicBezTo>
                  <a:lnTo>
                    <a:pt x="5084" y="5894"/>
                  </a:lnTo>
                  <a:lnTo>
                    <a:pt x="5037" y="5764"/>
                  </a:lnTo>
                  <a:lnTo>
                    <a:pt x="4977" y="5894"/>
                  </a:lnTo>
                  <a:lnTo>
                    <a:pt x="3611" y="8615"/>
                  </a:lnTo>
                  <a:lnTo>
                    <a:pt x="3611" y="8615"/>
                  </a:lnTo>
                  <a:cubicBezTo>
                    <a:pt x="2356" y="5074"/>
                    <a:pt x="1290" y="2073"/>
                    <a:pt x="607" y="108"/>
                  </a:cubicBezTo>
                  <a:lnTo>
                    <a:pt x="560"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574;p38">
              <a:extLst>
                <a:ext uri="{FF2B5EF4-FFF2-40B4-BE49-F238E27FC236}">
                  <a16:creationId xmlns:a16="http://schemas.microsoft.com/office/drawing/2014/main" id="{8C54F392-8FE2-47E6-9E40-EB0133A0AC3C}"/>
                </a:ext>
              </a:extLst>
            </p:cNvPr>
            <p:cNvSpPr/>
            <p:nvPr/>
          </p:nvSpPr>
          <p:spPr>
            <a:xfrm flipH="1">
              <a:off x="8297025" y="1915052"/>
              <a:ext cx="226816" cy="102698"/>
            </a:xfrm>
            <a:custGeom>
              <a:avLst/>
              <a:gdLst/>
              <a:ahLst/>
              <a:cxnLst/>
              <a:rect l="l" t="t" r="r" b="b"/>
              <a:pathLst>
                <a:path w="5919" h="2680" extrusionOk="0">
                  <a:moveTo>
                    <a:pt x="1" y="0"/>
                  </a:moveTo>
                  <a:cubicBezTo>
                    <a:pt x="60" y="60"/>
                    <a:pt x="132" y="108"/>
                    <a:pt x="203" y="155"/>
                  </a:cubicBezTo>
                  <a:cubicBezTo>
                    <a:pt x="334" y="250"/>
                    <a:pt x="549" y="369"/>
                    <a:pt x="799" y="524"/>
                  </a:cubicBezTo>
                  <a:cubicBezTo>
                    <a:pt x="1465" y="905"/>
                    <a:pt x="2156" y="1262"/>
                    <a:pt x="2858" y="1572"/>
                  </a:cubicBezTo>
                  <a:cubicBezTo>
                    <a:pt x="3549" y="1893"/>
                    <a:pt x="4263" y="2179"/>
                    <a:pt x="5001" y="2417"/>
                  </a:cubicBezTo>
                  <a:cubicBezTo>
                    <a:pt x="5275" y="2513"/>
                    <a:pt x="5502" y="2584"/>
                    <a:pt x="5668" y="2620"/>
                  </a:cubicBezTo>
                  <a:cubicBezTo>
                    <a:pt x="5752" y="2655"/>
                    <a:pt x="5835" y="2667"/>
                    <a:pt x="5918" y="2679"/>
                  </a:cubicBezTo>
                  <a:cubicBezTo>
                    <a:pt x="5847" y="2632"/>
                    <a:pt x="5775" y="2596"/>
                    <a:pt x="5692" y="2572"/>
                  </a:cubicBezTo>
                  <a:cubicBezTo>
                    <a:pt x="5502" y="2513"/>
                    <a:pt x="5299" y="2429"/>
                    <a:pt x="5037" y="2334"/>
                  </a:cubicBezTo>
                  <a:cubicBezTo>
                    <a:pt x="4490" y="2132"/>
                    <a:pt x="3728" y="1834"/>
                    <a:pt x="2906" y="1465"/>
                  </a:cubicBezTo>
                  <a:cubicBezTo>
                    <a:pt x="2084" y="1096"/>
                    <a:pt x="1358" y="727"/>
                    <a:pt x="846" y="441"/>
                  </a:cubicBezTo>
                  <a:lnTo>
                    <a:pt x="227" y="119"/>
                  </a:lnTo>
                  <a:cubicBezTo>
                    <a:pt x="156" y="72"/>
                    <a:pt x="84" y="36"/>
                    <a:pt x="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575;p38">
              <a:extLst>
                <a:ext uri="{FF2B5EF4-FFF2-40B4-BE49-F238E27FC236}">
                  <a16:creationId xmlns:a16="http://schemas.microsoft.com/office/drawing/2014/main" id="{694DF362-7A7A-40B7-AA3E-6155AB7E1CAE}"/>
                </a:ext>
              </a:extLst>
            </p:cNvPr>
            <p:cNvSpPr/>
            <p:nvPr/>
          </p:nvSpPr>
          <p:spPr>
            <a:xfrm flipH="1">
              <a:off x="8278779" y="1994877"/>
              <a:ext cx="143738" cy="51157"/>
            </a:xfrm>
            <a:custGeom>
              <a:avLst/>
              <a:gdLst/>
              <a:ahLst/>
              <a:cxnLst/>
              <a:rect l="l" t="t" r="r" b="b"/>
              <a:pathLst>
                <a:path w="3751" h="1335" extrusionOk="0">
                  <a:moveTo>
                    <a:pt x="0" y="1"/>
                  </a:moveTo>
                  <a:lnTo>
                    <a:pt x="0" y="1"/>
                  </a:lnTo>
                  <a:cubicBezTo>
                    <a:pt x="155" y="108"/>
                    <a:pt x="322" y="203"/>
                    <a:pt x="500" y="287"/>
                  </a:cubicBezTo>
                  <a:cubicBezTo>
                    <a:pt x="929" y="489"/>
                    <a:pt x="1369" y="668"/>
                    <a:pt x="1810" y="834"/>
                  </a:cubicBezTo>
                  <a:cubicBezTo>
                    <a:pt x="2262" y="989"/>
                    <a:pt x="2715" y="1120"/>
                    <a:pt x="3167" y="1239"/>
                  </a:cubicBezTo>
                  <a:cubicBezTo>
                    <a:pt x="3358" y="1299"/>
                    <a:pt x="3548" y="1323"/>
                    <a:pt x="3751" y="1334"/>
                  </a:cubicBezTo>
                  <a:cubicBezTo>
                    <a:pt x="3572" y="1263"/>
                    <a:pt x="3381" y="1204"/>
                    <a:pt x="3191" y="1156"/>
                  </a:cubicBezTo>
                  <a:cubicBezTo>
                    <a:pt x="2846" y="1049"/>
                    <a:pt x="2369" y="906"/>
                    <a:pt x="1857" y="715"/>
                  </a:cubicBezTo>
                  <a:cubicBezTo>
                    <a:pt x="1334" y="525"/>
                    <a:pt x="881" y="346"/>
                    <a:pt x="548" y="203"/>
                  </a:cubicBezTo>
                  <a:cubicBezTo>
                    <a:pt x="369" y="120"/>
                    <a:pt x="179" y="49"/>
                    <a:pt x="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576;p38">
              <a:extLst>
                <a:ext uri="{FF2B5EF4-FFF2-40B4-BE49-F238E27FC236}">
                  <a16:creationId xmlns:a16="http://schemas.microsoft.com/office/drawing/2014/main" id="{AD429F6E-DA42-44C3-A994-A32F5C3A6AB1}"/>
                </a:ext>
              </a:extLst>
            </p:cNvPr>
            <p:cNvSpPr/>
            <p:nvPr/>
          </p:nvSpPr>
          <p:spPr>
            <a:xfrm flipH="1">
              <a:off x="8459461" y="2288733"/>
              <a:ext cx="15558" cy="20578"/>
            </a:xfrm>
            <a:custGeom>
              <a:avLst/>
              <a:gdLst/>
              <a:ahLst/>
              <a:cxnLst/>
              <a:rect l="l" t="t" r="r" b="b"/>
              <a:pathLst>
                <a:path w="406" h="537" extrusionOk="0">
                  <a:moveTo>
                    <a:pt x="203" y="1"/>
                  </a:moveTo>
                  <a:cubicBezTo>
                    <a:pt x="84" y="1"/>
                    <a:pt x="1" y="120"/>
                    <a:pt x="1" y="274"/>
                  </a:cubicBezTo>
                  <a:cubicBezTo>
                    <a:pt x="1" y="417"/>
                    <a:pt x="84" y="536"/>
                    <a:pt x="203" y="536"/>
                  </a:cubicBezTo>
                  <a:cubicBezTo>
                    <a:pt x="310" y="536"/>
                    <a:pt x="406" y="417"/>
                    <a:pt x="406" y="274"/>
                  </a:cubicBezTo>
                  <a:cubicBezTo>
                    <a:pt x="406" y="132"/>
                    <a:pt x="310" y="1"/>
                    <a:pt x="203"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577;p38">
              <a:extLst>
                <a:ext uri="{FF2B5EF4-FFF2-40B4-BE49-F238E27FC236}">
                  <a16:creationId xmlns:a16="http://schemas.microsoft.com/office/drawing/2014/main" id="{22429792-21C8-444D-9B09-F484180954FC}"/>
                </a:ext>
              </a:extLst>
            </p:cNvPr>
            <p:cNvSpPr/>
            <p:nvPr/>
          </p:nvSpPr>
          <p:spPr>
            <a:xfrm flipH="1">
              <a:off x="8627350" y="2072480"/>
              <a:ext cx="15558" cy="20540"/>
            </a:xfrm>
            <a:custGeom>
              <a:avLst/>
              <a:gdLst/>
              <a:ahLst/>
              <a:cxnLst/>
              <a:rect l="l" t="t" r="r" b="b"/>
              <a:pathLst>
                <a:path w="406" h="536" extrusionOk="0">
                  <a:moveTo>
                    <a:pt x="203" y="0"/>
                  </a:moveTo>
                  <a:cubicBezTo>
                    <a:pt x="96" y="0"/>
                    <a:pt x="0" y="119"/>
                    <a:pt x="0" y="274"/>
                  </a:cubicBezTo>
                  <a:cubicBezTo>
                    <a:pt x="0" y="417"/>
                    <a:pt x="96" y="536"/>
                    <a:pt x="203" y="536"/>
                  </a:cubicBezTo>
                  <a:cubicBezTo>
                    <a:pt x="310" y="536"/>
                    <a:pt x="405" y="417"/>
                    <a:pt x="405" y="274"/>
                  </a:cubicBezTo>
                  <a:cubicBezTo>
                    <a:pt x="405" y="119"/>
                    <a:pt x="310" y="0"/>
                    <a:pt x="20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578;p38">
              <a:extLst>
                <a:ext uri="{FF2B5EF4-FFF2-40B4-BE49-F238E27FC236}">
                  <a16:creationId xmlns:a16="http://schemas.microsoft.com/office/drawing/2014/main" id="{FBB44922-3030-4571-8F4B-A9D45C00842E}"/>
                </a:ext>
              </a:extLst>
            </p:cNvPr>
            <p:cNvSpPr/>
            <p:nvPr/>
          </p:nvSpPr>
          <p:spPr>
            <a:xfrm flipH="1">
              <a:off x="8797116" y="1847068"/>
              <a:ext cx="15060" cy="20578"/>
            </a:xfrm>
            <a:custGeom>
              <a:avLst/>
              <a:gdLst/>
              <a:ahLst/>
              <a:cxnLst/>
              <a:rect l="l" t="t" r="r" b="b"/>
              <a:pathLst>
                <a:path w="393" h="537" extrusionOk="0">
                  <a:moveTo>
                    <a:pt x="203" y="0"/>
                  </a:moveTo>
                  <a:cubicBezTo>
                    <a:pt x="83" y="0"/>
                    <a:pt x="0" y="119"/>
                    <a:pt x="0" y="262"/>
                  </a:cubicBezTo>
                  <a:cubicBezTo>
                    <a:pt x="0" y="417"/>
                    <a:pt x="83" y="536"/>
                    <a:pt x="203" y="536"/>
                  </a:cubicBezTo>
                  <a:cubicBezTo>
                    <a:pt x="310" y="536"/>
                    <a:pt x="393" y="417"/>
                    <a:pt x="393" y="262"/>
                  </a:cubicBezTo>
                  <a:cubicBezTo>
                    <a:pt x="393" y="119"/>
                    <a:pt x="310" y="0"/>
                    <a:pt x="20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579;p38">
              <a:extLst>
                <a:ext uri="{FF2B5EF4-FFF2-40B4-BE49-F238E27FC236}">
                  <a16:creationId xmlns:a16="http://schemas.microsoft.com/office/drawing/2014/main" id="{C99E570B-476C-49FA-949A-0794DF1D3116}"/>
                </a:ext>
              </a:extLst>
            </p:cNvPr>
            <p:cNvSpPr/>
            <p:nvPr/>
          </p:nvSpPr>
          <p:spPr>
            <a:xfrm flipH="1">
              <a:off x="5933575" y="1634877"/>
              <a:ext cx="678456" cy="1003792"/>
            </a:xfrm>
            <a:custGeom>
              <a:avLst/>
              <a:gdLst/>
              <a:ahLst/>
              <a:cxnLst/>
              <a:rect l="l" t="t" r="r" b="b"/>
              <a:pathLst>
                <a:path w="17705" h="26195" extrusionOk="0">
                  <a:moveTo>
                    <a:pt x="17705" y="1"/>
                  </a:moveTo>
                  <a:cubicBezTo>
                    <a:pt x="11847" y="7502"/>
                    <a:pt x="1476" y="7931"/>
                    <a:pt x="1476" y="7931"/>
                  </a:cubicBezTo>
                  <a:lnTo>
                    <a:pt x="0" y="26195"/>
                  </a:lnTo>
                  <a:cubicBezTo>
                    <a:pt x="11894" y="25897"/>
                    <a:pt x="16216" y="18134"/>
                    <a:pt x="16216" y="18134"/>
                  </a:cubicBezTo>
                  <a:lnTo>
                    <a:pt x="177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580;p38">
              <a:extLst>
                <a:ext uri="{FF2B5EF4-FFF2-40B4-BE49-F238E27FC236}">
                  <a16:creationId xmlns:a16="http://schemas.microsoft.com/office/drawing/2014/main" id="{A8114A6A-3576-48FD-A23A-F153B44CAE2D}"/>
                </a:ext>
              </a:extLst>
            </p:cNvPr>
            <p:cNvSpPr/>
            <p:nvPr/>
          </p:nvSpPr>
          <p:spPr>
            <a:xfrm flipH="1">
              <a:off x="5947709" y="1811927"/>
              <a:ext cx="546635" cy="675198"/>
            </a:xfrm>
            <a:custGeom>
              <a:avLst/>
              <a:gdLst/>
              <a:ahLst/>
              <a:cxnLst/>
              <a:rect l="l" t="t" r="r" b="b"/>
              <a:pathLst>
                <a:path w="14265" h="17620" extrusionOk="0">
                  <a:moveTo>
                    <a:pt x="14265" y="1"/>
                  </a:moveTo>
                  <a:cubicBezTo>
                    <a:pt x="13074" y="1727"/>
                    <a:pt x="12419" y="3775"/>
                    <a:pt x="12371" y="5870"/>
                  </a:cubicBezTo>
                  <a:cubicBezTo>
                    <a:pt x="12360" y="6478"/>
                    <a:pt x="12395" y="7097"/>
                    <a:pt x="12169" y="7656"/>
                  </a:cubicBezTo>
                  <a:cubicBezTo>
                    <a:pt x="11962" y="8131"/>
                    <a:pt x="11487" y="8544"/>
                    <a:pt x="10992" y="8544"/>
                  </a:cubicBezTo>
                  <a:cubicBezTo>
                    <a:pt x="10916" y="8544"/>
                    <a:pt x="10840" y="8534"/>
                    <a:pt x="10764" y="8514"/>
                  </a:cubicBezTo>
                  <a:cubicBezTo>
                    <a:pt x="10205" y="8359"/>
                    <a:pt x="9895" y="7632"/>
                    <a:pt x="9359" y="7299"/>
                  </a:cubicBezTo>
                  <a:cubicBezTo>
                    <a:pt x="9119" y="7162"/>
                    <a:pt x="8854" y="7093"/>
                    <a:pt x="8590" y="7093"/>
                  </a:cubicBezTo>
                  <a:cubicBezTo>
                    <a:pt x="8304" y="7093"/>
                    <a:pt x="8018" y="7174"/>
                    <a:pt x="7764" y="7335"/>
                  </a:cubicBezTo>
                  <a:cubicBezTo>
                    <a:pt x="7287" y="7632"/>
                    <a:pt x="6930" y="8085"/>
                    <a:pt x="6716" y="8609"/>
                  </a:cubicBezTo>
                  <a:cubicBezTo>
                    <a:pt x="6287" y="9597"/>
                    <a:pt x="6252" y="10716"/>
                    <a:pt x="5942" y="11752"/>
                  </a:cubicBezTo>
                  <a:cubicBezTo>
                    <a:pt x="5633" y="12788"/>
                    <a:pt x="4847" y="13836"/>
                    <a:pt x="3751" y="13883"/>
                  </a:cubicBezTo>
                  <a:cubicBezTo>
                    <a:pt x="3731" y="13884"/>
                    <a:pt x="3710" y="13884"/>
                    <a:pt x="3689" y="13884"/>
                  </a:cubicBezTo>
                  <a:cubicBezTo>
                    <a:pt x="3317" y="13884"/>
                    <a:pt x="2945" y="13788"/>
                    <a:pt x="2573" y="13788"/>
                  </a:cubicBezTo>
                  <a:cubicBezTo>
                    <a:pt x="1739" y="13824"/>
                    <a:pt x="1013" y="14443"/>
                    <a:pt x="620" y="15193"/>
                  </a:cubicBezTo>
                  <a:cubicBezTo>
                    <a:pt x="239" y="15943"/>
                    <a:pt x="120" y="16776"/>
                    <a:pt x="1" y="17610"/>
                  </a:cubicBezTo>
                  <a:cubicBezTo>
                    <a:pt x="1" y="17610"/>
                    <a:pt x="102" y="17620"/>
                    <a:pt x="293" y="17620"/>
                  </a:cubicBezTo>
                  <a:cubicBezTo>
                    <a:pt x="1615" y="17620"/>
                    <a:pt x="7244" y="17156"/>
                    <a:pt x="13455" y="9811"/>
                  </a:cubicBezTo>
                  <a:lnTo>
                    <a:pt x="14265"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581;p38">
              <a:extLst>
                <a:ext uri="{FF2B5EF4-FFF2-40B4-BE49-F238E27FC236}">
                  <a16:creationId xmlns:a16="http://schemas.microsoft.com/office/drawing/2014/main" id="{49AD354B-42E4-4892-BD5B-EE3628EBF237}"/>
                </a:ext>
              </a:extLst>
            </p:cNvPr>
            <p:cNvSpPr/>
            <p:nvPr/>
          </p:nvSpPr>
          <p:spPr>
            <a:xfrm flipH="1">
              <a:off x="6333698" y="2218028"/>
              <a:ext cx="19198" cy="31499"/>
            </a:xfrm>
            <a:custGeom>
              <a:avLst/>
              <a:gdLst/>
              <a:ahLst/>
              <a:cxnLst/>
              <a:rect l="l" t="t" r="r" b="b"/>
              <a:pathLst>
                <a:path w="501" h="822" extrusionOk="0">
                  <a:moveTo>
                    <a:pt x="251" y="0"/>
                  </a:moveTo>
                  <a:cubicBezTo>
                    <a:pt x="120" y="0"/>
                    <a:pt x="1" y="179"/>
                    <a:pt x="1" y="405"/>
                  </a:cubicBezTo>
                  <a:cubicBezTo>
                    <a:pt x="1" y="631"/>
                    <a:pt x="120" y="822"/>
                    <a:pt x="251" y="822"/>
                  </a:cubicBezTo>
                  <a:cubicBezTo>
                    <a:pt x="394" y="822"/>
                    <a:pt x="501" y="643"/>
                    <a:pt x="501" y="405"/>
                  </a:cubicBezTo>
                  <a:cubicBezTo>
                    <a:pt x="501" y="191"/>
                    <a:pt x="394" y="0"/>
                    <a:pt x="25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582;p38">
              <a:extLst>
                <a:ext uri="{FF2B5EF4-FFF2-40B4-BE49-F238E27FC236}">
                  <a16:creationId xmlns:a16="http://schemas.microsoft.com/office/drawing/2014/main" id="{C6E78DAE-D6D7-47E5-A5B0-E4041C38408B}"/>
                </a:ext>
              </a:extLst>
            </p:cNvPr>
            <p:cNvSpPr/>
            <p:nvPr/>
          </p:nvSpPr>
          <p:spPr>
            <a:xfrm flipH="1">
              <a:off x="6219154" y="1929193"/>
              <a:ext cx="19198" cy="31078"/>
            </a:xfrm>
            <a:custGeom>
              <a:avLst/>
              <a:gdLst/>
              <a:ahLst/>
              <a:cxnLst/>
              <a:rect l="l" t="t" r="r" b="b"/>
              <a:pathLst>
                <a:path w="501" h="811" extrusionOk="0">
                  <a:moveTo>
                    <a:pt x="250" y="0"/>
                  </a:moveTo>
                  <a:cubicBezTo>
                    <a:pt x="107" y="0"/>
                    <a:pt x="0" y="179"/>
                    <a:pt x="0" y="405"/>
                  </a:cubicBezTo>
                  <a:cubicBezTo>
                    <a:pt x="0" y="632"/>
                    <a:pt x="107" y="810"/>
                    <a:pt x="250" y="810"/>
                  </a:cubicBezTo>
                  <a:cubicBezTo>
                    <a:pt x="381" y="810"/>
                    <a:pt x="500" y="643"/>
                    <a:pt x="500" y="405"/>
                  </a:cubicBezTo>
                  <a:cubicBezTo>
                    <a:pt x="500" y="179"/>
                    <a:pt x="381" y="0"/>
                    <a:pt x="250"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583;p38">
              <a:extLst>
                <a:ext uri="{FF2B5EF4-FFF2-40B4-BE49-F238E27FC236}">
                  <a16:creationId xmlns:a16="http://schemas.microsoft.com/office/drawing/2014/main" id="{D915D373-D70D-455A-9365-6C4B4CFE463D}"/>
                </a:ext>
              </a:extLst>
            </p:cNvPr>
            <p:cNvSpPr/>
            <p:nvPr/>
          </p:nvSpPr>
          <p:spPr>
            <a:xfrm flipH="1">
              <a:off x="5953188" y="1845689"/>
              <a:ext cx="531115" cy="390596"/>
            </a:xfrm>
            <a:custGeom>
              <a:avLst/>
              <a:gdLst/>
              <a:ahLst/>
              <a:cxnLst/>
              <a:rect l="l" t="t" r="r" b="b"/>
              <a:pathLst>
                <a:path w="13860" h="10193" extrusionOk="0">
                  <a:moveTo>
                    <a:pt x="13860" y="1"/>
                  </a:moveTo>
                  <a:lnTo>
                    <a:pt x="13860" y="1"/>
                  </a:lnTo>
                  <a:cubicBezTo>
                    <a:pt x="13848" y="24"/>
                    <a:pt x="13824" y="60"/>
                    <a:pt x="13812" y="96"/>
                  </a:cubicBezTo>
                  <a:lnTo>
                    <a:pt x="13669" y="382"/>
                  </a:lnTo>
                  <a:lnTo>
                    <a:pt x="13110" y="1465"/>
                  </a:lnTo>
                  <a:cubicBezTo>
                    <a:pt x="12650" y="2407"/>
                    <a:pt x="11993" y="3745"/>
                    <a:pt x="11207" y="5330"/>
                  </a:cubicBezTo>
                  <a:lnTo>
                    <a:pt x="11207" y="5330"/>
                  </a:lnTo>
                  <a:lnTo>
                    <a:pt x="6787" y="2513"/>
                  </a:lnTo>
                  <a:lnTo>
                    <a:pt x="6716" y="2477"/>
                  </a:lnTo>
                  <a:lnTo>
                    <a:pt x="6692" y="2537"/>
                  </a:lnTo>
                  <a:cubicBezTo>
                    <a:pt x="6633" y="2691"/>
                    <a:pt x="6573" y="2846"/>
                    <a:pt x="6514" y="3013"/>
                  </a:cubicBezTo>
                  <a:lnTo>
                    <a:pt x="3663" y="10063"/>
                  </a:lnTo>
                  <a:lnTo>
                    <a:pt x="3663" y="10063"/>
                  </a:lnTo>
                  <a:cubicBezTo>
                    <a:pt x="2562" y="9454"/>
                    <a:pt x="1660" y="8962"/>
                    <a:pt x="1025" y="8645"/>
                  </a:cubicBezTo>
                  <a:cubicBezTo>
                    <a:pt x="691" y="8454"/>
                    <a:pt x="358" y="8299"/>
                    <a:pt x="1" y="8168"/>
                  </a:cubicBezTo>
                  <a:lnTo>
                    <a:pt x="1" y="8168"/>
                  </a:lnTo>
                  <a:lnTo>
                    <a:pt x="72" y="8204"/>
                  </a:lnTo>
                  <a:lnTo>
                    <a:pt x="263" y="8299"/>
                  </a:lnTo>
                  <a:cubicBezTo>
                    <a:pt x="429" y="8383"/>
                    <a:pt x="679" y="8514"/>
                    <a:pt x="1001" y="8692"/>
                  </a:cubicBezTo>
                  <a:cubicBezTo>
                    <a:pt x="1632" y="9037"/>
                    <a:pt x="2537" y="9538"/>
                    <a:pt x="3656" y="10169"/>
                  </a:cubicBezTo>
                  <a:lnTo>
                    <a:pt x="3704" y="10192"/>
                  </a:lnTo>
                  <a:lnTo>
                    <a:pt x="3727" y="10145"/>
                  </a:lnTo>
                  <a:lnTo>
                    <a:pt x="6621" y="3061"/>
                  </a:lnTo>
                  <a:cubicBezTo>
                    <a:pt x="6671" y="2919"/>
                    <a:pt x="6730" y="2787"/>
                    <a:pt x="6783" y="2663"/>
                  </a:cubicBezTo>
                  <a:lnTo>
                    <a:pt x="6783" y="2663"/>
                  </a:lnTo>
                  <a:lnTo>
                    <a:pt x="11205" y="5466"/>
                  </a:lnTo>
                  <a:lnTo>
                    <a:pt x="11252" y="5489"/>
                  </a:lnTo>
                  <a:lnTo>
                    <a:pt x="11276" y="5442"/>
                  </a:lnTo>
                  <a:lnTo>
                    <a:pt x="13169" y="1501"/>
                  </a:lnTo>
                  <a:cubicBezTo>
                    <a:pt x="13383" y="1036"/>
                    <a:pt x="13562" y="655"/>
                    <a:pt x="13693" y="394"/>
                  </a:cubicBezTo>
                  <a:lnTo>
                    <a:pt x="13824" y="96"/>
                  </a:lnTo>
                  <a:cubicBezTo>
                    <a:pt x="13836" y="72"/>
                    <a:pt x="13848" y="36"/>
                    <a:pt x="1386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87651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2D1D34-55F0-4D9A-A194-529B96DC4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3868" y="987575"/>
            <a:ext cx="2376264" cy="3096344"/>
          </a:xfrm>
          <a:prstGeom prst="rect">
            <a:avLst/>
          </a:prstGeom>
        </p:spPr>
      </p:pic>
      <p:sp>
        <p:nvSpPr>
          <p:cNvPr id="7" name="TextBox 6">
            <a:extLst>
              <a:ext uri="{FF2B5EF4-FFF2-40B4-BE49-F238E27FC236}">
                <a16:creationId xmlns:a16="http://schemas.microsoft.com/office/drawing/2014/main" id="{27BD8662-47B9-4CB6-B394-27040B899727}"/>
              </a:ext>
            </a:extLst>
          </p:cNvPr>
          <p:cNvSpPr txBox="1"/>
          <p:nvPr/>
        </p:nvSpPr>
        <p:spPr>
          <a:xfrm>
            <a:off x="1763688" y="699542"/>
            <a:ext cx="1031051" cy="369332"/>
          </a:xfrm>
          <a:prstGeom prst="rect">
            <a:avLst/>
          </a:prstGeom>
          <a:noFill/>
        </p:spPr>
        <p:txBody>
          <a:bodyPr wrap="none" rtlCol="0">
            <a:spAutoFit/>
          </a:bodyPr>
          <a:lstStyle/>
          <a:p>
            <a:r>
              <a:rPr lang="en-US"/>
              <a:t>Kết Quả</a:t>
            </a:r>
          </a:p>
        </p:txBody>
      </p:sp>
      <p:grpSp>
        <p:nvGrpSpPr>
          <p:cNvPr id="8" name="Google Shape;1360;p49">
            <a:extLst>
              <a:ext uri="{FF2B5EF4-FFF2-40B4-BE49-F238E27FC236}">
                <a16:creationId xmlns:a16="http://schemas.microsoft.com/office/drawing/2014/main" id="{E12C9D05-50A8-4AC6-8ED5-B6AE5FD201CB}"/>
              </a:ext>
            </a:extLst>
          </p:cNvPr>
          <p:cNvGrpSpPr/>
          <p:nvPr/>
        </p:nvGrpSpPr>
        <p:grpSpPr>
          <a:xfrm>
            <a:off x="152296" y="1399082"/>
            <a:ext cx="3209666" cy="2684837"/>
            <a:chOff x="4566550" y="708550"/>
            <a:chExt cx="4120238" cy="3446518"/>
          </a:xfrm>
        </p:grpSpPr>
        <p:sp>
          <p:nvSpPr>
            <p:cNvPr id="9" name="Google Shape;1361;p49">
              <a:extLst>
                <a:ext uri="{FF2B5EF4-FFF2-40B4-BE49-F238E27FC236}">
                  <a16:creationId xmlns:a16="http://schemas.microsoft.com/office/drawing/2014/main" id="{330D828D-9B86-45AA-B53C-5B9221B33ADA}"/>
                </a:ext>
              </a:extLst>
            </p:cNvPr>
            <p:cNvSpPr/>
            <p:nvPr/>
          </p:nvSpPr>
          <p:spPr>
            <a:xfrm>
              <a:off x="5147515" y="2250458"/>
              <a:ext cx="1745180" cy="1470312"/>
            </a:xfrm>
            <a:custGeom>
              <a:avLst/>
              <a:gdLst/>
              <a:ahLst/>
              <a:cxnLst/>
              <a:rect l="l" t="t" r="r" b="b"/>
              <a:pathLst>
                <a:path w="17384" h="14646" extrusionOk="0">
                  <a:moveTo>
                    <a:pt x="17205" y="1"/>
                  </a:moveTo>
                  <a:lnTo>
                    <a:pt x="72" y="572"/>
                  </a:lnTo>
                  <a:lnTo>
                    <a:pt x="72" y="9895"/>
                  </a:lnTo>
                  <a:cubicBezTo>
                    <a:pt x="0" y="12407"/>
                    <a:pt x="3048" y="14646"/>
                    <a:pt x="3048" y="14646"/>
                  </a:cubicBezTo>
                  <a:lnTo>
                    <a:pt x="17383" y="6811"/>
                  </a:lnTo>
                  <a:lnTo>
                    <a:pt x="17205"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62;p49">
              <a:extLst>
                <a:ext uri="{FF2B5EF4-FFF2-40B4-BE49-F238E27FC236}">
                  <a16:creationId xmlns:a16="http://schemas.microsoft.com/office/drawing/2014/main" id="{53216F95-E938-4C54-A161-023AA4C2A80C}"/>
                </a:ext>
              </a:extLst>
            </p:cNvPr>
            <p:cNvSpPr/>
            <p:nvPr/>
          </p:nvSpPr>
          <p:spPr>
            <a:xfrm>
              <a:off x="5440356" y="2775202"/>
              <a:ext cx="14356" cy="945573"/>
            </a:xfrm>
            <a:custGeom>
              <a:avLst/>
              <a:gdLst/>
              <a:ahLst/>
              <a:cxnLst/>
              <a:rect l="l" t="t" r="r" b="b"/>
              <a:pathLst>
                <a:path w="143" h="9419" extrusionOk="0">
                  <a:moveTo>
                    <a:pt x="12" y="1"/>
                  </a:moveTo>
                  <a:cubicBezTo>
                    <a:pt x="0" y="1"/>
                    <a:pt x="12" y="2108"/>
                    <a:pt x="48" y="4716"/>
                  </a:cubicBezTo>
                  <a:cubicBezTo>
                    <a:pt x="83" y="7311"/>
                    <a:pt x="119" y="9419"/>
                    <a:pt x="131" y="9419"/>
                  </a:cubicBezTo>
                  <a:cubicBezTo>
                    <a:pt x="143" y="9419"/>
                    <a:pt x="131" y="7311"/>
                    <a:pt x="95" y="4716"/>
                  </a:cubicBezTo>
                  <a:cubicBezTo>
                    <a:pt x="60" y="2108"/>
                    <a:pt x="24" y="1"/>
                    <a:pt x="12"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63;p49">
              <a:extLst>
                <a:ext uri="{FF2B5EF4-FFF2-40B4-BE49-F238E27FC236}">
                  <a16:creationId xmlns:a16="http://schemas.microsoft.com/office/drawing/2014/main" id="{EEC039C5-A087-4330-86D3-3FC0E630B101}"/>
                </a:ext>
              </a:extLst>
            </p:cNvPr>
            <p:cNvSpPr/>
            <p:nvPr/>
          </p:nvSpPr>
          <p:spPr>
            <a:xfrm>
              <a:off x="5539543" y="2660455"/>
              <a:ext cx="172169" cy="1034017"/>
            </a:xfrm>
            <a:custGeom>
              <a:avLst/>
              <a:gdLst/>
              <a:ahLst/>
              <a:cxnLst/>
              <a:rect l="l" t="t" r="r" b="b"/>
              <a:pathLst>
                <a:path w="1715" h="10300" extrusionOk="0">
                  <a:moveTo>
                    <a:pt x="1703" y="1"/>
                  </a:moveTo>
                  <a:cubicBezTo>
                    <a:pt x="1703" y="13"/>
                    <a:pt x="1703" y="25"/>
                    <a:pt x="1703" y="36"/>
                  </a:cubicBezTo>
                  <a:cubicBezTo>
                    <a:pt x="1715" y="25"/>
                    <a:pt x="1715" y="13"/>
                    <a:pt x="1703" y="1"/>
                  </a:cubicBezTo>
                  <a:close/>
                  <a:moveTo>
                    <a:pt x="1703" y="36"/>
                  </a:moveTo>
                  <a:cubicBezTo>
                    <a:pt x="1703" y="48"/>
                    <a:pt x="1691" y="84"/>
                    <a:pt x="1691" y="108"/>
                  </a:cubicBezTo>
                  <a:cubicBezTo>
                    <a:pt x="1679" y="179"/>
                    <a:pt x="1667" y="286"/>
                    <a:pt x="1643" y="406"/>
                  </a:cubicBezTo>
                  <a:cubicBezTo>
                    <a:pt x="1608" y="679"/>
                    <a:pt x="1560" y="1060"/>
                    <a:pt x="1489" y="1525"/>
                  </a:cubicBezTo>
                  <a:cubicBezTo>
                    <a:pt x="1358" y="2453"/>
                    <a:pt x="1167" y="3739"/>
                    <a:pt x="929" y="5168"/>
                  </a:cubicBezTo>
                  <a:cubicBezTo>
                    <a:pt x="703" y="6585"/>
                    <a:pt x="465" y="7871"/>
                    <a:pt x="286" y="8799"/>
                  </a:cubicBezTo>
                  <a:cubicBezTo>
                    <a:pt x="191" y="9264"/>
                    <a:pt x="131" y="9633"/>
                    <a:pt x="72" y="9895"/>
                  </a:cubicBezTo>
                  <a:cubicBezTo>
                    <a:pt x="48" y="10026"/>
                    <a:pt x="36" y="10121"/>
                    <a:pt x="24" y="10192"/>
                  </a:cubicBezTo>
                  <a:lnTo>
                    <a:pt x="0" y="10276"/>
                  </a:lnTo>
                  <a:cubicBezTo>
                    <a:pt x="0" y="10288"/>
                    <a:pt x="0" y="10300"/>
                    <a:pt x="0" y="10300"/>
                  </a:cubicBezTo>
                  <a:cubicBezTo>
                    <a:pt x="12" y="10300"/>
                    <a:pt x="12" y="10288"/>
                    <a:pt x="12" y="10276"/>
                  </a:cubicBezTo>
                  <a:cubicBezTo>
                    <a:pt x="12" y="10252"/>
                    <a:pt x="24" y="10228"/>
                    <a:pt x="36" y="10192"/>
                  </a:cubicBezTo>
                  <a:lnTo>
                    <a:pt x="96" y="9895"/>
                  </a:lnTo>
                  <a:cubicBezTo>
                    <a:pt x="155" y="9645"/>
                    <a:pt x="227" y="9264"/>
                    <a:pt x="322" y="8799"/>
                  </a:cubicBezTo>
                  <a:cubicBezTo>
                    <a:pt x="500" y="7883"/>
                    <a:pt x="750" y="6597"/>
                    <a:pt x="977" y="5180"/>
                  </a:cubicBezTo>
                  <a:cubicBezTo>
                    <a:pt x="1215" y="3751"/>
                    <a:pt x="1405" y="2465"/>
                    <a:pt x="1524" y="1525"/>
                  </a:cubicBezTo>
                  <a:cubicBezTo>
                    <a:pt x="1584" y="1060"/>
                    <a:pt x="1632" y="679"/>
                    <a:pt x="1667" y="417"/>
                  </a:cubicBezTo>
                  <a:cubicBezTo>
                    <a:pt x="1679" y="286"/>
                    <a:pt x="1691" y="179"/>
                    <a:pt x="1703" y="108"/>
                  </a:cubicBezTo>
                  <a:cubicBezTo>
                    <a:pt x="1703" y="84"/>
                    <a:pt x="1703" y="48"/>
                    <a:pt x="1703" y="36"/>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64;p49">
              <a:extLst>
                <a:ext uri="{FF2B5EF4-FFF2-40B4-BE49-F238E27FC236}">
                  <a16:creationId xmlns:a16="http://schemas.microsoft.com/office/drawing/2014/main" id="{E1D272E7-AF8F-4414-8E99-E3536CDACF42}"/>
                </a:ext>
              </a:extLst>
            </p:cNvPr>
            <p:cNvSpPr/>
            <p:nvPr/>
          </p:nvSpPr>
          <p:spPr>
            <a:xfrm>
              <a:off x="5833589" y="2567292"/>
              <a:ext cx="170964" cy="1030805"/>
            </a:xfrm>
            <a:custGeom>
              <a:avLst/>
              <a:gdLst/>
              <a:ahLst/>
              <a:cxnLst/>
              <a:rect l="l" t="t" r="r" b="b"/>
              <a:pathLst>
                <a:path w="1703" h="10268" extrusionOk="0">
                  <a:moveTo>
                    <a:pt x="1703" y="0"/>
                  </a:moveTo>
                  <a:cubicBezTo>
                    <a:pt x="1691" y="24"/>
                    <a:pt x="1691" y="48"/>
                    <a:pt x="1691" y="83"/>
                  </a:cubicBezTo>
                  <a:cubicBezTo>
                    <a:pt x="1703" y="48"/>
                    <a:pt x="1703" y="24"/>
                    <a:pt x="1703" y="0"/>
                  </a:cubicBezTo>
                  <a:close/>
                  <a:moveTo>
                    <a:pt x="1691" y="83"/>
                  </a:moveTo>
                  <a:cubicBezTo>
                    <a:pt x="1679" y="155"/>
                    <a:pt x="1667" y="250"/>
                    <a:pt x="1643" y="381"/>
                  </a:cubicBezTo>
                  <a:cubicBezTo>
                    <a:pt x="1608" y="643"/>
                    <a:pt x="1548" y="1024"/>
                    <a:pt x="1489" y="1488"/>
                  </a:cubicBezTo>
                  <a:cubicBezTo>
                    <a:pt x="1358" y="2417"/>
                    <a:pt x="1167" y="3715"/>
                    <a:pt x="929" y="5132"/>
                  </a:cubicBezTo>
                  <a:cubicBezTo>
                    <a:pt x="691" y="6560"/>
                    <a:pt x="453" y="7834"/>
                    <a:pt x="286" y="8763"/>
                  </a:cubicBezTo>
                  <a:cubicBezTo>
                    <a:pt x="191" y="9227"/>
                    <a:pt x="119" y="9608"/>
                    <a:pt x="72" y="9870"/>
                  </a:cubicBezTo>
                  <a:cubicBezTo>
                    <a:pt x="48" y="9989"/>
                    <a:pt x="24" y="10096"/>
                    <a:pt x="12" y="10168"/>
                  </a:cubicBezTo>
                  <a:lnTo>
                    <a:pt x="0" y="10239"/>
                  </a:lnTo>
                  <a:cubicBezTo>
                    <a:pt x="0" y="10251"/>
                    <a:pt x="0" y="10263"/>
                    <a:pt x="0" y="10263"/>
                  </a:cubicBezTo>
                  <a:cubicBezTo>
                    <a:pt x="0" y="10266"/>
                    <a:pt x="0" y="10268"/>
                    <a:pt x="1" y="10268"/>
                  </a:cubicBezTo>
                  <a:cubicBezTo>
                    <a:pt x="1" y="10268"/>
                    <a:pt x="3" y="10257"/>
                    <a:pt x="12" y="10239"/>
                  </a:cubicBezTo>
                  <a:lnTo>
                    <a:pt x="24" y="10156"/>
                  </a:lnTo>
                  <a:cubicBezTo>
                    <a:pt x="36" y="10096"/>
                    <a:pt x="60" y="9989"/>
                    <a:pt x="96" y="9870"/>
                  </a:cubicBezTo>
                  <a:cubicBezTo>
                    <a:pt x="143" y="9608"/>
                    <a:pt x="227" y="9239"/>
                    <a:pt x="322" y="8775"/>
                  </a:cubicBezTo>
                  <a:cubicBezTo>
                    <a:pt x="500" y="7846"/>
                    <a:pt x="738" y="6560"/>
                    <a:pt x="977" y="5144"/>
                  </a:cubicBezTo>
                  <a:cubicBezTo>
                    <a:pt x="1215" y="3727"/>
                    <a:pt x="1393" y="2429"/>
                    <a:pt x="1524" y="1488"/>
                  </a:cubicBezTo>
                  <a:cubicBezTo>
                    <a:pt x="1584" y="1024"/>
                    <a:pt x="1631" y="643"/>
                    <a:pt x="1667" y="381"/>
                  </a:cubicBezTo>
                  <a:cubicBezTo>
                    <a:pt x="1679" y="250"/>
                    <a:pt x="1691" y="155"/>
                    <a:pt x="1691" y="83"/>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65;p49">
              <a:extLst>
                <a:ext uri="{FF2B5EF4-FFF2-40B4-BE49-F238E27FC236}">
                  <a16:creationId xmlns:a16="http://schemas.microsoft.com/office/drawing/2014/main" id="{40F959B5-C9DF-44CD-8102-F2A17A511395}"/>
                </a:ext>
              </a:extLst>
            </p:cNvPr>
            <p:cNvSpPr/>
            <p:nvPr/>
          </p:nvSpPr>
          <p:spPr>
            <a:xfrm>
              <a:off x="6127636" y="2468006"/>
              <a:ext cx="170964" cy="1030403"/>
            </a:xfrm>
            <a:custGeom>
              <a:avLst/>
              <a:gdLst/>
              <a:ahLst/>
              <a:cxnLst/>
              <a:rect l="l" t="t" r="r" b="b"/>
              <a:pathLst>
                <a:path w="1703" h="10264" extrusionOk="0">
                  <a:moveTo>
                    <a:pt x="1703" y="1"/>
                  </a:moveTo>
                  <a:cubicBezTo>
                    <a:pt x="1703" y="13"/>
                    <a:pt x="1691" y="13"/>
                    <a:pt x="1691" y="25"/>
                  </a:cubicBezTo>
                  <a:cubicBezTo>
                    <a:pt x="1691" y="48"/>
                    <a:pt x="1691" y="72"/>
                    <a:pt x="1679" y="108"/>
                  </a:cubicBezTo>
                  <a:cubicBezTo>
                    <a:pt x="1667" y="179"/>
                    <a:pt x="1655" y="275"/>
                    <a:pt x="1643" y="406"/>
                  </a:cubicBezTo>
                  <a:cubicBezTo>
                    <a:pt x="1608" y="668"/>
                    <a:pt x="1548" y="1049"/>
                    <a:pt x="1489" y="1513"/>
                  </a:cubicBezTo>
                  <a:cubicBezTo>
                    <a:pt x="1346" y="2442"/>
                    <a:pt x="1167" y="3739"/>
                    <a:pt x="929" y="5156"/>
                  </a:cubicBezTo>
                  <a:cubicBezTo>
                    <a:pt x="691" y="6585"/>
                    <a:pt x="453" y="7859"/>
                    <a:pt x="274" y="8788"/>
                  </a:cubicBezTo>
                  <a:cubicBezTo>
                    <a:pt x="191" y="9252"/>
                    <a:pt x="119" y="9621"/>
                    <a:pt x="72" y="9895"/>
                  </a:cubicBezTo>
                  <a:cubicBezTo>
                    <a:pt x="48" y="10014"/>
                    <a:pt x="24" y="10121"/>
                    <a:pt x="12" y="10193"/>
                  </a:cubicBezTo>
                  <a:lnTo>
                    <a:pt x="0" y="10264"/>
                  </a:lnTo>
                  <a:cubicBezTo>
                    <a:pt x="12" y="10240"/>
                    <a:pt x="12" y="10216"/>
                    <a:pt x="24" y="10193"/>
                  </a:cubicBezTo>
                  <a:cubicBezTo>
                    <a:pt x="36" y="10109"/>
                    <a:pt x="60" y="10014"/>
                    <a:pt x="84" y="9895"/>
                  </a:cubicBezTo>
                  <a:cubicBezTo>
                    <a:pt x="143" y="9633"/>
                    <a:pt x="215" y="9264"/>
                    <a:pt x="310" y="8800"/>
                  </a:cubicBezTo>
                  <a:cubicBezTo>
                    <a:pt x="500" y="7871"/>
                    <a:pt x="738" y="6585"/>
                    <a:pt x="977" y="5168"/>
                  </a:cubicBezTo>
                  <a:cubicBezTo>
                    <a:pt x="1203" y="3739"/>
                    <a:pt x="1393" y="2453"/>
                    <a:pt x="1512" y="1513"/>
                  </a:cubicBezTo>
                  <a:cubicBezTo>
                    <a:pt x="1584" y="1049"/>
                    <a:pt x="1631" y="668"/>
                    <a:pt x="1655" y="406"/>
                  </a:cubicBezTo>
                  <a:cubicBezTo>
                    <a:pt x="1679" y="275"/>
                    <a:pt x="1679" y="179"/>
                    <a:pt x="1691" y="108"/>
                  </a:cubicBezTo>
                  <a:cubicBezTo>
                    <a:pt x="1703" y="72"/>
                    <a:pt x="1703" y="48"/>
                    <a:pt x="1703" y="25"/>
                  </a:cubicBezTo>
                  <a:cubicBezTo>
                    <a:pt x="1703" y="13"/>
                    <a:pt x="1703" y="13"/>
                    <a:pt x="170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66;p49">
              <a:extLst>
                <a:ext uri="{FF2B5EF4-FFF2-40B4-BE49-F238E27FC236}">
                  <a16:creationId xmlns:a16="http://schemas.microsoft.com/office/drawing/2014/main" id="{6BE935CE-E795-4A3E-871E-9046834E584B}"/>
                </a:ext>
              </a:extLst>
            </p:cNvPr>
            <p:cNvSpPr/>
            <p:nvPr/>
          </p:nvSpPr>
          <p:spPr>
            <a:xfrm>
              <a:off x="6420477" y="2371228"/>
              <a:ext cx="172169" cy="1034017"/>
            </a:xfrm>
            <a:custGeom>
              <a:avLst/>
              <a:gdLst/>
              <a:ahLst/>
              <a:cxnLst/>
              <a:rect l="l" t="t" r="r" b="b"/>
              <a:pathLst>
                <a:path w="1715" h="10300" extrusionOk="0">
                  <a:moveTo>
                    <a:pt x="1715" y="0"/>
                  </a:moveTo>
                  <a:cubicBezTo>
                    <a:pt x="1703" y="12"/>
                    <a:pt x="1703" y="24"/>
                    <a:pt x="1703" y="24"/>
                  </a:cubicBezTo>
                  <a:cubicBezTo>
                    <a:pt x="1703" y="48"/>
                    <a:pt x="1691" y="72"/>
                    <a:pt x="1691" y="108"/>
                  </a:cubicBezTo>
                  <a:cubicBezTo>
                    <a:pt x="1679" y="179"/>
                    <a:pt x="1667" y="274"/>
                    <a:pt x="1643" y="405"/>
                  </a:cubicBezTo>
                  <a:cubicBezTo>
                    <a:pt x="1608" y="667"/>
                    <a:pt x="1560" y="1048"/>
                    <a:pt x="1489" y="1512"/>
                  </a:cubicBezTo>
                  <a:cubicBezTo>
                    <a:pt x="1358" y="2453"/>
                    <a:pt x="1167" y="3739"/>
                    <a:pt x="929" y="5168"/>
                  </a:cubicBezTo>
                  <a:cubicBezTo>
                    <a:pt x="703" y="6585"/>
                    <a:pt x="465" y="7870"/>
                    <a:pt x="286" y="8799"/>
                  </a:cubicBezTo>
                  <a:cubicBezTo>
                    <a:pt x="203" y="9252"/>
                    <a:pt x="131" y="9633"/>
                    <a:pt x="72" y="9894"/>
                  </a:cubicBezTo>
                  <a:cubicBezTo>
                    <a:pt x="48" y="10025"/>
                    <a:pt x="36" y="10121"/>
                    <a:pt x="24" y="10192"/>
                  </a:cubicBezTo>
                  <a:cubicBezTo>
                    <a:pt x="48" y="10121"/>
                    <a:pt x="72" y="10025"/>
                    <a:pt x="96" y="9894"/>
                  </a:cubicBezTo>
                  <a:cubicBezTo>
                    <a:pt x="155" y="9644"/>
                    <a:pt x="226" y="9263"/>
                    <a:pt x="322" y="8799"/>
                  </a:cubicBezTo>
                  <a:cubicBezTo>
                    <a:pt x="500" y="7870"/>
                    <a:pt x="750" y="6596"/>
                    <a:pt x="977" y="5168"/>
                  </a:cubicBezTo>
                  <a:cubicBezTo>
                    <a:pt x="1215" y="3751"/>
                    <a:pt x="1405" y="2453"/>
                    <a:pt x="1524" y="1524"/>
                  </a:cubicBezTo>
                  <a:cubicBezTo>
                    <a:pt x="1584" y="1048"/>
                    <a:pt x="1631" y="679"/>
                    <a:pt x="1667" y="405"/>
                  </a:cubicBezTo>
                  <a:cubicBezTo>
                    <a:pt x="1679" y="286"/>
                    <a:pt x="1691" y="179"/>
                    <a:pt x="1703" y="108"/>
                  </a:cubicBezTo>
                  <a:cubicBezTo>
                    <a:pt x="1703" y="72"/>
                    <a:pt x="1715" y="48"/>
                    <a:pt x="1715" y="24"/>
                  </a:cubicBezTo>
                  <a:cubicBezTo>
                    <a:pt x="1715" y="24"/>
                    <a:pt x="1715" y="12"/>
                    <a:pt x="1715" y="0"/>
                  </a:cubicBezTo>
                  <a:close/>
                  <a:moveTo>
                    <a:pt x="24" y="10192"/>
                  </a:moveTo>
                  <a:lnTo>
                    <a:pt x="0" y="10275"/>
                  </a:lnTo>
                  <a:cubicBezTo>
                    <a:pt x="0" y="10275"/>
                    <a:pt x="0" y="10287"/>
                    <a:pt x="0" y="10299"/>
                  </a:cubicBezTo>
                  <a:cubicBezTo>
                    <a:pt x="12" y="10287"/>
                    <a:pt x="12" y="10275"/>
                    <a:pt x="12" y="10275"/>
                  </a:cubicBezTo>
                  <a:lnTo>
                    <a:pt x="24" y="10192"/>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67;p49">
              <a:extLst>
                <a:ext uri="{FF2B5EF4-FFF2-40B4-BE49-F238E27FC236}">
                  <a16:creationId xmlns:a16="http://schemas.microsoft.com/office/drawing/2014/main" id="{E3F0DC1C-599B-44E5-8677-1EBB4D042B1D}"/>
                </a:ext>
              </a:extLst>
            </p:cNvPr>
            <p:cNvSpPr/>
            <p:nvPr/>
          </p:nvSpPr>
          <p:spPr>
            <a:xfrm>
              <a:off x="6714523" y="2277965"/>
              <a:ext cx="170964" cy="1030403"/>
            </a:xfrm>
            <a:custGeom>
              <a:avLst/>
              <a:gdLst/>
              <a:ahLst/>
              <a:cxnLst/>
              <a:rect l="l" t="t" r="r" b="b"/>
              <a:pathLst>
                <a:path w="1703" h="10264" extrusionOk="0">
                  <a:moveTo>
                    <a:pt x="1703" y="1"/>
                  </a:moveTo>
                  <a:cubicBezTo>
                    <a:pt x="1703" y="13"/>
                    <a:pt x="1691" y="36"/>
                    <a:pt x="1691" y="72"/>
                  </a:cubicBezTo>
                  <a:cubicBezTo>
                    <a:pt x="1679" y="144"/>
                    <a:pt x="1667" y="251"/>
                    <a:pt x="1643" y="370"/>
                  </a:cubicBezTo>
                  <a:cubicBezTo>
                    <a:pt x="1608" y="644"/>
                    <a:pt x="1560" y="1013"/>
                    <a:pt x="1488" y="1477"/>
                  </a:cubicBezTo>
                  <a:cubicBezTo>
                    <a:pt x="1358" y="2418"/>
                    <a:pt x="1167" y="3704"/>
                    <a:pt x="929" y="5132"/>
                  </a:cubicBezTo>
                  <a:cubicBezTo>
                    <a:pt x="691" y="6549"/>
                    <a:pt x="465" y="7835"/>
                    <a:pt x="286" y="8764"/>
                  </a:cubicBezTo>
                  <a:cubicBezTo>
                    <a:pt x="191" y="9228"/>
                    <a:pt x="119" y="9597"/>
                    <a:pt x="72" y="9859"/>
                  </a:cubicBezTo>
                  <a:cubicBezTo>
                    <a:pt x="48" y="9990"/>
                    <a:pt x="36" y="10085"/>
                    <a:pt x="12" y="10157"/>
                  </a:cubicBezTo>
                  <a:lnTo>
                    <a:pt x="0" y="10240"/>
                  </a:lnTo>
                  <a:cubicBezTo>
                    <a:pt x="0" y="10240"/>
                    <a:pt x="0" y="10252"/>
                    <a:pt x="0" y="10264"/>
                  </a:cubicBezTo>
                  <a:cubicBezTo>
                    <a:pt x="0" y="10264"/>
                    <a:pt x="12" y="10252"/>
                    <a:pt x="12" y="10228"/>
                  </a:cubicBezTo>
                  <a:cubicBezTo>
                    <a:pt x="12" y="10216"/>
                    <a:pt x="24" y="10192"/>
                    <a:pt x="36" y="10157"/>
                  </a:cubicBezTo>
                  <a:lnTo>
                    <a:pt x="95" y="9859"/>
                  </a:lnTo>
                  <a:cubicBezTo>
                    <a:pt x="155" y="9609"/>
                    <a:pt x="226" y="9228"/>
                    <a:pt x="322" y="8764"/>
                  </a:cubicBezTo>
                  <a:cubicBezTo>
                    <a:pt x="500" y="7835"/>
                    <a:pt x="738" y="6561"/>
                    <a:pt x="977" y="5132"/>
                  </a:cubicBezTo>
                  <a:cubicBezTo>
                    <a:pt x="1215" y="3715"/>
                    <a:pt x="1405" y="2418"/>
                    <a:pt x="1524" y="1489"/>
                  </a:cubicBezTo>
                  <a:cubicBezTo>
                    <a:pt x="1584" y="1013"/>
                    <a:pt x="1631" y="644"/>
                    <a:pt x="1667" y="382"/>
                  </a:cubicBezTo>
                  <a:cubicBezTo>
                    <a:pt x="1679" y="251"/>
                    <a:pt x="1691" y="144"/>
                    <a:pt x="1703" y="72"/>
                  </a:cubicBezTo>
                  <a:cubicBezTo>
                    <a:pt x="1703" y="36"/>
                    <a:pt x="1703" y="13"/>
                    <a:pt x="170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68;p49">
              <a:extLst>
                <a:ext uri="{FF2B5EF4-FFF2-40B4-BE49-F238E27FC236}">
                  <a16:creationId xmlns:a16="http://schemas.microsoft.com/office/drawing/2014/main" id="{B2BC40C5-3731-400E-A7F8-472E15C9C707}"/>
                </a:ext>
              </a:extLst>
            </p:cNvPr>
            <p:cNvSpPr/>
            <p:nvPr/>
          </p:nvSpPr>
          <p:spPr>
            <a:xfrm>
              <a:off x="4566550" y="1433374"/>
              <a:ext cx="2644072" cy="1341913"/>
            </a:xfrm>
            <a:custGeom>
              <a:avLst/>
              <a:gdLst/>
              <a:ahLst/>
              <a:cxnLst/>
              <a:rect l="l" t="t" r="r" b="b"/>
              <a:pathLst>
                <a:path w="26338" h="13367" extrusionOk="0">
                  <a:moveTo>
                    <a:pt x="23718" y="1"/>
                  </a:moveTo>
                  <a:cubicBezTo>
                    <a:pt x="17971" y="1"/>
                    <a:pt x="12990" y="1865"/>
                    <a:pt x="12990" y="1865"/>
                  </a:cubicBezTo>
                  <a:cubicBezTo>
                    <a:pt x="1" y="6509"/>
                    <a:pt x="8716" y="13367"/>
                    <a:pt x="8716" y="13367"/>
                  </a:cubicBezTo>
                  <a:lnTo>
                    <a:pt x="22992" y="8140"/>
                  </a:lnTo>
                  <a:lnTo>
                    <a:pt x="26337" y="139"/>
                  </a:lnTo>
                  <a:cubicBezTo>
                    <a:pt x="25456" y="43"/>
                    <a:pt x="24579" y="1"/>
                    <a:pt x="237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69;p49">
              <a:extLst>
                <a:ext uri="{FF2B5EF4-FFF2-40B4-BE49-F238E27FC236}">
                  <a16:creationId xmlns:a16="http://schemas.microsoft.com/office/drawing/2014/main" id="{989B2C86-C30F-4A3F-B28C-B01479BD1453}"/>
                </a:ext>
              </a:extLst>
            </p:cNvPr>
            <p:cNvSpPr/>
            <p:nvPr/>
          </p:nvSpPr>
          <p:spPr>
            <a:xfrm>
              <a:off x="6874648" y="908228"/>
              <a:ext cx="973080" cy="787760"/>
            </a:xfrm>
            <a:custGeom>
              <a:avLst/>
              <a:gdLst/>
              <a:ahLst/>
              <a:cxnLst/>
              <a:rect l="l" t="t" r="r" b="b"/>
              <a:pathLst>
                <a:path w="9693" h="7847" extrusionOk="0">
                  <a:moveTo>
                    <a:pt x="1525" y="0"/>
                  </a:moveTo>
                  <a:lnTo>
                    <a:pt x="1" y="7846"/>
                  </a:lnTo>
                  <a:lnTo>
                    <a:pt x="9692" y="1572"/>
                  </a:lnTo>
                  <a:cubicBezTo>
                    <a:pt x="9692" y="1572"/>
                    <a:pt x="6835" y="60"/>
                    <a:pt x="1525" y="0"/>
                  </a:cubicBezTo>
                  <a:close/>
                </a:path>
              </a:pathLst>
            </a:custGeom>
            <a:solidFill>
              <a:srgbClr val="B34B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70;p49">
              <a:extLst>
                <a:ext uri="{FF2B5EF4-FFF2-40B4-BE49-F238E27FC236}">
                  <a16:creationId xmlns:a16="http://schemas.microsoft.com/office/drawing/2014/main" id="{173F63C0-5DCC-487E-968F-B44C23249825}"/>
                </a:ext>
              </a:extLst>
            </p:cNvPr>
            <p:cNvSpPr/>
            <p:nvPr/>
          </p:nvSpPr>
          <p:spPr>
            <a:xfrm>
              <a:off x="6874648" y="1065942"/>
              <a:ext cx="973080" cy="2089417"/>
            </a:xfrm>
            <a:custGeom>
              <a:avLst/>
              <a:gdLst/>
              <a:ahLst/>
              <a:cxnLst/>
              <a:rect l="l" t="t" r="r" b="b"/>
              <a:pathLst>
                <a:path w="9693" h="20813" extrusionOk="0">
                  <a:moveTo>
                    <a:pt x="9692" y="1"/>
                  </a:moveTo>
                  <a:lnTo>
                    <a:pt x="1" y="6275"/>
                  </a:lnTo>
                  <a:lnTo>
                    <a:pt x="1" y="20813"/>
                  </a:lnTo>
                  <a:lnTo>
                    <a:pt x="9692" y="13717"/>
                  </a:lnTo>
                  <a:lnTo>
                    <a:pt x="9692"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71;p49">
              <a:extLst>
                <a:ext uri="{FF2B5EF4-FFF2-40B4-BE49-F238E27FC236}">
                  <a16:creationId xmlns:a16="http://schemas.microsoft.com/office/drawing/2014/main" id="{68E104A5-0BE2-4D40-8FC1-7DBF0DD48B87}"/>
                </a:ext>
              </a:extLst>
            </p:cNvPr>
            <p:cNvSpPr/>
            <p:nvPr/>
          </p:nvSpPr>
          <p:spPr>
            <a:xfrm>
              <a:off x="6966706" y="2672402"/>
              <a:ext cx="1616078" cy="735256"/>
            </a:xfrm>
            <a:custGeom>
              <a:avLst/>
              <a:gdLst/>
              <a:ahLst/>
              <a:cxnLst/>
              <a:rect l="l" t="t" r="r" b="b"/>
              <a:pathLst>
                <a:path w="16098" h="7324" extrusionOk="0">
                  <a:moveTo>
                    <a:pt x="0" y="1"/>
                  </a:moveTo>
                  <a:lnTo>
                    <a:pt x="0" y="4918"/>
                  </a:lnTo>
                  <a:lnTo>
                    <a:pt x="15979" y="7323"/>
                  </a:lnTo>
                  <a:cubicBezTo>
                    <a:pt x="15979" y="7323"/>
                    <a:pt x="16098" y="2096"/>
                    <a:pt x="15979" y="1834"/>
                  </a:cubicBezTo>
                  <a:cubicBezTo>
                    <a:pt x="15860" y="1572"/>
                    <a:pt x="0" y="1"/>
                    <a:pt x="0"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72;p49">
              <a:extLst>
                <a:ext uri="{FF2B5EF4-FFF2-40B4-BE49-F238E27FC236}">
                  <a16:creationId xmlns:a16="http://schemas.microsoft.com/office/drawing/2014/main" id="{BB2DDD7A-6EB1-48D9-B380-333D2100D680}"/>
                </a:ext>
              </a:extLst>
            </p:cNvPr>
            <p:cNvSpPr/>
            <p:nvPr/>
          </p:nvSpPr>
          <p:spPr>
            <a:xfrm>
              <a:off x="6966706" y="2000685"/>
              <a:ext cx="1720082" cy="855925"/>
            </a:xfrm>
            <a:custGeom>
              <a:avLst/>
              <a:gdLst/>
              <a:ahLst/>
              <a:cxnLst/>
              <a:rect l="l" t="t" r="r" b="b"/>
              <a:pathLst>
                <a:path w="17134" h="8526" extrusionOk="0">
                  <a:moveTo>
                    <a:pt x="10002" y="0"/>
                  </a:moveTo>
                  <a:lnTo>
                    <a:pt x="0" y="6692"/>
                  </a:lnTo>
                  <a:lnTo>
                    <a:pt x="15979" y="8525"/>
                  </a:lnTo>
                  <a:cubicBezTo>
                    <a:pt x="15979" y="8525"/>
                    <a:pt x="17134" y="6644"/>
                    <a:pt x="15729" y="3822"/>
                  </a:cubicBezTo>
                  <a:cubicBezTo>
                    <a:pt x="14336" y="989"/>
                    <a:pt x="10002" y="0"/>
                    <a:pt x="10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73;p49">
              <a:extLst>
                <a:ext uri="{FF2B5EF4-FFF2-40B4-BE49-F238E27FC236}">
                  <a16:creationId xmlns:a16="http://schemas.microsoft.com/office/drawing/2014/main" id="{34A7E5B4-6940-4FB6-9D7F-10024C96E985}"/>
                </a:ext>
              </a:extLst>
            </p:cNvPr>
            <p:cNvSpPr/>
            <p:nvPr/>
          </p:nvSpPr>
          <p:spPr>
            <a:xfrm>
              <a:off x="8570759" y="2618592"/>
              <a:ext cx="63446" cy="789065"/>
            </a:xfrm>
            <a:custGeom>
              <a:avLst/>
              <a:gdLst/>
              <a:ahLst/>
              <a:cxnLst/>
              <a:rect l="l" t="t" r="r" b="b"/>
              <a:pathLst>
                <a:path w="632" h="7860" extrusionOk="0">
                  <a:moveTo>
                    <a:pt x="453" y="1"/>
                  </a:moveTo>
                  <a:lnTo>
                    <a:pt x="1" y="2370"/>
                  </a:lnTo>
                  <a:lnTo>
                    <a:pt x="1" y="7859"/>
                  </a:lnTo>
                  <a:cubicBezTo>
                    <a:pt x="1" y="7859"/>
                    <a:pt x="263" y="7014"/>
                    <a:pt x="453" y="6442"/>
                  </a:cubicBezTo>
                  <a:cubicBezTo>
                    <a:pt x="632" y="5883"/>
                    <a:pt x="453" y="1"/>
                    <a:pt x="453"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74;p49">
              <a:extLst>
                <a:ext uri="{FF2B5EF4-FFF2-40B4-BE49-F238E27FC236}">
                  <a16:creationId xmlns:a16="http://schemas.microsoft.com/office/drawing/2014/main" id="{3386AABA-BA3D-4E77-8D2A-D86A01CA8CD2}"/>
                </a:ext>
              </a:extLst>
            </p:cNvPr>
            <p:cNvSpPr/>
            <p:nvPr/>
          </p:nvSpPr>
          <p:spPr>
            <a:xfrm>
              <a:off x="6966706" y="2672402"/>
              <a:ext cx="1616078" cy="735256"/>
            </a:xfrm>
            <a:custGeom>
              <a:avLst/>
              <a:gdLst/>
              <a:ahLst/>
              <a:cxnLst/>
              <a:rect l="l" t="t" r="r" b="b"/>
              <a:pathLst>
                <a:path w="16098" h="7324" extrusionOk="0">
                  <a:moveTo>
                    <a:pt x="0" y="1"/>
                  </a:moveTo>
                  <a:lnTo>
                    <a:pt x="0" y="4918"/>
                  </a:lnTo>
                  <a:lnTo>
                    <a:pt x="15979" y="7323"/>
                  </a:lnTo>
                  <a:cubicBezTo>
                    <a:pt x="15979" y="7323"/>
                    <a:pt x="16098" y="2096"/>
                    <a:pt x="15979" y="1834"/>
                  </a:cubicBezTo>
                  <a:cubicBezTo>
                    <a:pt x="15860" y="1572"/>
                    <a:pt x="0" y="1"/>
                    <a:pt x="0" y="1"/>
                  </a:cubicBezTo>
                  <a:close/>
                </a:path>
              </a:pathLst>
            </a:custGeom>
            <a:solidFill>
              <a:srgbClr val="272753">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75;p49">
              <a:extLst>
                <a:ext uri="{FF2B5EF4-FFF2-40B4-BE49-F238E27FC236}">
                  <a16:creationId xmlns:a16="http://schemas.microsoft.com/office/drawing/2014/main" id="{D3C605F2-CAA1-4F9B-BD6F-3CD64DF4577E}"/>
                </a:ext>
              </a:extLst>
            </p:cNvPr>
            <p:cNvSpPr/>
            <p:nvPr/>
          </p:nvSpPr>
          <p:spPr>
            <a:xfrm>
              <a:off x="7876352" y="2822989"/>
              <a:ext cx="334700" cy="355180"/>
            </a:xfrm>
            <a:custGeom>
              <a:avLst/>
              <a:gdLst/>
              <a:ahLst/>
              <a:cxnLst/>
              <a:rect l="l" t="t" r="r" b="b"/>
              <a:pathLst>
                <a:path w="3334" h="3538" extrusionOk="0">
                  <a:moveTo>
                    <a:pt x="3322" y="1"/>
                  </a:moveTo>
                  <a:cubicBezTo>
                    <a:pt x="3310" y="1"/>
                    <a:pt x="2572" y="775"/>
                    <a:pt x="1655" y="1751"/>
                  </a:cubicBezTo>
                  <a:cubicBezTo>
                    <a:pt x="738" y="2727"/>
                    <a:pt x="0" y="3525"/>
                    <a:pt x="12" y="3537"/>
                  </a:cubicBezTo>
                  <a:cubicBezTo>
                    <a:pt x="12" y="3537"/>
                    <a:pt x="12" y="3537"/>
                    <a:pt x="12" y="3537"/>
                  </a:cubicBezTo>
                  <a:cubicBezTo>
                    <a:pt x="35" y="3537"/>
                    <a:pt x="769" y="2756"/>
                    <a:pt x="1679" y="1787"/>
                  </a:cubicBezTo>
                  <a:cubicBezTo>
                    <a:pt x="2596" y="811"/>
                    <a:pt x="3334" y="13"/>
                    <a:pt x="332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76;p49">
              <a:extLst>
                <a:ext uri="{FF2B5EF4-FFF2-40B4-BE49-F238E27FC236}">
                  <a16:creationId xmlns:a16="http://schemas.microsoft.com/office/drawing/2014/main" id="{DA1894DE-988F-4D17-9960-7E89B4BEBCCE}"/>
                </a:ext>
              </a:extLst>
            </p:cNvPr>
            <p:cNvSpPr/>
            <p:nvPr/>
          </p:nvSpPr>
          <p:spPr>
            <a:xfrm>
              <a:off x="8212161" y="2852905"/>
              <a:ext cx="316831" cy="357489"/>
            </a:xfrm>
            <a:custGeom>
              <a:avLst/>
              <a:gdLst/>
              <a:ahLst/>
              <a:cxnLst/>
              <a:rect l="l" t="t" r="r" b="b"/>
              <a:pathLst>
                <a:path w="3156" h="3561" extrusionOk="0">
                  <a:moveTo>
                    <a:pt x="3156" y="1"/>
                  </a:moveTo>
                  <a:cubicBezTo>
                    <a:pt x="3144" y="13"/>
                    <a:pt x="3132" y="24"/>
                    <a:pt x="3120" y="36"/>
                  </a:cubicBezTo>
                  <a:lnTo>
                    <a:pt x="3037" y="143"/>
                  </a:lnTo>
                  <a:cubicBezTo>
                    <a:pt x="2953" y="239"/>
                    <a:pt x="2834" y="370"/>
                    <a:pt x="2703" y="524"/>
                  </a:cubicBezTo>
                  <a:cubicBezTo>
                    <a:pt x="2430" y="858"/>
                    <a:pt x="2037" y="1310"/>
                    <a:pt x="1608" y="1798"/>
                  </a:cubicBezTo>
                  <a:cubicBezTo>
                    <a:pt x="1168" y="2287"/>
                    <a:pt x="763" y="2727"/>
                    <a:pt x="477" y="3037"/>
                  </a:cubicBezTo>
                  <a:lnTo>
                    <a:pt x="120" y="3418"/>
                  </a:lnTo>
                  <a:lnTo>
                    <a:pt x="36" y="3513"/>
                  </a:lnTo>
                  <a:cubicBezTo>
                    <a:pt x="13" y="3537"/>
                    <a:pt x="1" y="3561"/>
                    <a:pt x="1" y="3561"/>
                  </a:cubicBezTo>
                  <a:cubicBezTo>
                    <a:pt x="13" y="3549"/>
                    <a:pt x="25" y="3537"/>
                    <a:pt x="36" y="3525"/>
                  </a:cubicBezTo>
                  <a:cubicBezTo>
                    <a:pt x="72" y="3501"/>
                    <a:pt x="96" y="3465"/>
                    <a:pt x="144" y="3430"/>
                  </a:cubicBezTo>
                  <a:cubicBezTo>
                    <a:pt x="227" y="3346"/>
                    <a:pt x="346" y="3215"/>
                    <a:pt x="501" y="3061"/>
                  </a:cubicBezTo>
                  <a:cubicBezTo>
                    <a:pt x="798" y="2751"/>
                    <a:pt x="1203" y="2322"/>
                    <a:pt x="1644" y="1834"/>
                  </a:cubicBezTo>
                  <a:cubicBezTo>
                    <a:pt x="2072" y="1334"/>
                    <a:pt x="2453" y="882"/>
                    <a:pt x="2727" y="548"/>
                  </a:cubicBezTo>
                  <a:cubicBezTo>
                    <a:pt x="2870" y="382"/>
                    <a:pt x="2977" y="251"/>
                    <a:pt x="3049" y="155"/>
                  </a:cubicBezTo>
                  <a:lnTo>
                    <a:pt x="3132" y="36"/>
                  </a:lnTo>
                  <a:cubicBezTo>
                    <a:pt x="3156" y="13"/>
                    <a:pt x="3156" y="1"/>
                    <a:pt x="315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77;p49">
              <a:extLst>
                <a:ext uri="{FF2B5EF4-FFF2-40B4-BE49-F238E27FC236}">
                  <a16:creationId xmlns:a16="http://schemas.microsoft.com/office/drawing/2014/main" id="{AE1419E4-E706-48DE-A7F3-6886F1CCEF98}"/>
                </a:ext>
              </a:extLst>
            </p:cNvPr>
            <p:cNvSpPr/>
            <p:nvPr/>
          </p:nvSpPr>
          <p:spPr>
            <a:xfrm>
              <a:off x="7545262" y="2787149"/>
              <a:ext cx="343133" cy="355079"/>
            </a:xfrm>
            <a:custGeom>
              <a:avLst/>
              <a:gdLst/>
              <a:ahLst/>
              <a:cxnLst/>
              <a:rect l="l" t="t" r="r" b="b"/>
              <a:pathLst>
                <a:path w="3418" h="3537" extrusionOk="0">
                  <a:moveTo>
                    <a:pt x="3417" y="1"/>
                  </a:moveTo>
                  <a:cubicBezTo>
                    <a:pt x="3405" y="13"/>
                    <a:pt x="3405" y="25"/>
                    <a:pt x="3393" y="36"/>
                  </a:cubicBezTo>
                  <a:cubicBezTo>
                    <a:pt x="3417" y="13"/>
                    <a:pt x="3417" y="1"/>
                    <a:pt x="3417" y="1"/>
                  </a:cubicBezTo>
                  <a:close/>
                  <a:moveTo>
                    <a:pt x="3393" y="36"/>
                  </a:moveTo>
                  <a:lnTo>
                    <a:pt x="3286" y="132"/>
                  </a:lnTo>
                  <a:lnTo>
                    <a:pt x="2929" y="525"/>
                  </a:lnTo>
                  <a:cubicBezTo>
                    <a:pt x="2619" y="846"/>
                    <a:pt x="2203" y="1299"/>
                    <a:pt x="1726" y="1787"/>
                  </a:cubicBezTo>
                  <a:cubicBezTo>
                    <a:pt x="1250" y="2275"/>
                    <a:pt x="822" y="2715"/>
                    <a:pt x="512" y="3025"/>
                  </a:cubicBezTo>
                  <a:lnTo>
                    <a:pt x="131" y="3394"/>
                  </a:lnTo>
                  <a:lnTo>
                    <a:pt x="36" y="3501"/>
                  </a:lnTo>
                  <a:cubicBezTo>
                    <a:pt x="24" y="3513"/>
                    <a:pt x="12" y="3525"/>
                    <a:pt x="0" y="3537"/>
                  </a:cubicBezTo>
                  <a:cubicBezTo>
                    <a:pt x="0" y="3537"/>
                    <a:pt x="12" y="3537"/>
                    <a:pt x="36" y="3513"/>
                  </a:cubicBezTo>
                  <a:lnTo>
                    <a:pt x="143" y="3418"/>
                  </a:lnTo>
                  <a:cubicBezTo>
                    <a:pt x="238" y="3335"/>
                    <a:pt x="369" y="3204"/>
                    <a:pt x="536" y="3049"/>
                  </a:cubicBezTo>
                  <a:cubicBezTo>
                    <a:pt x="857" y="2739"/>
                    <a:pt x="1286" y="2311"/>
                    <a:pt x="1762" y="1811"/>
                  </a:cubicBezTo>
                  <a:cubicBezTo>
                    <a:pt x="2238" y="1322"/>
                    <a:pt x="2655" y="870"/>
                    <a:pt x="2953" y="548"/>
                  </a:cubicBezTo>
                  <a:cubicBezTo>
                    <a:pt x="3096" y="382"/>
                    <a:pt x="3227" y="239"/>
                    <a:pt x="3298" y="144"/>
                  </a:cubicBezTo>
                  <a:lnTo>
                    <a:pt x="3393" y="36"/>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78;p49">
              <a:extLst>
                <a:ext uri="{FF2B5EF4-FFF2-40B4-BE49-F238E27FC236}">
                  <a16:creationId xmlns:a16="http://schemas.microsoft.com/office/drawing/2014/main" id="{38B97366-ED8F-4C0B-AACD-838B176E093A}"/>
                </a:ext>
              </a:extLst>
            </p:cNvPr>
            <p:cNvSpPr/>
            <p:nvPr/>
          </p:nvSpPr>
          <p:spPr>
            <a:xfrm>
              <a:off x="7344379" y="2735749"/>
              <a:ext cx="267841" cy="347952"/>
            </a:xfrm>
            <a:custGeom>
              <a:avLst/>
              <a:gdLst/>
              <a:ahLst/>
              <a:cxnLst/>
              <a:rect l="l" t="t" r="r" b="b"/>
              <a:pathLst>
                <a:path w="2668" h="3466" extrusionOk="0">
                  <a:moveTo>
                    <a:pt x="2656" y="1"/>
                  </a:moveTo>
                  <a:lnTo>
                    <a:pt x="2656" y="1"/>
                  </a:lnTo>
                  <a:cubicBezTo>
                    <a:pt x="2656" y="1"/>
                    <a:pt x="2049" y="763"/>
                    <a:pt x="1322" y="1727"/>
                  </a:cubicBezTo>
                  <a:cubicBezTo>
                    <a:pt x="596" y="2680"/>
                    <a:pt x="1" y="3466"/>
                    <a:pt x="13" y="3466"/>
                  </a:cubicBezTo>
                  <a:cubicBezTo>
                    <a:pt x="13" y="3466"/>
                    <a:pt x="13" y="3466"/>
                    <a:pt x="13" y="3466"/>
                  </a:cubicBezTo>
                  <a:cubicBezTo>
                    <a:pt x="34" y="3466"/>
                    <a:pt x="637" y="2696"/>
                    <a:pt x="1358" y="1751"/>
                  </a:cubicBezTo>
                  <a:cubicBezTo>
                    <a:pt x="2084" y="799"/>
                    <a:pt x="2668" y="13"/>
                    <a:pt x="265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79;p49">
              <a:extLst>
                <a:ext uri="{FF2B5EF4-FFF2-40B4-BE49-F238E27FC236}">
                  <a16:creationId xmlns:a16="http://schemas.microsoft.com/office/drawing/2014/main" id="{5E7651E9-7003-4735-BCB7-94B07143C6E4}"/>
                </a:ext>
              </a:extLst>
            </p:cNvPr>
            <p:cNvSpPr/>
            <p:nvPr/>
          </p:nvSpPr>
          <p:spPr>
            <a:xfrm>
              <a:off x="7151928" y="2713060"/>
              <a:ext cx="235615" cy="288119"/>
            </a:xfrm>
            <a:custGeom>
              <a:avLst/>
              <a:gdLst/>
              <a:ahLst/>
              <a:cxnLst/>
              <a:rect l="l" t="t" r="r" b="b"/>
              <a:pathLst>
                <a:path w="2347" h="2870" extrusionOk="0">
                  <a:moveTo>
                    <a:pt x="2334" y="0"/>
                  </a:moveTo>
                  <a:cubicBezTo>
                    <a:pt x="2313" y="0"/>
                    <a:pt x="1793" y="639"/>
                    <a:pt x="1156" y="1417"/>
                  </a:cubicBezTo>
                  <a:cubicBezTo>
                    <a:pt x="513" y="2215"/>
                    <a:pt x="1" y="2858"/>
                    <a:pt x="13" y="2870"/>
                  </a:cubicBezTo>
                  <a:cubicBezTo>
                    <a:pt x="25" y="2870"/>
                    <a:pt x="549" y="2239"/>
                    <a:pt x="1192" y="1453"/>
                  </a:cubicBezTo>
                  <a:cubicBezTo>
                    <a:pt x="1834" y="655"/>
                    <a:pt x="2346" y="12"/>
                    <a:pt x="2335" y="1"/>
                  </a:cubicBezTo>
                  <a:cubicBezTo>
                    <a:pt x="2334" y="0"/>
                    <a:pt x="2334" y="0"/>
                    <a:pt x="233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80;p49">
              <a:extLst>
                <a:ext uri="{FF2B5EF4-FFF2-40B4-BE49-F238E27FC236}">
                  <a16:creationId xmlns:a16="http://schemas.microsoft.com/office/drawing/2014/main" id="{7A97D685-FA30-4568-A1B0-3128E968ECF8}"/>
                </a:ext>
              </a:extLst>
            </p:cNvPr>
            <p:cNvSpPr/>
            <p:nvPr/>
          </p:nvSpPr>
          <p:spPr>
            <a:xfrm>
              <a:off x="6994214" y="2695090"/>
              <a:ext cx="159018" cy="214132"/>
            </a:xfrm>
            <a:custGeom>
              <a:avLst/>
              <a:gdLst/>
              <a:ahLst/>
              <a:cxnLst/>
              <a:rect l="l" t="t" r="r" b="b"/>
              <a:pathLst>
                <a:path w="1584" h="2133" extrusionOk="0">
                  <a:moveTo>
                    <a:pt x="1584" y="1"/>
                  </a:moveTo>
                  <a:cubicBezTo>
                    <a:pt x="1560" y="25"/>
                    <a:pt x="1524" y="49"/>
                    <a:pt x="1500" y="72"/>
                  </a:cubicBezTo>
                  <a:cubicBezTo>
                    <a:pt x="1465" y="120"/>
                    <a:pt x="1393" y="191"/>
                    <a:pt x="1310" y="287"/>
                  </a:cubicBezTo>
                  <a:cubicBezTo>
                    <a:pt x="1155" y="465"/>
                    <a:pt x="941" y="727"/>
                    <a:pt x="727" y="1025"/>
                  </a:cubicBezTo>
                  <a:cubicBezTo>
                    <a:pt x="512" y="1311"/>
                    <a:pt x="322" y="1596"/>
                    <a:pt x="191" y="1799"/>
                  </a:cubicBezTo>
                  <a:cubicBezTo>
                    <a:pt x="131" y="1894"/>
                    <a:pt x="84" y="1977"/>
                    <a:pt x="48" y="2037"/>
                  </a:cubicBezTo>
                  <a:cubicBezTo>
                    <a:pt x="24" y="2073"/>
                    <a:pt x="12" y="2096"/>
                    <a:pt x="0" y="2132"/>
                  </a:cubicBezTo>
                  <a:cubicBezTo>
                    <a:pt x="24" y="2108"/>
                    <a:pt x="48" y="2073"/>
                    <a:pt x="60" y="2049"/>
                  </a:cubicBezTo>
                  <a:lnTo>
                    <a:pt x="226" y="1811"/>
                  </a:lnTo>
                  <a:cubicBezTo>
                    <a:pt x="357" y="1608"/>
                    <a:pt x="548" y="1334"/>
                    <a:pt x="774" y="1049"/>
                  </a:cubicBezTo>
                  <a:cubicBezTo>
                    <a:pt x="988" y="751"/>
                    <a:pt x="1191" y="489"/>
                    <a:pt x="1346" y="299"/>
                  </a:cubicBezTo>
                  <a:lnTo>
                    <a:pt x="1524" y="84"/>
                  </a:lnTo>
                  <a:cubicBezTo>
                    <a:pt x="1548" y="61"/>
                    <a:pt x="1572" y="25"/>
                    <a:pt x="158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81;p49">
              <a:extLst>
                <a:ext uri="{FF2B5EF4-FFF2-40B4-BE49-F238E27FC236}">
                  <a16:creationId xmlns:a16="http://schemas.microsoft.com/office/drawing/2014/main" id="{8F0174CC-9F52-4580-B53F-DE59A3B5AA4F}"/>
                </a:ext>
              </a:extLst>
            </p:cNvPr>
            <p:cNvSpPr/>
            <p:nvPr/>
          </p:nvSpPr>
          <p:spPr>
            <a:xfrm>
              <a:off x="8062779" y="3254570"/>
              <a:ext cx="510483" cy="598927"/>
            </a:xfrm>
            <a:custGeom>
              <a:avLst/>
              <a:gdLst/>
              <a:ahLst/>
              <a:cxnLst/>
              <a:rect l="l" t="t" r="r" b="b"/>
              <a:pathLst>
                <a:path w="5085" h="5966" extrusionOk="0">
                  <a:moveTo>
                    <a:pt x="5061" y="0"/>
                  </a:moveTo>
                  <a:lnTo>
                    <a:pt x="667" y="3822"/>
                  </a:lnTo>
                  <a:lnTo>
                    <a:pt x="0" y="3334"/>
                  </a:lnTo>
                  <a:lnTo>
                    <a:pt x="179" y="5477"/>
                  </a:lnTo>
                  <a:lnTo>
                    <a:pt x="727" y="5965"/>
                  </a:lnTo>
                  <a:cubicBezTo>
                    <a:pt x="727" y="5965"/>
                    <a:pt x="4203" y="4036"/>
                    <a:pt x="5084" y="1822"/>
                  </a:cubicBezTo>
                  <a:lnTo>
                    <a:pt x="50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82;p49">
              <a:extLst>
                <a:ext uri="{FF2B5EF4-FFF2-40B4-BE49-F238E27FC236}">
                  <a16:creationId xmlns:a16="http://schemas.microsoft.com/office/drawing/2014/main" id="{1FA27FC9-FE5D-4D52-9025-F0ECC3C74289}"/>
                </a:ext>
              </a:extLst>
            </p:cNvPr>
            <p:cNvSpPr/>
            <p:nvPr/>
          </p:nvSpPr>
          <p:spPr>
            <a:xfrm>
              <a:off x="7428105" y="3135004"/>
              <a:ext cx="1142739" cy="503255"/>
            </a:xfrm>
            <a:custGeom>
              <a:avLst/>
              <a:gdLst/>
              <a:ahLst/>
              <a:cxnLst/>
              <a:rect l="l" t="t" r="r" b="b"/>
              <a:pathLst>
                <a:path w="11383" h="5013" extrusionOk="0">
                  <a:moveTo>
                    <a:pt x="0" y="0"/>
                  </a:moveTo>
                  <a:lnTo>
                    <a:pt x="6989" y="5013"/>
                  </a:lnTo>
                  <a:cubicBezTo>
                    <a:pt x="6989" y="5013"/>
                    <a:pt x="9370" y="4120"/>
                    <a:pt x="11383" y="1191"/>
                  </a:cubicBez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83;p49">
              <a:extLst>
                <a:ext uri="{FF2B5EF4-FFF2-40B4-BE49-F238E27FC236}">
                  <a16:creationId xmlns:a16="http://schemas.microsoft.com/office/drawing/2014/main" id="{56B3A3D5-AD53-4513-91F7-FE3BA73D2A07}"/>
                </a:ext>
              </a:extLst>
            </p:cNvPr>
            <p:cNvSpPr/>
            <p:nvPr/>
          </p:nvSpPr>
          <p:spPr>
            <a:xfrm>
              <a:off x="8128535" y="3638165"/>
              <a:ext cx="7228" cy="217646"/>
            </a:xfrm>
            <a:custGeom>
              <a:avLst/>
              <a:gdLst/>
              <a:ahLst/>
              <a:cxnLst/>
              <a:rect l="l" t="t" r="r" b="b"/>
              <a:pathLst>
                <a:path w="72" h="2168" extrusionOk="0">
                  <a:moveTo>
                    <a:pt x="12" y="1"/>
                  </a:moveTo>
                  <a:cubicBezTo>
                    <a:pt x="0" y="1"/>
                    <a:pt x="0" y="489"/>
                    <a:pt x="12" y="1084"/>
                  </a:cubicBezTo>
                  <a:cubicBezTo>
                    <a:pt x="24" y="1680"/>
                    <a:pt x="48" y="2168"/>
                    <a:pt x="60" y="2168"/>
                  </a:cubicBezTo>
                  <a:cubicBezTo>
                    <a:pt x="72" y="2168"/>
                    <a:pt x="72" y="1680"/>
                    <a:pt x="60" y="1084"/>
                  </a:cubicBezTo>
                  <a:cubicBezTo>
                    <a:pt x="48" y="489"/>
                    <a:pt x="24" y="1"/>
                    <a:pt x="1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84;p49">
              <a:extLst>
                <a:ext uri="{FF2B5EF4-FFF2-40B4-BE49-F238E27FC236}">
                  <a16:creationId xmlns:a16="http://schemas.microsoft.com/office/drawing/2014/main" id="{E9E27993-05AA-4EAA-8E2C-3FF54E070CB6}"/>
                </a:ext>
              </a:extLst>
            </p:cNvPr>
            <p:cNvSpPr/>
            <p:nvPr/>
          </p:nvSpPr>
          <p:spPr>
            <a:xfrm>
              <a:off x="5551490" y="3166126"/>
              <a:ext cx="2535249" cy="988942"/>
            </a:xfrm>
            <a:custGeom>
              <a:avLst/>
              <a:gdLst/>
              <a:ahLst/>
              <a:cxnLst/>
              <a:rect l="l" t="t" r="r" b="b"/>
              <a:pathLst>
                <a:path w="25254" h="9851" extrusionOk="0">
                  <a:moveTo>
                    <a:pt x="12716" y="0"/>
                  </a:moveTo>
                  <a:lnTo>
                    <a:pt x="0" y="1965"/>
                  </a:lnTo>
                  <a:lnTo>
                    <a:pt x="0" y="6477"/>
                  </a:lnTo>
                  <a:cubicBezTo>
                    <a:pt x="0" y="6477"/>
                    <a:pt x="3608" y="9573"/>
                    <a:pt x="12085" y="9835"/>
                  </a:cubicBezTo>
                  <a:cubicBezTo>
                    <a:pt x="12441" y="9846"/>
                    <a:pt x="12790" y="9851"/>
                    <a:pt x="13133" y="9851"/>
                  </a:cubicBezTo>
                  <a:cubicBezTo>
                    <a:pt x="20948" y="9851"/>
                    <a:pt x="25254" y="7108"/>
                    <a:pt x="25254" y="7108"/>
                  </a:cubicBezTo>
                  <a:lnTo>
                    <a:pt x="24896" y="2822"/>
                  </a:lnTo>
                  <a:lnTo>
                    <a:pt x="1271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85;p49">
              <a:extLst>
                <a:ext uri="{FF2B5EF4-FFF2-40B4-BE49-F238E27FC236}">
                  <a16:creationId xmlns:a16="http://schemas.microsoft.com/office/drawing/2014/main" id="{051C62EC-F93D-42C0-AE6A-16537B8F62A7}"/>
                </a:ext>
              </a:extLst>
            </p:cNvPr>
            <p:cNvSpPr/>
            <p:nvPr/>
          </p:nvSpPr>
          <p:spPr>
            <a:xfrm>
              <a:off x="5551490" y="3166126"/>
              <a:ext cx="2535249" cy="988942"/>
            </a:xfrm>
            <a:custGeom>
              <a:avLst/>
              <a:gdLst/>
              <a:ahLst/>
              <a:cxnLst/>
              <a:rect l="l" t="t" r="r" b="b"/>
              <a:pathLst>
                <a:path w="25254" h="9851" extrusionOk="0">
                  <a:moveTo>
                    <a:pt x="12716" y="0"/>
                  </a:moveTo>
                  <a:lnTo>
                    <a:pt x="0" y="1965"/>
                  </a:lnTo>
                  <a:lnTo>
                    <a:pt x="0" y="6477"/>
                  </a:lnTo>
                  <a:cubicBezTo>
                    <a:pt x="0" y="6477"/>
                    <a:pt x="3608" y="9573"/>
                    <a:pt x="12085" y="9835"/>
                  </a:cubicBezTo>
                  <a:cubicBezTo>
                    <a:pt x="12441" y="9846"/>
                    <a:pt x="12790" y="9851"/>
                    <a:pt x="13133" y="9851"/>
                  </a:cubicBezTo>
                  <a:cubicBezTo>
                    <a:pt x="20948" y="9851"/>
                    <a:pt x="25254" y="7108"/>
                    <a:pt x="25254" y="7108"/>
                  </a:cubicBezTo>
                  <a:lnTo>
                    <a:pt x="24896" y="2822"/>
                  </a:lnTo>
                  <a:lnTo>
                    <a:pt x="12716" y="0"/>
                  </a:lnTo>
                  <a:close/>
                </a:path>
              </a:pathLst>
            </a:custGeom>
            <a:solidFill>
              <a:srgbClr val="272753">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86;p49">
              <a:extLst>
                <a:ext uri="{FF2B5EF4-FFF2-40B4-BE49-F238E27FC236}">
                  <a16:creationId xmlns:a16="http://schemas.microsoft.com/office/drawing/2014/main" id="{0D678D38-F359-432C-93E6-731CF92A61BD}"/>
                </a:ext>
              </a:extLst>
            </p:cNvPr>
            <p:cNvSpPr/>
            <p:nvPr/>
          </p:nvSpPr>
          <p:spPr>
            <a:xfrm>
              <a:off x="5551490" y="2856519"/>
              <a:ext cx="2499410" cy="862752"/>
            </a:xfrm>
            <a:custGeom>
              <a:avLst/>
              <a:gdLst/>
              <a:ahLst/>
              <a:cxnLst/>
              <a:rect l="l" t="t" r="r" b="b"/>
              <a:pathLst>
                <a:path w="24897" h="8594" extrusionOk="0">
                  <a:moveTo>
                    <a:pt x="13181" y="0"/>
                  </a:moveTo>
                  <a:lnTo>
                    <a:pt x="0" y="5049"/>
                  </a:lnTo>
                  <a:cubicBezTo>
                    <a:pt x="0" y="5049"/>
                    <a:pt x="3977" y="7692"/>
                    <a:pt x="11109" y="8478"/>
                  </a:cubicBezTo>
                  <a:cubicBezTo>
                    <a:pt x="11854" y="8558"/>
                    <a:pt x="12594" y="8594"/>
                    <a:pt x="13320" y="8594"/>
                  </a:cubicBezTo>
                  <a:cubicBezTo>
                    <a:pt x="19597" y="8594"/>
                    <a:pt x="24896" y="5906"/>
                    <a:pt x="24896" y="5906"/>
                  </a:cubicBezTo>
                  <a:lnTo>
                    <a:pt x="13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87;p49">
              <a:extLst>
                <a:ext uri="{FF2B5EF4-FFF2-40B4-BE49-F238E27FC236}">
                  <a16:creationId xmlns:a16="http://schemas.microsoft.com/office/drawing/2014/main" id="{EA742873-F332-4ECB-9999-952BF96A964C}"/>
                </a:ext>
              </a:extLst>
            </p:cNvPr>
            <p:cNvSpPr/>
            <p:nvPr/>
          </p:nvSpPr>
          <p:spPr>
            <a:xfrm>
              <a:off x="6740826" y="3711149"/>
              <a:ext cx="351465" cy="439909"/>
            </a:xfrm>
            <a:custGeom>
              <a:avLst/>
              <a:gdLst/>
              <a:ahLst/>
              <a:cxnLst/>
              <a:rect l="l" t="t" r="r" b="b"/>
              <a:pathLst>
                <a:path w="3501" h="4382" extrusionOk="0">
                  <a:moveTo>
                    <a:pt x="3500" y="1"/>
                  </a:moveTo>
                  <a:lnTo>
                    <a:pt x="3500" y="1"/>
                  </a:lnTo>
                  <a:cubicBezTo>
                    <a:pt x="3488" y="12"/>
                    <a:pt x="3477" y="24"/>
                    <a:pt x="3465" y="36"/>
                  </a:cubicBezTo>
                  <a:lnTo>
                    <a:pt x="3370" y="167"/>
                  </a:lnTo>
                  <a:lnTo>
                    <a:pt x="3012" y="655"/>
                  </a:lnTo>
                  <a:cubicBezTo>
                    <a:pt x="2715" y="1060"/>
                    <a:pt x="2286" y="1620"/>
                    <a:pt x="1810" y="2227"/>
                  </a:cubicBezTo>
                  <a:cubicBezTo>
                    <a:pt x="1322" y="2834"/>
                    <a:pt x="869" y="3370"/>
                    <a:pt x="536" y="3763"/>
                  </a:cubicBezTo>
                  <a:cubicBezTo>
                    <a:pt x="381" y="3941"/>
                    <a:pt x="238" y="4096"/>
                    <a:pt x="143" y="4215"/>
                  </a:cubicBezTo>
                  <a:lnTo>
                    <a:pt x="36" y="4334"/>
                  </a:lnTo>
                  <a:cubicBezTo>
                    <a:pt x="24" y="4346"/>
                    <a:pt x="12" y="4370"/>
                    <a:pt x="0" y="4382"/>
                  </a:cubicBezTo>
                  <a:cubicBezTo>
                    <a:pt x="24" y="4370"/>
                    <a:pt x="36" y="4358"/>
                    <a:pt x="48" y="4346"/>
                  </a:cubicBezTo>
                  <a:lnTo>
                    <a:pt x="155" y="4227"/>
                  </a:lnTo>
                  <a:cubicBezTo>
                    <a:pt x="262" y="4120"/>
                    <a:pt x="393" y="3965"/>
                    <a:pt x="560" y="3775"/>
                  </a:cubicBezTo>
                  <a:cubicBezTo>
                    <a:pt x="893" y="3405"/>
                    <a:pt x="1357" y="2870"/>
                    <a:pt x="1834" y="2262"/>
                  </a:cubicBezTo>
                  <a:cubicBezTo>
                    <a:pt x="2322" y="1655"/>
                    <a:pt x="2739" y="1084"/>
                    <a:pt x="3036" y="679"/>
                  </a:cubicBezTo>
                  <a:cubicBezTo>
                    <a:pt x="3179" y="465"/>
                    <a:pt x="3298" y="298"/>
                    <a:pt x="3382" y="179"/>
                  </a:cubicBezTo>
                  <a:lnTo>
                    <a:pt x="3465" y="48"/>
                  </a:lnTo>
                  <a:cubicBezTo>
                    <a:pt x="3477" y="24"/>
                    <a:pt x="3488" y="13"/>
                    <a:pt x="350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88;p49">
              <a:extLst>
                <a:ext uri="{FF2B5EF4-FFF2-40B4-BE49-F238E27FC236}">
                  <a16:creationId xmlns:a16="http://schemas.microsoft.com/office/drawing/2014/main" id="{2368E469-6FFF-409E-B272-E5657E1786A9}"/>
                </a:ext>
              </a:extLst>
            </p:cNvPr>
            <p:cNvSpPr/>
            <p:nvPr/>
          </p:nvSpPr>
          <p:spPr>
            <a:xfrm>
              <a:off x="7009774" y="3682437"/>
              <a:ext cx="325163" cy="467416"/>
            </a:xfrm>
            <a:custGeom>
              <a:avLst/>
              <a:gdLst/>
              <a:ahLst/>
              <a:cxnLst/>
              <a:rect l="l" t="t" r="r" b="b"/>
              <a:pathLst>
                <a:path w="3239" h="4656" extrusionOk="0">
                  <a:moveTo>
                    <a:pt x="3227" y="1"/>
                  </a:moveTo>
                  <a:cubicBezTo>
                    <a:pt x="3215" y="1"/>
                    <a:pt x="2488" y="1024"/>
                    <a:pt x="1595" y="2310"/>
                  </a:cubicBezTo>
                  <a:cubicBezTo>
                    <a:pt x="714" y="3596"/>
                    <a:pt x="0" y="4644"/>
                    <a:pt x="12" y="4656"/>
                  </a:cubicBezTo>
                  <a:cubicBezTo>
                    <a:pt x="12" y="4656"/>
                    <a:pt x="12" y="4656"/>
                    <a:pt x="12" y="4656"/>
                  </a:cubicBezTo>
                  <a:cubicBezTo>
                    <a:pt x="32" y="4656"/>
                    <a:pt x="755" y="3625"/>
                    <a:pt x="1631" y="2346"/>
                  </a:cubicBezTo>
                  <a:cubicBezTo>
                    <a:pt x="2524" y="1060"/>
                    <a:pt x="3239" y="12"/>
                    <a:pt x="3227"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89;p49">
              <a:extLst>
                <a:ext uri="{FF2B5EF4-FFF2-40B4-BE49-F238E27FC236}">
                  <a16:creationId xmlns:a16="http://schemas.microsoft.com/office/drawing/2014/main" id="{93FC7D90-FB1D-42E6-AD1D-0E9E9408CC71}"/>
                </a:ext>
              </a:extLst>
            </p:cNvPr>
            <p:cNvSpPr/>
            <p:nvPr/>
          </p:nvSpPr>
          <p:spPr>
            <a:xfrm>
              <a:off x="7246397" y="3627423"/>
              <a:ext cx="347952" cy="500946"/>
            </a:xfrm>
            <a:custGeom>
              <a:avLst/>
              <a:gdLst/>
              <a:ahLst/>
              <a:cxnLst/>
              <a:rect l="l" t="t" r="r" b="b"/>
              <a:pathLst>
                <a:path w="3466" h="4990" extrusionOk="0">
                  <a:moveTo>
                    <a:pt x="3453" y="1"/>
                  </a:moveTo>
                  <a:cubicBezTo>
                    <a:pt x="3441" y="1"/>
                    <a:pt x="2667" y="1108"/>
                    <a:pt x="1715" y="2489"/>
                  </a:cubicBezTo>
                  <a:cubicBezTo>
                    <a:pt x="762" y="3858"/>
                    <a:pt x="0" y="4990"/>
                    <a:pt x="12" y="4990"/>
                  </a:cubicBezTo>
                  <a:cubicBezTo>
                    <a:pt x="12" y="4990"/>
                    <a:pt x="13" y="4990"/>
                    <a:pt x="13" y="4990"/>
                  </a:cubicBezTo>
                  <a:cubicBezTo>
                    <a:pt x="32" y="4990"/>
                    <a:pt x="803" y="3875"/>
                    <a:pt x="1751" y="2513"/>
                  </a:cubicBezTo>
                  <a:cubicBezTo>
                    <a:pt x="2703" y="1132"/>
                    <a:pt x="3465" y="13"/>
                    <a:pt x="345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90;p49">
              <a:extLst>
                <a:ext uri="{FF2B5EF4-FFF2-40B4-BE49-F238E27FC236}">
                  <a16:creationId xmlns:a16="http://schemas.microsoft.com/office/drawing/2014/main" id="{3B649B10-9890-4B4C-A06A-D117505E9532}"/>
                </a:ext>
              </a:extLst>
            </p:cNvPr>
            <p:cNvSpPr/>
            <p:nvPr/>
          </p:nvSpPr>
          <p:spPr>
            <a:xfrm>
              <a:off x="7499784" y="3528237"/>
              <a:ext cx="357489" cy="565497"/>
            </a:xfrm>
            <a:custGeom>
              <a:avLst/>
              <a:gdLst/>
              <a:ahLst/>
              <a:cxnLst/>
              <a:rect l="l" t="t" r="r" b="b"/>
              <a:pathLst>
                <a:path w="3561" h="5633" extrusionOk="0">
                  <a:moveTo>
                    <a:pt x="3561" y="1"/>
                  </a:moveTo>
                  <a:lnTo>
                    <a:pt x="3561" y="1"/>
                  </a:lnTo>
                  <a:cubicBezTo>
                    <a:pt x="3549" y="13"/>
                    <a:pt x="3537" y="36"/>
                    <a:pt x="3525" y="48"/>
                  </a:cubicBezTo>
                  <a:cubicBezTo>
                    <a:pt x="3501" y="96"/>
                    <a:pt x="3465" y="155"/>
                    <a:pt x="3430" y="215"/>
                  </a:cubicBezTo>
                  <a:lnTo>
                    <a:pt x="3061" y="834"/>
                  </a:lnTo>
                  <a:cubicBezTo>
                    <a:pt x="2751" y="1346"/>
                    <a:pt x="2322" y="2060"/>
                    <a:pt x="1834" y="2846"/>
                  </a:cubicBezTo>
                  <a:cubicBezTo>
                    <a:pt x="1346" y="3620"/>
                    <a:pt x="882" y="4311"/>
                    <a:pt x="548" y="4811"/>
                  </a:cubicBezTo>
                  <a:lnTo>
                    <a:pt x="143" y="5406"/>
                  </a:lnTo>
                  <a:lnTo>
                    <a:pt x="36" y="5573"/>
                  </a:lnTo>
                  <a:cubicBezTo>
                    <a:pt x="24" y="5585"/>
                    <a:pt x="13" y="5608"/>
                    <a:pt x="1" y="5632"/>
                  </a:cubicBezTo>
                  <a:cubicBezTo>
                    <a:pt x="24" y="5608"/>
                    <a:pt x="36" y="5597"/>
                    <a:pt x="48" y="5573"/>
                  </a:cubicBezTo>
                  <a:lnTo>
                    <a:pt x="155" y="5418"/>
                  </a:lnTo>
                  <a:cubicBezTo>
                    <a:pt x="263" y="5287"/>
                    <a:pt x="405" y="5085"/>
                    <a:pt x="572" y="4835"/>
                  </a:cubicBezTo>
                  <a:cubicBezTo>
                    <a:pt x="917" y="4334"/>
                    <a:pt x="1382" y="3644"/>
                    <a:pt x="1870" y="2870"/>
                  </a:cubicBezTo>
                  <a:cubicBezTo>
                    <a:pt x="2358" y="2084"/>
                    <a:pt x="2787" y="1370"/>
                    <a:pt x="3084" y="846"/>
                  </a:cubicBezTo>
                  <a:cubicBezTo>
                    <a:pt x="3239" y="596"/>
                    <a:pt x="3358" y="382"/>
                    <a:pt x="3442" y="227"/>
                  </a:cubicBezTo>
                  <a:cubicBezTo>
                    <a:pt x="3477" y="155"/>
                    <a:pt x="3513" y="96"/>
                    <a:pt x="3537" y="60"/>
                  </a:cubicBezTo>
                  <a:cubicBezTo>
                    <a:pt x="3549" y="36"/>
                    <a:pt x="3549" y="13"/>
                    <a:pt x="356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91;p49">
              <a:extLst>
                <a:ext uri="{FF2B5EF4-FFF2-40B4-BE49-F238E27FC236}">
                  <a16:creationId xmlns:a16="http://schemas.microsoft.com/office/drawing/2014/main" id="{ADA949A0-C530-446A-94C2-55F3DCF0487D}"/>
                </a:ext>
              </a:extLst>
            </p:cNvPr>
            <p:cNvSpPr/>
            <p:nvPr/>
          </p:nvSpPr>
          <p:spPr>
            <a:xfrm>
              <a:off x="7797445" y="3491192"/>
              <a:ext cx="257099" cy="518816"/>
            </a:xfrm>
            <a:custGeom>
              <a:avLst/>
              <a:gdLst/>
              <a:ahLst/>
              <a:cxnLst/>
              <a:rect l="l" t="t" r="r" b="b"/>
              <a:pathLst>
                <a:path w="2561" h="5168" extrusionOk="0">
                  <a:moveTo>
                    <a:pt x="2548" y="1"/>
                  </a:moveTo>
                  <a:cubicBezTo>
                    <a:pt x="2536" y="1"/>
                    <a:pt x="1965" y="1144"/>
                    <a:pt x="1262" y="2572"/>
                  </a:cubicBezTo>
                  <a:cubicBezTo>
                    <a:pt x="560" y="4001"/>
                    <a:pt x="0" y="5156"/>
                    <a:pt x="12" y="5168"/>
                  </a:cubicBezTo>
                  <a:cubicBezTo>
                    <a:pt x="36" y="5168"/>
                    <a:pt x="607" y="4025"/>
                    <a:pt x="1310" y="2596"/>
                  </a:cubicBezTo>
                  <a:cubicBezTo>
                    <a:pt x="2001" y="1167"/>
                    <a:pt x="2560" y="12"/>
                    <a:pt x="254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92;p49">
              <a:extLst>
                <a:ext uri="{FF2B5EF4-FFF2-40B4-BE49-F238E27FC236}">
                  <a16:creationId xmlns:a16="http://schemas.microsoft.com/office/drawing/2014/main" id="{01254005-5DA9-4241-8A1F-4240C4D8FBAF}"/>
                </a:ext>
              </a:extLst>
            </p:cNvPr>
            <p:cNvSpPr/>
            <p:nvPr/>
          </p:nvSpPr>
          <p:spPr>
            <a:xfrm>
              <a:off x="7977948" y="3748194"/>
              <a:ext cx="90853" cy="178192"/>
            </a:xfrm>
            <a:custGeom>
              <a:avLst/>
              <a:gdLst/>
              <a:ahLst/>
              <a:cxnLst/>
              <a:rect l="l" t="t" r="r" b="b"/>
              <a:pathLst>
                <a:path w="905" h="1775" extrusionOk="0">
                  <a:moveTo>
                    <a:pt x="892" y="0"/>
                  </a:moveTo>
                  <a:cubicBezTo>
                    <a:pt x="875" y="0"/>
                    <a:pt x="663" y="389"/>
                    <a:pt x="429" y="870"/>
                  </a:cubicBezTo>
                  <a:cubicBezTo>
                    <a:pt x="179" y="1358"/>
                    <a:pt x="0" y="1762"/>
                    <a:pt x="12" y="1774"/>
                  </a:cubicBezTo>
                  <a:cubicBezTo>
                    <a:pt x="12" y="1774"/>
                    <a:pt x="226" y="1381"/>
                    <a:pt x="464" y="893"/>
                  </a:cubicBezTo>
                  <a:cubicBezTo>
                    <a:pt x="714" y="405"/>
                    <a:pt x="905" y="0"/>
                    <a:pt x="893" y="0"/>
                  </a:cubicBezTo>
                  <a:cubicBezTo>
                    <a:pt x="893" y="0"/>
                    <a:pt x="893" y="0"/>
                    <a:pt x="89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93;p49">
              <a:extLst>
                <a:ext uri="{FF2B5EF4-FFF2-40B4-BE49-F238E27FC236}">
                  <a16:creationId xmlns:a16="http://schemas.microsoft.com/office/drawing/2014/main" id="{8377921B-3138-4E82-A900-0E8FE3F9698B}"/>
                </a:ext>
              </a:extLst>
            </p:cNvPr>
            <p:cNvSpPr/>
            <p:nvPr/>
          </p:nvSpPr>
          <p:spPr>
            <a:xfrm>
              <a:off x="6498180" y="3726610"/>
              <a:ext cx="374154" cy="413707"/>
            </a:xfrm>
            <a:custGeom>
              <a:avLst/>
              <a:gdLst/>
              <a:ahLst/>
              <a:cxnLst/>
              <a:rect l="l" t="t" r="r" b="b"/>
              <a:pathLst>
                <a:path w="3727" h="4121" extrusionOk="0">
                  <a:moveTo>
                    <a:pt x="3715" y="1"/>
                  </a:moveTo>
                  <a:cubicBezTo>
                    <a:pt x="3692" y="1"/>
                    <a:pt x="2863" y="913"/>
                    <a:pt x="1846" y="2049"/>
                  </a:cubicBezTo>
                  <a:cubicBezTo>
                    <a:pt x="822" y="3192"/>
                    <a:pt x="0" y="4121"/>
                    <a:pt x="0" y="4121"/>
                  </a:cubicBezTo>
                  <a:cubicBezTo>
                    <a:pt x="0" y="4121"/>
                    <a:pt x="0" y="4121"/>
                    <a:pt x="1" y="4121"/>
                  </a:cubicBezTo>
                  <a:cubicBezTo>
                    <a:pt x="23" y="4121"/>
                    <a:pt x="864" y="3208"/>
                    <a:pt x="1881" y="2073"/>
                  </a:cubicBezTo>
                  <a:cubicBezTo>
                    <a:pt x="2905" y="942"/>
                    <a:pt x="3727" y="13"/>
                    <a:pt x="3715" y="1"/>
                  </a:cubicBezTo>
                  <a:cubicBezTo>
                    <a:pt x="3715" y="1"/>
                    <a:pt x="3715" y="1"/>
                    <a:pt x="371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94;p49">
              <a:extLst>
                <a:ext uri="{FF2B5EF4-FFF2-40B4-BE49-F238E27FC236}">
                  <a16:creationId xmlns:a16="http://schemas.microsoft.com/office/drawing/2014/main" id="{E675D709-C9CA-4852-8613-7E4E9F0E8976}"/>
                </a:ext>
              </a:extLst>
            </p:cNvPr>
            <p:cNvSpPr/>
            <p:nvPr/>
          </p:nvSpPr>
          <p:spPr>
            <a:xfrm>
              <a:off x="6288964" y="3712354"/>
              <a:ext cx="374254" cy="393328"/>
            </a:xfrm>
            <a:custGeom>
              <a:avLst/>
              <a:gdLst/>
              <a:ahLst/>
              <a:cxnLst/>
              <a:rect l="l" t="t" r="r" b="b"/>
              <a:pathLst>
                <a:path w="3728" h="3918" extrusionOk="0">
                  <a:moveTo>
                    <a:pt x="3715" y="0"/>
                  </a:moveTo>
                  <a:cubicBezTo>
                    <a:pt x="3692" y="0"/>
                    <a:pt x="2863" y="865"/>
                    <a:pt x="1846" y="1941"/>
                  </a:cubicBezTo>
                  <a:cubicBezTo>
                    <a:pt x="822" y="3024"/>
                    <a:pt x="1" y="3905"/>
                    <a:pt x="12" y="3917"/>
                  </a:cubicBezTo>
                  <a:cubicBezTo>
                    <a:pt x="24" y="3917"/>
                    <a:pt x="858" y="3048"/>
                    <a:pt x="1882" y="1977"/>
                  </a:cubicBezTo>
                  <a:cubicBezTo>
                    <a:pt x="2906" y="893"/>
                    <a:pt x="3727" y="12"/>
                    <a:pt x="3715" y="0"/>
                  </a:cubicBezTo>
                  <a:cubicBezTo>
                    <a:pt x="3715" y="0"/>
                    <a:pt x="3715" y="0"/>
                    <a:pt x="371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95;p49">
              <a:extLst>
                <a:ext uri="{FF2B5EF4-FFF2-40B4-BE49-F238E27FC236}">
                  <a16:creationId xmlns:a16="http://schemas.microsoft.com/office/drawing/2014/main" id="{67E6232D-2457-4EA0-B7D2-2F122B56B2A5}"/>
                </a:ext>
              </a:extLst>
            </p:cNvPr>
            <p:cNvSpPr/>
            <p:nvPr/>
          </p:nvSpPr>
          <p:spPr>
            <a:xfrm>
              <a:off x="6046319" y="3665672"/>
              <a:ext cx="334801" cy="392224"/>
            </a:xfrm>
            <a:custGeom>
              <a:avLst/>
              <a:gdLst/>
              <a:ahLst/>
              <a:cxnLst/>
              <a:rect l="l" t="t" r="r" b="b"/>
              <a:pathLst>
                <a:path w="3335" h="3907" extrusionOk="0">
                  <a:moveTo>
                    <a:pt x="3334" y="1"/>
                  </a:moveTo>
                  <a:cubicBezTo>
                    <a:pt x="3312" y="1"/>
                    <a:pt x="2566" y="865"/>
                    <a:pt x="1656" y="1942"/>
                  </a:cubicBezTo>
                  <a:cubicBezTo>
                    <a:pt x="739" y="3013"/>
                    <a:pt x="1" y="3894"/>
                    <a:pt x="13" y="3906"/>
                  </a:cubicBezTo>
                  <a:cubicBezTo>
                    <a:pt x="13" y="3906"/>
                    <a:pt x="13" y="3906"/>
                    <a:pt x="13" y="3906"/>
                  </a:cubicBezTo>
                  <a:cubicBezTo>
                    <a:pt x="34" y="3906"/>
                    <a:pt x="781" y="3030"/>
                    <a:pt x="1691" y="1965"/>
                  </a:cubicBezTo>
                  <a:cubicBezTo>
                    <a:pt x="2608" y="894"/>
                    <a:pt x="3334" y="13"/>
                    <a:pt x="3334" y="1"/>
                  </a:cubicBezTo>
                  <a:cubicBezTo>
                    <a:pt x="3334" y="1"/>
                    <a:pt x="3334" y="1"/>
                    <a:pt x="333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96;p49">
              <a:extLst>
                <a:ext uri="{FF2B5EF4-FFF2-40B4-BE49-F238E27FC236}">
                  <a16:creationId xmlns:a16="http://schemas.microsoft.com/office/drawing/2014/main" id="{E5934E5A-F565-456E-9C13-616FE72DF317}"/>
                </a:ext>
              </a:extLst>
            </p:cNvPr>
            <p:cNvSpPr/>
            <p:nvPr/>
          </p:nvSpPr>
          <p:spPr>
            <a:xfrm>
              <a:off x="5832385" y="3628628"/>
              <a:ext cx="332391" cy="340824"/>
            </a:xfrm>
            <a:custGeom>
              <a:avLst/>
              <a:gdLst/>
              <a:ahLst/>
              <a:cxnLst/>
              <a:rect l="l" t="t" r="r" b="b"/>
              <a:pathLst>
                <a:path w="3311" h="3395" extrusionOk="0">
                  <a:moveTo>
                    <a:pt x="3310" y="1"/>
                  </a:moveTo>
                  <a:lnTo>
                    <a:pt x="3310" y="1"/>
                  </a:lnTo>
                  <a:cubicBezTo>
                    <a:pt x="3298" y="13"/>
                    <a:pt x="3287" y="25"/>
                    <a:pt x="3275" y="36"/>
                  </a:cubicBezTo>
                  <a:lnTo>
                    <a:pt x="3179" y="132"/>
                  </a:lnTo>
                  <a:lnTo>
                    <a:pt x="2834" y="501"/>
                  </a:lnTo>
                  <a:cubicBezTo>
                    <a:pt x="2536" y="822"/>
                    <a:pt x="2132" y="1251"/>
                    <a:pt x="1667" y="1715"/>
                  </a:cubicBezTo>
                  <a:cubicBezTo>
                    <a:pt x="1215" y="2180"/>
                    <a:pt x="798" y="2608"/>
                    <a:pt x="489" y="2906"/>
                  </a:cubicBezTo>
                  <a:lnTo>
                    <a:pt x="131" y="3263"/>
                  </a:lnTo>
                  <a:lnTo>
                    <a:pt x="24" y="3358"/>
                  </a:lnTo>
                  <a:cubicBezTo>
                    <a:pt x="12" y="3370"/>
                    <a:pt x="12" y="3382"/>
                    <a:pt x="0" y="3394"/>
                  </a:cubicBezTo>
                  <a:cubicBezTo>
                    <a:pt x="12" y="3394"/>
                    <a:pt x="24" y="3382"/>
                    <a:pt x="36" y="3370"/>
                  </a:cubicBezTo>
                  <a:lnTo>
                    <a:pt x="143" y="3275"/>
                  </a:lnTo>
                  <a:cubicBezTo>
                    <a:pt x="227" y="3192"/>
                    <a:pt x="358" y="3073"/>
                    <a:pt x="512" y="2930"/>
                  </a:cubicBezTo>
                  <a:cubicBezTo>
                    <a:pt x="822" y="2632"/>
                    <a:pt x="1251" y="2215"/>
                    <a:pt x="1703" y="1751"/>
                  </a:cubicBezTo>
                  <a:cubicBezTo>
                    <a:pt x="2155" y="1275"/>
                    <a:pt x="2560" y="846"/>
                    <a:pt x="2858" y="525"/>
                  </a:cubicBezTo>
                  <a:cubicBezTo>
                    <a:pt x="3001" y="370"/>
                    <a:pt x="3108" y="239"/>
                    <a:pt x="3191" y="144"/>
                  </a:cubicBezTo>
                  <a:lnTo>
                    <a:pt x="3287" y="36"/>
                  </a:lnTo>
                  <a:cubicBezTo>
                    <a:pt x="3298" y="13"/>
                    <a:pt x="3310" y="1"/>
                    <a:pt x="331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97;p49">
              <a:extLst>
                <a:ext uri="{FF2B5EF4-FFF2-40B4-BE49-F238E27FC236}">
                  <a16:creationId xmlns:a16="http://schemas.microsoft.com/office/drawing/2014/main" id="{796A4D21-D6B7-4208-95DC-F4000A2ADE3F}"/>
                </a:ext>
              </a:extLst>
            </p:cNvPr>
            <p:cNvSpPr/>
            <p:nvPr/>
          </p:nvSpPr>
          <p:spPr>
            <a:xfrm>
              <a:off x="5644753" y="3558153"/>
              <a:ext cx="325163" cy="323959"/>
            </a:xfrm>
            <a:custGeom>
              <a:avLst/>
              <a:gdLst/>
              <a:ahLst/>
              <a:cxnLst/>
              <a:rect l="l" t="t" r="r" b="b"/>
              <a:pathLst>
                <a:path w="3239" h="3227" extrusionOk="0">
                  <a:moveTo>
                    <a:pt x="3239" y="0"/>
                  </a:moveTo>
                  <a:cubicBezTo>
                    <a:pt x="3238" y="1"/>
                    <a:pt x="3226" y="12"/>
                    <a:pt x="3203" y="24"/>
                  </a:cubicBezTo>
                  <a:lnTo>
                    <a:pt x="3096" y="119"/>
                  </a:lnTo>
                  <a:cubicBezTo>
                    <a:pt x="3012" y="191"/>
                    <a:pt x="2881" y="298"/>
                    <a:pt x="2727" y="441"/>
                  </a:cubicBezTo>
                  <a:cubicBezTo>
                    <a:pt x="2417" y="703"/>
                    <a:pt x="1988" y="1096"/>
                    <a:pt x="1548" y="1536"/>
                  </a:cubicBezTo>
                  <a:cubicBezTo>
                    <a:pt x="1095" y="1989"/>
                    <a:pt x="703" y="2405"/>
                    <a:pt x="429" y="2715"/>
                  </a:cubicBezTo>
                  <a:cubicBezTo>
                    <a:pt x="286" y="2870"/>
                    <a:pt x="179" y="2989"/>
                    <a:pt x="107" y="3084"/>
                  </a:cubicBezTo>
                  <a:lnTo>
                    <a:pt x="24" y="3191"/>
                  </a:lnTo>
                  <a:cubicBezTo>
                    <a:pt x="12" y="3203"/>
                    <a:pt x="0" y="3215"/>
                    <a:pt x="0" y="3227"/>
                  </a:cubicBezTo>
                  <a:cubicBezTo>
                    <a:pt x="12" y="3215"/>
                    <a:pt x="24" y="3203"/>
                    <a:pt x="36" y="3191"/>
                  </a:cubicBezTo>
                  <a:lnTo>
                    <a:pt x="119" y="3096"/>
                  </a:lnTo>
                  <a:lnTo>
                    <a:pt x="453" y="2739"/>
                  </a:lnTo>
                  <a:cubicBezTo>
                    <a:pt x="738" y="2429"/>
                    <a:pt x="1131" y="2024"/>
                    <a:pt x="1584" y="1572"/>
                  </a:cubicBezTo>
                  <a:cubicBezTo>
                    <a:pt x="2024" y="1131"/>
                    <a:pt x="2441" y="738"/>
                    <a:pt x="2750" y="453"/>
                  </a:cubicBezTo>
                  <a:lnTo>
                    <a:pt x="3108" y="131"/>
                  </a:lnTo>
                  <a:lnTo>
                    <a:pt x="3203" y="36"/>
                  </a:lnTo>
                  <a:cubicBezTo>
                    <a:pt x="3226" y="12"/>
                    <a:pt x="3238" y="1"/>
                    <a:pt x="323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98;p49">
              <a:extLst>
                <a:ext uri="{FF2B5EF4-FFF2-40B4-BE49-F238E27FC236}">
                  <a16:creationId xmlns:a16="http://schemas.microsoft.com/office/drawing/2014/main" id="{C4DE7143-3271-46D1-AA94-656A2E250D80}"/>
                </a:ext>
              </a:extLst>
            </p:cNvPr>
            <p:cNvSpPr/>
            <p:nvPr/>
          </p:nvSpPr>
          <p:spPr>
            <a:xfrm>
              <a:off x="5546671" y="3489988"/>
              <a:ext cx="226078" cy="197367"/>
            </a:xfrm>
            <a:custGeom>
              <a:avLst/>
              <a:gdLst/>
              <a:ahLst/>
              <a:cxnLst/>
              <a:rect l="l" t="t" r="r" b="b"/>
              <a:pathLst>
                <a:path w="2252" h="1966" extrusionOk="0">
                  <a:moveTo>
                    <a:pt x="2238" y="0"/>
                  </a:moveTo>
                  <a:cubicBezTo>
                    <a:pt x="2214" y="0"/>
                    <a:pt x="1719" y="425"/>
                    <a:pt x="1108" y="965"/>
                  </a:cubicBezTo>
                  <a:cubicBezTo>
                    <a:pt x="501" y="1513"/>
                    <a:pt x="1" y="1965"/>
                    <a:pt x="13" y="1965"/>
                  </a:cubicBezTo>
                  <a:cubicBezTo>
                    <a:pt x="13" y="1965"/>
                    <a:pt x="13" y="1965"/>
                    <a:pt x="13" y="1965"/>
                  </a:cubicBezTo>
                  <a:cubicBezTo>
                    <a:pt x="38" y="1965"/>
                    <a:pt x="533" y="1541"/>
                    <a:pt x="1144" y="1001"/>
                  </a:cubicBezTo>
                  <a:cubicBezTo>
                    <a:pt x="1763" y="453"/>
                    <a:pt x="2251" y="13"/>
                    <a:pt x="2239" y="1"/>
                  </a:cubicBezTo>
                  <a:cubicBezTo>
                    <a:pt x="2239" y="0"/>
                    <a:pt x="2239" y="0"/>
                    <a:pt x="223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99;p49">
              <a:extLst>
                <a:ext uri="{FF2B5EF4-FFF2-40B4-BE49-F238E27FC236}">
                  <a16:creationId xmlns:a16="http://schemas.microsoft.com/office/drawing/2014/main" id="{AC3E8201-A0BF-47DD-B93A-8FABD8B0AC9D}"/>
                </a:ext>
              </a:extLst>
            </p:cNvPr>
            <p:cNvSpPr/>
            <p:nvPr/>
          </p:nvSpPr>
          <p:spPr>
            <a:xfrm>
              <a:off x="6171808" y="1144850"/>
              <a:ext cx="223669" cy="352068"/>
            </a:xfrm>
            <a:custGeom>
              <a:avLst/>
              <a:gdLst/>
              <a:ahLst/>
              <a:cxnLst/>
              <a:rect l="l" t="t" r="r" b="b"/>
              <a:pathLst>
                <a:path w="2228" h="3507" extrusionOk="0">
                  <a:moveTo>
                    <a:pt x="489" y="1"/>
                  </a:moveTo>
                  <a:lnTo>
                    <a:pt x="48" y="286"/>
                  </a:lnTo>
                  <a:cubicBezTo>
                    <a:pt x="1" y="822"/>
                    <a:pt x="13" y="1358"/>
                    <a:pt x="60" y="1882"/>
                  </a:cubicBezTo>
                  <a:cubicBezTo>
                    <a:pt x="72" y="2179"/>
                    <a:pt x="144" y="2477"/>
                    <a:pt x="251" y="2751"/>
                  </a:cubicBezTo>
                  <a:cubicBezTo>
                    <a:pt x="358" y="3037"/>
                    <a:pt x="560" y="3275"/>
                    <a:pt x="822" y="3418"/>
                  </a:cubicBezTo>
                  <a:cubicBezTo>
                    <a:pt x="958" y="3478"/>
                    <a:pt x="1102" y="3507"/>
                    <a:pt x="1244" y="3507"/>
                  </a:cubicBezTo>
                  <a:cubicBezTo>
                    <a:pt x="1526" y="3507"/>
                    <a:pt x="1799" y="3393"/>
                    <a:pt x="1989" y="3180"/>
                  </a:cubicBezTo>
                  <a:cubicBezTo>
                    <a:pt x="2144" y="3001"/>
                    <a:pt x="2227" y="2775"/>
                    <a:pt x="2215" y="2537"/>
                  </a:cubicBezTo>
                  <a:cubicBezTo>
                    <a:pt x="2192" y="2299"/>
                    <a:pt x="2061" y="2084"/>
                    <a:pt x="1858" y="1965"/>
                  </a:cubicBezTo>
                  <a:cubicBezTo>
                    <a:pt x="1715" y="1870"/>
                    <a:pt x="1501" y="1834"/>
                    <a:pt x="1430" y="1667"/>
                  </a:cubicBezTo>
                  <a:cubicBezTo>
                    <a:pt x="1370" y="1537"/>
                    <a:pt x="1430" y="1382"/>
                    <a:pt x="1418" y="1239"/>
                  </a:cubicBezTo>
                  <a:cubicBezTo>
                    <a:pt x="1406" y="1084"/>
                    <a:pt x="1322" y="929"/>
                    <a:pt x="1179" y="858"/>
                  </a:cubicBezTo>
                  <a:cubicBezTo>
                    <a:pt x="1049" y="786"/>
                    <a:pt x="906" y="775"/>
                    <a:pt x="775" y="715"/>
                  </a:cubicBezTo>
                  <a:cubicBezTo>
                    <a:pt x="513" y="584"/>
                    <a:pt x="394" y="274"/>
                    <a:pt x="48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00;p49">
              <a:extLst>
                <a:ext uri="{FF2B5EF4-FFF2-40B4-BE49-F238E27FC236}">
                  <a16:creationId xmlns:a16="http://schemas.microsoft.com/office/drawing/2014/main" id="{640D70EB-22AF-472E-B3E9-A4EF8FCB8AB7}"/>
                </a:ext>
              </a:extLst>
            </p:cNvPr>
            <p:cNvSpPr/>
            <p:nvPr/>
          </p:nvSpPr>
          <p:spPr>
            <a:xfrm>
              <a:off x="5929162" y="975088"/>
              <a:ext cx="184216" cy="268342"/>
            </a:xfrm>
            <a:custGeom>
              <a:avLst/>
              <a:gdLst/>
              <a:ahLst/>
              <a:cxnLst/>
              <a:rect l="l" t="t" r="r" b="b"/>
              <a:pathLst>
                <a:path w="1835" h="2673" extrusionOk="0">
                  <a:moveTo>
                    <a:pt x="1060" y="1"/>
                  </a:moveTo>
                  <a:lnTo>
                    <a:pt x="1144" y="25"/>
                  </a:lnTo>
                  <a:cubicBezTo>
                    <a:pt x="1099" y="16"/>
                    <a:pt x="1054" y="12"/>
                    <a:pt x="1009" y="12"/>
                  </a:cubicBezTo>
                  <a:cubicBezTo>
                    <a:pt x="741" y="12"/>
                    <a:pt x="472" y="158"/>
                    <a:pt x="298" y="382"/>
                  </a:cubicBezTo>
                  <a:cubicBezTo>
                    <a:pt x="96" y="656"/>
                    <a:pt x="1" y="989"/>
                    <a:pt x="13" y="1323"/>
                  </a:cubicBezTo>
                  <a:cubicBezTo>
                    <a:pt x="25" y="1668"/>
                    <a:pt x="108" y="1989"/>
                    <a:pt x="251" y="2299"/>
                  </a:cubicBezTo>
                  <a:cubicBezTo>
                    <a:pt x="287" y="2430"/>
                    <a:pt x="358" y="2537"/>
                    <a:pt x="465" y="2620"/>
                  </a:cubicBezTo>
                  <a:cubicBezTo>
                    <a:pt x="526" y="2657"/>
                    <a:pt x="593" y="2673"/>
                    <a:pt x="662" y="2673"/>
                  </a:cubicBezTo>
                  <a:cubicBezTo>
                    <a:pt x="792" y="2673"/>
                    <a:pt x="927" y="2615"/>
                    <a:pt x="1037" y="2537"/>
                  </a:cubicBezTo>
                  <a:cubicBezTo>
                    <a:pt x="1525" y="2204"/>
                    <a:pt x="1811" y="1656"/>
                    <a:pt x="1822" y="1061"/>
                  </a:cubicBezTo>
                  <a:cubicBezTo>
                    <a:pt x="1834" y="822"/>
                    <a:pt x="1775" y="572"/>
                    <a:pt x="1644" y="358"/>
                  </a:cubicBezTo>
                  <a:cubicBezTo>
                    <a:pt x="1525" y="144"/>
                    <a:pt x="1310" y="13"/>
                    <a:pt x="106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01;p49">
              <a:extLst>
                <a:ext uri="{FF2B5EF4-FFF2-40B4-BE49-F238E27FC236}">
                  <a16:creationId xmlns:a16="http://schemas.microsoft.com/office/drawing/2014/main" id="{9C56D08E-D700-4B9F-81F0-14765FC78318}"/>
                </a:ext>
              </a:extLst>
            </p:cNvPr>
            <p:cNvSpPr/>
            <p:nvPr/>
          </p:nvSpPr>
          <p:spPr>
            <a:xfrm>
              <a:off x="5396084" y="1963640"/>
              <a:ext cx="1342415" cy="255894"/>
            </a:xfrm>
            <a:custGeom>
              <a:avLst/>
              <a:gdLst/>
              <a:ahLst/>
              <a:cxnLst/>
              <a:rect l="l" t="t" r="r" b="b"/>
              <a:pathLst>
                <a:path w="13372" h="2549" extrusionOk="0">
                  <a:moveTo>
                    <a:pt x="5870" y="0"/>
                  </a:moveTo>
                  <a:lnTo>
                    <a:pt x="5847" y="36"/>
                  </a:lnTo>
                  <a:lnTo>
                    <a:pt x="1703" y="131"/>
                  </a:lnTo>
                  <a:cubicBezTo>
                    <a:pt x="870" y="131"/>
                    <a:pt x="1" y="643"/>
                    <a:pt x="1" y="1286"/>
                  </a:cubicBezTo>
                  <a:cubicBezTo>
                    <a:pt x="1" y="1888"/>
                    <a:pt x="293" y="2548"/>
                    <a:pt x="1017" y="2548"/>
                  </a:cubicBezTo>
                  <a:cubicBezTo>
                    <a:pt x="1023" y="2548"/>
                    <a:pt x="1030" y="2548"/>
                    <a:pt x="1036" y="2548"/>
                  </a:cubicBezTo>
                  <a:lnTo>
                    <a:pt x="6692" y="2513"/>
                  </a:lnTo>
                  <a:lnTo>
                    <a:pt x="12347" y="2513"/>
                  </a:lnTo>
                  <a:cubicBezTo>
                    <a:pt x="12357" y="2513"/>
                    <a:pt x="12366" y="2513"/>
                    <a:pt x="12376" y="2513"/>
                  </a:cubicBezTo>
                  <a:cubicBezTo>
                    <a:pt x="13091" y="2513"/>
                    <a:pt x="13288" y="2065"/>
                    <a:pt x="13288" y="1548"/>
                  </a:cubicBezTo>
                  <a:cubicBezTo>
                    <a:pt x="13371" y="560"/>
                    <a:pt x="12752" y="381"/>
                    <a:pt x="12121" y="369"/>
                  </a:cubicBezTo>
                  <a:lnTo>
                    <a:pt x="7549" y="108"/>
                  </a:lnTo>
                  <a:cubicBezTo>
                    <a:pt x="7525" y="36"/>
                    <a:pt x="7502" y="0"/>
                    <a:pt x="7502" y="0"/>
                  </a:cubicBezTo>
                  <a:lnTo>
                    <a:pt x="6263" y="24"/>
                  </a:lnTo>
                  <a:lnTo>
                    <a:pt x="5870"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02;p49">
              <a:extLst>
                <a:ext uri="{FF2B5EF4-FFF2-40B4-BE49-F238E27FC236}">
                  <a16:creationId xmlns:a16="http://schemas.microsoft.com/office/drawing/2014/main" id="{5539A6CD-A2ED-48BE-A856-1240423F8D91}"/>
                </a:ext>
              </a:extLst>
            </p:cNvPr>
            <p:cNvSpPr/>
            <p:nvPr/>
          </p:nvSpPr>
          <p:spPr>
            <a:xfrm>
              <a:off x="5552694" y="2047266"/>
              <a:ext cx="537990" cy="173474"/>
            </a:xfrm>
            <a:custGeom>
              <a:avLst/>
              <a:gdLst/>
              <a:ahLst/>
              <a:cxnLst/>
              <a:rect l="l" t="t" r="r" b="b"/>
              <a:pathLst>
                <a:path w="5359" h="1728" extrusionOk="0">
                  <a:moveTo>
                    <a:pt x="453" y="1"/>
                  </a:moveTo>
                  <a:lnTo>
                    <a:pt x="727" y="37"/>
                  </a:lnTo>
                  <a:lnTo>
                    <a:pt x="1774" y="156"/>
                  </a:lnTo>
                  <a:lnTo>
                    <a:pt x="5253" y="534"/>
                  </a:lnTo>
                  <a:lnTo>
                    <a:pt x="5253" y="534"/>
                  </a:lnTo>
                  <a:cubicBezTo>
                    <a:pt x="5275" y="790"/>
                    <a:pt x="5287" y="1056"/>
                    <a:pt x="5311" y="1322"/>
                  </a:cubicBezTo>
                  <a:cubicBezTo>
                    <a:pt x="5311" y="1449"/>
                    <a:pt x="5322" y="1576"/>
                    <a:pt x="5333" y="1692"/>
                  </a:cubicBezTo>
                  <a:lnTo>
                    <a:pt x="5333" y="1692"/>
                  </a:lnTo>
                  <a:lnTo>
                    <a:pt x="1548" y="1703"/>
                  </a:lnTo>
                  <a:lnTo>
                    <a:pt x="417" y="1715"/>
                  </a:lnTo>
                  <a:lnTo>
                    <a:pt x="0" y="1715"/>
                  </a:lnTo>
                  <a:lnTo>
                    <a:pt x="24" y="1727"/>
                  </a:lnTo>
                  <a:lnTo>
                    <a:pt x="5358" y="1727"/>
                  </a:lnTo>
                  <a:lnTo>
                    <a:pt x="5358" y="1703"/>
                  </a:lnTo>
                  <a:cubicBezTo>
                    <a:pt x="5358" y="1584"/>
                    <a:pt x="5346" y="1453"/>
                    <a:pt x="5334" y="1322"/>
                  </a:cubicBezTo>
                  <a:cubicBezTo>
                    <a:pt x="5322" y="1049"/>
                    <a:pt x="5299" y="775"/>
                    <a:pt x="5287" y="513"/>
                  </a:cubicBezTo>
                  <a:lnTo>
                    <a:pt x="5287" y="501"/>
                  </a:lnTo>
                  <a:lnTo>
                    <a:pt x="5275" y="501"/>
                  </a:lnTo>
                  <a:lnTo>
                    <a:pt x="1774" y="132"/>
                  </a:lnTo>
                  <a:lnTo>
                    <a:pt x="739" y="25"/>
                  </a:lnTo>
                  <a:lnTo>
                    <a:pt x="453"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03;p49">
              <a:extLst>
                <a:ext uri="{FF2B5EF4-FFF2-40B4-BE49-F238E27FC236}">
                  <a16:creationId xmlns:a16="http://schemas.microsoft.com/office/drawing/2014/main" id="{9A2CEC7F-21BE-462C-A4CE-95C35AC59422}"/>
                </a:ext>
              </a:extLst>
            </p:cNvPr>
            <p:cNvSpPr/>
            <p:nvPr/>
          </p:nvSpPr>
          <p:spPr>
            <a:xfrm>
              <a:off x="5546671" y="2018554"/>
              <a:ext cx="122074" cy="37345"/>
            </a:xfrm>
            <a:custGeom>
              <a:avLst/>
              <a:gdLst/>
              <a:ahLst/>
              <a:cxnLst/>
              <a:rect l="l" t="t" r="r" b="b"/>
              <a:pathLst>
                <a:path w="1216" h="372" extrusionOk="0">
                  <a:moveTo>
                    <a:pt x="245" y="0"/>
                  </a:moveTo>
                  <a:cubicBezTo>
                    <a:pt x="227" y="0"/>
                    <a:pt x="209" y="0"/>
                    <a:pt x="191" y="1"/>
                  </a:cubicBezTo>
                  <a:cubicBezTo>
                    <a:pt x="144" y="1"/>
                    <a:pt x="108" y="1"/>
                    <a:pt x="60" y="13"/>
                  </a:cubicBezTo>
                  <a:cubicBezTo>
                    <a:pt x="37" y="13"/>
                    <a:pt x="25" y="25"/>
                    <a:pt x="1" y="25"/>
                  </a:cubicBezTo>
                  <a:cubicBezTo>
                    <a:pt x="1" y="29"/>
                    <a:pt x="10" y="30"/>
                    <a:pt x="26" y="30"/>
                  </a:cubicBezTo>
                  <a:cubicBezTo>
                    <a:pt x="59" y="30"/>
                    <a:pt x="120" y="25"/>
                    <a:pt x="191" y="25"/>
                  </a:cubicBezTo>
                  <a:cubicBezTo>
                    <a:pt x="346" y="25"/>
                    <a:pt x="501" y="49"/>
                    <a:pt x="644" y="96"/>
                  </a:cubicBezTo>
                  <a:cubicBezTo>
                    <a:pt x="787" y="132"/>
                    <a:pt x="929" y="192"/>
                    <a:pt x="1060" y="275"/>
                  </a:cubicBezTo>
                  <a:cubicBezTo>
                    <a:pt x="1146" y="328"/>
                    <a:pt x="1202" y="372"/>
                    <a:pt x="1213" y="372"/>
                  </a:cubicBezTo>
                  <a:cubicBezTo>
                    <a:pt x="1215" y="372"/>
                    <a:pt x="1215" y="371"/>
                    <a:pt x="1215" y="370"/>
                  </a:cubicBezTo>
                  <a:cubicBezTo>
                    <a:pt x="1215" y="370"/>
                    <a:pt x="1203" y="358"/>
                    <a:pt x="1180" y="334"/>
                  </a:cubicBezTo>
                  <a:cubicBezTo>
                    <a:pt x="1144" y="299"/>
                    <a:pt x="1108" y="275"/>
                    <a:pt x="1072" y="251"/>
                  </a:cubicBezTo>
                  <a:cubicBezTo>
                    <a:pt x="825" y="94"/>
                    <a:pt x="546" y="0"/>
                    <a:pt x="24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04;p49">
              <a:extLst>
                <a:ext uri="{FF2B5EF4-FFF2-40B4-BE49-F238E27FC236}">
                  <a16:creationId xmlns:a16="http://schemas.microsoft.com/office/drawing/2014/main" id="{74CF45AE-30FD-4762-A938-6CC42F13C79D}"/>
                </a:ext>
              </a:extLst>
            </p:cNvPr>
            <p:cNvSpPr/>
            <p:nvPr/>
          </p:nvSpPr>
          <p:spPr>
            <a:xfrm>
              <a:off x="6173012" y="2029296"/>
              <a:ext cx="404070" cy="95872"/>
            </a:xfrm>
            <a:custGeom>
              <a:avLst/>
              <a:gdLst/>
              <a:ahLst/>
              <a:cxnLst/>
              <a:rect l="l" t="t" r="r" b="b"/>
              <a:pathLst>
                <a:path w="4025" h="955" extrusionOk="0">
                  <a:moveTo>
                    <a:pt x="4023" y="1"/>
                  </a:moveTo>
                  <a:cubicBezTo>
                    <a:pt x="3977" y="1"/>
                    <a:pt x="3091" y="211"/>
                    <a:pt x="2013" y="466"/>
                  </a:cubicBezTo>
                  <a:cubicBezTo>
                    <a:pt x="894" y="727"/>
                    <a:pt x="1" y="942"/>
                    <a:pt x="1" y="954"/>
                  </a:cubicBezTo>
                  <a:cubicBezTo>
                    <a:pt x="1" y="954"/>
                    <a:pt x="1" y="954"/>
                    <a:pt x="3" y="954"/>
                  </a:cubicBezTo>
                  <a:cubicBezTo>
                    <a:pt x="49" y="954"/>
                    <a:pt x="935" y="744"/>
                    <a:pt x="2013" y="489"/>
                  </a:cubicBezTo>
                  <a:cubicBezTo>
                    <a:pt x="3132" y="227"/>
                    <a:pt x="4025" y="13"/>
                    <a:pt x="4025" y="1"/>
                  </a:cubicBezTo>
                  <a:cubicBezTo>
                    <a:pt x="4025" y="1"/>
                    <a:pt x="4024" y="1"/>
                    <a:pt x="402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05;p49">
              <a:extLst>
                <a:ext uri="{FF2B5EF4-FFF2-40B4-BE49-F238E27FC236}">
                  <a16:creationId xmlns:a16="http://schemas.microsoft.com/office/drawing/2014/main" id="{E8FD3270-5A43-4576-B682-E73E2F781995}"/>
                </a:ext>
              </a:extLst>
            </p:cNvPr>
            <p:cNvSpPr/>
            <p:nvPr/>
          </p:nvSpPr>
          <p:spPr>
            <a:xfrm>
              <a:off x="6437142" y="2020964"/>
              <a:ext cx="63446" cy="43168"/>
            </a:xfrm>
            <a:custGeom>
              <a:avLst/>
              <a:gdLst/>
              <a:ahLst/>
              <a:cxnLst/>
              <a:rect l="l" t="t" r="r" b="b"/>
              <a:pathLst>
                <a:path w="632" h="430" extrusionOk="0">
                  <a:moveTo>
                    <a:pt x="632" y="1"/>
                  </a:moveTo>
                  <a:cubicBezTo>
                    <a:pt x="596" y="1"/>
                    <a:pt x="561" y="1"/>
                    <a:pt x="525" y="13"/>
                  </a:cubicBezTo>
                  <a:cubicBezTo>
                    <a:pt x="430" y="48"/>
                    <a:pt x="346" y="84"/>
                    <a:pt x="263" y="144"/>
                  </a:cubicBezTo>
                  <a:cubicBezTo>
                    <a:pt x="191" y="191"/>
                    <a:pt x="120" y="263"/>
                    <a:pt x="60" y="334"/>
                  </a:cubicBezTo>
                  <a:cubicBezTo>
                    <a:pt x="37" y="358"/>
                    <a:pt x="13" y="394"/>
                    <a:pt x="1" y="429"/>
                  </a:cubicBezTo>
                  <a:cubicBezTo>
                    <a:pt x="84" y="334"/>
                    <a:pt x="180" y="251"/>
                    <a:pt x="287" y="168"/>
                  </a:cubicBezTo>
                  <a:cubicBezTo>
                    <a:pt x="394" y="96"/>
                    <a:pt x="513" y="37"/>
                    <a:pt x="632"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06;p49">
              <a:extLst>
                <a:ext uri="{FF2B5EF4-FFF2-40B4-BE49-F238E27FC236}">
                  <a16:creationId xmlns:a16="http://schemas.microsoft.com/office/drawing/2014/main" id="{12FB32B3-DEAC-46AE-8A26-42DC12F82656}"/>
                </a:ext>
              </a:extLst>
            </p:cNvPr>
            <p:cNvSpPr/>
            <p:nvPr/>
          </p:nvSpPr>
          <p:spPr>
            <a:xfrm>
              <a:off x="6084568" y="2111818"/>
              <a:ext cx="84930" cy="104104"/>
            </a:xfrm>
            <a:custGeom>
              <a:avLst/>
              <a:gdLst/>
              <a:ahLst/>
              <a:cxnLst/>
              <a:rect l="l" t="t" r="r" b="b"/>
              <a:pathLst>
                <a:path w="846" h="1037" extrusionOk="0">
                  <a:moveTo>
                    <a:pt x="1" y="1"/>
                  </a:moveTo>
                  <a:lnTo>
                    <a:pt x="72" y="1025"/>
                  </a:lnTo>
                  <a:lnTo>
                    <a:pt x="846" y="1037"/>
                  </a:lnTo>
                  <a:lnTo>
                    <a:pt x="846" y="108"/>
                  </a:lnTo>
                  <a:lnTo>
                    <a:pt x="1"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07;p49">
              <a:extLst>
                <a:ext uri="{FF2B5EF4-FFF2-40B4-BE49-F238E27FC236}">
                  <a16:creationId xmlns:a16="http://schemas.microsoft.com/office/drawing/2014/main" id="{8EE78499-548F-4520-8161-5C24AD962A02}"/>
                </a:ext>
              </a:extLst>
            </p:cNvPr>
            <p:cNvSpPr/>
            <p:nvPr/>
          </p:nvSpPr>
          <p:spPr>
            <a:xfrm>
              <a:off x="6169398" y="2122560"/>
              <a:ext cx="210518" cy="100892"/>
            </a:xfrm>
            <a:custGeom>
              <a:avLst/>
              <a:gdLst/>
              <a:ahLst/>
              <a:cxnLst/>
              <a:rect l="l" t="t" r="r" b="b"/>
              <a:pathLst>
                <a:path w="2097" h="1005" extrusionOk="0">
                  <a:moveTo>
                    <a:pt x="1" y="1"/>
                  </a:moveTo>
                  <a:lnTo>
                    <a:pt x="1" y="930"/>
                  </a:lnTo>
                  <a:cubicBezTo>
                    <a:pt x="1" y="930"/>
                    <a:pt x="1412" y="1005"/>
                    <a:pt x="1801" y="1005"/>
                  </a:cubicBezTo>
                  <a:cubicBezTo>
                    <a:pt x="1850" y="1005"/>
                    <a:pt x="1882" y="1004"/>
                    <a:pt x="1894" y="1001"/>
                  </a:cubicBezTo>
                  <a:cubicBezTo>
                    <a:pt x="2025" y="977"/>
                    <a:pt x="2096" y="763"/>
                    <a:pt x="1858" y="584"/>
                  </a:cubicBezTo>
                  <a:cubicBezTo>
                    <a:pt x="1775" y="525"/>
                    <a:pt x="1382" y="418"/>
                    <a:pt x="1156" y="346"/>
                  </a:cubicBezTo>
                  <a:cubicBezTo>
                    <a:pt x="1037" y="299"/>
                    <a:pt x="918" y="239"/>
                    <a:pt x="799" y="179"/>
                  </a:cubicBezTo>
                  <a:lnTo>
                    <a:pt x="596" y="60"/>
                  </a:lnTo>
                  <a:cubicBezTo>
                    <a:pt x="537" y="25"/>
                    <a:pt x="453" y="1"/>
                    <a:pt x="38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08;p49">
              <a:extLst>
                <a:ext uri="{FF2B5EF4-FFF2-40B4-BE49-F238E27FC236}">
                  <a16:creationId xmlns:a16="http://schemas.microsoft.com/office/drawing/2014/main" id="{2D0520E8-011A-4A44-97F1-4CC271DEABDC}"/>
                </a:ext>
              </a:extLst>
            </p:cNvPr>
            <p:cNvSpPr/>
            <p:nvPr/>
          </p:nvSpPr>
          <p:spPr>
            <a:xfrm>
              <a:off x="6228027" y="2159604"/>
              <a:ext cx="4819" cy="49191"/>
            </a:xfrm>
            <a:custGeom>
              <a:avLst/>
              <a:gdLst/>
              <a:ahLst/>
              <a:cxnLst/>
              <a:rect l="l" t="t" r="r" b="b"/>
              <a:pathLst>
                <a:path w="48" h="490" extrusionOk="0">
                  <a:moveTo>
                    <a:pt x="36" y="1"/>
                  </a:moveTo>
                  <a:cubicBezTo>
                    <a:pt x="12" y="84"/>
                    <a:pt x="0" y="168"/>
                    <a:pt x="12" y="239"/>
                  </a:cubicBezTo>
                  <a:cubicBezTo>
                    <a:pt x="0" y="322"/>
                    <a:pt x="24" y="406"/>
                    <a:pt x="48" y="489"/>
                  </a:cubicBezTo>
                  <a:cubicBezTo>
                    <a:pt x="48" y="406"/>
                    <a:pt x="48" y="322"/>
                    <a:pt x="36" y="239"/>
                  </a:cubicBezTo>
                  <a:cubicBezTo>
                    <a:pt x="48" y="168"/>
                    <a:pt x="36" y="84"/>
                    <a:pt x="3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09;p49">
              <a:extLst>
                <a:ext uri="{FF2B5EF4-FFF2-40B4-BE49-F238E27FC236}">
                  <a16:creationId xmlns:a16="http://schemas.microsoft.com/office/drawing/2014/main" id="{F0D9118D-2C22-45E8-8E1A-A0B54CC8AA38}"/>
                </a:ext>
              </a:extLst>
            </p:cNvPr>
            <p:cNvSpPr/>
            <p:nvPr/>
          </p:nvSpPr>
          <p:spPr>
            <a:xfrm>
              <a:off x="6249511" y="2163218"/>
              <a:ext cx="3714" cy="44372"/>
            </a:xfrm>
            <a:custGeom>
              <a:avLst/>
              <a:gdLst/>
              <a:ahLst/>
              <a:cxnLst/>
              <a:rect l="l" t="t" r="r" b="b"/>
              <a:pathLst>
                <a:path w="37" h="442" extrusionOk="0">
                  <a:moveTo>
                    <a:pt x="24" y="1"/>
                  </a:moveTo>
                  <a:cubicBezTo>
                    <a:pt x="1" y="72"/>
                    <a:pt x="1" y="144"/>
                    <a:pt x="1" y="227"/>
                  </a:cubicBezTo>
                  <a:cubicBezTo>
                    <a:pt x="1" y="298"/>
                    <a:pt x="1" y="370"/>
                    <a:pt x="13" y="441"/>
                  </a:cubicBezTo>
                  <a:cubicBezTo>
                    <a:pt x="36" y="370"/>
                    <a:pt x="36" y="298"/>
                    <a:pt x="36" y="227"/>
                  </a:cubicBezTo>
                  <a:cubicBezTo>
                    <a:pt x="36" y="144"/>
                    <a:pt x="36" y="72"/>
                    <a:pt x="2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10;p49">
              <a:extLst>
                <a:ext uri="{FF2B5EF4-FFF2-40B4-BE49-F238E27FC236}">
                  <a16:creationId xmlns:a16="http://schemas.microsoft.com/office/drawing/2014/main" id="{60CFE780-3E7C-4BDB-819A-318572EFE346}"/>
                </a:ext>
              </a:extLst>
            </p:cNvPr>
            <p:cNvSpPr/>
            <p:nvPr/>
          </p:nvSpPr>
          <p:spPr>
            <a:xfrm>
              <a:off x="6268685" y="2165627"/>
              <a:ext cx="4819" cy="45477"/>
            </a:xfrm>
            <a:custGeom>
              <a:avLst/>
              <a:gdLst/>
              <a:ahLst/>
              <a:cxnLst/>
              <a:rect l="l" t="t" r="r" b="b"/>
              <a:pathLst>
                <a:path w="48" h="453" extrusionOk="0">
                  <a:moveTo>
                    <a:pt x="0" y="1"/>
                  </a:moveTo>
                  <a:cubicBezTo>
                    <a:pt x="0" y="155"/>
                    <a:pt x="12" y="310"/>
                    <a:pt x="36" y="453"/>
                  </a:cubicBezTo>
                  <a:cubicBezTo>
                    <a:pt x="48" y="382"/>
                    <a:pt x="48" y="298"/>
                    <a:pt x="36" y="227"/>
                  </a:cubicBezTo>
                  <a:cubicBezTo>
                    <a:pt x="36" y="155"/>
                    <a:pt x="24" y="72"/>
                    <a:pt x="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11;p49">
              <a:extLst>
                <a:ext uri="{FF2B5EF4-FFF2-40B4-BE49-F238E27FC236}">
                  <a16:creationId xmlns:a16="http://schemas.microsoft.com/office/drawing/2014/main" id="{4013C1D5-7AFB-4845-A4FD-758F39F6491F}"/>
                </a:ext>
              </a:extLst>
            </p:cNvPr>
            <p:cNvSpPr/>
            <p:nvPr/>
          </p:nvSpPr>
          <p:spPr>
            <a:xfrm>
              <a:off x="6177831" y="2145348"/>
              <a:ext cx="38349" cy="72984"/>
            </a:xfrm>
            <a:custGeom>
              <a:avLst/>
              <a:gdLst/>
              <a:ahLst/>
              <a:cxnLst/>
              <a:rect l="l" t="t" r="r" b="b"/>
              <a:pathLst>
                <a:path w="382" h="727" extrusionOk="0">
                  <a:moveTo>
                    <a:pt x="96" y="19"/>
                  </a:moveTo>
                  <a:cubicBezTo>
                    <a:pt x="104" y="19"/>
                    <a:pt x="112" y="20"/>
                    <a:pt x="119" y="24"/>
                  </a:cubicBezTo>
                  <a:cubicBezTo>
                    <a:pt x="179" y="48"/>
                    <a:pt x="238" y="95"/>
                    <a:pt x="286" y="155"/>
                  </a:cubicBezTo>
                  <a:cubicBezTo>
                    <a:pt x="327" y="219"/>
                    <a:pt x="345" y="291"/>
                    <a:pt x="344" y="362"/>
                  </a:cubicBezTo>
                  <a:lnTo>
                    <a:pt x="344" y="362"/>
                  </a:lnTo>
                  <a:cubicBezTo>
                    <a:pt x="264" y="320"/>
                    <a:pt x="193" y="276"/>
                    <a:pt x="131" y="214"/>
                  </a:cubicBezTo>
                  <a:cubicBezTo>
                    <a:pt x="96" y="191"/>
                    <a:pt x="60" y="143"/>
                    <a:pt x="36" y="107"/>
                  </a:cubicBezTo>
                  <a:cubicBezTo>
                    <a:pt x="24" y="83"/>
                    <a:pt x="36" y="60"/>
                    <a:pt x="48" y="36"/>
                  </a:cubicBezTo>
                  <a:cubicBezTo>
                    <a:pt x="56" y="27"/>
                    <a:pt x="77" y="19"/>
                    <a:pt x="96" y="19"/>
                  </a:cubicBezTo>
                  <a:close/>
                  <a:moveTo>
                    <a:pt x="342" y="389"/>
                  </a:moveTo>
                  <a:lnTo>
                    <a:pt x="342" y="389"/>
                  </a:lnTo>
                  <a:cubicBezTo>
                    <a:pt x="332" y="494"/>
                    <a:pt x="279" y="594"/>
                    <a:pt x="191" y="655"/>
                  </a:cubicBezTo>
                  <a:cubicBezTo>
                    <a:pt x="167" y="667"/>
                    <a:pt x="143" y="679"/>
                    <a:pt x="107" y="691"/>
                  </a:cubicBezTo>
                  <a:cubicBezTo>
                    <a:pt x="84" y="691"/>
                    <a:pt x="60" y="691"/>
                    <a:pt x="48" y="667"/>
                  </a:cubicBezTo>
                  <a:cubicBezTo>
                    <a:pt x="48" y="643"/>
                    <a:pt x="48" y="619"/>
                    <a:pt x="60" y="607"/>
                  </a:cubicBezTo>
                  <a:cubicBezTo>
                    <a:pt x="72" y="584"/>
                    <a:pt x="84" y="560"/>
                    <a:pt x="107" y="548"/>
                  </a:cubicBezTo>
                  <a:cubicBezTo>
                    <a:pt x="155" y="500"/>
                    <a:pt x="215" y="453"/>
                    <a:pt x="286" y="417"/>
                  </a:cubicBezTo>
                  <a:cubicBezTo>
                    <a:pt x="312" y="404"/>
                    <a:pt x="330" y="395"/>
                    <a:pt x="342" y="389"/>
                  </a:cubicBezTo>
                  <a:close/>
                  <a:moveTo>
                    <a:pt x="72" y="0"/>
                  </a:moveTo>
                  <a:cubicBezTo>
                    <a:pt x="48" y="0"/>
                    <a:pt x="36" y="12"/>
                    <a:pt x="24" y="24"/>
                  </a:cubicBezTo>
                  <a:cubicBezTo>
                    <a:pt x="0" y="48"/>
                    <a:pt x="0" y="83"/>
                    <a:pt x="12" y="119"/>
                  </a:cubicBezTo>
                  <a:cubicBezTo>
                    <a:pt x="24" y="143"/>
                    <a:pt x="36" y="167"/>
                    <a:pt x="60" y="191"/>
                  </a:cubicBezTo>
                  <a:cubicBezTo>
                    <a:pt x="131" y="262"/>
                    <a:pt x="215" y="322"/>
                    <a:pt x="310" y="357"/>
                  </a:cubicBezTo>
                  <a:cubicBezTo>
                    <a:pt x="321" y="363"/>
                    <a:pt x="332" y="368"/>
                    <a:pt x="343" y="373"/>
                  </a:cubicBezTo>
                  <a:lnTo>
                    <a:pt x="343" y="373"/>
                  </a:lnTo>
                  <a:cubicBezTo>
                    <a:pt x="343" y="378"/>
                    <a:pt x="343" y="382"/>
                    <a:pt x="342" y="387"/>
                  </a:cubicBezTo>
                  <a:lnTo>
                    <a:pt x="342" y="387"/>
                  </a:lnTo>
                  <a:cubicBezTo>
                    <a:pt x="320" y="393"/>
                    <a:pt x="293" y="395"/>
                    <a:pt x="274" y="405"/>
                  </a:cubicBezTo>
                  <a:cubicBezTo>
                    <a:pt x="203" y="441"/>
                    <a:pt x="143" y="476"/>
                    <a:pt x="84" y="536"/>
                  </a:cubicBezTo>
                  <a:cubicBezTo>
                    <a:pt x="72" y="548"/>
                    <a:pt x="48" y="572"/>
                    <a:pt x="36" y="595"/>
                  </a:cubicBezTo>
                  <a:cubicBezTo>
                    <a:pt x="24" y="619"/>
                    <a:pt x="12" y="655"/>
                    <a:pt x="24" y="679"/>
                  </a:cubicBezTo>
                  <a:cubicBezTo>
                    <a:pt x="36" y="703"/>
                    <a:pt x="48" y="714"/>
                    <a:pt x="60" y="726"/>
                  </a:cubicBezTo>
                  <a:lnTo>
                    <a:pt x="107" y="726"/>
                  </a:lnTo>
                  <a:cubicBezTo>
                    <a:pt x="143" y="714"/>
                    <a:pt x="179" y="703"/>
                    <a:pt x="203" y="679"/>
                  </a:cubicBezTo>
                  <a:cubicBezTo>
                    <a:pt x="274" y="643"/>
                    <a:pt x="322" y="572"/>
                    <a:pt x="346" y="488"/>
                  </a:cubicBezTo>
                  <a:cubicBezTo>
                    <a:pt x="359" y="453"/>
                    <a:pt x="366" y="417"/>
                    <a:pt x="368" y="380"/>
                  </a:cubicBezTo>
                  <a:lnTo>
                    <a:pt x="368" y="380"/>
                  </a:lnTo>
                  <a:cubicBezTo>
                    <a:pt x="373" y="381"/>
                    <a:pt x="377" y="381"/>
                    <a:pt x="381" y="381"/>
                  </a:cubicBezTo>
                  <a:cubicBezTo>
                    <a:pt x="377" y="379"/>
                    <a:pt x="373" y="377"/>
                    <a:pt x="369" y="375"/>
                  </a:cubicBezTo>
                  <a:lnTo>
                    <a:pt x="369" y="375"/>
                  </a:lnTo>
                  <a:cubicBezTo>
                    <a:pt x="376" y="216"/>
                    <a:pt x="283" y="58"/>
                    <a:pt x="11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12;p49">
              <a:extLst>
                <a:ext uri="{FF2B5EF4-FFF2-40B4-BE49-F238E27FC236}">
                  <a16:creationId xmlns:a16="http://schemas.microsoft.com/office/drawing/2014/main" id="{2A5B6D7C-8E1C-4902-91D7-4BE2412A2682}"/>
                </a:ext>
              </a:extLst>
            </p:cNvPr>
            <p:cNvSpPr/>
            <p:nvPr/>
          </p:nvSpPr>
          <p:spPr>
            <a:xfrm>
              <a:off x="6214876" y="2123764"/>
              <a:ext cx="154299" cy="99386"/>
            </a:xfrm>
            <a:custGeom>
              <a:avLst/>
              <a:gdLst/>
              <a:ahLst/>
              <a:cxnLst/>
              <a:rect l="l" t="t" r="r" b="b"/>
              <a:pathLst>
                <a:path w="1537" h="990" extrusionOk="0">
                  <a:moveTo>
                    <a:pt x="0" y="1"/>
                  </a:moveTo>
                  <a:cubicBezTo>
                    <a:pt x="12" y="25"/>
                    <a:pt x="36" y="37"/>
                    <a:pt x="60" y="48"/>
                  </a:cubicBezTo>
                  <a:cubicBezTo>
                    <a:pt x="108" y="96"/>
                    <a:pt x="167" y="132"/>
                    <a:pt x="227" y="167"/>
                  </a:cubicBezTo>
                  <a:cubicBezTo>
                    <a:pt x="429" y="298"/>
                    <a:pt x="643" y="394"/>
                    <a:pt x="870" y="453"/>
                  </a:cubicBezTo>
                  <a:cubicBezTo>
                    <a:pt x="989" y="501"/>
                    <a:pt x="1120" y="513"/>
                    <a:pt x="1227" y="560"/>
                  </a:cubicBezTo>
                  <a:cubicBezTo>
                    <a:pt x="1322" y="584"/>
                    <a:pt x="1405" y="656"/>
                    <a:pt x="1465" y="739"/>
                  </a:cubicBezTo>
                  <a:cubicBezTo>
                    <a:pt x="1501" y="799"/>
                    <a:pt x="1512" y="870"/>
                    <a:pt x="1489" y="929"/>
                  </a:cubicBezTo>
                  <a:cubicBezTo>
                    <a:pt x="1477" y="953"/>
                    <a:pt x="1465" y="977"/>
                    <a:pt x="1441" y="989"/>
                  </a:cubicBezTo>
                  <a:cubicBezTo>
                    <a:pt x="1441" y="989"/>
                    <a:pt x="1453" y="989"/>
                    <a:pt x="1465" y="977"/>
                  </a:cubicBezTo>
                  <a:cubicBezTo>
                    <a:pt x="1489" y="965"/>
                    <a:pt x="1501" y="941"/>
                    <a:pt x="1512" y="929"/>
                  </a:cubicBezTo>
                  <a:cubicBezTo>
                    <a:pt x="1536" y="858"/>
                    <a:pt x="1524" y="787"/>
                    <a:pt x="1489" y="715"/>
                  </a:cubicBezTo>
                  <a:cubicBezTo>
                    <a:pt x="1429" y="632"/>
                    <a:pt x="1346" y="560"/>
                    <a:pt x="1239" y="525"/>
                  </a:cubicBezTo>
                  <a:cubicBezTo>
                    <a:pt x="1131" y="489"/>
                    <a:pt x="1001" y="465"/>
                    <a:pt x="870" y="429"/>
                  </a:cubicBezTo>
                  <a:cubicBezTo>
                    <a:pt x="655" y="358"/>
                    <a:pt x="441" y="275"/>
                    <a:pt x="239" y="156"/>
                  </a:cubicBezTo>
                  <a:cubicBezTo>
                    <a:pt x="167" y="108"/>
                    <a:pt x="108" y="72"/>
                    <a:pt x="60" y="37"/>
                  </a:cubicBezTo>
                  <a:cubicBezTo>
                    <a:pt x="36" y="25"/>
                    <a:pt x="24" y="13"/>
                    <a:pt x="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13;p49">
              <a:extLst>
                <a:ext uri="{FF2B5EF4-FFF2-40B4-BE49-F238E27FC236}">
                  <a16:creationId xmlns:a16="http://schemas.microsoft.com/office/drawing/2014/main" id="{02D8497F-F3F5-407E-AAA8-69E6FCA9E02B}"/>
                </a:ext>
              </a:extLst>
            </p:cNvPr>
            <p:cNvSpPr/>
            <p:nvPr/>
          </p:nvSpPr>
          <p:spPr>
            <a:xfrm>
              <a:off x="6150324" y="1496319"/>
              <a:ext cx="344338" cy="413707"/>
            </a:xfrm>
            <a:custGeom>
              <a:avLst/>
              <a:gdLst/>
              <a:ahLst/>
              <a:cxnLst/>
              <a:rect l="l" t="t" r="r" b="b"/>
              <a:pathLst>
                <a:path w="3430" h="4121" extrusionOk="0">
                  <a:moveTo>
                    <a:pt x="1774" y="0"/>
                  </a:moveTo>
                  <a:lnTo>
                    <a:pt x="631" y="607"/>
                  </a:lnTo>
                  <a:lnTo>
                    <a:pt x="1953" y="2881"/>
                  </a:lnTo>
                  <a:lnTo>
                    <a:pt x="0" y="3262"/>
                  </a:lnTo>
                  <a:lnTo>
                    <a:pt x="60" y="4060"/>
                  </a:lnTo>
                  <a:lnTo>
                    <a:pt x="2275" y="4120"/>
                  </a:lnTo>
                  <a:cubicBezTo>
                    <a:pt x="2285" y="4120"/>
                    <a:pt x="2295" y="4120"/>
                    <a:pt x="2306" y="4120"/>
                  </a:cubicBezTo>
                  <a:cubicBezTo>
                    <a:pt x="2711" y="4120"/>
                    <a:pt x="3089" y="3896"/>
                    <a:pt x="3263" y="3524"/>
                  </a:cubicBezTo>
                  <a:cubicBezTo>
                    <a:pt x="3429" y="3203"/>
                    <a:pt x="3418" y="2834"/>
                    <a:pt x="3239" y="2512"/>
                  </a:cubicBezTo>
                  <a:lnTo>
                    <a:pt x="1774"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14;p49">
              <a:extLst>
                <a:ext uri="{FF2B5EF4-FFF2-40B4-BE49-F238E27FC236}">
                  <a16:creationId xmlns:a16="http://schemas.microsoft.com/office/drawing/2014/main" id="{93994F73-F209-4E49-B6F8-890C3FAC540A}"/>
                </a:ext>
              </a:extLst>
            </p:cNvPr>
            <p:cNvSpPr/>
            <p:nvPr/>
          </p:nvSpPr>
          <p:spPr>
            <a:xfrm>
              <a:off x="5655495" y="1498628"/>
              <a:ext cx="343133" cy="485386"/>
            </a:xfrm>
            <a:custGeom>
              <a:avLst/>
              <a:gdLst/>
              <a:ahLst/>
              <a:cxnLst/>
              <a:rect l="l" t="t" r="r" b="b"/>
              <a:pathLst>
                <a:path w="3418" h="4835" extrusionOk="0">
                  <a:moveTo>
                    <a:pt x="1739" y="1"/>
                  </a:moveTo>
                  <a:lnTo>
                    <a:pt x="310" y="2513"/>
                  </a:lnTo>
                  <a:cubicBezTo>
                    <a:pt x="0" y="3096"/>
                    <a:pt x="215" y="3811"/>
                    <a:pt x="798" y="4120"/>
                  </a:cubicBezTo>
                  <a:cubicBezTo>
                    <a:pt x="858" y="4144"/>
                    <a:pt x="917" y="4180"/>
                    <a:pt x="988" y="4192"/>
                  </a:cubicBezTo>
                  <a:lnTo>
                    <a:pt x="1334" y="4299"/>
                  </a:lnTo>
                  <a:lnTo>
                    <a:pt x="3370" y="4835"/>
                  </a:lnTo>
                  <a:lnTo>
                    <a:pt x="3417" y="4228"/>
                  </a:lnTo>
                  <a:lnTo>
                    <a:pt x="1536" y="3144"/>
                  </a:lnTo>
                  <a:lnTo>
                    <a:pt x="2893" y="584"/>
                  </a:lnTo>
                  <a:lnTo>
                    <a:pt x="1739"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15;p49">
              <a:extLst>
                <a:ext uri="{FF2B5EF4-FFF2-40B4-BE49-F238E27FC236}">
                  <a16:creationId xmlns:a16="http://schemas.microsoft.com/office/drawing/2014/main" id="{6E0CE998-1232-4FA4-BAD9-E3FC1A31AC6A}"/>
                </a:ext>
              </a:extLst>
            </p:cNvPr>
            <p:cNvSpPr/>
            <p:nvPr/>
          </p:nvSpPr>
          <p:spPr>
            <a:xfrm>
              <a:off x="5757091" y="1367216"/>
              <a:ext cx="650326" cy="635971"/>
            </a:xfrm>
            <a:custGeom>
              <a:avLst/>
              <a:gdLst/>
              <a:ahLst/>
              <a:cxnLst/>
              <a:rect l="l" t="t" r="r" b="b"/>
              <a:pathLst>
                <a:path w="6478" h="6335" extrusionOk="0">
                  <a:moveTo>
                    <a:pt x="4013" y="0"/>
                  </a:moveTo>
                  <a:lnTo>
                    <a:pt x="2405" y="24"/>
                  </a:lnTo>
                  <a:cubicBezTo>
                    <a:pt x="2215" y="48"/>
                    <a:pt x="2024" y="95"/>
                    <a:pt x="1834" y="167"/>
                  </a:cubicBezTo>
                  <a:lnTo>
                    <a:pt x="1834" y="155"/>
                  </a:lnTo>
                  <a:cubicBezTo>
                    <a:pt x="965" y="345"/>
                    <a:pt x="0" y="2250"/>
                    <a:pt x="0" y="2250"/>
                  </a:cubicBezTo>
                  <a:lnTo>
                    <a:pt x="1274" y="2917"/>
                  </a:lnTo>
                  <a:lnTo>
                    <a:pt x="1310" y="3120"/>
                  </a:lnTo>
                  <a:cubicBezTo>
                    <a:pt x="1346" y="3382"/>
                    <a:pt x="1465" y="3632"/>
                    <a:pt x="1643" y="3822"/>
                  </a:cubicBezTo>
                  <a:lnTo>
                    <a:pt x="1274" y="6263"/>
                  </a:lnTo>
                  <a:lnTo>
                    <a:pt x="5394" y="6334"/>
                  </a:lnTo>
                  <a:lnTo>
                    <a:pt x="4870" y="4596"/>
                  </a:lnTo>
                  <a:lnTo>
                    <a:pt x="5084" y="2905"/>
                  </a:lnTo>
                  <a:lnTo>
                    <a:pt x="6477" y="2167"/>
                  </a:lnTo>
                  <a:cubicBezTo>
                    <a:pt x="6311" y="1822"/>
                    <a:pt x="6108" y="1488"/>
                    <a:pt x="5882" y="1179"/>
                  </a:cubicBezTo>
                  <a:cubicBezTo>
                    <a:pt x="5418" y="572"/>
                    <a:pt x="4763" y="155"/>
                    <a:pt x="4013"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16;p49">
              <a:extLst>
                <a:ext uri="{FF2B5EF4-FFF2-40B4-BE49-F238E27FC236}">
                  <a16:creationId xmlns:a16="http://schemas.microsoft.com/office/drawing/2014/main" id="{89E0A22F-0026-4436-BAEF-4D749AE6E9DE}"/>
                </a:ext>
              </a:extLst>
            </p:cNvPr>
            <p:cNvSpPr/>
            <p:nvPr/>
          </p:nvSpPr>
          <p:spPr>
            <a:xfrm>
              <a:off x="5948337" y="1014442"/>
              <a:ext cx="233106" cy="449647"/>
            </a:xfrm>
            <a:custGeom>
              <a:avLst/>
              <a:gdLst/>
              <a:ahLst/>
              <a:cxnLst/>
              <a:rect l="l" t="t" r="r" b="b"/>
              <a:pathLst>
                <a:path w="2322" h="4479" extrusionOk="0">
                  <a:moveTo>
                    <a:pt x="733" y="0"/>
                  </a:moveTo>
                  <a:cubicBezTo>
                    <a:pt x="340" y="0"/>
                    <a:pt x="82" y="492"/>
                    <a:pt x="48" y="907"/>
                  </a:cubicBezTo>
                  <a:cubicBezTo>
                    <a:pt x="24" y="1371"/>
                    <a:pt x="0" y="1954"/>
                    <a:pt x="60" y="2300"/>
                  </a:cubicBezTo>
                  <a:cubicBezTo>
                    <a:pt x="167" y="3002"/>
                    <a:pt x="715" y="3097"/>
                    <a:pt x="715" y="3097"/>
                  </a:cubicBezTo>
                  <a:lnTo>
                    <a:pt x="715" y="3705"/>
                  </a:lnTo>
                  <a:cubicBezTo>
                    <a:pt x="715" y="4126"/>
                    <a:pt x="1060" y="4479"/>
                    <a:pt x="1480" y="4479"/>
                  </a:cubicBezTo>
                  <a:cubicBezTo>
                    <a:pt x="1487" y="4479"/>
                    <a:pt x="1494" y="4479"/>
                    <a:pt x="1500" y="4479"/>
                  </a:cubicBezTo>
                  <a:lnTo>
                    <a:pt x="1512" y="4479"/>
                  </a:lnTo>
                  <a:cubicBezTo>
                    <a:pt x="1941" y="4479"/>
                    <a:pt x="2274" y="4133"/>
                    <a:pt x="2286" y="3705"/>
                  </a:cubicBezTo>
                  <a:lnTo>
                    <a:pt x="2322" y="597"/>
                  </a:lnTo>
                  <a:cubicBezTo>
                    <a:pt x="2322" y="466"/>
                    <a:pt x="2227" y="359"/>
                    <a:pt x="2096" y="335"/>
                  </a:cubicBezTo>
                  <a:lnTo>
                    <a:pt x="774" y="2"/>
                  </a:lnTo>
                  <a:cubicBezTo>
                    <a:pt x="760" y="1"/>
                    <a:pt x="747" y="0"/>
                    <a:pt x="733"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417;p49">
              <a:extLst>
                <a:ext uri="{FF2B5EF4-FFF2-40B4-BE49-F238E27FC236}">
                  <a16:creationId xmlns:a16="http://schemas.microsoft.com/office/drawing/2014/main" id="{EF65728D-197B-408D-BC35-0671E5EC2072}"/>
                </a:ext>
              </a:extLst>
            </p:cNvPr>
            <p:cNvSpPr/>
            <p:nvPr/>
          </p:nvSpPr>
          <p:spPr>
            <a:xfrm>
              <a:off x="5974639" y="1135313"/>
              <a:ext cx="17970" cy="17970"/>
            </a:xfrm>
            <a:custGeom>
              <a:avLst/>
              <a:gdLst/>
              <a:ahLst/>
              <a:cxnLst/>
              <a:rect l="l" t="t" r="r" b="b"/>
              <a:pathLst>
                <a:path w="179" h="179" extrusionOk="0">
                  <a:moveTo>
                    <a:pt x="95" y="0"/>
                  </a:moveTo>
                  <a:cubicBezTo>
                    <a:pt x="48" y="0"/>
                    <a:pt x="12" y="36"/>
                    <a:pt x="0" y="84"/>
                  </a:cubicBezTo>
                  <a:cubicBezTo>
                    <a:pt x="0" y="131"/>
                    <a:pt x="48" y="179"/>
                    <a:pt x="95" y="179"/>
                  </a:cubicBezTo>
                  <a:cubicBezTo>
                    <a:pt x="143" y="179"/>
                    <a:pt x="179" y="143"/>
                    <a:pt x="179" y="96"/>
                  </a:cubicBezTo>
                  <a:cubicBezTo>
                    <a:pt x="179" y="48"/>
                    <a:pt x="143" y="0"/>
                    <a:pt x="9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18;p49">
              <a:extLst>
                <a:ext uri="{FF2B5EF4-FFF2-40B4-BE49-F238E27FC236}">
                  <a16:creationId xmlns:a16="http://schemas.microsoft.com/office/drawing/2014/main" id="{B3A54367-2B03-4D3D-B427-4727FB3DF447}"/>
                </a:ext>
              </a:extLst>
            </p:cNvPr>
            <p:cNvSpPr/>
            <p:nvPr/>
          </p:nvSpPr>
          <p:spPr>
            <a:xfrm>
              <a:off x="5965002" y="1125776"/>
              <a:ext cx="38349" cy="9838"/>
            </a:xfrm>
            <a:custGeom>
              <a:avLst/>
              <a:gdLst/>
              <a:ahLst/>
              <a:cxnLst/>
              <a:rect l="l" t="t" r="r" b="b"/>
              <a:pathLst>
                <a:path w="382" h="98" extrusionOk="0">
                  <a:moveTo>
                    <a:pt x="191" y="0"/>
                  </a:moveTo>
                  <a:cubicBezTo>
                    <a:pt x="144" y="0"/>
                    <a:pt x="84" y="12"/>
                    <a:pt x="49" y="48"/>
                  </a:cubicBezTo>
                  <a:cubicBezTo>
                    <a:pt x="13" y="72"/>
                    <a:pt x="1" y="95"/>
                    <a:pt x="13" y="95"/>
                  </a:cubicBezTo>
                  <a:cubicBezTo>
                    <a:pt x="14" y="97"/>
                    <a:pt x="16" y="97"/>
                    <a:pt x="19" y="97"/>
                  </a:cubicBezTo>
                  <a:cubicBezTo>
                    <a:pt x="39" y="97"/>
                    <a:pt x="96" y="60"/>
                    <a:pt x="191" y="60"/>
                  </a:cubicBezTo>
                  <a:cubicBezTo>
                    <a:pt x="276" y="60"/>
                    <a:pt x="342" y="97"/>
                    <a:pt x="364" y="97"/>
                  </a:cubicBezTo>
                  <a:cubicBezTo>
                    <a:pt x="367" y="97"/>
                    <a:pt x="369" y="97"/>
                    <a:pt x="370" y="95"/>
                  </a:cubicBezTo>
                  <a:cubicBezTo>
                    <a:pt x="382" y="83"/>
                    <a:pt x="358" y="72"/>
                    <a:pt x="334" y="48"/>
                  </a:cubicBezTo>
                  <a:cubicBezTo>
                    <a:pt x="287" y="12"/>
                    <a:pt x="239" y="0"/>
                    <a:pt x="19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19;p49">
              <a:extLst>
                <a:ext uri="{FF2B5EF4-FFF2-40B4-BE49-F238E27FC236}">
                  <a16:creationId xmlns:a16="http://schemas.microsoft.com/office/drawing/2014/main" id="{7183EACB-5981-434D-B20D-7A2B83D9835E}"/>
                </a:ext>
              </a:extLst>
            </p:cNvPr>
            <p:cNvSpPr/>
            <p:nvPr/>
          </p:nvSpPr>
          <p:spPr>
            <a:xfrm>
              <a:off x="6071416" y="1137722"/>
              <a:ext cx="18070" cy="16765"/>
            </a:xfrm>
            <a:custGeom>
              <a:avLst/>
              <a:gdLst/>
              <a:ahLst/>
              <a:cxnLst/>
              <a:rect l="l" t="t" r="r" b="b"/>
              <a:pathLst>
                <a:path w="180" h="167" extrusionOk="0">
                  <a:moveTo>
                    <a:pt x="84" y="0"/>
                  </a:moveTo>
                  <a:cubicBezTo>
                    <a:pt x="36" y="0"/>
                    <a:pt x="1" y="36"/>
                    <a:pt x="1" y="72"/>
                  </a:cubicBezTo>
                  <a:cubicBezTo>
                    <a:pt x="1" y="131"/>
                    <a:pt x="36" y="167"/>
                    <a:pt x="84" y="167"/>
                  </a:cubicBezTo>
                  <a:cubicBezTo>
                    <a:pt x="132" y="167"/>
                    <a:pt x="179" y="131"/>
                    <a:pt x="179" y="84"/>
                  </a:cubicBezTo>
                  <a:cubicBezTo>
                    <a:pt x="179" y="36"/>
                    <a:pt x="132" y="0"/>
                    <a:pt x="8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20;p49">
              <a:extLst>
                <a:ext uri="{FF2B5EF4-FFF2-40B4-BE49-F238E27FC236}">
                  <a16:creationId xmlns:a16="http://schemas.microsoft.com/office/drawing/2014/main" id="{D3BA99B2-320C-4778-8A1D-54E31486B6B8}"/>
                </a:ext>
              </a:extLst>
            </p:cNvPr>
            <p:cNvSpPr/>
            <p:nvPr/>
          </p:nvSpPr>
          <p:spPr>
            <a:xfrm>
              <a:off x="6061879" y="1127783"/>
              <a:ext cx="38349" cy="10139"/>
            </a:xfrm>
            <a:custGeom>
              <a:avLst/>
              <a:gdLst/>
              <a:ahLst/>
              <a:cxnLst/>
              <a:rect l="l" t="t" r="r" b="b"/>
              <a:pathLst>
                <a:path w="382" h="101" extrusionOk="0">
                  <a:moveTo>
                    <a:pt x="211" y="1"/>
                  </a:moveTo>
                  <a:cubicBezTo>
                    <a:pt x="200" y="1"/>
                    <a:pt x="190" y="2"/>
                    <a:pt x="179" y="4"/>
                  </a:cubicBezTo>
                  <a:cubicBezTo>
                    <a:pt x="131" y="4"/>
                    <a:pt x="84" y="16"/>
                    <a:pt x="48" y="40"/>
                  </a:cubicBezTo>
                  <a:cubicBezTo>
                    <a:pt x="12" y="63"/>
                    <a:pt x="0" y="87"/>
                    <a:pt x="0" y="99"/>
                  </a:cubicBezTo>
                  <a:cubicBezTo>
                    <a:pt x="1" y="100"/>
                    <a:pt x="3" y="101"/>
                    <a:pt x="5" y="101"/>
                  </a:cubicBezTo>
                  <a:cubicBezTo>
                    <a:pt x="25" y="101"/>
                    <a:pt x="92" y="52"/>
                    <a:pt x="179" y="52"/>
                  </a:cubicBezTo>
                  <a:cubicBezTo>
                    <a:pt x="274" y="52"/>
                    <a:pt x="332" y="89"/>
                    <a:pt x="360" y="89"/>
                  </a:cubicBezTo>
                  <a:cubicBezTo>
                    <a:pt x="364" y="89"/>
                    <a:pt x="367" y="89"/>
                    <a:pt x="369" y="87"/>
                  </a:cubicBezTo>
                  <a:cubicBezTo>
                    <a:pt x="381" y="75"/>
                    <a:pt x="358" y="63"/>
                    <a:pt x="322" y="40"/>
                  </a:cubicBezTo>
                  <a:cubicBezTo>
                    <a:pt x="293" y="20"/>
                    <a:pt x="256" y="1"/>
                    <a:pt x="21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21;p49">
              <a:extLst>
                <a:ext uri="{FF2B5EF4-FFF2-40B4-BE49-F238E27FC236}">
                  <a16:creationId xmlns:a16="http://schemas.microsoft.com/office/drawing/2014/main" id="{4FE4883F-F930-46DF-BA75-D080955F43C1}"/>
                </a:ext>
              </a:extLst>
            </p:cNvPr>
            <p:cNvSpPr/>
            <p:nvPr/>
          </p:nvSpPr>
          <p:spPr>
            <a:xfrm>
              <a:off x="6000942" y="1128085"/>
              <a:ext cx="29916" cy="82320"/>
            </a:xfrm>
            <a:custGeom>
              <a:avLst/>
              <a:gdLst/>
              <a:ahLst/>
              <a:cxnLst/>
              <a:rect l="l" t="t" r="r" b="b"/>
              <a:pathLst>
                <a:path w="298" h="820" extrusionOk="0">
                  <a:moveTo>
                    <a:pt x="298" y="1"/>
                  </a:moveTo>
                  <a:cubicBezTo>
                    <a:pt x="214" y="156"/>
                    <a:pt x="155" y="310"/>
                    <a:pt x="95" y="477"/>
                  </a:cubicBezTo>
                  <a:cubicBezTo>
                    <a:pt x="72" y="549"/>
                    <a:pt x="48" y="608"/>
                    <a:pt x="24" y="668"/>
                  </a:cubicBezTo>
                  <a:cubicBezTo>
                    <a:pt x="12" y="703"/>
                    <a:pt x="0" y="739"/>
                    <a:pt x="12" y="763"/>
                  </a:cubicBezTo>
                  <a:cubicBezTo>
                    <a:pt x="24" y="787"/>
                    <a:pt x="36" y="799"/>
                    <a:pt x="48" y="811"/>
                  </a:cubicBezTo>
                  <a:lnTo>
                    <a:pt x="95" y="811"/>
                  </a:lnTo>
                  <a:cubicBezTo>
                    <a:pt x="119" y="816"/>
                    <a:pt x="146" y="819"/>
                    <a:pt x="173" y="819"/>
                  </a:cubicBezTo>
                  <a:cubicBezTo>
                    <a:pt x="200" y="819"/>
                    <a:pt x="226" y="816"/>
                    <a:pt x="250" y="811"/>
                  </a:cubicBezTo>
                  <a:cubicBezTo>
                    <a:pt x="203" y="799"/>
                    <a:pt x="155" y="787"/>
                    <a:pt x="95" y="787"/>
                  </a:cubicBezTo>
                  <a:cubicBezTo>
                    <a:pt x="72" y="787"/>
                    <a:pt x="48" y="775"/>
                    <a:pt x="48" y="763"/>
                  </a:cubicBezTo>
                  <a:cubicBezTo>
                    <a:pt x="48" y="727"/>
                    <a:pt x="48" y="703"/>
                    <a:pt x="60" y="680"/>
                  </a:cubicBezTo>
                  <a:cubicBezTo>
                    <a:pt x="84" y="620"/>
                    <a:pt x="107" y="561"/>
                    <a:pt x="131" y="489"/>
                  </a:cubicBezTo>
                  <a:cubicBezTo>
                    <a:pt x="203" y="334"/>
                    <a:pt x="262" y="168"/>
                    <a:pt x="29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22;p49">
              <a:extLst>
                <a:ext uri="{FF2B5EF4-FFF2-40B4-BE49-F238E27FC236}">
                  <a16:creationId xmlns:a16="http://schemas.microsoft.com/office/drawing/2014/main" id="{2C5218D1-CA62-4A79-801C-5BF693E46F32}"/>
                </a:ext>
              </a:extLst>
            </p:cNvPr>
            <p:cNvSpPr/>
            <p:nvPr/>
          </p:nvSpPr>
          <p:spPr>
            <a:xfrm>
              <a:off x="6020016" y="1300255"/>
              <a:ext cx="94567" cy="42465"/>
            </a:xfrm>
            <a:custGeom>
              <a:avLst/>
              <a:gdLst/>
              <a:ahLst/>
              <a:cxnLst/>
              <a:rect l="l" t="t" r="r" b="b"/>
              <a:pathLst>
                <a:path w="942" h="423" extrusionOk="0">
                  <a:moveTo>
                    <a:pt x="941" y="0"/>
                  </a:moveTo>
                  <a:cubicBezTo>
                    <a:pt x="656" y="167"/>
                    <a:pt x="334" y="250"/>
                    <a:pt x="1" y="250"/>
                  </a:cubicBezTo>
                  <a:lnTo>
                    <a:pt x="13" y="417"/>
                  </a:lnTo>
                  <a:cubicBezTo>
                    <a:pt x="54" y="421"/>
                    <a:pt x="94" y="422"/>
                    <a:pt x="132" y="422"/>
                  </a:cubicBezTo>
                  <a:cubicBezTo>
                    <a:pt x="741" y="422"/>
                    <a:pt x="941" y="1"/>
                    <a:pt x="941"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23;p49">
              <a:extLst>
                <a:ext uri="{FF2B5EF4-FFF2-40B4-BE49-F238E27FC236}">
                  <a16:creationId xmlns:a16="http://schemas.microsoft.com/office/drawing/2014/main" id="{DD19D05B-EC1F-45B0-8BB6-7AF024A5D3BB}"/>
                </a:ext>
              </a:extLst>
            </p:cNvPr>
            <p:cNvSpPr/>
            <p:nvPr/>
          </p:nvSpPr>
          <p:spPr>
            <a:xfrm>
              <a:off x="6029553" y="1226167"/>
              <a:ext cx="31221" cy="22086"/>
            </a:xfrm>
            <a:custGeom>
              <a:avLst/>
              <a:gdLst/>
              <a:ahLst/>
              <a:cxnLst/>
              <a:rect l="l" t="t" r="r" b="b"/>
              <a:pathLst>
                <a:path w="311" h="220" extrusionOk="0">
                  <a:moveTo>
                    <a:pt x="168" y="0"/>
                  </a:moveTo>
                  <a:cubicBezTo>
                    <a:pt x="108" y="0"/>
                    <a:pt x="49" y="24"/>
                    <a:pt x="13" y="72"/>
                  </a:cubicBezTo>
                  <a:cubicBezTo>
                    <a:pt x="1" y="84"/>
                    <a:pt x="1" y="95"/>
                    <a:pt x="13" y="107"/>
                  </a:cubicBezTo>
                  <a:cubicBezTo>
                    <a:pt x="13" y="119"/>
                    <a:pt x="25" y="131"/>
                    <a:pt x="37" y="143"/>
                  </a:cubicBezTo>
                  <a:cubicBezTo>
                    <a:pt x="72" y="167"/>
                    <a:pt x="108" y="191"/>
                    <a:pt x="156" y="215"/>
                  </a:cubicBezTo>
                  <a:cubicBezTo>
                    <a:pt x="168" y="218"/>
                    <a:pt x="180" y="219"/>
                    <a:pt x="191" y="219"/>
                  </a:cubicBezTo>
                  <a:cubicBezTo>
                    <a:pt x="226" y="219"/>
                    <a:pt x="260" y="206"/>
                    <a:pt x="287" y="179"/>
                  </a:cubicBezTo>
                  <a:cubicBezTo>
                    <a:pt x="310" y="143"/>
                    <a:pt x="310" y="95"/>
                    <a:pt x="275" y="60"/>
                  </a:cubicBezTo>
                  <a:cubicBezTo>
                    <a:pt x="251" y="24"/>
                    <a:pt x="215" y="12"/>
                    <a:pt x="168"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424;p49">
              <a:extLst>
                <a:ext uri="{FF2B5EF4-FFF2-40B4-BE49-F238E27FC236}">
                  <a16:creationId xmlns:a16="http://schemas.microsoft.com/office/drawing/2014/main" id="{8A4B2DB5-695F-4446-BBC6-93C5E5AD5765}"/>
                </a:ext>
              </a:extLst>
            </p:cNvPr>
            <p:cNvSpPr/>
            <p:nvPr/>
          </p:nvSpPr>
          <p:spPr>
            <a:xfrm>
              <a:off x="6023630" y="1216529"/>
              <a:ext cx="33530" cy="27908"/>
            </a:xfrm>
            <a:custGeom>
              <a:avLst/>
              <a:gdLst/>
              <a:ahLst/>
              <a:cxnLst/>
              <a:rect l="l" t="t" r="r" b="b"/>
              <a:pathLst>
                <a:path w="334" h="278" extrusionOk="0">
                  <a:moveTo>
                    <a:pt x="310" y="1"/>
                  </a:moveTo>
                  <a:cubicBezTo>
                    <a:pt x="298" y="1"/>
                    <a:pt x="298" y="108"/>
                    <a:pt x="215" y="180"/>
                  </a:cubicBezTo>
                  <a:cubicBezTo>
                    <a:pt x="119" y="251"/>
                    <a:pt x="12" y="239"/>
                    <a:pt x="0" y="263"/>
                  </a:cubicBezTo>
                  <a:cubicBezTo>
                    <a:pt x="0" y="275"/>
                    <a:pt x="36" y="275"/>
                    <a:pt x="84" y="275"/>
                  </a:cubicBezTo>
                  <a:cubicBezTo>
                    <a:pt x="94" y="277"/>
                    <a:pt x="104" y="278"/>
                    <a:pt x="114" y="278"/>
                  </a:cubicBezTo>
                  <a:cubicBezTo>
                    <a:pt x="163" y="278"/>
                    <a:pt x="211" y="255"/>
                    <a:pt x="250" y="215"/>
                  </a:cubicBezTo>
                  <a:cubicBezTo>
                    <a:pt x="298" y="180"/>
                    <a:pt x="322" y="132"/>
                    <a:pt x="334" y="72"/>
                  </a:cubicBezTo>
                  <a:cubicBezTo>
                    <a:pt x="334" y="25"/>
                    <a:pt x="322" y="1"/>
                    <a:pt x="31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425;p49">
              <a:extLst>
                <a:ext uri="{FF2B5EF4-FFF2-40B4-BE49-F238E27FC236}">
                  <a16:creationId xmlns:a16="http://schemas.microsoft.com/office/drawing/2014/main" id="{67481E81-E09B-4A08-9E2D-3ECCC29D01DD}"/>
                </a:ext>
              </a:extLst>
            </p:cNvPr>
            <p:cNvSpPr/>
            <p:nvPr/>
          </p:nvSpPr>
          <p:spPr>
            <a:xfrm>
              <a:off x="6057060" y="1112624"/>
              <a:ext cx="46782" cy="13051"/>
            </a:xfrm>
            <a:custGeom>
              <a:avLst/>
              <a:gdLst/>
              <a:ahLst/>
              <a:cxnLst/>
              <a:rect l="l" t="t" r="r" b="b"/>
              <a:pathLst>
                <a:path w="466" h="130" extrusionOk="0">
                  <a:moveTo>
                    <a:pt x="239" y="0"/>
                  </a:moveTo>
                  <a:cubicBezTo>
                    <a:pt x="179" y="0"/>
                    <a:pt x="120" y="0"/>
                    <a:pt x="60" y="24"/>
                  </a:cubicBezTo>
                  <a:cubicBezTo>
                    <a:pt x="25" y="36"/>
                    <a:pt x="1" y="60"/>
                    <a:pt x="1" y="72"/>
                  </a:cubicBezTo>
                  <a:cubicBezTo>
                    <a:pt x="13" y="95"/>
                    <a:pt x="108" y="83"/>
                    <a:pt x="227" y="107"/>
                  </a:cubicBezTo>
                  <a:cubicBezTo>
                    <a:pt x="301" y="116"/>
                    <a:pt x="369" y="129"/>
                    <a:pt x="412" y="129"/>
                  </a:cubicBezTo>
                  <a:cubicBezTo>
                    <a:pt x="432" y="129"/>
                    <a:pt x="446" y="127"/>
                    <a:pt x="453" y="119"/>
                  </a:cubicBezTo>
                  <a:cubicBezTo>
                    <a:pt x="465" y="95"/>
                    <a:pt x="441" y="83"/>
                    <a:pt x="406" y="60"/>
                  </a:cubicBezTo>
                  <a:cubicBezTo>
                    <a:pt x="358" y="24"/>
                    <a:pt x="298" y="12"/>
                    <a:pt x="23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426;p49">
              <a:extLst>
                <a:ext uri="{FF2B5EF4-FFF2-40B4-BE49-F238E27FC236}">
                  <a16:creationId xmlns:a16="http://schemas.microsoft.com/office/drawing/2014/main" id="{9F8B4D6E-9AFB-4593-8810-594DDB63A367}"/>
                </a:ext>
              </a:extLst>
            </p:cNvPr>
            <p:cNvSpPr/>
            <p:nvPr/>
          </p:nvSpPr>
          <p:spPr>
            <a:xfrm>
              <a:off x="5966206" y="1107304"/>
              <a:ext cx="36040" cy="11244"/>
            </a:xfrm>
            <a:custGeom>
              <a:avLst/>
              <a:gdLst/>
              <a:ahLst/>
              <a:cxnLst/>
              <a:rect l="l" t="t" r="r" b="b"/>
              <a:pathLst>
                <a:path w="359" h="112" extrusionOk="0">
                  <a:moveTo>
                    <a:pt x="181" y="1"/>
                  </a:moveTo>
                  <a:cubicBezTo>
                    <a:pt x="131" y="1"/>
                    <a:pt x="81" y="16"/>
                    <a:pt x="37" y="41"/>
                  </a:cubicBezTo>
                  <a:cubicBezTo>
                    <a:pt x="13" y="65"/>
                    <a:pt x="1" y="89"/>
                    <a:pt x="13" y="101"/>
                  </a:cubicBezTo>
                  <a:cubicBezTo>
                    <a:pt x="17" y="109"/>
                    <a:pt x="27" y="111"/>
                    <a:pt x="43" y="111"/>
                  </a:cubicBezTo>
                  <a:cubicBezTo>
                    <a:pt x="74" y="111"/>
                    <a:pt x="124" y="101"/>
                    <a:pt x="179" y="101"/>
                  </a:cubicBezTo>
                  <a:cubicBezTo>
                    <a:pt x="221" y="101"/>
                    <a:pt x="257" y="104"/>
                    <a:pt x="285" y="104"/>
                  </a:cubicBezTo>
                  <a:cubicBezTo>
                    <a:pt x="313" y="104"/>
                    <a:pt x="334" y="101"/>
                    <a:pt x="346" y="89"/>
                  </a:cubicBezTo>
                  <a:cubicBezTo>
                    <a:pt x="358" y="65"/>
                    <a:pt x="334" y="65"/>
                    <a:pt x="310" y="41"/>
                  </a:cubicBezTo>
                  <a:cubicBezTo>
                    <a:pt x="271" y="13"/>
                    <a:pt x="226" y="1"/>
                    <a:pt x="18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427;p49">
              <a:extLst>
                <a:ext uri="{FF2B5EF4-FFF2-40B4-BE49-F238E27FC236}">
                  <a16:creationId xmlns:a16="http://schemas.microsoft.com/office/drawing/2014/main" id="{4252ADE4-C406-41B8-953B-C3F5C1010FDA}"/>
                </a:ext>
              </a:extLst>
            </p:cNvPr>
            <p:cNvSpPr/>
            <p:nvPr/>
          </p:nvSpPr>
          <p:spPr>
            <a:xfrm>
              <a:off x="5999737" y="973984"/>
              <a:ext cx="232001" cy="327372"/>
            </a:xfrm>
            <a:custGeom>
              <a:avLst/>
              <a:gdLst/>
              <a:ahLst/>
              <a:cxnLst/>
              <a:rect l="l" t="t" r="r" b="b"/>
              <a:pathLst>
                <a:path w="2311" h="3261" extrusionOk="0">
                  <a:moveTo>
                    <a:pt x="405" y="0"/>
                  </a:moveTo>
                  <a:cubicBezTo>
                    <a:pt x="250" y="0"/>
                    <a:pt x="107" y="71"/>
                    <a:pt x="0" y="191"/>
                  </a:cubicBezTo>
                  <a:lnTo>
                    <a:pt x="24" y="179"/>
                  </a:lnTo>
                  <a:cubicBezTo>
                    <a:pt x="48" y="500"/>
                    <a:pt x="250" y="774"/>
                    <a:pt x="548" y="881"/>
                  </a:cubicBezTo>
                  <a:cubicBezTo>
                    <a:pt x="667" y="929"/>
                    <a:pt x="810" y="941"/>
                    <a:pt x="941" y="988"/>
                  </a:cubicBezTo>
                  <a:cubicBezTo>
                    <a:pt x="1072" y="1024"/>
                    <a:pt x="1179" y="1131"/>
                    <a:pt x="1227" y="1262"/>
                  </a:cubicBezTo>
                  <a:cubicBezTo>
                    <a:pt x="1250" y="1381"/>
                    <a:pt x="1227" y="1500"/>
                    <a:pt x="1179" y="1607"/>
                  </a:cubicBezTo>
                  <a:cubicBezTo>
                    <a:pt x="1155" y="1726"/>
                    <a:pt x="1143" y="1857"/>
                    <a:pt x="1227" y="1941"/>
                  </a:cubicBezTo>
                  <a:cubicBezTo>
                    <a:pt x="1298" y="2036"/>
                    <a:pt x="1417" y="2048"/>
                    <a:pt x="1465" y="2131"/>
                  </a:cubicBezTo>
                  <a:cubicBezTo>
                    <a:pt x="1512" y="2226"/>
                    <a:pt x="1453" y="2334"/>
                    <a:pt x="1417" y="2441"/>
                  </a:cubicBezTo>
                  <a:cubicBezTo>
                    <a:pt x="1346" y="2584"/>
                    <a:pt x="1334" y="2738"/>
                    <a:pt x="1369" y="2893"/>
                  </a:cubicBezTo>
                  <a:cubicBezTo>
                    <a:pt x="1405" y="3048"/>
                    <a:pt x="1524" y="3179"/>
                    <a:pt x="1667" y="3239"/>
                  </a:cubicBezTo>
                  <a:cubicBezTo>
                    <a:pt x="1687" y="3253"/>
                    <a:pt x="1711" y="3260"/>
                    <a:pt x="1736" y="3260"/>
                  </a:cubicBezTo>
                  <a:cubicBezTo>
                    <a:pt x="1770" y="3260"/>
                    <a:pt x="1806" y="3247"/>
                    <a:pt x="1834" y="3227"/>
                  </a:cubicBezTo>
                  <a:cubicBezTo>
                    <a:pt x="1858" y="3191"/>
                    <a:pt x="1834" y="3131"/>
                    <a:pt x="1858" y="3096"/>
                  </a:cubicBezTo>
                  <a:cubicBezTo>
                    <a:pt x="2167" y="2441"/>
                    <a:pt x="2298" y="2191"/>
                    <a:pt x="2298" y="1512"/>
                  </a:cubicBezTo>
                  <a:cubicBezTo>
                    <a:pt x="2310" y="1179"/>
                    <a:pt x="2227" y="869"/>
                    <a:pt x="2036" y="595"/>
                  </a:cubicBezTo>
                  <a:cubicBezTo>
                    <a:pt x="1965" y="464"/>
                    <a:pt x="1846" y="369"/>
                    <a:pt x="1715" y="310"/>
                  </a:cubicBezTo>
                  <a:cubicBezTo>
                    <a:pt x="1441" y="179"/>
                    <a:pt x="1143" y="95"/>
                    <a:pt x="846" y="48"/>
                  </a:cubicBezTo>
                  <a:cubicBezTo>
                    <a:pt x="703" y="12"/>
                    <a:pt x="548" y="0"/>
                    <a:pt x="40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428;p49">
              <a:extLst>
                <a:ext uri="{FF2B5EF4-FFF2-40B4-BE49-F238E27FC236}">
                  <a16:creationId xmlns:a16="http://schemas.microsoft.com/office/drawing/2014/main" id="{C6F7B7AE-7740-4AC3-A85F-8B6802EB2406}"/>
                </a:ext>
              </a:extLst>
            </p:cNvPr>
            <p:cNvSpPr/>
            <p:nvPr/>
          </p:nvSpPr>
          <p:spPr>
            <a:xfrm>
              <a:off x="5924444" y="1003800"/>
              <a:ext cx="95672" cy="147172"/>
            </a:xfrm>
            <a:custGeom>
              <a:avLst/>
              <a:gdLst/>
              <a:ahLst/>
              <a:cxnLst/>
              <a:rect l="l" t="t" r="r" b="b"/>
              <a:pathLst>
                <a:path w="953" h="1466" extrusionOk="0">
                  <a:moveTo>
                    <a:pt x="941" y="1"/>
                  </a:moveTo>
                  <a:cubicBezTo>
                    <a:pt x="834" y="24"/>
                    <a:pt x="726" y="60"/>
                    <a:pt x="631" y="108"/>
                  </a:cubicBezTo>
                  <a:cubicBezTo>
                    <a:pt x="155" y="382"/>
                    <a:pt x="0" y="989"/>
                    <a:pt x="274" y="1465"/>
                  </a:cubicBezTo>
                  <a:cubicBezTo>
                    <a:pt x="203" y="1251"/>
                    <a:pt x="250" y="1025"/>
                    <a:pt x="405" y="858"/>
                  </a:cubicBezTo>
                  <a:cubicBezTo>
                    <a:pt x="476" y="798"/>
                    <a:pt x="548" y="727"/>
                    <a:pt x="619" y="656"/>
                  </a:cubicBezTo>
                  <a:cubicBezTo>
                    <a:pt x="679" y="548"/>
                    <a:pt x="715" y="441"/>
                    <a:pt x="738" y="322"/>
                  </a:cubicBezTo>
                  <a:cubicBezTo>
                    <a:pt x="762" y="203"/>
                    <a:pt x="846" y="108"/>
                    <a:pt x="953" y="48"/>
                  </a:cubicBezTo>
                  <a:lnTo>
                    <a:pt x="941"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429;p49">
              <a:extLst>
                <a:ext uri="{FF2B5EF4-FFF2-40B4-BE49-F238E27FC236}">
                  <a16:creationId xmlns:a16="http://schemas.microsoft.com/office/drawing/2014/main" id="{1A3F4AED-977A-4FA7-AFB8-DAC3A1C0388E}"/>
                </a:ext>
              </a:extLst>
            </p:cNvPr>
            <p:cNvSpPr/>
            <p:nvPr/>
          </p:nvSpPr>
          <p:spPr>
            <a:xfrm>
              <a:off x="6004455" y="1009824"/>
              <a:ext cx="147172" cy="118360"/>
            </a:xfrm>
            <a:custGeom>
              <a:avLst/>
              <a:gdLst/>
              <a:ahLst/>
              <a:cxnLst/>
              <a:rect l="l" t="t" r="r" b="b"/>
              <a:pathLst>
                <a:path w="1466" h="1179" extrusionOk="0">
                  <a:moveTo>
                    <a:pt x="1" y="0"/>
                  </a:moveTo>
                  <a:cubicBezTo>
                    <a:pt x="1" y="24"/>
                    <a:pt x="1" y="60"/>
                    <a:pt x="1" y="84"/>
                  </a:cubicBezTo>
                  <a:cubicBezTo>
                    <a:pt x="13" y="155"/>
                    <a:pt x="37" y="226"/>
                    <a:pt x="72" y="298"/>
                  </a:cubicBezTo>
                  <a:cubicBezTo>
                    <a:pt x="132" y="405"/>
                    <a:pt x="203" y="488"/>
                    <a:pt x="299" y="548"/>
                  </a:cubicBezTo>
                  <a:cubicBezTo>
                    <a:pt x="358" y="596"/>
                    <a:pt x="418" y="619"/>
                    <a:pt x="477" y="643"/>
                  </a:cubicBezTo>
                  <a:cubicBezTo>
                    <a:pt x="549" y="667"/>
                    <a:pt x="620" y="679"/>
                    <a:pt x="691" y="679"/>
                  </a:cubicBezTo>
                  <a:cubicBezTo>
                    <a:pt x="727" y="676"/>
                    <a:pt x="762" y="674"/>
                    <a:pt x="797" y="674"/>
                  </a:cubicBezTo>
                  <a:cubicBezTo>
                    <a:pt x="900" y="674"/>
                    <a:pt x="998" y="688"/>
                    <a:pt x="1096" y="715"/>
                  </a:cubicBezTo>
                  <a:cubicBezTo>
                    <a:pt x="1192" y="762"/>
                    <a:pt x="1287" y="822"/>
                    <a:pt x="1346" y="917"/>
                  </a:cubicBezTo>
                  <a:cubicBezTo>
                    <a:pt x="1406" y="988"/>
                    <a:pt x="1442" y="1084"/>
                    <a:pt x="1453" y="1179"/>
                  </a:cubicBezTo>
                  <a:cubicBezTo>
                    <a:pt x="1465" y="1155"/>
                    <a:pt x="1465" y="1131"/>
                    <a:pt x="1453" y="1107"/>
                  </a:cubicBezTo>
                  <a:cubicBezTo>
                    <a:pt x="1442" y="1024"/>
                    <a:pt x="1418" y="953"/>
                    <a:pt x="1370" y="893"/>
                  </a:cubicBezTo>
                  <a:cubicBezTo>
                    <a:pt x="1311" y="798"/>
                    <a:pt x="1215" y="715"/>
                    <a:pt x="1108" y="679"/>
                  </a:cubicBezTo>
                  <a:cubicBezTo>
                    <a:pt x="1008" y="642"/>
                    <a:pt x="901" y="627"/>
                    <a:pt x="798" y="627"/>
                  </a:cubicBezTo>
                  <a:cubicBezTo>
                    <a:pt x="766" y="627"/>
                    <a:pt x="734" y="628"/>
                    <a:pt x="703" y="631"/>
                  </a:cubicBezTo>
                  <a:cubicBezTo>
                    <a:pt x="632" y="619"/>
                    <a:pt x="560" y="619"/>
                    <a:pt x="501" y="596"/>
                  </a:cubicBezTo>
                  <a:cubicBezTo>
                    <a:pt x="441" y="584"/>
                    <a:pt x="382" y="548"/>
                    <a:pt x="322" y="512"/>
                  </a:cubicBezTo>
                  <a:cubicBezTo>
                    <a:pt x="239" y="453"/>
                    <a:pt x="156" y="381"/>
                    <a:pt x="108" y="286"/>
                  </a:cubicBezTo>
                  <a:cubicBezTo>
                    <a:pt x="60" y="191"/>
                    <a:pt x="25" y="95"/>
                    <a:pt x="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430;p49">
              <a:extLst>
                <a:ext uri="{FF2B5EF4-FFF2-40B4-BE49-F238E27FC236}">
                  <a16:creationId xmlns:a16="http://schemas.microsoft.com/office/drawing/2014/main" id="{B1E2A2DC-1CD8-44DD-AC24-D4FE11FBF83B}"/>
                </a:ext>
              </a:extLst>
            </p:cNvPr>
            <p:cNvSpPr/>
            <p:nvPr/>
          </p:nvSpPr>
          <p:spPr>
            <a:xfrm>
              <a:off x="6220799" y="1125976"/>
              <a:ext cx="77802" cy="90652"/>
            </a:xfrm>
            <a:custGeom>
              <a:avLst/>
              <a:gdLst/>
              <a:ahLst/>
              <a:cxnLst/>
              <a:rect l="l" t="t" r="r" b="b"/>
              <a:pathLst>
                <a:path w="775" h="903" extrusionOk="0">
                  <a:moveTo>
                    <a:pt x="365" y="0"/>
                  </a:moveTo>
                  <a:cubicBezTo>
                    <a:pt x="301" y="0"/>
                    <a:pt x="237" y="15"/>
                    <a:pt x="180" y="46"/>
                  </a:cubicBezTo>
                  <a:cubicBezTo>
                    <a:pt x="84" y="105"/>
                    <a:pt x="13" y="212"/>
                    <a:pt x="1" y="331"/>
                  </a:cubicBezTo>
                  <a:lnTo>
                    <a:pt x="60" y="570"/>
                  </a:lnTo>
                  <a:cubicBezTo>
                    <a:pt x="60" y="760"/>
                    <a:pt x="227" y="903"/>
                    <a:pt x="418" y="903"/>
                  </a:cubicBezTo>
                  <a:cubicBezTo>
                    <a:pt x="513" y="891"/>
                    <a:pt x="620" y="843"/>
                    <a:pt x="680" y="760"/>
                  </a:cubicBezTo>
                  <a:cubicBezTo>
                    <a:pt x="739" y="665"/>
                    <a:pt x="775" y="558"/>
                    <a:pt x="763" y="439"/>
                  </a:cubicBezTo>
                  <a:cubicBezTo>
                    <a:pt x="763" y="355"/>
                    <a:pt x="739" y="260"/>
                    <a:pt x="703" y="177"/>
                  </a:cubicBezTo>
                  <a:cubicBezTo>
                    <a:pt x="631" y="64"/>
                    <a:pt x="499" y="0"/>
                    <a:pt x="36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431;p49">
              <a:extLst>
                <a:ext uri="{FF2B5EF4-FFF2-40B4-BE49-F238E27FC236}">
                  <a16:creationId xmlns:a16="http://schemas.microsoft.com/office/drawing/2014/main" id="{E0012F40-4C18-47CA-AC9F-CC06FF834969}"/>
                </a:ext>
              </a:extLst>
            </p:cNvPr>
            <p:cNvSpPr/>
            <p:nvPr/>
          </p:nvSpPr>
          <p:spPr>
            <a:xfrm>
              <a:off x="6222003" y="1134108"/>
              <a:ext cx="10842" cy="62242"/>
            </a:xfrm>
            <a:custGeom>
              <a:avLst/>
              <a:gdLst/>
              <a:ahLst/>
              <a:cxnLst/>
              <a:rect l="l" t="t" r="r" b="b"/>
              <a:pathLst>
                <a:path w="108" h="620" extrusionOk="0">
                  <a:moveTo>
                    <a:pt x="37" y="0"/>
                  </a:moveTo>
                  <a:lnTo>
                    <a:pt x="37" y="0"/>
                  </a:lnTo>
                  <a:cubicBezTo>
                    <a:pt x="13" y="0"/>
                    <a:pt x="48" y="143"/>
                    <a:pt x="48" y="310"/>
                  </a:cubicBezTo>
                  <a:cubicBezTo>
                    <a:pt x="48" y="489"/>
                    <a:pt x="1" y="620"/>
                    <a:pt x="13" y="620"/>
                  </a:cubicBezTo>
                  <a:cubicBezTo>
                    <a:pt x="72" y="536"/>
                    <a:pt x="96" y="417"/>
                    <a:pt x="96" y="310"/>
                  </a:cubicBezTo>
                  <a:cubicBezTo>
                    <a:pt x="108" y="203"/>
                    <a:pt x="84" y="96"/>
                    <a:pt x="37"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432;p49">
              <a:extLst>
                <a:ext uri="{FF2B5EF4-FFF2-40B4-BE49-F238E27FC236}">
                  <a16:creationId xmlns:a16="http://schemas.microsoft.com/office/drawing/2014/main" id="{D3AC7A2B-4F1D-4A8E-BAB1-19724A92D74A}"/>
                </a:ext>
              </a:extLst>
            </p:cNvPr>
            <p:cNvSpPr/>
            <p:nvPr/>
          </p:nvSpPr>
          <p:spPr>
            <a:xfrm>
              <a:off x="6009274" y="985931"/>
              <a:ext cx="222464" cy="148276"/>
            </a:xfrm>
            <a:custGeom>
              <a:avLst/>
              <a:gdLst/>
              <a:ahLst/>
              <a:cxnLst/>
              <a:rect l="l" t="t" r="r" b="b"/>
              <a:pathLst>
                <a:path w="2216" h="1477" extrusionOk="0">
                  <a:moveTo>
                    <a:pt x="1" y="0"/>
                  </a:moveTo>
                  <a:lnTo>
                    <a:pt x="1" y="0"/>
                  </a:lnTo>
                  <a:cubicBezTo>
                    <a:pt x="12" y="36"/>
                    <a:pt x="36" y="72"/>
                    <a:pt x="60" y="95"/>
                  </a:cubicBezTo>
                  <a:cubicBezTo>
                    <a:pt x="120" y="179"/>
                    <a:pt x="191" y="250"/>
                    <a:pt x="262" y="322"/>
                  </a:cubicBezTo>
                  <a:cubicBezTo>
                    <a:pt x="382" y="417"/>
                    <a:pt x="512" y="488"/>
                    <a:pt x="655" y="536"/>
                  </a:cubicBezTo>
                  <a:cubicBezTo>
                    <a:pt x="822" y="583"/>
                    <a:pt x="1013" y="595"/>
                    <a:pt x="1167" y="703"/>
                  </a:cubicBezTo>
                  <a:cubicBezTo>
                    <a:pt x="1322" y="810"/>
                    <a:pt x="1405" y="976"/>
                    <a:pt x="1501" y="1107"/>
                  </a:cubicBezTo>
                  <a:cubicBezTo>
                    <a:pt x="1572" y="1250"/>
                    <a:pt x="1679" y="1357"/>
                    <a:pt x="1810" y="1429"/>
                  </a:cubicBezTo>
                  <a:cubicBezTo>
                    <a:pt x="1874" y="1461"/>
                    <a:pt x="1943" y="1476"/>
                    <a:pt x="2013" y="1476"/>
                  </a:cubicBezTo>
                  <a:cubicBezTo>
                    <a:pt x="2048" y="1476"/>
                    <a:pt x="2084" y="1472"/>
                    <a:pt x="2120" y="1465"/>
                  </a:cubicBezTo>
                  <a:cubicBezTo>
                    <a:pt x="2144" y="1453"/>
                    <a:pt x="2167" y="1441"/>
                    <a:pt x="2191" y="1429"/>
                  </a:cubicBezTo>
                  <a:cubicBezTo>
                    <a:pt x="2203" y="1417"/>
                    <a:pt x="2215" y="1405"/>
                    <a:pt x="2215" y="1405"/>
                  </a:cubicBezTo>
                  <a:lnTo>
                    <a:pt x="2215" y="1405"/>
                  </a:lnTo>
                  <a:cubicBezTo>
                    <a:pt x="2179" y="1429"/>
                    <a:pt x="2144" y="1441"/>
                    <a:pt x="2108" y="1441"/>
                  </a:cubicBezTo>
                  <a:cubicBezTo>
                    <a:pt x="2076" y="1449"/>
                    <a:pt x="2044" y="1453"/>
                    <a:pt x="2013" y="1453"/>
                  </a:cubicBezTo>
                  <a:cubicBezTo>
                    <a:pt x="1950" y="1453"/>
                    <a:pt x="1890" y="1437"/>
                    <a:pt x="1834" y="1405"/>
                  </a:cubicBezTo>
                  <a:cubicBezTo>
                    <a:pt x="1703" y="1322"/>
                    <a:pt x="1608" y="1215"/>
                    <a:pt x="1536" y="1084"/>
                  </a:cubicBezTo>
                  <a:cubicBezTo>
                    <a:pt x="1453" y="953"/>
                    <a:pt x="1370" y="774"/>
                    <a:pt x="1191" y="655"/>
                  </a:cubicBezTo>
                  <a:cubicBezTo>
                    <a:pt x="1024" y="548"/>
                    <a:pt x="834" y="536"/>
                    <a:pt x="679" y="488"/>
                  </a:cubicBezTo>
                  <a:cubicBezTo>
                    <a:pt x="536" y="453"/>
                    <a:pt x="405" y="381"/>
                    <a:pt x="286" y="298"/>
                  </a:cubicBezTo>
                  <a:cubicBezTo>
                    <a:pt x="179" y="214"/>
                    <a:pt x="84" y="107"/>
                    <a:pt x="1"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433;p49">
              <a:extLst>
                <a:ext uri="{FF2B5EF4-FFF2-40B4-BE49-F238E27FC236}">
                  <a16:creationId xmlns:a16="http://schemas.microsoft.com/office/drawing/2014/main" id="{571A2778-0F67-44A3-846F-183BECF36EFA}"/>
                </a:ext>
              </a:extLst>
            </p:cNvPr>
            <p:cNvSpPr/>
            <p:nvPr/>
          </p:nvSpPr>
          <p:spPr>
            <a:xfrm>
              <a:off x="6016402" y="983521"/>
              <a:ext cx="210518" cy="126993"/>
            </a:xfrm>
            <a:custGeom>
              <a:avLst/>
              <a:gdLst/>
              <a:ahLst/>
              <a:cxnLst/>
              <a:rect l="l" t="t" r="r" b="b"/>
              <a:pathLst>
                <a:path w="2097" h="1265" extrusionOk="0">
                  <a:moveTo>
                    <a:pt x="1" y="0"/>
                  </a:moveTo>
                  <a:lnTo>
                    <a:pt x="1" y="0"/>
                  </a:lnTo>
                  <a:cubicBezTo>
                    <a:pt x="25" y="24"/>
                    <a:pt x="49" y="48"/>
                    <a:pt x="72" y="60"/>
                  </a:cubicBezTo>
                  <a:cubicBezTo>
                    <a:pt x="144" y="119"/>
                    <a:pt x="227" y="167"/>
                    <a:pt x="311" y="203"/>
                  </a:cubicBezTo>
                  <a:cubicBezTo>
                    <a:pt x="430" y="262"/>
                    <a:pt x="561" y="310"/>
                    <a:pt x="680" y="346"/>
                  </a:cubicBezTo>
                  <a:cubicBezTo>
                    <a:pt x="846" y="393"/>
                    <a:pt x="989" y="453"/>
                    <a:pt x="1144" y="524"/>
                  </a:cubicBezTo>
                  <a:cubicBezTo>
                    <a:pt x="1287" y="607"/>
                    <a:pt x="1406" y="715"/>
                    <a:pt x="1501" y="834"/>
                  </a:cubicBezTo>
                  <a:cubicBezTo>
                    <a:pt x="1573" y="953"/>
                    <a:pt x="1656" y="1060"/>
                    <a:pt x="1739" y="1167"/>
                  </a:cubicBezTo>
                  <a:cubicBezTo>
                    <a:pt x="1802" y="1229"/>
                    <a:pt x="1882" y="1265"/>
                    <a:pt x="1965" y="1265"/>
                  </a:cubicBezTo>
                  <a:cubicBezTo>
                    <a:pt x="1977" y="1265"/>
                    <a:pt x="1989" y="1264"/>
                    <a:pt x="2001" y="1262"/>
                  </a:cubicBezTo>
                  <a:cubicBezTo>
                    <a:pt x="2025" y="1262"/>
                    <a:pt x="2049" y="1262"/>
                    <a:pt x="2073" y="1250"/>
                  </a:cubicBezTo>
                  <a:cubicBezTo>
                    <a:pt x="2073" y="1239"/>
                    <a:pt x="2085" y="1239"/>
                    <a:pt x="2096" y="1227"/>
                  </a:cubicBezTo>
                  <a:lnTo>
                    <a:pt x="2096" y="1227"/>
                  </a:lnTo>
                  <a:cubicBezTo>
                    <a:pt x="2061" y="1239"/>
                    <a:pt x="2025" y="1250"/>
                    <a:pt x="2001" y="1250"/>
                  </a:cubicBezTo>
                  <a:cubicBezTo>
                    <a:pt x="1906" y="1250"/>
                    <a:pt x="1823" y="1215"/>
                    <a:pt x="1763" y="1143"/>
                  </a:cubicBezTo>
                  <a:cubicBezTo>
                    <a:pt x="1680" y="1036"/>
                    <a:pt x="1608" y="929"/>
                    <a:pt x="1537" y="822"/>
                  </a:cubicBezTo>
                  <a:cubicBezTo>
                    <a:pt x="1430" y="679"/>
                    <a:pt x="1311" y="572"/>
                    <a:pt x="1156" y="488"/>
                  </a:cubicBezTo>
                  <a:cubicBezTo>
                    <a:pt x="1013" y="405"/>
                    <a:pt x="858" y="346"/>
                    <a:pt x="703" y="310"/>
                  </a:cubicBezTo>
                  <a:cubicBezTo>
                    <a:pt x="549" y="262"/>
                    <a:pt x="430" y="215"/>
                    <a:pt x="322" y="179"/>
                  </a:cubicBezTo>
                  <a:cubicBezTo>
                    <a:pt x="203" y="131"/>
                    <a:pt x="96" y="72"/>
                    <a:pt x="1"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434;p49">
              <a:extLst>
                <a:ext uri="{FF2B5EF4-FFF2-40B4-BE49-F238E27FC236}">
                  <a16:creationId xmlns:a16="http://schemas.microsoft.com/office/drawing/2014/main" id="{B8F7F01B-4B58-4247-8F12-7FD2B0B1F703}"/>
                </a:ext>
              </a:extLst>
            </p:cNvPr>
            <p:cNvSpPr/>
            <p:nvPr/>
          </p:nvSpPr>
          <p:spPr>
            <a:xfrm>
              <a:off x="6224413" y="1195046"/>
              <a:ext cx="149481" cy="260713"/>
            </a:xfrm>
            <a:custGeom>
              <a:avLst/>
              <a:gdLst/>
              <a:ahLst/>
              <a:cxnLst/>
              <a:rect l="l" t="t" r="r" b="b"/>
              <a:pathLst>
                <a:path w="1489" h="2597" extrusionOk="0">
                  <a:moveTo>
                    <a:pt x="1" y="1"/>
                  </a:moveTo>
                  <a:lnTo>
                    <a:pt x="1" y="36"/>
                  </a:lnTo>
                  <a:cubicBezTo>
                    <a:pt x="1" y="72"/>
                    <a:pt x="13" y="108"/>
                    <a:pt x="36" y="132"/>
                  </a:cubicBezTo>
                  <a:cubicBezTo>
                    <a:pt x="96" y="239"/>
                    <a:pt x="203" y="310"/>
                    <a:pt x="310" y="346"/>
                  </a:cubicBezTo>
                  <a:cubicBezTo>
                    <a:pt x="382" y="382"/>
                    <a:pt x="465" y="405"/>
                    <a:pt x="536" y="441"/>
                  </a:cubicBezTo>
                  <a:cubicBezTo>
                    <a:pt x="620" y="477"/>
                    <a:pt x="691" y="536"/>
                    <a:pt x="739" y="620"/>
                  </a:cubicBezTo>
                  <a:cubicBezTo>
                    <a:pt x="775" y="703"/>
                    <a:pt x="786" y="810"/>
                    <a:pt x="751" y="906"/>
                  </a:cubicBezTo>
                  <a:cubicBezTo>
                    <a:pt x="739" y="953"/>
                    <a:pt x="715" y="1013"/>
                    <a:pt x="703" y="1060"/>
                  </a:cubicBezTo>
                  <a:cubicBezTo>
                    <a:pt x="691" y="1120"/>
                    <a:pt x="691" y="1179"/>
                    <a:pt x="691" y="1239"/>
                  </a:cubicBezTo>
                  <a:cubicBezTo>
                    <a:pt x="703" y="1358"/>
                    <a:pt x="739" y="1465"/>
                    <a:pt x="810" y="1560"/>
                  </a:cubicBezTo>
                  <a:cubicBezTo>
                    <a:pt x="870" y="1656"/>
                    <a:pt x="953" y="1727"/>
                    <a:pt x="1048" y="1775"/>
                  </a:cubicBezTo>
                  <a:cubicBezTo>
                    <a:pt x="1120" y="1822"/>
                    <a:pt x="1203" y="1870"/>
                    <a:pt x="1275" y="1929"/>
                  </a:cubicBezTo>
                  <a:cubicBezTo>
                    <a:pt x="1334" y="1977"/>
                    <a:pt x="1382" y="2049"/>
                    <a:pt x="1406" y="2120"/>
                  </a:cubicBezTo>
                  <a:cubicBezTo>
                    <a:pt x="1441" y="2227"/>
                    <a:pt x="1465" y="2346"/>
                    <a:pt x="1453" y="2465"/>
                  </a:cubicBezTo>
                  <a:cubicBezTo>
                    <a:pt x="1453" y="2501"/>
                    <a:pt x="1453" y="2549"/>
                    <a:pt x="1453" y="2596"/>
                  </a:cubicBezTo>
                  <a:cubicBezTo>
                    <a:pt x="1465" y="2549"/>
                    <a:pt x="1477" y="2513"/>
                    <a:pt x="1477" y="2465"/>
                  </a:cubicBezTo>
                  <a:cubicBezTo>
                    <a:pt x="1489" y="2346"/>
                    <a:pt x="1477" y="2227"/>
                    <a:pt x="1441" y="2108"/>
                  </a:cubicBezTo>
                  <a:cubicBezTo>
                    <a:pt x="1406" y="2025"/>
                    <a:pt x="1358" y="1953"/>
                    <a:pt x="1298" y="1894"/>
                  </a:cubicBezTo>
                  <a:cubicBezTo>
                    <a:pt x="1227" y="1834"/>
                    <a:pt x="1144" y="1787"/>
                    <a:pt x="1060" y="1739"/>
                  </a:cubicBezTo>
                  <a:cubicBezTo>
                    <a:pt x="977" y="1691"/>
                    <a:pt x="906" y="1620"/>
                    <a:pt x="846" y="1537"/>
                  </a:cubicBezTo>
                  <a:cubicBezTo>
                    <a:pt x="786" y="1453"/>
                    <a:pt x="751" y="1346"/>
                    <a:pt x="739" y="1239"/>
                  </a:cubicBezTo>
                  <a:cubicBezTo>
                    <a:pt x="739" y="1132"/>
                    <a:pt x="751" y="1013"/>
                    <a:pt x="786" y="917"/>
                  </a:cubicBezTo>
                  <a:cubicBezTo>
                    <a:pt x="810" y="858"/>
                    <a:pt x="810" y="810"/>
                    <a:pt x="810" y="751"/>
                  </a:cubicBezTo>
                  <a:cubicBezTo>
                    <a:pt x="810" y="703"/>
                    <a:pt x="798" y="644"/>
                    <a:pt x="775" y="596"/>
                  </a:cubicBezTo>
                  <a:cubicBezTo>
                    <a:pt x="727" y="513"/>
                    <a:pt x="644" y="453"/>
                    <a:pt x="560" y="405"/>
                  </a:cubicBezTo>
                  <a:cubicBezTo>
                    <a:pt x="477" y="370"/>
                    <a:pt x="394" y="346"/>
                    <a:pt x="334" y="322"/>
                  </a:cubicBezTo>
                  <a:cubicBezTo>
                    <a:pt x="215" y="286"/>
                    <a:pt x="120" y="215"/>
                    <a:pt x="48" y="120"/>
                  </a:cubicBezTo>
                  <a:cubicBezTo>
                    <a:pt x="24" y="84"/>
                    <a:pt x="13" y="48"/>
                    <a:pt x="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435;p49">
              <a:extLst>
                <a:ext uri="{FF2B5EF4-FFF2-40B4-BE49-F238E27FC236}">
                  <a16:creationId xmlns:a16="http://schemas.microsoft.com/office/drawing/2014/main" id="{3DF0663A-E3D6-4DC5-9EB1-7F330EB29136}"/>
                </a:ext>
              </a:extLst>
            </p:cNvPr>
            <p:cNvSpPr/>
            <p:nvPr/>
          </p:nvSpPr>
          <p:spPr>
            <a:xfrm>
              <a:off x="6231641" y="1155993"/>
              <a:ext cx="66960" cy="20078"/>
            </a:xfrm>
            <a:custGeom>
              <a:avLst/>
              <a:gdLst/>
              <a:ahLst/>
              <a:cxnLst/>
              <a:rect l="l" t="t" r="r" b="b"/>
              <a:pathLst>
                <a:path w="667" h="200" extrusionOk="0">
                  <a:moveTo>
                    <a:pt x="253" y="1"/>
                  </a:moveTo>
                  <a:cubicBezTo>
                    <a:pt x="203" y="1"/>
                    <a:pt x="151" y="7"/>
                    <a:pt x="95" y="21"/>
                  </a:cubicBezTo>
                  <a:cubicBezTo>
                    <a:pt x="36" y="44"/>
                    <a:pt x="0" y="68"/>
                    <a:pt x="0" y="68"/>
                  </a:cubicBezTo>
                  <a:cubicBezTo>
                    <a:pt x="70" y="54"/>
                    <a:pt x="140" y="48"/>
                    <a:pt x="209" y="48"/>
                  </a:cubicBezTo>
                  <a:cubicBezTo>
                    <a:pt x="259" y="48"/>
                    <a:pt x="308" y="51"/>
                    <a:pt x="357" y="56"/>
                  </a:cubicBezTo>
                  <a:cubicBezTo>
                    <a:pt x="441" y="56"/>
                    <a:pt x="512" y="92"/>
                    <a:pt x="583" y="128"/>
                  </a:cubicBezTo>
                  <a:cubicBezTo>
                    <a:pt x="643" y="152"/>
                    <a:pt x="643" y="199"/>
                    <a:pt x="655" y="199"/>
                  </a:cubicBezTo>
                  <a:cubicBezTo>
                    <a:pt x="667" y="199"/>
                    <a:pt x="667" y="140"/>
                    <a:pt x="607" y="92"/>
                  </a:cubicBezTo>
                  <a:cubicBezTo>
                    <a:pt x="536" y="44"/>
                    <a:pt x="453" y="9"/>
                    <a:pt x="357" y="9"/>
                  </a:cubicBezTo>
                  <a:cubicBezTo>
                    <a:pt x="323" y="4"/>
                    <a:pt x="288" y="1"/>
                    <a:pt x="25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436;p49">
              <a:extLst>
                <a:ext uri="{FF2B5EF4-FFF2-40B4-BE49-F238E27FC236}">
                  <a16:creationId xmlns:a16="http://schemas.microsoft.com/office/drawing/2014/main" id="{E10294E5-B46F-4895-AAC3-278FAFEBA492}"/>
                </a:ext>
              </a:extLst>
            </p:cNvPr>
            <p:cNvSpPr/>
            <p:nvPr/>
          </p:nvSpPr>
          <p:spPr>
            <a:xfrm>
              <a:off x="6228027" y="1186713"/>
              <a:ext cx="64651" cy="17568"/>
            </a:xfrm>
            <a:custGeom>
              <a:avLst/>
              <a:gdLst/>
              <a:ahLst/>
              <a:cxnLst/>
              <a:rect l="l" t="t" r="r" b="b"/>
              <a:pathLst>
                <a:path w="644" h="175" extrusionOk="0">
                  <a:moveTo>
                    <a:pt x="0" y="0"/>
                  </a:moveTo>
                  <a:cubicBezTo>
                    <a:pt x="0" y="0"/>
                    <a:pt x="24" y="36"/>
                    <a:pt x="72" y="72"/>
                  </a:cubicBezTo>
                  <a:cubicBezTo>
                    <a:pt x="143" y="119"/>
                    <a:pt x="227" y="155"/>
                    <a:pt x="310" y="167"/>
                  </a:cubicBezTo>
                  <a:cubicBezTo>
                    <a:pt x="340" y="171"/>
                    <a:pt x="371" y="174"/>
                    <a:pt x="401" y="174"/>
                  </a:cubicBezTo>
                  <a:cubicBezTo>
                    <a:pt x="454" y="174"/>
                    <a:pt x="507" y="166"/>
                    <a:pt x="560" y="143"/>
                  </a:cubicBezTo>
                  <a:cubicBezTo>
                    <a:pt x="619" y="119"/>
                    <a:pt x="643" y="96"/>
                    <a:pt x="643" y="84"/>
                  </a:cubicBezTo>
                  <a:lnTo>
                    <a:pt x="643" y="84"/>
                  </a:lnTo>
                  <a:cubicBezTo>
                    <a:pt x="563" y="110"/>
                    <a:pt x="483" y="124"/>
                    <a:pt x="397" y="124"/>
                  </a:cubicBezTo>
                  <a:cubicBezTo>
                    <a:pt x="369" y="124"/>
                    <a:pt x="340" y="122"/>
                    <a:pt x="310" y="119"/>
                  </a:cubicBezTo>
                  <a:cubicBezTo>
                    <a:pt x="203" y="96"/>
                    <a:pt x="96" y="60"/>
                    <a:pt x="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437;p49">
              <a:extLst>
                <a:ext uri="{FF2B5EF4-FFF2-40B4-BE49-F238E27FC236}">
                  <a16:creationId xmlns:a16="http://schemas.microsoft.com/office/drawing/2014/main" id="{E34E2AE3-F0A1-4A52-88D7-B259E4ECB4A0}"/>
                </a:ext>
              </a:extLst>
            </p:cNvPr>
            <p:cNvSpPr/>
            <p:nvPr/>
          </p:nvSpPr>
          <p:spPr>
            <a:xfrm>
              <a:off x="5943518" y="1624218"/>
              <a:ext cx="277378" cy="359798"/>
            </a:xfrm>
            <a:custGeom>
              <a:avLst/>
              <a:gdLst/>
              <a:ahLst/>
              <a:cxnLst/>
              <a:rect l="l" t="t" r="r" b="b"/>
              <a:pathLst>
                <a:path w="2763" h="3584" extrusionOk="0">
                  <a:moveTo>
                    <a:pt x="72" y="0"/>
                  </a:moveTo>
                  <a:cubicBezTo>
                    <a:pt x="1" y="0"/>
                    <a:pt x="179" y="3512"/>
                    <a:pt x="227" y="3584"/>
                  </a:cubicBezTo>
                  <a:lnTo>
                    <a:pt x="2608" y="3465"/>
                  </a:lnTo>
                  <a:lnTo>
                    <a:pt x="2763"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438;p49">
              <a:extLst>
                <a:ext uri="{FF2B5EF4-FFF2-40B4-BE49-F238E27FC236}">
                  <a16:creationId xmlns:a16="http://schemas.microsoft.com/office/drawing/2014/main" id="{895923A2-AD01-44B9-9517-F6A2ED310C50}"/>
                </a:ext>
              </a:extLst>
            </p:cNvPr>
            <p:cNvSpPr/>
            <p:nvPr/>
          </p:nvSpPr>
          <p:spPr>
            <a:xfrm>
              <a:off x="5839512" y="1780728"/>
              <a:ext cx="504560" cy="276273"/>
            </a:xfrm>
            <a:custGeom>
              <a:avLst/>
              <a:gdLst/>
              <a:ahLst/>
              <a:cxnLst/>
              <a:rect l="l" t="t" r="r" b="b"/>
              <a:pathLst>
                <a:path w="5026" h="2752" extrusionOk="0">
                  <a:moveTo>
                    <a:pt x="5025" y="1"/>
                  </a:moveTo>
                  <a:lnTo>
                    <a:pt x="1" y="13"/>
                  </a:lnTo>
                  <a:lnTo>
                    <a:pt x="251" y="2727"/>
                  </a:lnTo>
                  <a:lnTo>
                    <a:pt x="4704" y="2751"/>
                  </a:lnTo>
                  <a:lnTo>
                    <a:pt x="5025" y="1"/>
                  </a:lnTo>
                  <a:close/>
                </a:path>
              </a:pathLst>
            </a:custGeom>
            <a:solidFill>
              <a:srgbClr val="878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439;p49">
              <a:extLst>
                <a:ext uri="{FF2B5EF4-FFF2-40B4-BE49-F238E27FC236}">
                  <a16:creationId xmlns:a16="http://schemas.microsoft.com/office/drawing/2014/main" id="{F69851A9-2A90-4F8F-A568-40B9AD02C3BD}"/>
                </a:ext>
              </a:extLst>
            </p:cNvPr>
            <p:cNvSpPr/>
            <p:nvPr/>
          </p:nvSpPr>
          <p:spPr>
            <a:xfrm>
              <a:off x="6059470" y="1894270"/>
              <a:ext cx="64651" cy="64651"/>
            </a:xfrm>
            <a:custGeom>
              <a:avLst/>
              <a:gdLst/>
              <a:ahLst/>
              <a:cxnLst/>
              <a:rect l="l" t="t" r="r" b="b"/>
              <a:pathLst>
                <a:path w="644" h="644" extrusionOk="0">
                  <a:moveTo>
                    <a:pt x="322" y="1"/>
                  </a:moveTo>
                  <a:cubicBezTo>
                    <a:pt x="143" y="13"/>
                    <a:pt x="1" y="156"/>
                    <a:pt x="12" y="334"/>
                  </a:cubicBezTo>
                  <a:cubicBezTo>
                    <a:pt x="12" y="501"/>
                    <a:pt x="155" y="644"/>
                    <a:pt x="334" y="644"/>
                  </a:cubicBezTo>
                  <a:cubicBezTo>
                    <a:pt x="501" y="644"/>
                    <a:pt x="644" y="501"/>
                    <a:pt x="644" y="322"/>
                  </a:cubicBezTo>
                  <a:cubicBezTo>
                    <a:pt x="644" y="144"/>
                    <a:pt x="501" y="1"/>
                    <a:pt x="32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440;p49">
              <a:extLst>
                <a:ext uri="{FF2B5EF4-FFF2-40B4-BE49-F238E27FC236}">
                  <a16:creationId xmlns:a16="http://schemas.microsoft.com/office/drawing/2014/main" id="{2B5663F9-C880-4DD7-915B-A8548CEE57CF}"/>
                </a:ext>
              </a:extLst>
            </p:cNvPr>
            <p:cNvSpPr/>
            <p:nvPr/>
          </p:nvSpPr>
          <p:spPr>
            <a:xfrm>
              <a:off x="5944723" y="1374043"/>
              <a:ext cx="53909" cy="268041"/>
            </a:xfrm>
            <a:custGeom>
              <a:avLst/>
              <a:gdLst/>
              <a:ahLst/>
              <a:cxnLst/>
              <a:rect l="l" t="t" r="r" b="b"/>
              <a:pathLst>
                <a:path w="537" h="2670" extrusionOk="0">
                  <a:moveTo>
                    <a:pt x="255" y="0"/>
                  </a:moveTo>
                  <a:cubicBezTo>
                    <a:pt x="155" y="0"/>
                    <a:pt x="1" y="87"/>
                    <a:pt x="1" y="87"/>
                  </a:cubicBezTo>
                  <a:cubicBezTo>
                    <a:pt x="48" y="801"/>
                    <a:pt x="167" y="1861"/>
                    <a:pt x="227" y="2432"/>
                  </a:cubicBezTo>
                  <a:cubicBezTo>
                    <a:pt x="227" y="2504"/>
                    <a:pt x="263" y="2563"/>
                    <a:pt x="310" y="2623"/>
                  </a:cubicBezTo>
                  <a:cubicBezTo>
                    <a:pt x="335" y="2654"/>
                    <a:pt x="370" y="2669"/>
                    <a:pt x="407" y="2669"/>
                  </a:cubicBezTo>
                  <a:cubicBezTo>
                    <a:pt x="439" y="2669"/>
                    <a:pt x="473" y="2657"/>
                    <a:pt x="501" y="2635"/>
                  </a:cubicBezTo>
                  <a:cubicBezTo>
                    <a:pt x="524" y="2599"/>
                    <a:pt x="536" y="2540"/>
                    <a:pt x="524" y="2480"/>
                  </a:cubicBezTo>
                  <a:cubicBezTo>
                    <a:pt x="441" y="1611"/>
                    <a:pt x="286" y="4"/>
                    <a:pt x="286" y="4"/>
                  </a:cubicBezTo>
                  <a:cubicBezTo>
                    <a:pt x="277" y="1"/>
                    <a:pt x="266" y="0"/>
                    <a:pt x="25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441;p49">
              <a:extLst>
                <a:ext uri="{FF2B5EF4-FFF2-40B4-BE49-F238E27FC236}">
                  <a16:creationId xmlns:a16="http://schemas.microsoft.com/office/drawing/2014/main" id="{4E0D2EF2-D269-4C58-96A2-0E3F05F8B1DD}"/>
                </a:ext>
              </a:extLst>
            </p:cNvPr>
            <p:cNvSpPr/>
            <p:nvPr/>
          </p:nvSpPr>
          <p:spPr>
            <a:xfrm>
              <a:off x="6173012" y="1374043"/>
              <a:ext cx="55114" cy="268041"/>
            </a:xfrm>
            <a:custGeom>
              <a:avLst/>
              <a:gdLst/>
              <a:ahLst/>
              <a:cxnLst/>
              <a:rect l="l" t="t" r="r" b="b"/>
              <a:pathLst>
                <a:path w="549" h="2670" extrusionOk="0">
                  <a:moveTo>
                    <a:pt x="291" y="0"/>
                  </a:moveTo>
                  <a:cubicBezTo>
                    <a:pt x="280" y="0"/>
                    <a:pt x="271" y="1"/>
                    <a:pt x="263" y="4"/>
                  </a:cubicBezTo>
                  <a:cubicBezTo>
                    <a:pt x="263" y="4"/>
                    <a:pt x="96" y="1611"/>
                    <a:pt x="13" y="2480"/>
                  </a:cubicBezTo>
                  <a:cubicBezTo>
                    <a:pt x="1" y="2540"/>
                    <a:pt x="13" y="2599"/>
                    <a:pt x="36" y="2635"/>
                  </a:cubicBezTo>
                  <a:cubicBezTo>
                    <a:pt x="64" y="2657"/>
                    <a:pt x="98" y="2669"/>
                    <a:pt x="132" y="2669"/>
                  </a:cubicBezTo>
                  <a:cubicBezTo>
                    <a:pt x="169" y="2669"/>
                    <a:pt x="207" y="2654"/>
                    <a:pt x="239" y="2623"/>
                  </a:cubicBezTo>
                  <a:cubicBezTo>
                    <a:pt x="286" y="2563"/>
                    <a:pt x="310" y="2504"/>
                    <a:pt x="310" y="2432"/>
                  </a:cubicBezTo>
                  <a:cubicBezTo>
                    <a:pt x="370" y="1861"/>
                    <a:pt x="501" y="801"/>
                    <a:pt x="548" y="87"/>
                  </a:cubicBezTo>
                  <a:cubicBezTo>
                    <a:pt x="538" y="87"/>
                    <a:pt x="382" y="0"/>
                    <a:pt x="29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442;p49">
              <a:extLst>
                <a:ext uri="{FF2B5EF4-FFF2-40B4-BE49-F238E27FC236}">
                  <a16:creationId xmlns:a16="http://schemas.microsoft.com/office/drawing/2014/main" id="{733E7B6B-A0C3-4E94-B55C-392FB47838A8}"/>
                </a:ext>
              </a:extLst>
            </p:cNvPr>
            <p:cNvSpPr/>
            <p:nvPr/>
          </p:nvSpPr>
          <p:spPr>
            <a:xfrm>
              <a:off x="5967411" y="1622712"/>
              <a:ext cx="32426" cy="25097"/>
            </a:xfrm>
            <a:custGeom>
              <a:avLst/>
              <a:gdLst/>
              <a:ahLst/>
              <a:cxnLst/>
              <a:rect l="l" t="t" r="r" b="b"/>
              <a:pathLst>
                <a:path w="323" h="250" extrusionOk="0">
                  <a:moveTo>
                    <a:pt x="12" y="1"/>
                  </a:moveTo>
                  <a:cubicBezTo>
                    <a:pt x="10" y="1"/>
                    <a:pt x="1" y="35"/>
                    <a:pt x="1" y="86"/>
                  </a:cubicBezTo>
                  <a:cubicBezTo>
                    <a:pt x="1" y="122"/>
                    <a:pt x="13" y="146"/>
                    <a:pt x="37" y="170"/>
                  </a:cubicBezTo>
                  <a:cubicBezTo>
                    <a:pt x="60" y="206"/>
                    <a:pt x="96" y="229"/>
                    <a:pt x="132" y="241"/>
                  </a:cubicBezTo>
                  <a:cubicBezTo>
                    <a:pt x="151" y="246"/>
                    <a:pt x="171" y="249"/>
                    <a:pt x="190" y="249"/>
                  </a:cubicBezTo>
                  <a:cubicBezTo>
                    <a:pt x="217" y="249"/>
                    <a:pt x="242" y="243"/>
                    <a:pt x="263" y="229"/>
                  </a:cubicBezTo>
                  <a:cubicBezTo>
                    <a:pt x="287" y="206"/>
                    <a:pt x="310" y="182"/>
                    <a:pt x="310" y="146"/>
                  </a:cubicBezTo>
                  <a:cubicBezTo>
                    <a:pt x="322" y="86"/>
                    <a:pt x="287" y="63"/>
                    <a:pt x="287" y="63"/>
                  </a:cubicBezTo>
                  <a:lnTo>
                    <a:pt x="287" y="63"/>
                  </a:lnTo>
                  <a:cubicBezTo>
                    <a:pt x="287" y="63"/>
                    <a:pt x="310" y="98"/>
                    <a:pt x="287" y="134"/>
                  </a:cubicBezTo>
                  <a:cubicBezTo>
                    <a:pt x="275" y="158"/>
                    <a:pt x="263" y="182"/>
                    <a:pt x="239" y="194"/>
                  </a:cubicBezTo>
                  <a:cubicBezTo>
                    <a:pt x="215" y="206"/>
                    <a:pt x="179" y="206"/>
                    <a:pt x="144" y="206"/>
                  </a:cubicBezTo>
                  <a:cubicBezTo>
                    <a:pt x="84" y="182"/>
                    <a:pt x="48" y="134"/>
                    <a:pt x="37" y="75"/>
                  </a:cubicBezTo>
                  <a:cubicBezTo>
                    <a:pt x="25" y="27"/>
                    <a:pt x="25" y="3"/>
                    <a:pt x="13" y="3"/>
                  </a:cubicBezTo>
                  <a:cubicBezTo>
                    <a:pt x="13" y="2"/>
                    <a:pt x="13" y="1"/>
                    <a:pt x="12"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443;p49">
              <a:extLst>
                <a:ext uri="{FF2B5EF4-FFF2-40B4-BE49-F238E27FC236}">
                  <a16:creationId xmlns:a16="http://schemas.microsoft.com/office/drawing/2014/main" id="{3D87F2DB-CE6A-4547-811A-BDE5DEF0681E}"/>
                </a:ext>
              </a:extLst>
            </p:cNvPr>
            <p:cNvSpPr/>
            <p:nvPr/>
          </p:nvSpPr>
          <p:spPr>
            <a:xfrm>
              <a:off x="5978153" y="1621306"/>
              <a:ext cx="14456" cy="13352"/>
            </a:xfrm>
            <a:custGeom>
              <a:avLst/>
              <a:gdLst/>
              <a:ahLst/>
              <a:cxnLst/>
              <a:rect l="l" t="t" r="r" b="b"/>
              <a:pathLst>
                <a:path w="144" h="133" extrusionOk="0">
                  <a:moveTo>
                    <a:pt x="71" y="0"/>
                  </a:moveTo>
                  <a:cubicBezTo>
                    <a:pt x="55" y="0"/>
                    <a:pt x="49" y="9"/>
                    <a:pt x="49" y="17"/>
                  </a:cubicBezTo>
                  <a:cubicBezTo>
                    <a:pt x="49" y="17"/>
                    <a:pt x="60" y="17"/>
                    <a:pt x="84" y="29"/>
                  </a:cubicBezTo>
                  <a:cubicBezTo>
                    <a:pt x="96" y="53"/>
                    <a:pt x="108" y="65"/>
                    <a:pt x="84" y="77"/>
                  </a:cubicBezTo>
                  <a:cubicBezTo>
                    <a:pt x="78" y="80"/>
                    <a:pt x="72" y="81"/>
                    <a:pt x="67" y="81"/>
                  </a:cubicBezTo>
                  <a:cubicBezTo>
                    <a:pt x="54" y="81"/>
                    <a:pt x="45" y="70"/>
                    <a:pt x="37" y="53"/>
                  </a:cubicBezTo>
                  <a:cubicBezTo>
                    <a:pt x="37" y="41"/>
                    <a:pt x="37" y="29"/>
                    <a:pt x="37" y="17"/>
                  </a:cubicBezTo>
                  <a:cubicBezTo>
                    <a:pt x="37" y="17"/>
                    <a:pt x="13" y="17"/>
                    <a:pt x="1" y="53"/>
                  </a:cubicBezTo>
                  <a:cubicBezTo>
                    <a:pt x="1" y="77"/>
                    <a:pt x="1" y="100"/>
                    <a:pt x="13" y="112"/>
                  </a:cubicBezTo>
                  <a:cubicBezTo>
                    <a:pt x="27" y="126"/>
                    <a:pt x="45" y="132"/>
                    <a:pt x="62" y="132"/>
                  </a:cubicBezTo>
                  <a:cubicBezTo>
                    <a:pt x="74" y="132"/>
                    <a:pt x="86" y="129"/>
                    <a:pt x="96" y="124"/>
                  </a:cubicBezTo>
                  <a:cubicBezTo>
                    <a:pt x="120" y="112"/>
                    <a:pt x="144" y="89"/>
                    <a:pt x="132" y="53"/>
                  </a:cubicBezTo>
                  <a:cubicBezTo>
                    <a:pt x="132" y="29"/>
                    <a:pt x="120" y="17"/>
                    <a:pt x="96" y="5"/>
                  </a:cubicBezTo>
                  <a:cubicBezTo>
                    <a:pt x="86" y="2"/>
                    <a:pt x="77" y="0"/>
                    <a:pt x="71"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444;p49">
              <a:extLst>
                <a:ext uri="{FF2B5EF4-FFF2-40B4-BE49-F238E27FC236}">
                  <a16:creationId xmlns:a16="http://schemas.microsoft.com/office/drawing/2014/main" id="{612FD922-94C9-42EC-94E0-E08604B776CE}"/>
                </a:ext>
              </a:extLst>
            </p:cNvPr>
            <p:cNvSpPr/>
            <p:nvPr/>
          </p:nvSpPr>
          <p:spPr>
            <a:xfrm>
              <a:off x="6170603" y="1623013"/>
              <a:ext cx="33631" cy="28712"/>
            </a:xfrm>
            <a:custGeom>
              <a:avLst/>
              <a:gdLst/>
              <a:ahLst/>
              <a:cxnLst/>
              <a:rect l="l" t="t" r="r" b="b"/>
              <a:pathLst>
                <a:path w="335" h="286" extrusionOk="0">
                  <a:moveTo>
                    <a:pt x="37" y="0"/>
                  </a:moveTo>
                  <a:cubicBezTo>
                    <a:pt x="25" y="0"/>
                    <a:pt x="13" y="36"/>
                    <a:pt x="1" y="95"/>
                  </a:cubicBezTo>
                  <a:cubicBezTo>
                    <a:pt x="1" y="131"/>
                    <a:pt x="13" y="179"/>
                    <a:pt x="25" y="214"/>
                  </a:cubicBezTo>
                  <a:cubicBezTo>
                    <a:pt x="60" y="262"/>
                    <a:pt x="108" y="286"/>
                    <a:pt x="156" y="286"/>
                  </a:cubicBezTo>
                  <a:cubicBezTo>
                    <a:pt x="215" y="286"/>
                    <a:pt x="263" y="250"/>
                    <a:pt x="287" y="214"/>
                  </a:cubicBezTo>
                  <a:cubicBezTo>
                    <a:pt x="310" y="179"/>
                    <a:pt x="322" y="143"/>
                    <a:pt x="334" y="107"/>
                  </a:cubicBezTo>
                  <a:cubicBezTo>
                    <a:pt x="334" y="36"/>
                    <a:pt x="322" y="0"/>
                    <a:pt x="322" y="0"/>
                  </a:cubicBezTo>
                  <a:cubicBezTo>
                    <a:pt x="310" y="0"/>
                    <a:pt x="310" y="48"/>
                    <a:pt x="299" y="95"/>
                  </a:cubicBezTo>
                  <a:cubicBezTo>
                    <a:pt x="287" y="131"/>
                    <a:pt x="275" y="155"/>
                    <a:pt x="251" y="191"/>
                  </a:cubicBezTo>
                  <a:cubicBezTo>
                    <a:pt x="227" y="214"/>
                    <a:pt x="191" y="238"/>
                    <a:pt x="156" y="238"/>
                  </a:cubicBezTo>
                  <a:cubicBezTo>
                    <a:pt x="120" y="238"/>
                    <a:pt x="84" y="214"/>
                    <a:pt x="72" y="191"/>
                  </a:cubicBezTo>
                  <a:cubicBezTo>
                    <a:pt x="48" y="155"/>
                    <a:pt x="37" y="131"/>
                    <a:pt x="37" y="95"/>
                  </a:cubicBezTo>
                  <a:cubicBezTo>
                    <a:pt x="37" y="36"/>
                    <a:pt x="37" y="0"/>
                    <a:pt x="37"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445;p49">
              <a:extLst>
                <a:ext uri="{FF2B5EF4-FFF2-40B4-BE49-F238E27FC236}">
                  <a16:creationId xmlns:a16="http://schemas.microsoft.com/office/drawing/2014/main" id="{4CD46E6B-C308-44F5-801F-D37CD4CF0247}"/>
                </a:ext>
              </a:extLst>
            </p:cNvPr>
            <p:cNvSpPr/>
            <p:nvPr/>
          </p:nvSpPr>
          <p:spPr>
            <a:xfrm>
              <a:off x="6182550" y="1628434"/>
              <a:ext cx="12047" cy="10641"/>
            </a:xfrm>
            <a:custGeom>
              <a:avLst/>
              <a:gdLst/>
              <a:ahLst/>
              <a:cxnLst/>
              <a:rect l="l" t="t" r="r" b="b"/>
              <a:pathLst>
                <a:path w="120" h="106" extrusionOk="0">
                  <a:moveTo>
                    <a:pt x="64" y="0"/>
                  </a:moveTo>
                  <a:cubicBezTo>
                    <a:pt x="54" y="0"/>
                    <a:pt x="49" y="6"/>
                    <a:pt x="49" y="6"/>
                  </a:cubicBezTo>
                  <a:cubicBezTo>
                    <a:pt x="49" y="18"/>
                    <a:pt x="60" y="18"/>
                    <a:pt x="72" y="29"/>
                  </a:cubicBezTo>
                  <a:cubicBezTo>
                    <a:pt x="72" y="41"/>
                    <a:pt x="72" y="53"/>
                    <a:pt x="60" y="53"/>
                  </a:cubicBezTo>
                  <a:cubicBezTo>
                    <a:pt x="57" y="57"/>
                    <a:pt x="55" y="58"/>
                    <a:pt x="52" y="58"/>
                  </a:cubicBezTo>
                  <a:cubicBezTo>
                    <a:pt x="48" y="58"/>
                    <a:pt x="45" y="50"/>
                    <a:pt x="37" y="41"/>
                  </a:cubicBezTo>
                  <a:cubicBezTo>
                    <a:pt x="37" y="29"/>
                    <a:pt x="37" y="18"/>
                    <a:pt x="37" y="6"/>
                  </a:cubicBezTo>
                  <a:cubicBezTo>
                    <a:pt x="37" y="6"/>
                    <a:pt x="13" y="6"/>
                    <a:pt x="1" y="29"/>
                  </a:cubicBezTo>
                  <a:cubicBezTo>
                    <a:pt x="1" y="53"/>
                    <a:pt x="1" y="65"/>
                    <a:pt x="13" y="89"/>
                  </a:cubicBezTo>
                  <a:cubicBezTo>
                    <a:pt x="21" y="97"/>
                    <a:pt x="36" y="106"/>
                    <a:pt x="52" y="106"/>
                  </a:cubicBezTo>
                  <a:cubicBezTo>
                    <a:pt x="58" y="106"/>
                    <a:pt x="65" y="104"/>
                    <a:pt x="72" y="101"/>
                  </a:cubicBezTo>
                  <a:cubicBezTo>
                    <a:pt x="96" y="89"/>
                    <a:pt x="120" y="77"/>
                    <a:pt x="120" y="41"/>
                  </a:cubicBezTo>
                  <a:cubicBezTo>
                    <a:pt x="120" y="29"/>
                    <a:pt x="108" y="6"/>
                    <a:pt x="84" y="6"/>
                  </a:cubicBezTo>
                  <a:cubicBezTo>
                    <a:pt x="76" y="2"/>
                    <a:pt x="70" y="0"/>
                    <a:pt x="64"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446;p49">
              <a:extLst>
                <a:ext uri="{FF2B5EF4-FFF2-40B4-BE49-F238E27FC236}">
                  <a16:creationId xmlns:a16="http://schemas.microsoft.com/office/drawing/2014/main" id="{605694A3-DD96-4E95-944E-08A66AD2482B}"/>
                </a:ext>
              </a:extLst>
            </p:cNvPr>
            <p:cNvSpPr/>
            <p:nvPr/>
          </p:nvSpPr>
          <p:spPr>
            <a:xfrm>
              <a:off x="5994918" y="1729327"/>
              <a:ext cx="190139" cy="22989"/>
            </a:xfrm>
            <a:custGeom>
              <a:avLst/>
              <a:gdLst/>
              <a:ahLst/>
              <a:cxnLst/>
              <a:rect l="l" t="t" r="r" b="b"/>
              <a:pathLst>
                <a:path w="1894" h="229" extrusionOk="0">
                  <a:moveTo>
                    <a:pt x="1" y="1"/>
                  </a:moveTo>
                  <a:cubicBezTo>
                    <a:pt x="1" y="1"/>
                    <a:pt x="24" y="25"/>
                    <a:pt x="72" y="36"/>
                  </a:cubicBezTo>
                  <a:cubicBezTo>
                    <a:pt x="132" y="72"/>
                    <a:pt x="203" y="96"/>
                    <a:pt x="263" y="120"/>
                  </a:cubicBezTo>
                  <a:cubicBezTo>
                    <a:pt x="488" y="193"/>
                    <a:pt x="722" y="229"/>
                    <a:pt x="958" y="229"/>
                  </a:cubicBezTo>
                  <a:cubicBezTo>
                    <a:pt x="1184" y="229"/>
                    <a:pt x="1410" y="196"/>
                    <a:pt x="1632" y="132"/>
                  </a:cubicBezTo>
                  <a:cubicBezTo>
                    <a:pt x="1703" y="120"/>
                    <a:pt x="1763" y="96"/>
                    <a:pt x="1822" y="60"/>
                  </a:cubicBezTo>
                  <a:cubicBezTo>
                    <a:pt x="1870" y="48"/>
                    <a:pt x="1894" y="25"/>
                    <a:pt x="1894" y="25"/>
                  </a:cubicBezTo>
                  <a:lnTo>
                    <a:pt x="1894" y="25"/>
                  </a:lnTo>
                  <a:cubicBezTo>
                    <a:pt x="1894" y="25"/>
                    <a:pt x="1787" y="60"/>
                    <a:pt x="1620" y="108"/>
                  </a:cubicBezTo>
                  <a:cubicBezTo>
                    <a:pt x="1417" y="157"/>
                    <a:pt x="1209" y="181"/>
                    <a:pt x="1001" y="181"/>
                  </a:cubicBezTo>
                  <a:cubicBezTo>
                    <a:pt x="757" y="181"/>
                    <a:pt x="512" y="148"/>
                    <a:pt x="274" y="84"/>
                  </a:cubicBezTo>
                  <a:cubicBezTo>
                    <a:pt x="108" y="36"/>
                    <a:pt x="13" y="1"/>
                    <a:pt x="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447;p49">
              <a:extLst>
                <a:ext uri="{FF2B5EF4-FFF2-40B4-BE49-F238E27FC236}">
                  <a16:creationId xmlns:a16="http://schemas.microsoft.com/office/drawing/2014/main" id="{9457CE27-53A8-46F0-A476-180304DD39B5}"/>
                </a:ext>
              </a:extLst>
            </p:cNvPr>
            <p:cNvSpPr/>
            <p:nvPr/>
          </p:nvSpPr>
          <p:spPr>
            <a:xfrm>
              <a:off x="5882580" y="1589482"/>
              <a:ext cx="26403" cy="80212"/>
            </a:xfrm>
            <a:custGeom>
              <a:avLst/>
              <a:gdLst/>
              <a:ahLst/>
              <a:cxnLst/>
              <a:rect l="l" t="t" r="r" b="b"/>
              <a:pathLst>
                <a:path w="263" h="799" extrusionOk="0">
                  <a:moveTo>
                    <a:pt x="262" y="1"/>
                  </a:moveTo>
                  <a:cubicBezTo>
                    <a:pt x="155" y="108"/>
                    <a:pt x="84" y="227"/>
                    <a:pt x="60" y="370"/>
                  </a:cubicBezTo>
                  <a:cubicBezTo>
                    <a:pt x="12" y="513"/>
                    <a:pt x="0" y="656"/>
                    <a:pt x="36" y="798"/>
                  </a:cubicBezTo>
                  <a:cubicBezTo>
                    <a:pt x="48" y="656"/>
                    <a:pt x="72" y="525"/>
                    <a:pt x="96" y="382"/>
                  </a:cubicBezTo>
                  <a:cubicBezTo>
                    <a:pt x="143" y="251"/>
                    <a:pt x="203" y="132"/>
                    <a:pt x="26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448;p49">
              <a:extLst>
                <a:ext uri="{FF2B5EF4-FFF2-40B4-BE49-F238E27FC236}">
                  <a16:creationId xmlns:a16="http://schemas.microsoft.com/office/drawing/2014/main" id="{74391197-DE60-4E92-BB45-F604E9A0AA76}"/>
                </a:ext>
              </a:extLst>
            </p:cNvPr>
            <p:cNvSpPr/>
            <p:nvPr/>
          </p:nvSpPr>
          <p:spPr>
            <a:xfrm>
              <a:off x="5673365" y="1675417"/>
              <a:ext cx="131611" cy="98282"/>
            </a:xfrm>
            <a:custGeom>
              <a:avLst/>
              <a:gdLst/>
              <a:ahLst/>
              <a:cxnLst/>
              <a:rect l="l" t="t" r="r" b="b"/>
              <a:pathLst>
                <a:path w="1311" h="979" extrusionOk="0">
                  <a:moveTo>
                    <a:pt x="1310" y="1"/>
                  </a:moveTo>
                  <a:cubicBezTo>
                    <a:pt x="1306" y="1"/>
                    <a:pt x="1269" y="92"/>
                    <a:pt x="1180" y="204"/>
                  </a:cubicBezTo>
                  <a:cubicBezTo>
                    <a:pt x="1061" y="359"/>
                    <a:pt x="906" y="490"/>
                    <a:pt x="727" y="573"/>
                  </a:cubicBezTo>
                  <a:cubicBezTo>
                    <a:pt x="620" y="621"/>
                    <a:pt x="525" y="657"/>
                    <a:pt x="418" y="681"/>
                  </a:cubicBezTo>
                  <a:cubicBezTo>
                    <a:pt x="322" y="704"/>
                    <a:pt x="239" y="740"/>
                    <a:pt x="156" y="788"/>
                  </a:cubicBezTo>
                  <a:cubicBezTo>
                    <a:pt x="108" y="824"/>
                    <a:pt x="60" y="859"/>
                    <a:pt x="25" y="919"/>
                  </a:cubicBezTo>
                  <a:cubicBezTo>
                    <a:pt x="1" y="954"/>
                    <a:pt x="1" y="978"/>
                    <a:pt x="1" y="978"/>
                  </a:cubicBezTo>
                  <a:cubicBezTo>
                    <a:pt x="48" y="907"/>
                    <a:pt x="108" y="859"/>
                    <a:pt x="179" y="812"/>
                  </a:cubicBezTo>
                  <a:cubicBezTo>
                    <a:pt x="251" y="776"/>
                    <a:pt x="334" y="740"/>
                    <a:pt x="429" y="728"/>
                  </a:cubicBezTo>
                  <a:cubicBezTo>
                    <a:pt x="537" y="704"/>
                    <a:pt x="644" y="669"/>
                    <a:pt x="739" y="621"/>
                  </a:cubicBezTo>
                  <a:cubicBezTo>
                    <a:pt x="930" y="526"/>
                    <a:pt x="1084" y="395"/>
                    <a:pt x="1203" y="228"/>
                  </a:cubicBezTo>
                  <a:cubicBezTo>
                    <a:pt x="1239" y="169"/>
                    <a:pt x="1275" y="121"/>
                    <a:pt x="1299" y="62"/>
                  </a:cubicBezTo>
                  <a:cubicBezTo>
                    <a:pt x="1311" y="38"/>
                    <a:pt x="1311" y="14"/>
                    <a:pt x="1311" y="2"/>
                  </a:cubicBezTo>
                  <a:cubicBezTo>
                    <a:pt x="1311" y="1"/>
                    <a:pt x="1310" y="1"/>
                    <a:pt x="131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449;p49">
              <a:extLst>
                <a:ext uri="{FF2B5EF4-FFF2-40B4-BE49-F238E27FC236}">
                  <a16:creationId xmlns:a16="http://schemas.microsoft.com/office/drawing/2014/main" id="{4E1A98E7-A54D-4D1B-94E0-5DE7D44924EE}"/>
                </a:ext>
              </a:extLst>
            </p:cNvPr>
            <p:cNvSpPr/>
            <p:nvPr/>
          </p:nvSpPr>
          <p:spPr>
            <a:xfrm>
              <a:off x="5729584" y="1687565"/>
              <a:ext cx="26403" cy="55215"/>
            </a:xfrm>
            <a:custGeom>
              <a:avLst/>
              <a:gdLst/>
              <a:ahLst/>
              <a:cxnLst/>
              <a:rect l="l" t="t" r="r" b="b"/>
              <a:pathLst>
                <a:path w="263" h="550" extrusionOk="0">
                  <a:moveTo>
                    <a:pt x="179" y="0"/>
                  </a:moveTo>
                  <a:lnTo>
                    <a:pt x="155" y="24"/>
                  </a:lnTo>
                  <a:cubicBezTo>
                    <a:pt x="60" y="107"/>
                    <a:pt x="0" y="238"/>
                    <a:pt x="0" y="369"/>
                  </a:cubicBezTo>
                  <a:cubicBezTo>
                    <a:pt x="0" y="429"/>
                    <a:pt x="12" y="476"/>
                    <a:pt x="48" y="524"/>
                  </a:cubicBezTo>
                  <a:cubicBezTo>
                    <a:pt x="60" y="524"/>
                    <a:pt x="36" y="464"/>
                    <a:pt x="36" y="369"/>
                  </a:cubicBezTo>
                  <a:cubicBezTo>
                    <a:pt x="47" y="262"/>
                    <a:pt x="86" y="165"/>
                    <a:pt x="163" y="77"/>
                  </a:cubicBezTo>
                  <a:lnTo>
                    <a:pt x="163" y="77"/>
                  </a:lnTo>
                  <a:cubicBezTo>
                    <a:pt x="214" y="191"/>
                    <a:pt x="201" y="315"/>
                    <a:pt x="155" y="417"/>
                  </a:cubicBezTo>
                  <a:cubicBezTo>
                    <a:pt x="120" y="464"/>
                    <a:pt x="96" y="512"/>
                    <a:pt x="60" y="548"/>
                  </a:cubicBezTo>
                  <a:cubicBezTo>
                    <a:pt x="60" y="549"/>
                    <a:pt x="61" y="550"/>
                    <a:pt x="63" y="550"/>
                  </a:cubicBezTo>
                  <a:cubicBezTo>
                    <a:pt x="77" y="550"/>
                    <a:pt x="137" y="513"/>
                    <a:pt x="179" y="441"/>
                  </a:cubicBezTo>
                  <a:cubicBezTo>
                    <a:pt x="250" y="322"/>
                    <a:pt x="262" y="167"/>
                    <a:pt x="203" y="36"/>
                  </a:cubicBezTo>
                  <a:lnTo>
                    <a:pt x="191" y="24"/>
                  </a:lnTo>
                  <a:lnTo>
                    <a:pt x="179"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450;p49">
              <a:extLst>
                <a:ext uri="{FF2B5EF4-FFF2-40B4-BE49-F238E27FC236}">
                  <a16:creationId xmlns:a16="http://schemas.microsoft.com/office/drawing/2014/main" id="{D6EA792D-0C9C-4BB0-B916-ED8F635953AB}"/>
                </a:ext>
              </a:extLst>
            </p:cNvPr>
            <p:cNvSpPr/>
            <p:nvPr/>
          </p:nvSpPr>
          <p:spPr>
            <a:xfrm>
              <a:off x="5765424" y="1720694"/>
              <a:ext cx="52705" cy="22989"/>
            </a:xfrm>
            <a:custGeom>
              <a:avLst/>
              <a:gdLst/>
              <a:ahLst/>
              <a:cxnLst/>
              <a:rect l="l" t="t" r="r" b="b"/>
              <a:pathLst>
                <a:path w="525" h="229" extrusionOk="0">
                  <a:moveTo>
                    <a:pt x="116" y="0"/>
                  </a:moveTo>
                  <a:cubicBezTo>
                    <a:pt x="75" y="0"/>
                    <a:pt x="30" y="20"/>
                    <a:pt x="1" y="39"/>
                  </a:cubicBezTo>
                  <a:cubicBezTo>
                    <a:pt x="48" y="39"/>
                    <a:pt x="96" y="39"/>
                    <a:pt x="144" y="27"/>
                  </a:cubicBezTo>
                  <a:cubicBezTo>
                    <a:pt x="266" y="38"/>
                    <a:pt x="368" y="91"/>
                    <a:pt x="439" y="176"/>
                  </a:cubicBezTo>
                  <a:lnTo>
                    <a:pt x="439" y="176"/>
                  </a:lnTo>
                  <a:cubicBezTo>
                    <a:pt x="412" y="180"/>
                    <a:pt x="385" y="182"/>
                    <a:pt x="358" y="182"/>
                  </a:cubicBezTo>
                  <a:cubicBezTo>
                    <a:pt x="280" y="182"/>
                    <a:pt x="203" y="166"/>
                    <a:pt x="132" y="134"/>
                  </a:cubicBezTo>
                  <a:cubicBezTo>
                    <a:pt x="48" y="87"/>
                    <a:pt x="13" y="51"/>
                    <a:pt x="13" y="51"/>
                  </a:cubicBezTo>
                  <a:lnTo>
                    <a:pt x="13" y="51"/>
                  </a:lnTo>
                  <a:cubicBezTo>
                    <a:pt x="1" y="51"/>
                    <a:pt x="36" y="111"/>
                    <a:pt x="120" y="158"/>
                  </a:cubicBezTo>
                  <a:cubicBezTo>
                    <a:pt x="194" y="208"/>
                    <a:pt x="281" y="229"/>
                    <a:pt x="370" y="229"/>
                  </a:cubicBezTo>
                  <a:cubicBezTo>
                    <a:pt x="409" y="229"/>
                    <a:pt x="449" y="225"/>
                    <a:pt x="489" y="218"/>
                  </a:cubicBezTo>
                  <a:lnTo>
                    <a:pt x="525" y="206"/>
                  </a:lnTo>
                  <a:lnTo>
                    <a:pt x="501" y="182"/>
                  </a:lnTo>
                  <a:lnTo>
                    <a:pt x="489" y="170"/>
                  </a:lnTo>
                  <a:cubicBezTo>
                    <a:pt x="412" y="71"/>
                    <a:pt x="304" y="2"/>
                    <a:pt x="174" y="2"/>
                  </a:cubicBezTo>
                  <a:cubicBezTo>
                    <a:pt x="164" y="2"/>
                    <a:pt x="154" y="3"/>
                    <a:pt x="144" y="3"/>
                  </a:cubicBezTo>
                  <a:cubicBezTo>
                    <a:pt x="135" y="1"/>
                    <a:pt x="126" y="0"/>
                    <a:pt x="11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451;p49">
              <a:extLst>
                <a:ext uri="{FF2B5EF4-FFF2-40B4-BE49-F238E27FC236}">
                  <a16:creationId xmlns:a16="http://schemas.microsoft.com/office/drawing/2014/main" id="{46C416F9-9618-4952-A4CB-4D35F8BC7450}"/>
                </a:ext>
              </a:extLst>
            </p:cNvPr>
            <p:cNvSpPr/>
            <p:nvPr/>
          </p:nvSpPr>
          <p:spPr>
            <a:xfrm>
              <a:off x="5789317" y="1683348"/>
              <a:ext cx="53909" cy="21283"/>
            </a:xfrm>
            <a:custGeom>
              <a:avLst/>
              <a:gdLst/>
              <a:ahLst/>
              <a:cxnLst/>
              <a:rect l="l" t="t" r="r" b="b"/>
              <a:pathLst>
                <a:path w="537" h="212" extrusionOk="0">
                  <a:moveTo>
                    <a:pt x="331" y="1"/>
                  </a:moveTo>
                  <a:cubicBezTo>
                    <a:pt x="255" y="1"/>
                    <a:pt x="177" y="19"/>
                    <a:pt x="108" y="54"/>
                  </a:cubicBezTo>
                  <a:cubicBezTo>
                    <a:pt x="25" y="113"/>
                    <a:pt x="1" y="173"/>
                    <a:pt x="1" y="173"/>
                  </a:cubicBezTo>
                  <a:cubicBezTo>
                    <a:pt x="36" y="137"/>
                    <a:pt x="84" y="113"/>
                    <a:pt x="132" y="90"/>
                  </a:cubicBezTo>
                  <a:cubicBezTo>
                    <a:pt x="188" y="58"/>
                    <a:pt x="248" y="43"/>
                    <a:pt x="310" y="43"/>
                  </a:cubicBezTo>
                  <a:cubicBezTo>
                    <a:pt x="356" y="43"/>
                    <a:pt x="402" y="52"/>
                    <a:pt x="449" y="68"/>
                  </a:cubicBezTo>
                  <a:lnTo>
                    <a:pt x="449" y="68"/>
                  </a:lnTo>
                  <a:cubicBezTo>
                    <a:pt x="371" y="135"/>
                    <a:pt x="274" y="174"/>
                    <a:pt x="167" y="185"/>
                  </a:cubicBezTo>
                  <a:cubicBezTo>
                    <a:pt x="91" y="185"/>
                    <a:pt x="38" y="170"/>
                    <a:pt x="20" y="170"/>
                  </a:cubicBezTo>
                  <a:cubicBezTo>
                    <a:pt x="15" y="170"/>
                    <a:pt x="13" y="171"/>
                    <a:pt x="13" y="173"/>
                  </a:cubicBezTo>
                  <a:cubicBezTo>
                    <a:pt x="52" y="192"/>
                    <a:pt x="90" y="212"/>
                    <a:pt x="136" y="212"/>
                  </a:cubicBezTo>
                  <a:cubicBezTo>
                    <a:pt x="146" y="212"/>
                    <a:pt x="157" y="211"/>
                    <a:pt x="167" y="209"/>
                  </a:cubicBezTo>
                  <a:cubicBezTo>
                    <a:pt x="181" y="210"/>
                    <a:pt x="194" y="211"/>
                    <a:pt x="207" y="211"/>
                  </a:cubicBezTo>
                  <a:cubicBezTo>
                    <a:pt x="322" y="211"/>
                    <a:pt x="427" y="163"/>
                    <a:pt x="513" y="78"/>
                  </a:cubicBezTo>
                  <a:lnTo>
                    <a:pt x="537" y="54"/>
                  </a:lnTo>
                  <a:lnTo>
                    <a:pt x="513" y="42"/>
                  </a:lnTo>
                  <a:lnTo>
                    <a:pt x="489" y="30"/>
                  </a:lnTo>
                  <a:cubicBezTo>
                    <a:pt x="439" y="10"/>
                    <a:pt x="385" y="1"/>
                    <a:pt x="33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452;p49">
              <a:extLst>
                <a:ext uri="{FF2B5EF4-FFF2-40B4-BE49-F238E27FC236}">
                  <a16:creationId xmlns:a16="http://schemas.microsoft.com/office/drawing/2014/main" id="{7DB456CF-8B1F-48D8-BCDB-DDD21083CF0E}"/>
                </a:ext>
              </a:extLst>
            </p:cNvPr>
            <p:cNvSpPr/>
            <p:nvPr/>
          </p:nvSpPr>
          <p:spPr>
            <a:xfrm>
              <a:off x="5705691" y="1744486"/>
              <a:ext cx="51500" cy="25901"/>
            </a:xfrm>
            <a:custGeom>
              <a:avLst/>
              <a:gdLst/>
              <a:ahLst/>
              <a:cxnLst/>
              <a:rect l="l" t="t" r="r" b="b"/>
              <a:pathLst>
                <a:path w="513" h="258" extrusionOk="0">
                  <a:moveTo>
                    <a:pt x="118" y="0"/>
                  </a:moveTo>
                  <a:cubicBezTo>
                    <a:pt x="78" y="0"/>
                    <a:pt x="36" y="13"/>
                    <a:pt x="0" y="40"/>
                  </a:cubicBezTo>
                  <a:cubicBezTo>
                    <a:pt x="24" y="34"/>
                    <a:pt x="51" y="31"/>
                    <a:pt x="78" y="31"/>
                  </a:cubicBezTo>
                  <a:cubicBezTo>
                    <a:pt x="105" y="31"/>
                    <a:pt x="131" y="34"/>
                    <a:pt x="155" y="40"/>
                  </a:cubicBezTo>
                  <a:cubicBezTo>
                    <a:pt x="270" y="52"/>
                    <a:pt x="374" y="119"/>
                    <a:pt x="435" y="209"/>
                  </a:cubicBezTo>
                  <a:lnTo>
                    <a:pt x="435" y="209"/>
                  </a:lnTo>
                  <a:cubicBezTo>
                    <a:pt x="425" y="210"/>
                    <a:pt x="415" y="210"/>
                    <a:pt x="405" y="210"/>
                  </a:cubicBezTo>
                  <a:cubicBezTo>
                    <a:pt x="307" y="210"/>
                    <a:pt x="211" y="185"/>
                    <a:pt x="131" y="136"/>
                  </a:cubicBezTo>
                  <a:cubicBezTo>
                    <a:pt x="48" y="88"/>
                    <a:pt x="12" y="40"/>
                    <a:pt x="12" y="40"/>
                  </a:cubicBezTo>
                  <a:lnTo>
                    <a:pt x="12" y="40"/>
                  </a:lnTo>
                  <a:cubicBezTo>
                    <a:pt x="12" y="40"/>
                    <a:pt x="36" y="100"/>
                    <a:pt x="107" y="159"/>
                  </a:cubicBezTo>
                  <a:cubicBezTo>
                    <a:pt x="198" y="229"/>
                    <a:pt x="305" y="257"/>
                    <a:pt x="414" y="257"/>
                  </a:cubicBezTo>
                  <a:cubicBezTo>
                    <a:pt x="435" y="257"/>
                    <a:pt x="456" y="256"/>
                    <a:pt x="477" y="255"/>
                  </a:cubicBezTo>
                  <a:lnTo>
                    <a:pt x="512" y="243"/>
                  </a:lnTo>
                  <a:lnTo>
                    <a:pt x="488" y="219"/>
                  </a:lnTo>
                  <a:lnTo>
                    <a:pt x="488" y="207"/>
                  </a:lnTo>
                  <a:cubicBezTo>
                    <a:pt x="417" y="88"/>
                    <a:pt x="286" y="16"/>
                    <a:pt x="155" y="5"/>
                  </a:cubicBezTo>
                  <a:cubicBezTo>
                    <a:pt x="143" y="2"/>
                    <a:pt x="131" y="0"/>
                    <a:pt x="11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453;p49">
              <a:extLst>
                <a:ext uri="{FF2B5EF4-FFF2-40B4-BE49-F238E27FC236}">
                  <a16:creationId xmlns:a16="http://schemas.microsoft.com/office/drawing/2014/main" id="{CA3BB78E-AB13-44CC-9AF1-0C4D1AB30097}"/>
                </a:ext>
              </a:extLst>
            </p:cNvPr>
            <p:cNvSpPr/>
            <p:nvPr/>
          </p:nvSpPr>
          <p:spPr>
            <a:xfrm>
              <a:off x="5129545" y="708550"/>
              <a:ext cx="645508" cy="601938"/>
            </a:xfrm>
            <a:custGeom>
              <a:avLst/>
              <a:gdLst/>
              <a:ahLst/>
              <a:cxnLst/>
              <a:rect l="l" t="t" r="r" b="b"/>
              <a:pathLst>
                <a:path w="6430" h="5996" extrusionOk="0">
                  <a:moveTo>
                    <a:pt x="2882" y="1"/>
                  </a:moveTo>
                  <a:cubicBezTo>
                    <a:pt x="2382" y="13"/>
                    <a:pt x="1882" y="156"/>
                    <a:pt x="1453" y="418"/>
                  </a:cubicBezTo>
                  <a:cubicBezTo>
                    <a:pt x="1096" y="632"/>
                    <a:pt x="786" y="918"/>
                    <a:pt x="536" y="1263"/>
                  </a:cubicBezTo>
                  <a:cubicBezTo>
                    <a:pt x="358" y="1525"/>
                    <a:pt x="215" y="1811"/>
                    <a:pt x="120" y="2120"/>
                  </a:cubicBezTo>
                  <a:lnTo>
                    <a:pt x="72" y="2311"/>
                  </a:lnTo>
                  <a:cubicBezTo>
                    <a:pt x="60" y="2358"/>
                    <a:pt x="48" y="2418"/>
                    <a:pt x="36" y="2465"/>
                  </a:cubicBezTo>
                  <a:cubicBezTo>
                    <a:pt x="24" y="2549"/>
                    <a:pt x="12" y="2632"/>
                    <a:pt x="12" y="2727"/>
                  </a:cubicBezTo>
                  <a:cubicBezTo>
                    <a:pt x="12" y="2787"/>
                    <a:pt x="1" y="2846"/>
                    <a:pt x="1" y="2882"/>
                  </a:cubicBezTo>
                  <a:cubicBezTo>
                    <a:pt x="1" y="2906"/>
                    <a:pt x="1" y="2918"/>
                    <a:pt x="1" y="2942"/>
                  </a:cubicBezTo>
                  <a:cubicBezTo>
                    <a:pt x="1" y="2918"/>
                    <a:pt x="1" y="2894"/>
                    <a:pt x="12" y="2882"/>
                  </a:cubicBezTo>
                  <a:cubicBezTo>
                    <a:pt x="12" y="2846"/>
                    <a:pt x="12" y="2787"/>
                    <a:pt x="24" y="2727"/>
                  </a:cubicBezTo>
                  <a:cubicBezTo>
                    <a:pt x="24" y="2632"/>
                    <a:pt x="36" y="2549"/>
                    <a:pt x="60" y="2465"/>
                  </a:cubicBezTo>
                  <a:cubicBezTo>
                    <a:pt x="72" y="2418"/>
                    <a:pt x="72" y="2358"/>
                    <a:pt x="96" y="2311"/>
                  </a:cubicBezTo>
                  <a:cubicBezTo>
                    <a:pt x="108" y="2251"/>
                    <a:pt x="120" y="2192"/>
                    <a:pt x="143" y="2132"/>
                  </a:cubicBezTo>
                  <a:cubicBezTo>
                    <a:pt x="239" y="1822"/>
                    <a:pt x="382" y="1537"/>
                    <a:pt x="560" y="1275"/>
                  </a:cubicBezTo>
                  <a:cubicBezTo>
                    <a:pt x="810" y="941"/>
                    <a:pt x="1120" y="656"/>
                    <a:pt x="1477" y="453"/>
                  </a:cubicBezTo>
                  <a:cubicBezTo>
                    <a:pt x="1927" y="189"/>
                    <a:pt x="2434" y="53"/>
                    <a:pt x="2951" y="53"/>
                  </a:cubicBezTo>
                  <a:cubicBezTo>
                    <a:pt x="3063" y="53"/>
                    <a:pt x="3175" y="60"/>
                    <a:pt x="3287" y="72"/>
                  </a:cubicBezTo>
                  <a:cubicBezTo>
                    <a:pt x="3358" y="84"/>
                    <a:pt x="3418" y="96"/>
                    <a:pt x="3489" y="108"/>
                  </a:cubicBezTo>
                  <a:cubicBezTo>
                    <a:pt x="3560" y="120"/>
                    <a:pt x="3620" y="132"/>
                    <a:pt x="3691" y="156"/>
                  </a:cubicBezTo>
                  <a:cubicBezTo>
                    <a:pt x="3977" y="227"/>
                    <a:pt x="4239" y="346"/>
                    <a:pt x="4489" y="501"/>
                  </a:cubicBezTo>
                  <a:cubicBezTo>
                    <a:pt x="5037" y="834"/>
                    <a:pt x="5454" y="1346"/>
                    <a:pt x="5680" y="1942"/>
                  </a:cubicBezTo>
                  <a:cubicBezTo>
                    <a:pt x="5811" y="2263"/>
                    <a:pt x="5870" y="2596"/>
                    <a:pt x="5882" y="2942"/>
                  </a:cubicBezTo>
                  <a:cubicBezTo>
                    <a:pt x="5882" y="3299"/>
                    <a:pt x="5835" y="3644"/>
                    <a:pt x="5716" y="3978"/>
                  </a:cubicBezTo>
                  <a:lnTo>
                    <a:pt x="5680" y="4085"/>
                  </a:lnTo>
                  <a:lnTo>
                    <a:pt x="5668" y="4097"/>
                  </a:lnTo>
                  <a:lnTo>
                    <a:pt x="5680" y="4108"/>
                  </a:lnTo>
                  <a:cubicBezTo>
                    <a:pt x="5895" y="4584"/>
                    <a:pt x="6110" y="5059"/>
                    <a:pt x="6325" y="5524"/>
                  </a:cubicBezTo>
                  <a:lnTo>
                    <a:pt x="6325" y="5524"/>
                  </a:lnTo>
                  <a:lnTo>
                    <a:pt x="5061" y="5061"/>
                  </a:lnTo>
                  <a:lnTo>
                    <a:pt x="5037" y="5061"/>
                  </a:lnTo>
                  <a:lnTo>
                    <a:pt x="5025" y="5073"/>
                  </a:lnTo>
                  <a:cubicBezTo>
                    <a:pt x="4680" y="5418"/>
                    <a:pt x="4263" y="5680"/>
                    <a:pt x="3799" y="5823"/>
                  </a:cubicBezTo>
                  <a:cubicBezTo>
                    <a:pt x="3526" y="5903"/>
                    <a:pt x="3246" y="5943"/>
                    <a:pt x="2968" y="5943"/>
                  </a:cubicBezTo>
                  <a:cubicBezTo>
                    <a:pt x="2421" y="5943"/>
                    <a:pt x="1879" y="5790"/>
                    <a:pt x="1405" y="5490"/>
                  </a:cubicBezTo>
                  <a:cubicBezTo>
                    <a:pt x="1108" y="5311"/>
                    <a:pt x="858" y="5085"/>
                    <a:pt x="643" y="4811"/>
                  </a:cubicBezTo>
                  <a:cubicBezTo>
                    <a:pt x="477" y="4597"/>
                    <a:pt x="334" y="4347"/>
                    <a:pt x="227" y="4085"/>
                  </a:cubicBezTo>
                  <a:cubicBezTo>
                    <a:pt x="143" y="3894"/>
                    <a:pt x="96" y="3680"/>
                    <a:pt x="48" y="3477"/>
                  </a:cubicBezTo>
                  <a:cubicBezTo>
                    <a:pt x="36" y="3394"/>
                    <a:pt x="24" y="3311"/>
                    <a:pt x="24" y="3251"/>
                  </a:cubicBezTo>
                  <a:cubicBezTo>
                    <a:pt x="24" y="3180"/>
                    <a:pt x="12" y="3120"/>
                    <a:pt x="12" y="3073"/>
                  </a:cubicBezTo>
                  <a:lnTo>
                    <a:pt x="12" y="3085"/>
                  </a:lnTo>
                  <a:lnTo>
                    <a:pt x="12" y="3251"/>
                  </a:lnTo>
                  <a:cubicBezTo>
                    <a:pt x="12" y="3311"/>
                    <a:pt x="24" y="3394"/>
                    <a:pt x="36" y="3477"/>
                  </a:cubicBezTo>
                  <a:cubicBezTo>
                    <a:pt x="72" y="3692"/>
                    <a:pt x="120" y="3894"/>
                    <a:pt x="203" y="4097"/>
                  </a:cubicBezTo>
                  <a:cubicBezTo>
                    <a:pt x="310" y="4370"/>
                    <a:pt x="441" y="4620"/>
                    <a:pt x="620" y="4847"/>
                  </a:cubicBezTo>
                  <a:cubicBezTo>
                    <a:pt x="834" y="5109"/>
                    <a:pt x="1084" y="5347"/>
                    <a:pt x="1370" y="5537"/>
                  </a:cubicBezTo>
                  <a:cubicBezTo>
                    <a:pt x="1851" y="5837"/>
                    <a:pt x="2401" y="5996"/>
                    <a:pt x="2956" y="5996"/>
                  </a:cubicBezTo>
                  <a:cubicBezTo>
                    <a:pt x="3238" y="5996"/>
                    <a:pt x="3522" y="5955"/>
                    <a:pt x="3799" y="5871"/>
                  </a:cubicBezTo>
                  <a:cubicBezTo>
                    <a:pt x="4272" y="5729"/>
                    <a:pt x="4710" y="5469"/>
                    <a:pt x="5054" y="5127"/>
                  </a:cubicBezTo>
                  <a:lnTo>
                    <a:pt x="5054" y="5127"/>
                  </a:lnTo>
                  <a:lnTo>
                    <a:pt x="6358" y="5609"/>
                  </a:lnTo>
                  <a:lnTo>
                    <a:pt x="6430" y="5632"/>
                  </a:lnTo>
                  <a:lnTo>
                    <a:pt x="6406" y="5561"/>
                  </a:lnTo>
                  <a:lnTo>
                    <a:pt x="5732" y="4095"/>
                  </a:lnTo>
                  <a:lnTo>
                    <a:pt x="5763" y="4001"/>
                  </a:lnTo>
                  <a:cubicBezTo>
                    <a:pt x="5882" y="3656"/>
                    <a:pt x="5942" y="3299"/>
                    <a:pt x="5930" y="2942"/>
                  </a:cubicBezTo>
                  <a:cubicBezTo>
                    <a:pt x="5930" y="2584"/>
                    <a:pt x="5858" y="2239"/>
                    <a:pt x="5727" y="1918"/>
                  </a:cubicBezTo>
                  <a:cubicBezTo>
                    <a:pt x="5501" y="1299"/>
                    <a:pt x="5073" y="787"/>
                    <a:pt x="4513" y="441"/>
                  </a:cubicBezTo>
                  <a:cubicBezTo>
                    <a:pt x="4263" y="287"/>
                    <a:pt x="3989" y="168"/>
                    <a:pt x="3703" y="96"/>
                  </a:cubicBezTo>
                  <a:cubicBezTo>
                    <a:pt x="3632" y="72"/>
                    <a:pt x="3560" y="60"/>
                    <a:pt x="3489" y="48"/>
                  </a:cubicBezTo>
                  <a:cubicBezTo>
                    <a:pt x="3418" y="37"/>
                    <a:pt x="3358" y="25"/>
                    <a:pt x="3287" y="13"/>
                  </a:cubicBezTo>
                  <a:cubicBezTo>
                    <a:pt x="3156" y="1"/>
                    <a:pt x="3013" y="1"/>
                    <a:pt x="288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454;p49">
              <a:extLst>
                <a:ext uri="{FF2B5EF4-FFF2-40B4-BE49-F238E27FC236}">
                  <a16:creationId xmlns:a16="http://schemas.microsoft.com/office/drawing/2014/main" id="{C2066C5B-5093-420F-AC2F-3B676D2F2D69}"/>
                </a:ext>
              </a:extLst>
            </p:cNvPr>
            <p:cNvSpPr/>
            <p:nvPr/>
          </p:nvSpPr>
          <p:spPr>
            <a:xfrm>
              <a:off x="5314767" y="902205"/>
              <a:ext cx="216441" cy="214132"/>
            </a:xfrm>
            <a:custGeom>
              <a:avLst/>
              <a:gdLst/>
              <a:ahLst/>
              <a:cxnLst/>
              <a:rect l="l" t="t" r="r" b="b"/>
              <a:pathLst>
                <a:path w="2156" h="2133" extrusionOk="0">
                  <a:moveTo>
                    <a:pt x="1037" y="1"/>
                  </a:moveTo>
                  <a:cubicBezTo>
                    <a:pt x="453" y="24"/>
                    <a:pt x="1" y="513"/>
                    <a:pt x="13" y="1084"/>
                  </a:cubicBezTo>
                  <a:cubicBezTo>
                    <a:pt x="25" y="1672"/>
                    <a:pt x="501" y="2132"/>
                    <a:pt x="1074" y="2132"/>
                  </a:cubicBezTo>
                  <a:cubicBezTo>
                    <a:pt x="1082" y="2132"/>
                    <a:pt x="1089" y="2132"/>
                    <a:pt x="1096" y="2132"/>
                  </a:cubicBezTo>
                  <a:cubicBezTo>
                    <a:pt x="1692" y="2120"/>
                    <a:pt x="2156" y="1632"/>
                    <a:pt x="2144" y="1048"/>
                  </a:cubicBezTo>
                  <a:lnTo>
                    <a:pt x="2144" y="1048"/>
                  </a:lnTo>
                  <a:lnTo>
                    <a:pt x="1084" y="1072"/>
                  </a:lnTo>
                  <a:lnTo>
                    <a:pt x="103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455;p49">
              <a:extLst>
                <a:ext uri="{FF2B5EF4-FFF2-40B4-BE49-F238E27FC236}">
                  <a16:creationId xmlns:a16="http://schemas.microsoft.com/office/drawing/2014/main" id="{05E018D7-05D0-4960-901F-1F389B4673F7}"/>
                </a:ext>
              </a:extLst>
            </p:cNvPr>
            <p:cNvSpPr/>
            <p:nvPr/>
          </p:nvSpPr>
          <p:spPr>
            <a:xfrm>
              <a:off x="5447484" y="875802"/>
              <a:ext cx="111232" cy="106614"/>
            </a:xfrm>
            <a:custGeom>
              <a:avLst/>
              <a:gdLst/>
              <a:ahLst/>
              <a:cxnLst/>
              <a:rect l="l" t="t" r="r" b="b"/>
              <a:pathLst>
                <a:path w="1108" h="1062" extrusionOk="0">
                  <a:moveTo>
                    <a:pt x="44" y="1"/>
                  </a:moveTo>
                  <a:cubicBezTo>
                    <a:pt x="29" y="1"/>
                    <a:pt x="15" y="1"/>
                    <a:pt x="1" y="2"/>
                  </a:cubicBezTo>
                  <a:lnTo>
                    <a:pt x="36" y="1061"/>
                  </a:lnTo>
                  <a:lnTo>
                    <a:pt x="1108" y="1026"/>
                  </a:lnTo>
                  <a:cubicBezTo>
                    <a:pt x="1096" y="752"/>
                    <a:pt x="977" y="478"/>
                    <a:pt x="774" y="287"/>
                  </a:cubicBezTo>
                  <a:cubicBezTo>
                    <a:pt x="571" y="107"/>
                    <a:pt x="314" y="1"/>
                    <a:pt x="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66616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40153E-59D3-47A6-A356-E18678AD0535}"/>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17CE820F-B9A8-4AB3-9C7F-AC8BCB659C0D}"/>
              </a:ext>
            </a:extLst>
          </p:cNvPr>
          <p:cNvSpPr>
            <a:spLocks noGrp="1"/>
          </p:cNvSpPr>
          <p:nvPr>
            <p:ph type="body" sz="quarter" idx="11"/>
          </p:nvPr>
        </p:nvSpPr>
        <p:spPr/>
        <p:txBody>
          <a:bodyPr/>
          <a:lstStyle/>
          <a:p>
            <a:endParaRPr lang="en-US"/>
          </a:p>
        </p:txBody>
      </p:sp>
      <p:sp>
        <p:nvSpPr>
          <p:cNvPr id="4" name="Google Shape;1843;p60">
            <a:extLst>
              <a:ext uri="{FF2B5EF4-FFF2-40B4-BE49-F238E27FC236}">
                <a16:creationId xmlns:a16="http://schemas.microsoft.com/office/drawing/2014/main" id="{BC12FEC4-6C93-4192-B57C-696024064DF3}"/>
              </a:ext>
            </a:extLst>
          </p:cNvPr>
          <p:cNvSpPr txBox="1">
            <a:spLocks/>
          </p:cNvSpPr>
          <p:nvPr/>
        </p:nvSpPr>
        <p:spPr>
          <a:xfrm>
            <a:off x="720000" y="2785076"/>
            <a:ext cx="2423100" cy="531000"/>
          </a:xfrm>
          <a:prstGeom prst="rect">
            <a:avLst/>
          </a:prstGeom>
        </p:spPr>
        <p:txBody>
          <a:bodyPr spcFirstLastPara="1" wrap="square" lIns="91425" tIns="0" rIns="91425" bIns="91425" anchor="t" anchorCtr="0">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342900" lvl="0" indent="-342900">
              <a:lnSpc>
                <a:spcPct val="107000"/>
              </a:lnSpc>
              <a:spcAft>
                <a:spcPts val="8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Sự hiểu biết về thuật toán KNN cơ bản tương đối tốt.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Google Shape;1845;p60">
            <a:extLst>
              <a:ext uri="{FF2B5EF4-FFF2-40B4-BE49-F238E27FC236}">
                <a16:creationId xmlns:a16="http://schemas.microsoft.com/office/drawing/2014/main" id="{F616939C-58F8-4E51-802C-E182A1DD9019}"/>
              </a:ext>
            </a:extLst>
          </p:cNvPr>
          <p:cNvSpPr txBox="1">
            <a:spLocks/>
          </p:cNvSpPr>
          <p:nvPr/>
        </p:nvSpPr>
        <p:spPr>
          <a:xfrm>
            <a:off x="3352601" y="2796505"/>
            <a:ext cx="2423100" cy="531000"/>
          </a:xfrm>
          <a:prstGeom prst="rect">
            <a:avLst/>
          </a:prstGeom>
        </p:spPr>
        <p:txBody>
          <a:bodyPr spcFirstLastPara="1" wrap="square" lIns="91425" tIns="0" rIns="91425" bIns="91425" anchor="t" anchorCtr="0">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1600"/>
              </a:spcAft>
            </a:pPr>
            <a:r>
              <a:rPr lang="en-US" sz="1800">
                <a:effectLst/>
                <a:latin typeface="Times New Roman" panose="02020603050405020304" pitchFamily="18" charset="0"/>
                <a:ea typeface="Calibri" panose="020F0502020204030204" pitchFamily="34" charset="0"/>
              </a:rPr>
              <a:t>Làm quen với Iris flower dataset. </a:t>
            </a:r>
            <a:endParaRPr lang="en-US" sz="2000">
              <a:latin typeface="Oswald" pitchFamily="2" charset="0"/>
            </a:endParaRPr>
          </a:p>
        </p:txBody>
      </p:sp>
      <p:sp>
        <p:nvSpPr>
          <p:cNvPr id="6" name="Google Shape;1847;p60">
            <a:extLst>
              <a:ext uri="{FF2B5EF4-FFF2-40B4-BE49-F238E27FC236}">
                <a16:creationId xmlns:a16="http://schemas.microsoft.com/office/drawing/2014/main" id="{7F1D1012-219A-4FA5-AF45-27C548BEB9DC}"/>
              </a:ext>
            </a:extLst>
          </p:cNvPr>
          <p:cNvSpPr txBox="1">
            <a:spLocks/>
          </p:cNvSpPr>
          <p:nvPr/>
        </p:nvSpPr>
        <p:spPr>
          <a:xfrm>
            <a:off x="6019556" y="2796504"/>
            <a:ext cx="2423100" cy="1905347"/>
          </a:xfrm>
          <a:prstGeom prst="rect">
            <a:avLst/>
          </a:prstGeom>
        </p:spPr>
        <p:txBody>
          <a:bodyPr spcFirstLastPara="1" wrap="square" lIns="91425" tIns="0" rIns="91425" bIns="91425" anchor="t" anchorCtr="0">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342900" lvl="0" indent="-342900">
              <a:lnSpc>
                <a:spcPct val="107000"/>
              </a:lnSpc>
              <a:spcAft>
                <a:spcPts val="8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Từ những gì đã làm được, từ đó hiểu biết thêm về AI, ứng dụng của của ML vào đời sống công nghệ hiện đại.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1854;p60">
            <a:extLst>
              <a:ext uri="{FF2B5EF4-FFF2-40B4-BE49-F238E27FC236}">
                <a16:creationId xmlns:a16="http://schemas.microsoft.com/office/drawing/2014/main" id="{0F2C8CF2-7FEF-4A5C-BC03-6015E35F7010}"/>
              </a:ext>
            </a:extLst>
          </p:cNvPr>
          <p:cNvSpPr txBox="1">
            <a:spLocks/>
          </p:cNvSpPr>
          <p:nvPr/>
        </p:nvSpPr>
        <p:spPr>
          <a:xfrm>
            <a:off x="1188780" y="441648"/>
            <a:ext cx="6813600" cy="5727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spcBef>
                <a:spcPts val="0"/>
              </a:spcBef>
            </a:pPr>
            <a:r>
              <a:rPr lang="vi-VN" sz="3600"/>
              <a:t>Ưu điểm</a:t>
            </a:r>
          </a:p>
        </p:txBody>
      </p:sp>
      <p:sp>
        <p:nvSpPr>
          <p:cNvPr id="9" name="Google Shape;1857;p60">
            <a:extLst>
              <a:ext uri="{FF2B5EF4-FFF2-40B4-BE49-F238E27FC236}">
                <a16:creationId xmlns:a16="http://schemas.microsoft.com/office/drawing/2014/main" id="{9F00C734-2C05-4B0C-AAE3-06034ED5639B}"/>
              </a:ext>
            </a:extLst>
          </p:cNvPr>
          <p:cNvSpPr/>
          <p:nvPr/>
        </p:nvSpPr>
        <p:spPr>
          <a:xfrm rot="-5400000">
            <a:off x="1626181" y="2007486"/>
            <a:ext cx="648000" cy="560400"/>
          </a:xfrm>
          <a:prstGeom prst="hexagon">
            <a:avLst>
              <a:gd name="adj" fmla="val 26563"/>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58;p60">
            <a:extLst>
              <a:ext uri="{FF2B5EF4-FFF2-40B4-BE49-F238E27FC236}">
                <a16:creationId xmlns:a16="http://schemas.microsoft.com/office/drawing/2014/main" id="{9FA0F0A4-F606-470F-A6D6-CC9DFABC11DE}"/>
              </a:ext>
            </a:extLst>
          </p:cNvPr>
          <p:cNvSpPr/>
          <p:nvPr/>
        </p:nvSpPr>
        <p:spPr>
          <a:xfrm rot="-5400000">
            <a:off x="6907083" y="2007486"/>
            <a:ext cx="648000" cy="560400"/>
          </a:xfrm>
          <a:prstGeom prst="hexagon">
            <a:avLst>
              <a:gd name="adj" fmla="val 26563"/>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861;p60">
            <a:extLst>
              <a:ext uri="{FF2B5EF4-FFF2-40B4-BE49-F238E27FC236}">
                <a16:creationId xmlns:a16="http://schemas.microsoft.com/office/drawing/2014/main" id="{B4710BA4-D8AD-4A1E-848A-2AEF8BD6FDEE}"/>
              </a:ext>
            </a:extLst>
          </p:cNvPr>
          <p:cNvGrpSpPr/>
          <p:nvPr/>
        </p:nvGrpSpPr>
        <p:grpSpPr>
          <a:xfrm>
            <a:off x="7143528" y="2119543"/>
            <a:ext cx="175110" cy="336232"/>
            <a:chOff x="2334833" y="-376996"/>
            <a:chExt cx="228812" cy="438830"/>
          </a:xfrm>
        </p:grpSpPr>
        <p:sp>
          <p:nvSpPr>
            <p:cNvPr id="12" name="Google Shape;1862;p60">
              <a:extLst>
                <a:ext uri="{FF2B5EF4-FFF2-40B4-BE49-F238E27FC236}">
                  <a16:creationId xmlns:a16="http://schemas.microsoft.com/office/drawing/2014/main" id="{43D823BD-C5CE-4A0E-9BEE-ABCD4A213B52}"/>
                </a:ext>
              </a:extLst>
            </p:cNvPr>
            <p:cNvSpPr/>
            <p:nvPr/>
          </p:nvSpPr>
          <p:spPr>
            <a:xfrm>
              <a:off x="2334833" y="-376996"/>
              <a:ext cx="228812" cy="438830"/>
            </a:xfrm>
            <a:custGeom>
              <a:avLst/>
              <a:gdLst/>
              <a:ahLst/>
              <a:cxnLst/>
              <a:rect l="l" t="t" r="r" b="b"/>
              <a:pathLst>
                <a:path w="23492" h="45066" extrusionOk="0">
                  <a:moveTo>
                    <a:pt x="12240" y="1322"/>
                  </a:moveTo>
                  <a:lnTo>
                    <a:pt x="12240" y="4191"/>
                  </a:lnTo>
                  <a:cubicBezTo>
                    <a:pt x="12240" y="4549"/>
                    <a:pt x="12525" y="4846"/>
                    <a:pt x="12895" y="4846"/>
                  </a:cubicBezTo>
                  <a:lnTo>
                    <a:pt x="14740" y="4846"/>
                  </a:lnTo>
                  <a:lnTo>
                    <a:pt x="22003" y="12109"/>
                  </a:lnTo>
                  <a:lnTo>
                    <a:pt x="20955" y="14717"/>
                  </a:lnTo>
                  <a:lnTo>
                    <a:pt x="11621" y="12716"/>
                  </a:lnTo>
                  <a:cubicBezTo>
                    <a:pt x="11574" y="12705"/>
                    <a:pt x="11527" y="12700"/>
                    <a:pt x="11480" y="12700"/>
                  </a:cubicBezTo>
                  <a:cubicBezTo>
                    <a:pt x="11228" y="12700"/>
                    <a:pt x="10983" y="12856"/>
                    <a:pt x="10882" y="13097"/>
                  </a:cubicBezTo>
                  <a:cubicBezTo>
                    <a:pt x="10751" y="13371"/>
                    <a:pt x="10847" y="13716"/>
                    <a:pt x="11097" y="13895"/>
                  </a:cubicBezTo>
                  <a:cubicBezTo>
                    <a:pt x="11192" y="13966"/>
                    <a:pt x="20134" y="20432"/>
                    <a:pt x="20681" y="27516"/>
                  </a:cubicBezTo>
                  <a:lnTo>
                    <a:pt x="17157" y="27516"/>
                  </a:lnTo>
                  <a:cubicBezTo>
                    <a:pt x="16788" y="27516"/>
                    <a:pt x="16502" y="27813"/>
                    <a:pt x="16502" y="28182"/>
                  </a:cubicBezTo>
                  <a:cubicBezTo>
                    <a:pt x="16502" y="28540"/>
                    <a:pt x="16788" y="28837"/>
                    <a:pt x="17157" y="28837"/>
                  </a:cubicBezTo>
                  <a:lnTo>
                    <a:pt x="19764" y="28837"/>
                  </a:lnTo>
                  <a:lnTo>
                    <a:pt x="17562" y="31040"/>
                  </a:lnTo>
                  <a:lnTo>
                    <a:pt x="6787" y="31040"/>
                  </a:lnTo>
                  <a:lnTo>
                    <a:pt x="4143" y="28837"/>
                  </a:lnTo>
                  <a:lnTo>
                    <a:pt x="14014" y="28837"/>
                  </a:lnTo>
                  <a:cubicBezTo>
                    <a:pt x="14383" y="28837"/>
                    <a:pt x="14681" y="28540"/>
                    <a:pt x="14681" y="28182"/>
                  </a:cubicBezTo>
                  <a:cubicBezTo>
                    <a:pt x="14681" y="27813"/>
                    <a:pt x="14383" y="27516"/>
                    <a:pt x="14014" y="27516"/>
                  </a:cubicBezTo>
                  <a:lnTo>
                    <a:pt x="2834" y="27516"/>
                  </a:lnTo>
                  <a:cubicBezTo>
                    <a:pt x="2274" y="25123"/>
                    <a:pt x="83" y="14538"/>
                    <a:pt x="3632" y="8621"/>
                  </a:cubicBezTo>
                  <a:cubicBezTo>
                    <a:pt x="4822" y="6632"/>
                    <a:pt x="6560" y="5358"/>
                    <a:pt x="8811" y="4834"/>
                  </a:cubicBezTo>
                  <a:cubicBezTo>
                    <a:pt x="8954" y="4799"/>
                    <a:pt x="9085" y="4715"/>
                    <a:pt x="9180" y="4596"/>
                  </a:cubicBezTo>
                  <a:lnTo>
                    <a:pt x="11799" y="1322"/>
                  </a:lnTo>
                  <a:close/>
                  <a:moveTo>
                    <a:pt x="17169" y="32373"/>
                  </a:moveTo>
                  <a:lnTo>
                    <a:pt x="17169" y="33874"/>
                  </a:lnTo>
                  <a:lnTo>
                    <a:pt x="7203" y="33874"/>
                  </a:lnTo>
                  <a:lnTo>
                    <a:pt x="7203" y="32373"/>
                  </a:lnTo>
                  <a:close/>
                  <a:moveTo>
                    <a:pt x="17240" y="35195"/>
                  </a:moveTo>
                  <a:cubicBezTo>
                    <a:pt x="17562" y="36945"/>
                    <a:pt x="19098" y="38481"/>
                    <a:pt x="20467" y="39517"/>
                  </a:cubicBezTo>
                  <a:lnTo>
                    <a:pt x="3679" y="39517"/>
                  </a:lnTo>
                  <a:cubicBezTo>
                    <a:pt x="4060" y="39196"/>
                    <a:pt x="4465" y="38850"/>
                    <a:pt x="4834" y="38481"/>
                  </a:cubicBezTo>
                  <a:cubicBezTo>
                    <a:pt x="6108" y="37255"/>
                    <a:pt x="6870" y="36148"/>
                    <a:pt x="7120" y="35195"/>
                  </a:cubicBezTo>
                  <a:close/>
                  <a:moveTo>
                    <a:pt x="22110" y="40839"/>
                  </a:moveTo>
                  <a:lnTo>
                    <a:pt x="22110" y="43744"/>
                  </a:lnTo>
                  <a:lnTo>
                    <a:pt x="2262" y="43744"/>
                  </a:lnTo>
                  <a:lnTo>
                    <a:pt x="2262" y="40839"/>
                  </a:lnTo>
                  <a:close/>
                  <a:moveTo>
                    <a:pt x="11490" y="0"/>
                  </a:moveTo>
                  <a:cubicBezTo>
                    <a:pt x="11287" y="0"/>
                    <a:pt x="11097" y="84"/>
                    <a:pt x="10966" y="239"/>
                  </a:cubicBezTo>
                  <a:lnTo>
                    <a:pt x="8287" y="3596"/>
                  </a:lnTo>
                  <a:cubicBezTo>
                    <a:pt x="5787" y="4239"/>
                    <a:pt x="3834" y="5704"/>
                    <a:pt x="2500" y="7942"/>
                  </a:cubicBezTo>
                  <a:cubicBezTo>
                    <a:pt x="691" y="10966"/>
                    <a:pt x="0" y="15324"/>
                    <a:pt x="453" y="20908"/>
                  </a:cubicBezTo>
                  <a:cubicBezTo>
                    <a:pt x="798" y="25015"/>
                    <a:pt x="1631" y="28218"/>
                    <a:pt x="1667" y="28349"/>
                  </a:cubicBezTo>
                  <a:cubicBezTo>
                    <a:pt x="1703" y="28480"/>
                    <a:pt x="1786" y="28599"/>
                    <a:pt x="1893" y="28683"/>
                  </a:cubicBezTo>
                  <a:lnTo>
                    <a:pt x="5882" y="32016"/>
                  </a:lnTo>
                  <a:lnTo>
                    <a:pt x="5882" y="34529"/>
                  </a:lnTo>
                  <a:cubicBezTo>
                    <a:pt x="5882" y="35231"/>
                    <a:pt x="5167" y="36326"/>
                    <a:pt x="3917" y="37541"/>
                  </a:cubicBezTo>
                  <a:cubicBezTo>
                    <a:pt x="2739" y="38684"/>
                    <a:pt x="1596" y="39458"/>
                    <a:pt x="1334" y="39577"/>
                  </a:cubicBezTo>
                  <a:cubicBezTo>
                    <a:pt x="1095" y="39672"/>
                    <a:pt x="941" y="39922"/>
                    <a:pt x="941" y="40172"/>
                  </a:cubicBezTo>
                  <a:lnTo>
                    <a:pt x="941" y="44411"/>
                  </a:lnTo>
                  <a:cubicBezTo>
                    <a:pt x="941" y="44780"/>
                    <a:pt x="1238" y="45066"/>
                    <a:pt x="1607" y="45066"/>
                  </a:cubicBezTo>
                  <a:lnTo>
                    <a:pt x="22777" y="45066"/>
                  </a:lnTo>
                  <a:cubicBezTo>
                    <a:pt x="23146" y="45066"/>
                    <a:pt x="23432" y="44780"/>
                    <a:pt x="23432" y="44411"/>
                  </a:cubicBezTo>
                  <a:lnTo>
                    <a:pt x="23432" y="40172"/>
                  </a:lnTo>
                  <a:cubicBezTo>
                    <a:pt x="23432" y="40172"/>
                    <a:pt x="23432" y="40172"/>
                    <a:pt x="23432" y="40160"/>
                  </a:cubicBezTo>
                  <a:cubicBezTo>
                    <a:pt x="23432" y="39910"/>
                    <a:pt x="23277" y="39672"/>
                    <a:pt x="23051" y="39577"/>
                  </a:cubicBezTo>
                  <a:cubicBezTo>
                    <a:pt x="22039" y="39112"/>
                    <a:pt x="18502" y="36791"/>
                    <a:pt x="18502" y="34529"/>
                  </a:cubicBezTo>
                  <a:lnTo>
                    <a:pt x="18502" y="31981"/>
                  </a:lnTo>
                  <a:lnTo>
                    <a:pt x="21836" y="28647"/>
                  </a:lnTo>
                  <a:cubicBezTo>
                    <a:pt x="21955" y="28528"/>
                    <a:pt x="22027" y="28349"/>
                    <a:pt x="22027" y="28182"/>
                  </a:cubicBezTo>
                  <a:cubicBezTo>
                    <a:pt x="22027" y="24789"/>
                    <a:pt x="20300" y="21170"/>
                    <a:pt x="16919" y="17419"/>
                  </a:cubicBezTo>
                  <a:cubicBezTo>
                    <a:pt x="15895" y="16288"/>
                    <a:pt x="14895" y="15336"/>
                    <a:pt x="14038" y="14586"/>
                  </a:cubicBezTo>
                  <a:lnTo>
                    <a:pt x="14038" y="14586"/>
                  </a:lnTo>
                  <a:lnTo>
                    <a:pt x="21229" y="16121"/>
                  </a:lnTo>
                  <a:cubicBezTo>
                    <a:pt x="21277" y="16133"/>
                    <a:pt x="21325" y="16138"/>
                    <a:pt x="21373" y="16138"/>
                  </a:cubicBezTo>
                  <a:cubicBezTo>
                    <a:pt x="21633" y="16138"/>
                    <a:pt x="21878" y="15978"/>
                    <a:pt x="21979" y="15717"/>
                  </a:cubicBezTo>
                  <a:lnTo>
                    <a:pt x="23384" y="12192"/>
                  </a:lnTo>
                  <a:cubicBezTo>
                    <a:pt x="23491" y="11942"/>
                    <a:pt x="23432" y="11669"/>
                    <a:pt x="23241" y="11478"/>
                  </a:cubicBezTo>
                  <a:lnTo>
                    <a:pt x="15478" y="3715"/>
                  </a:lnTo>
                  <a:cubicBezTo>
                    <a:pt x="15359" y="3596"/>
                    <a:pt x="15192" y="3525"/>
                    <a:pt x="15014" y="3525"/>
                  </a:cubicBezTo>
                  <a:lnTo>
                    <a:pt x="13561" y="3525"/>
                  </a:lnTo>
                  <a:lnTo>
                    <a:pt x="13561" y="655"/>
                  </a:lnTo>
                  <a:cubicBezTo>
                    <a:pt x="13561" y="298"/>
                    <a:pt x="13264" y="0"/>
                    <a:pt x="128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63;p60">
              <a:extLst>
                <a:ext uri="{FF2B5EF4-FFF2-40B4-BE49-F238E27FC236}">
                  <a16:creationId xmlns:a16="http://schemas.microsoft.com/office/drawing/2014/main" id="{9DA390E0-EF5C-4AB9-9C7B-2D80D92399B0}"/>
                </a:ext>
              </a:extLst>
            </p:cNvPr>
            <p:cNvSpPr/>
            <p:nvPr/>
          </p:nvSpPr>
          <p:spPr>
            <a:xfrm>
              <a:off x="2460408" y="-308712"/>
              <a:ext cx="13811" cy="13691"/>
            </a:xfrm>
            <a:custGeom>
              <a:avLst/>
              <a:gdLst/>
              <a:ahLst/>
              <a:cxnLst/>
              <a:rect l="l" t="t" r="r" b="b"/>
              <a:pathLst>
                <a:path w="1418" h="1406" extrusionOk="0">
                  <a:moveTo>
                    <a:pt x="703" y="0"/>
                  </a:moveTo>
                  <a:cubicBezTo>
                    <a:pt x="322" y="0"/>
                    <a:pt x="1" y="310"/>
                    <a:pt x="1" y="703"/>
                  </a:cubicBezTo>
                  <a:cubicBezTo>
                    <a:pt x="1" y="1096"/>
                    <a:pt x="322" y="1405"/>
                    <a:pt x="703" y="1405"/>
                  </a:cubicBezTo>
                  <a:cubicBezTo>
                    <a:pt x="1096" y="1405"/>
                    <a:pt x="1417" y="1096"/>
                    <a:pt x="1417" y="703"/>
                  </a:cubicBezTo>
                  <a:cubicBezTo>
                    <a:pt x="1417" y="310"/>
                    <a:pt x="1096" y="0"/>
                    <a:pt x="7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883;p60">
            <a:extLst>
              <a:ext uri="{FF2B5EF4-FFF2-40B4-BE49-F238E27FC236}">
                <a16:creationId xmlns:a16="http://schemas.microsoft.com/office/drawing/2014/main" id="{510C639A-F013-4FE7-B9FE-D8C237D6F8FE}"/>
              </a:ext>
            </a:extLst>
          </p:cNvPr>
          <p:cNvGrpSpPr/>
          <p:nvPr/>
        </p:nvGrpSpPr>
        <p:grpSpPr>
          <a:xfrm>
            <a:off x="4454057" y="2119546"/>
            <a:ext cx="273175" cy="336229"/>
            <a:chOff x="1475950" y="-409575"/>
            <a:chExt cx="356578" cy="438942"/>
          </a:xfrm>
        </p:grpSpPr>
        <p:sp>
          <p:nvSpPr>
            <p:cNvPr id="15" name="Google Shape;1884;p60">
              <a:extLst>
                <a:ext uri="{FF2B5EF4-FFF2-40B4-BE49-F238E27FC236}">
                  <a16:creationId xmlns:a16="http://schemas.microsoft.com/office/drawing/2014/main" id="{6E97449D-7052-4B08-BCE9-6ADDC61EEAC2}"/>
                </a:ext>
              </a:extLst>
            </p:cNvPr>
            <p:cNvSpPr/>
            <p:nvPr/>
          </p:nvSpPr>
          <p:spPr>
            <a:xfrm>
              <a:off x="1544708" y="-340824"/>
              <a:ext cx="219072" cy="370191"/>
            </a:xfrm>
            <a:custGeom>
              <a:avLst/>
              <a:gdLst/>
              <a:ahLst/>
              <a:cxnLst/>
              <a:rect l="l" t="t" r="r" b="b"/>
              <a:pathLst>
                <a:path w="22492" h="38017" extrusionOk="0">
                  <a:moveTo>
                    <a:pt x="16229" y="29540"/>
                  </a:moveTo>
                  <a:lnTo>
                    <a:pt x="16229" y="31040"/>
                  </a:lnTo>
                  <a:lnTo>
                    <a:pt x="6264" y="31040"/>
                  </a:lnTo>
                  <a:lnTo>
                    <a:pt x="6264" y="29540"/>
                  </a:lnTo>
                  <a:close/>
                  <a:moveTo>
                    <a:pt x="16229" y="32373"/>
                  </a:moveTo>
                  <a:lnTo>
                    <a:pt x="16229" y="33873"/>
                  </a:lnTo>
                  <a:lnTo>
                    <a:pt x="6264" y="33873"/>
                  </a:lnTo>
                  <a:lnTo>
                    <a:pt x="6264" y="32373"/>
                  </a:lnTo>
                  <a:close/>
                  <a:moveTo>
                    <a:pt x="16229" y="35195"/>
                  </a:moveTo>
                  <a:lnTo>
                    <a:pt x="16229" y="35231"/>
                  </a:lnTo>
                  <a:cubicBezTo>
                    <a:pt x="16229" y="36040"/>
                    <a:pt x="15574" y="36695"/>
                    <a:pt x="14777" y="36695"/>
                  </a:cubicBezTo>
                  <a:lnTo>
                    <a:pt x="7716" y="36695"/>
                  </a:lnTo>
                  <a:cubicBezTo>
                    <a:pt x="6918" y="36695"/>
                    <a:pt x="6264" y="36040"/>
                    <a:pt x="6264" y="35231"/>
                  </a:cubicBezTo>
                  <a:lnTo>
                    <a:pt x="6264" y="35195"/>
                  </a:lnTo>
                  <a:close/>
                  <a:moveTo>
                    <a:pt x="11252" y="0"/>
                  </a:moveTo>
                  <a:cubicBezTo>
                    <a:pt x="5049" y="0"/>
                    <a:pt x="1" y="5037"/>
                    <a:pt x="1" y="11240"/>
                  </a:cubicBezTo>
                  <a:cubicBezTo>
                    <a:pt x="1" y="15705"/>
                    <a:pt x="1620" y="17776"/>
                    <a:pt x="3192" y="19776"/>
                  </a:cubicBezTo>
                  <a:cubicBezTo>
                    <a:pt x="4192" y="21062"/>
                    <a:pt x="5144" y="22277"/>
                    <a:pt x="5668" y="24122"/>
                  </a:cubicBezTo>
                  <a:cubicBezTo>
                    <a:pt x="5966" y="25158"/>
                    <a:pt x="6192" y="27158"/>
                    <a:pt x="6287" y="28218"/>
                  </a:cubicBezTo>
                  <a:lnTo>
                    <a:pt x="5597" y="28218"/>
                  </a:lnTo>
                  <a:cubicBezTo>
                    <a:pt x="5240" y="28218"/>
                    <a:pt x="4942" y="28516"/>
                    <a:pt x="4942" y="28885"/>
                  </a:cubicBezTo>
                  <a:lnTo>
                    <a:pt x="4942" y="35231"/>
                  </a:lnTo>
                  <a:cubicBezTo>
                    <a:pt x="4942" y="36767"/>
                    <a:pt x="6192" y="38017"/>
                    <a:pt x="7716" y="38017"/>
                  </a:cubicBezTo>
                  <a:lnTo>
                    <a:pt x="14777" y="38017"/>
                  </a:lnTo>
                  <a:cubicBezTo>
                    <a:pt x="16312" y="38017"/>
                    <a:pt x="17551" y="36767"/>
                    <a:pt x="17551" y="35231"/>
                  </a:cubicBezTo>
                  <a:lnTo>
                    <a:pt x="17551" y="28885"/>
                  </a:lnTo>
                  <a:cubicBezTo>
                    <a:pt x="17551" y="28516"/>
                    <a:pt x="17253" y="28218"/>
                    <a:pt x="16896" y="28218"/>
                  </a:cubicBezTo>
                  <a:lnTo>
                    <a:pt x="16205" y="28218"/>
                  </a:lnTo>
                  <a:cubicBezTo>
                    <a:pt x="16312" y="27158"/>
                    <a:pt x="16527" y="25158"/>
                    <a:pt x="16824" y="24122"/>
                  </a:cubicBezTo>
                  <a:cubicBezTo>
                    <a:pt x="16979" y="23575"/>
                    <a:pt x="17182" y="23074"/>
                    <a:pt x="17432" y="22562"/>
                  </a:cubicBezTo>
                  <a:cubicBezTo>
                    <a:pt x="17586" y="22241"/>
                    <a:pt x="17455" y="21836"/>
                    <a:pt x="17134" y="21681"/>
                  </a:cubicBezTo>
                  <a:cubicBezTo>
                    <a:pt x="17036" y="21632"/>
                    <a:pt x="16933" y="21609"/>
                    <a:pt x="16832" y="21609"/>
                  </a:cubicBezTo>
                  <a:cubicBezTo>
                    <a:pt x="16589" y="21609"/>
                    <a:pt x="16359" y="21744"/>
                    <a:pt x="16241" y="21979"/>
                  </a:cubicBezTo>
                  <a:cubicBezTo>
                    <a:pt x="15955" y="22551"/>
                    <a:pt x="15729" y="23134"/>
                    <a:pt x="15550" y="23765"/>
                  </a:cubicBezTo>
                  <a:cubicBezTo>
                    <a:pt x="15217" y="24944"/>
                    <a:pt x="14979" y="27146"/>
                    <a:pt x="14872" y="28218"/>
                  </a:cubicBezTo>
                  <a:lnTo>
                    <a:pt x="7621" y="28218"/>
                  </a:lnTo>
                  <a:cubicBezTo>
                    <a:pt x="7514" y="27146"/>
                    <a:pt x="7288" y="24944"/>
                    <a:pt x="6942" y="23765"/>
                  </a:cubicBezTo>
                  <a:cubicBezTo>
                    <a:pt x="6347" y="21658"/>
                    <a:pt x="5275" y="20288"/>
                    <a:pt x="4228" y="18967"/>
                  </a:cubicBezTo>
                  <a:cubicBezTo>
                    <a:pt x="2739" y="17050"/>
                    <a:pt x="1323" y="15252"/>
                    <a:pt x="1323" y="11240"/>
                  </a:cubicBezTo>
                  <a:cubicBezTo>
                    <a:pt x="1323" y="5775"/>
                    <a:pt x="5775" y="1322"/>
                    <a:pt x="11252" y="1322"/>
                  </a:cubicBezTo>
                  <a:cubicBezTo>
                    <a:pt x="16717" y="1322"/>
                    <a:pt x="21170" y="5775"/>
                    <a:pt x="21170" y="11240"/>
                  </a:cubicBezTo>
                  <a:cubicBezTo>
                    <a:pt x="21170" y="15252"/>
                    <a:pt x="19753" y="17050"/>
                    <a:pt x="18265" y="18967"/>
                  </a:cubicBezTo>
                  <a:cubicBezTo>
                    <a:pt x="18098" y="19169"/>
                    <a:pt x="17872" y="19384"/>
                    <a:pt x="17848" y="19657"/>
                  </a:cubicBezTo>
                  <a:cubicBezTo>
                    <a:pt x="17813" y="19884"/>
                    <a:pt x="17908" y="20110"/>
                    <a:pt x="18087" y="20253"/>
                  </a:cubicBezTo>
                  <a:cubicBezTo>
                    <a:pt x="18206" y="20348"/>
                    <a:pt x="18351" y="20396"/>
                    <a:pt x="18498" y="20396"/>
                  </a:cubicBezTo>
                  <a:cubicBezTo>
                    <a:pt x="18572" y="20396"/>
                    <a:pt x="18646" y="20384"/>
                    <a:pt x="18718" y="20360"/>
                  </a:cubicBezTo>
                  <a:cubicBezTo>
                    <a:pt x="18991" y="20265"/>
                    <a:pt x="19134" y="19991"/>
                    <a:pt x="19301" y="19776"/>
                  </a:cubicBezTo>
                  <a:cubicBezTo>
                    <a:pt x="20873" y="17776"/>
                    <a:pt x="22492" y="15705"/>
                    <a:pt x="22492" y="11240"/>
                  </a:cubicBezTo>
                  <a:cubicBezTo>
                    <a:pt x="22492" y="5037"/>
                    <a:pt x="17444" y="0"/>
                    <a:pt x="11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85;p60">
              <a:extLst>
                <a:ext uri="{FF2B5EF4-FFF2-40B4-BE49-F238E27FC236}">
                  <a16:creationId xmlns:a16="http://schemas.microsoft.com/office/drawing/2014/main" id="{26F41630-881E-4C70-AC95-D140A8BDA739}"/>
                </a:ext>
              </a:extLst>
            </p:cNvPr>
            <p:cNvSpPr/>
            <p:nvPr/>
          </p:nvSpPr>
          <p:spPr>
            <a:xfrm>
              <a:off x="1620312" y="-285880"/>
              <a:ext cx="67849" cy="150269"/>
            </a:xfrm>
            <a:custGeom>
              <a:avLst/>
              <a:gdLst/>
              <a:ahLst/>
              <a:cxnLst/>
              <a:rect l="l" t="t" r="r" b="b"/>
              <a:pathLst>
                <a:path w="6966" h="15432" extrusionOk="0">
                  <a:moveTo>
                    <a:pt x="3489" y="1"/>
                  </a:moveTo>
                  <a:cubicBezTo>
                    <a:pt x="3120" y="1"/>
                    <a:pt x="2823" y="298"/>
                    <a:pt x="2823" y="656"/>
                  </a:cubicBezTo>
                  <a:lnTo>
                    <a:pt x="2823" y="2132"/>
                  </a:lnTo>
                  <a:cubicBezTo>
                    <a:pt x="1239" y="2287"/>
                    <a:pt x="1" y="3620"/>
                    <a:pt x="1" y="5251"/>
                  </a:cubicBezTo>
                  <a:cubicBezTo>
                    <a:pt x="1" y="6978"/>
                    <a:pt x="1406" y="8383"/>
                    <a:pt x="3132" y="8383"/>
                  </a:cubicBezTo>
                  <a:lnTo>
                    <a:pt x="3835" y="8383"/>
                  </a:lnTo>
                  <a:cubicBezTo>
                    <a:pt x="4835" y="8383"/>
                    <a:pt x="5644" y="9192"/>
                    <a:pt x="5644" y="10181"/>
                  </a:cubicBezTo>
                  <a:cubicBezTo>
                    <a:pt x="5644" y="11181"/>
                    <a:pt x="4835" y="11990"/>
                    <a:pt x="3835" y="11990"/>
                  </a:cubicBezTo>
                  <a:lnTo>
                    <a:pt x="2775" y="11990"/>
                  </a:lnTo>
                  <a:cubicBezTo>
                    <a:pt x="1977" y="11990"/>
                    <a:pt x="1322" y="11347"/>
                    <a:pt x="1322" y="10538"/>
                  </a:cubicBezTo>
                  <a:cubicBezTo>
                    <a:pt x="1322" y="10169"/>
                    <a:pt x="1025" y="9883"/>
                    <a:pt x="668" y="9883"/>
                  </a:cubicBezTo>
                  <a:cubicBezTo>
                    <a:pt x="298" y="9883"/>
                    <a:pt x="1" y="10169"/>
                    <a:pt x="1" y="10538"/>
                  </a:cubicBezTo>
                  <a:cubicBezTo>
                    <a:pt x="1" y="12074"/>
                    <a:pt x="1251" y="13312"/>
                    <a:pt x="2775" y="13312"/>
                  </a:cubicBezTo>
                  <a:lnTo>
                    <a:pt x="2823" y="13312"/>
                  </a:lnTo>
                  <a:lnTo>
                    <a:pt x="2823" y="14776"/>
                  </a:lnTo>
                  <a:cubicBezTo>
                    <a:pt x="2823" y="15134"/>
                    <a:pt x="3120" y="15431"/>
                    <a:pt x="3489" y="15431"/>
                  </a:cubicBezTo>
                  <a:cubicBezTo>
                    <a:pt x="3847" y="15431"/>
                    <a:pt x="4144" y="15134"/>
                    <a:pt x="4144" y="14776"/>
                  </a:cubicBezTo>
                  <a:lnTo>
                    <a:pt x="4144" y="13300"/>
                  </a:lnTo>
                  <a:cubicBezTo>
                    <a:pt x="5728" y="13145"/>
                    <a:pt x="6966" y="11812"/>
                    <a:pt x="6966" y="10181"/>
                  </a:cubicBezTo>
                  <a:cubicBezTo>
                    <a:pt x="6966" y="8454"/>
                    <a:pt x="5561" y="7049"/>
                    <a:pt x="3835" y="7049"/>
                  </a:cubicBezTo>
                  <a:lnTo>
                    <a:pt x="3132" y="7049"/>
                  </a:lnTo>
                  <a:cubicBezTo>
                    <a:pt x="2132" y="7049"/>
                    <a:pt x="1322" y="6240"/>
                    <a:pt x="1322" y="5251"/>
                  </a:cubicBezTo>
                  <a:cubicBezTo>
                    <a:pt x="1322" y="4251"/>
                    <a:pt x="2132" y="3442"/>
                    <a:pt x="3132" y="3442"/>
                  </a:cubicBezTo>
                  <a:lnTo>
                    <a:pt x="4192" y="3442"/>
                  </a:lnTo>
                  <a:cubicBezTo>
                    <a:pt x="4990" y="3442"/>
                    <a:pt x="5644" y="4096"/>
                    <a:pt x="5644" y="4894"/>
                  </a:cubicBezTo>
                  <a:lnTo>
                    <a:pt x="5644" y="5597"/>
                  </a:lnTo>
                  <a:cubicBezTo>
                    <a:pt x="5644" y="5966"/>
                    <a:pt x="5942" y="6263"/>
                    <a:pt x="6311" y="6263"/>
                  </a:cubicBezTo>
                  <a:cubicBezTo>
                    <a:pt x="6668" y="6263"/>
                    <a:pt x="6966" y="5966"/>
                    <a:pt x="6966" y="5597"/>
                  </a:cubicBezTo>
                  <a:lnTo>
                    <a:pt x="6966" y="4894"/>
                  </a:lnTo>
                  <a:cubicBezTo>
                    <a:pt x="6966" y="3358"/>
                    <a:pt x="5728" y="2120"/>
                    <a:pt x="4192" y="2120"/>
                  </a:cubicBezTo>
                  <a:lnTo>
                    <a:pt x="4144" y="2120"/>
                  </a:lnTo>
                  <a:lnTo>
                    <a:pt x="4144" y="656"/>
                  </a:lnTo>
                  <a:cubicBezTo>
                    <a:pt x="4144" y="298"/>
                    <a:pt x="3847" y="1"/>
                    <a:pt x="34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86;p60">
              <a:extLst>
                <a:ext uri="{FF2B5EF4-FFF2-40B4-BE49-F238E27FC236}">
                  <a16:creationId xmlns:a16="http://schemas.microsoft.com/office/drawing/2014/main" id="{C3898421-1359-4451-9E94-CD3B67A14070}"/>
                </a:ext>
              </a:extLst>
            </p:cNvPr>
            <p:cNvSpPr/>
            <p:nvPr/>
          </p:nvSpPr>
          <p:spPr>
            <a:xfrm>
              <a:off x="1647795" y="-409575"/>
              <a:ext cx="12886" cy="40362"/>
            </a:xfrm>
            <a:custGeom>
              <a:avLst/>
              <a:gdLst/>
              <a:ahLst/>
              <a:cxnLst/>
              <a:rect l="l" t="t" r="r" b="b"/>
              <a:pathLst>
                <a:path w="1323" h="4145" extrusionOk="0">
                  <a:moveTo>
                    <a:pt x="667" y="1"/>
                  </a:moveTo>
                  <a:cubicBezTo>
                    <a:pt x="298" y="1"/>
                    <a:pt x="1" y="298"/>
                    <a:pt x="1" y="668"/>
                  </a:cubicBezTo>
                  <a:lnTo>
                    <a:pt x="1" y="3489"/>
                  </a:lnTo>
                  <a:cubicBezTo>
                    <a:pt x="1" y="3847"/>
                    <a:pt x="298" y="4144"/>
                    <a:pt x="667" y="4144"/>
                  </a:cubicBezTo>
                  <a:cubicBezTo>
                    <a:pt x="1025" y="4144"/>
                    <a:pt x="1322" y="3847"/>
                    <a:pt x="1322" y="3489"/>
                  </a:cubicBezTo>
                  <a:lnTo>
                    <a:pt x="1322" y="668"/>
                  </a:lnTo>
                  <a:cubicBezTo>
                    <a:pt x="1322" y="298"/>
                    <a:pt x="1025" y="1"/>
                    <a:pt x="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87;p60">
              <a:extLst>
                <a:ext uri="{FF2B5EF4-FFF2-40B4-BE49-F238E27FC236}">
                  <a16:creationId xmlns:a16="http://schemas.microsoft.com/office/drawing/2014/main" id="{A281018E-A28B-4DDF-8BBA-6C6CAF4C5D1B}"/>
                </a:ext>
              </a:extLst>
            </p:cNvPr>
            <p:cNvSpPr/>
            <p:nvPr/>
          </p:nvSpPr>
          <p:spPr>
            <a:xfrm>
              <a:off x="1581239" y="-396508"/>
              <a:ext cx="24944" cy="38268"/>
            </a:xfrm>
            <a:custGeom>
              <a:avLst/>
              <a:gdLst/>
              <a:ahLst/>
              <a:cxnLst/>
              <a:rect l="l" t="t" r="r" b="b"/>
              <a:pathLst>
                <a:path w="2561" h="3930" extrusionOk="0">
                  <a:moveTo>
                    <a:pt x="744" y="0"/>
                  </a:moveTo>
                  <a:cubicBezTo>
                    <a:pt x="660" y="0"/>
                    <a:pt x="573" y="17"/>
                    <a:pt x="489" y="52"/>
                  </a:cubicBezTo>
                  <a:cubicBezTo>
                    <a:pt x="155" y="195"/>
                    <a:pt x="0" y="576"/>
                    <a:pt x="131" y="921"/>
                  </a:cubicBezTo>
                  <a:lnTo>
                    <a:pt x="1215" y="3528"/>
                  </a:lnTo>
                  <a:cubicBezTo>
                    <a:pt x="1317" y="3775"/>
                    <a:pt x="1570" y="3930"/>
                    <a:pt x="1827" y="3930"/>
                  </a:cubicBezTo>
                  <a:cubicBezTo>
                    <a:pt x="1931" y="3930"/>
                    <a:pt x="2036" y="3905"/>
                    <a:pt x="2132" y="3850"/>
                  </a:cubicBezTo>
                  <a:cubicBezTo>
                    <a:pt x="2429" y="3695"/>
                    <a:pt x="2560" y="3326"/>
                    <a:pt x="2441" y="3016"/>
                  </a:cubicBezTo>
                  <a:lnTo>
                    <a:pt x="1358" y="409"/>
                  </a:lnTo>
                  <a:cubicBezTo>
                    <a:pt x="1250" y="157"/>
                    <a:pt x="1006" y="0"/>
                    <a:pt x="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88;p60">
              <a:extLst>
                <a:ext uri="{FF2B5EF4-FFF2-40B4-BE49-F238E27FC236}">
                  <a16:creationId xmlns:a16="http://schemas.microsoft.com/office/drawing/2014/main" id="{C377472D-3885-4EF2-9D9D-0C7D7956D94A}"/>
                </a:ext>
              </a:extLst>
            </p:cNvPr>
            <p:cNvSpPr/>
            <p:nvPr/>
          </p:nvSpPr>
          <p:spPr>
            <a:xfrm>
              <a:off x="1525697" y="-359227"/>
              <a:ext cx="35025" cy="32319"/>
            </a:xfrm>
            <a:custGeom>
              <a:avLst/>
              <a:gdLst/>
              <a:ahLst/>
              <a:cxnLst/>
              <a:rect l="l" t="t" r="r" b="b"/>
              <a:pathLst>
                <a:path w="3596" h="3319" extrusionOk="0">
                  <a:moveTo>
                    <a:pt x="727" y="0"/>
                  </a:moveTo>
                  <a:cubicBezTo>
                    <a:pt x="557" y="0"/>
                    <a:pt x="387" y="63"/>
                    <a:pt x="262" y="188"/>
                  </a:cubicBezTo>
                  <a:cubicBezTo>
                    <a:pt x="0" y="450"/>
                    <a:pt x="0" y="866"/>
                    <a:pt x="262" y="1128"/>
                  </a:cubicBezTo>
                  <a:lnTo>
                    <a:pt x="2251" y="3117"/>
                  </a:lnTo>
                  <a:cubicBezTo>
                    <a:pt x="2382" y="3248"/>
                    <a:pt x="2548" y="3319"/>
                    <a:pt x="2727" y="3319"/>
                  </a:cubicBezTo>
                  <a:cubicBezTo>
                    <a:pt x="3298" y="3319"/>
                    <a:pt x="3596" y="2593"/>
                    <a:pt x="3191" y="2188"/>
                  </a:cubicBezTo>
                  <a:lnTo>
                    <a:pt x="1191" y="188"/>
                  </a:lnTo>
                  <a:cubicBezTo>
                    <a:pt x="1066" y="63"/>
                    <a:pt x="896" y="0"/>
                    <a:pt x="7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89;p60">
              <a:extLst>
                <a:ext uri="{FF2B5EF4-FFF2-40B4-BE49-F238E27FC236}">
                  <a16:creationId xmlns:a16="http://schemas.microsoft.com/office/drawing/2014/main" id="{0D66F596-B65D-4C99-9278-CB13075AE3E8}"/>
                </a:ext>
              </a:extLst>
            </p:cNvPr>
            <p:cNvSpPr/>
            <p:nvPr/>
          </p:nvSpPr>
          <p:spPr>
            <a:xfrm>
              <a:off x="1488241" y="-303532"/>
              <a:ext cx="39788" cy="23389"/>
            </a:xfrm>
            <a:custGeom>
              <a:avLst/>
              <a:gdLst/>
              <a:ahLst/>
              <a:cxnLst/>
              <a:rect l="l" t="t" r="r" b="b"/>
              <a:pathLst>
                <a:path w="4085" h="2402" extrusionOk="0">
                  <a:moveTo>
                    <a:pt x="750" y="0"/>
                  </a:moveTo>
                  <a:cubicBezTo>
                    <a:pt x="490" y="0"/>
                    <a:pt x="239" y="157"/>
                    <a:pt x="132" y="409"/>
                  </a:cubicBezTo>
                  <a:cubicBezTo>
                    <a:pt x="1" y="742"/>
                    <a:pt x="155" y="1135"/>
                    <a:pt x="489" y="1278"/>
                  </a:cubicBezTo>
                  <a:lnTo>
                    <a:pt x="3096" y="2350"/>
                  </a:lnTo>
                  <a:cubicBezTo>
                    <a:pt x="3179" y="2385"/>
                    <a:pt x="3264" y="2402"/>
                    <a:pt x="3349" y="2402"/>
                  </a:cubicBezTo>
                  <a:cubicBezTo>
                    <a:pt x="3630" y="2402"/>
                    <a:pt x="3898" y="2217"/>
                    <a:pt x="3989" y="1933"/>
                  </a:cubicBezTo>
                  <a:cubicBezTo>
                    <a:pt x="4084" y="1611"/>
                    <a:pt x="3918" y="1254"/>
                    <a:pt x="3608" y="1135"/>
                  </a:cubicBezTo>
                  <a:lnTo>
                    <a:pt x="1001" y="52"/>
                  </a:lnTo>
                  <a:cubicBezTo>
                    <a:pt x="919" y="17"/>
                    <a:pt x="834" y="0"/>
                    <a:pt x="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90;p60">
              <a:extLst>
                <a:ext uri="{FF2B5EF4-FFF2-40B4-BE49-F238E27FC236}">
                  <a16:creationId xmlns:a16="http://schemas.microsoft.com/office/drawing/2014/main" id="{6B86FED4-2A37-4640-B69B-0847A26A99DB}"/>
                </a:ext>
              </a:extLst>
            </p:cNvPr>
            <p:cNvSpPr/>
            <p:nvPr/>
          </p:nvSpPr>
          <p:spPr>
            <a:xfrm>
              <a:off x="1475950" y="-237771"/>
              <a:ext cx="40479" cy="12883"/>
            </a:xfrm>
            <a:custGeom>
              <a:avLst/>
              <a:gdLst/>
              <a:ahLst/>
              <a:cxnLst/>
              <a:rect l="l" t="t" r="r" b="b"/>
              <a:pathLst>
                <a:path w="4156" h="1323" extrusionOk="0">
                  <a:moveTo>
                    <a:pt x="667" y="1"/>
                  </a:moveTo>
                  <a:cubicBezTo>
                    <a:pt x="298" y="1"/>
                    <a:pt x="1" y="298"/>
                    <a:pt x="1" y="656"/>
                  </a:cubicBezTo>
                  <a:cubicBezTo>
                    <a:pt x="1" y="1025"/>
                    <a:pt x="298" y="1322"/>
                    <a:pt x="667" y="1322"/>
                  </a:cubicBezTo>
                  <a:lnTo>
                    <a:pt x="3489" y="1322"/>
                  </a:lnTo>
                  <a:cubicBezTo>
                    <a:pt x="3858" y="1322"/>
                    <a:pt x="4156" y="1025"/>
                    <a:pt x="4156" y="656"/>
                  </a:cubicBezTo>
                  <a:cubicBezTo>
                    <a:pt x="4156" y="298"/>
                    <a:pt x="3858" y="1"/>
                    <a:pt x="34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91;p60">
              <a:extLst>
                <a:ext uri="{FF2B5EF4-FFF2-40B4-BE49-F238E27FC236}">
                  <a16:creationId xmlns:a16="http://schemas.microsoft.com/office/drawing/2014/main" id="{B71EFE8E-2C69-4824-BB3F-DC8B0CC3909F}"/>
                </a:ext>
              </a:extLst>
            </p:cNvPr>
            <p:cNvSpPr/>
            <p:nvPr/>
          </p:nvSpPr>
          <p:spPr>
            <a:xfrm>
              <a:off x="1488358" y="-182622"/>
              <a:ext cx="39905" cy="23448"/>
            </a:xfrm>
            <a:custGeom>
              <a:avLst/>
              <a:gdLst/>
              <a:ahLst/>
              <a:cxnLst/>
              <a:rect l="l" t="t" r="r" b="b"/>
              <a:pathLst>
                <a:path w="4097" h="2408" extrusionOk="0">
                  <a:moveTo>
                    <a:pt x="3340" y="0"/>
                  </a:moveTo>
                  <a:cubicBezTo>
                    <a:pt x="3255" y="0"/>
                    <a:pt x="3169" y="17"/>
                    <a:pt x="3084" y="52"/>
                  </a:cubicBezTo>
                  <a:lnTo>
                    <a:pt x="477" y="1135"/>
                  </a:lnTo>
                  <a:cubicBezTo>
                    <a:pt x="167" y="1266"/>
                    <a:pt x="0" y="1623"/>
                    <a:pt x="108" y="1945"/>
                  </a:cubicBezTo>
                  <a:cubicBezTo>
                    <a:pt x="191" y="2223"/>
                    <a:pt x="463" y="2408"/>
                    <a:pt x="748" y="2408"/>
                  </a:cubicBezTo>
                  <a:cubicBezTo>
                    <a:pt x="828" y="2408"/>
                    <a:pt x="910" y="2393"/>
                    <a:pt x="989" y="2362"/>
                  </a:cubicBezTo>
                  <a:lnTo>
                    <a:pt x="3596" y="1278"/>
                  </a:lnTo>
                  <a:cubicBezTo>
                    <a:pt x="3930" y="1135"/>
                    <a:pt x="4096" y="754"/>
                    <a:pt x="3953" y="409"/>
                  </a:cubicBezTo>
                  <a:cubicBezTo>
                    <a:pt x="3845" y="157"/>
                    <a:pt x="3602" y="0"/>
                    <a:pt x="33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92;p60">
              <a:extLst>
                <a:ext uri="{FF2B5EF4-FFF2-40B4-BE49-F238E27FC236}">
                  <a16:creationId xmlns:a16="http://schemas.microsoft.com/office/drawing/2014/main" id="{3B3ABA31-5A3F-4B5F-843F-1C7F9CDAD1FB}"/>
                </a:ext>
              </a:extLst>
            </p:cNvPr>
            <p:cNvSpPr/>
            <p:nvPr/>
          </p:nvSpPr>
          <p:spPr>
            <a:xfrm>
              <a:off x="1780216" y="-182622"/>
              <a:ext cx="39905" cy="23448"/>
            </a:xfrm>
            <a:custGeom>
              <a:avLst/>
              <a:gdLst/>
              <a:ahLst/>
              <a:cxnLst/>
              <a:rect l="l" t="t" r="r" b="b"/>
              <a:pathLst>
                <a:path w="4097" h="2408" extrusionOk="0">
                  <a:moveTo>
                    <a:pt x="757" y="0"/>
                  </a:moveTo>
                  <a:cubicBezTo>
                    <a:pt x="495" y="0"/>
                    <a:pt x="251" y="157"/>
                    <a:pt x="143" y="409"/>
                  </a:cubicBezTo>
                  <a:cubicBezTo>
                    <a:pt x="1" y="754"/>
                    <a:pt x="167" y="1135"/>
                    <a:pt x="501" y="1278"/>
                  </a:cubicBezTo>
                  <a:lnTo>
                    <a:pt x="3108" y="2362"/>
                  </a:lnTo>
                  <a:cubicBezTo>
                    <a:pt x="3187" y="2393"/>
                    <a:pt x="3268" y="2408"/>
                    <a:pt x="3349" y="2408"/>
                  </a:cubicBezTo>
                  <a:cubicBezTo>
                    <a:pt x="3634" y="2408"/>
                    <a:pt x="3908" y="2223"/>
                    <a:pt x="4001" y="1945"/>
                  </a:cubicBezTo>
                  <a:cubicBezTo>
                    <a:pt x="4096" y="1623"/>
                    <a:pt x="3930" y="1266"/>
                    <a:pt x="3620" y="1135"/>
                  </a:cubicBezTo>
                  <a:lnTo>
                    <a:pt x="1013" y="52"/>
                  </a:lnTo>
                  <a:cubicBezTo>
                    <a:pt x="928" y="17"/>
                    <a:pt x="842" y="0"/>
                    <a:pt x="7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93;p60">
              <a:extLst>
                <a:ext uri="{FF2B5EF4-FFF2-40B4-BE49-F238E27FC236}">
                  <a16:creationId xmlns:a16="http://schemas.microsoft.com/office/drawing/2014/main" id="{A8040624-D8E1-49E0-B133-D2241CD10B87}"/>
                </a:ext>
              </a:extLst>
            </p:cNvPr>
            <p:cNvSpPr/>
            <p:nvPr/>
          </p:nvSpPr>
          <p:spPr>
            <a:xfrm>
              <a:off x="1792156" y="-237771"/>
              <a:ext cx="40372" cy="12883"/>
            </a:xfrm>
            <a:custGeom>
              <a:avLst/>
              <a:gdLst/>
              <a:ahLst/>
              <a:cxnLst/>
              <a:rect l="l" t="t" r="r" b="b"/>
              <a:pathLst>
                <a:path w="4145" h="1323" extrusionOk="0">
                  <a:moveTo>
                    <a:pt x="656" y="1"/>
                  </a:moveTo>
                  <a:cubicBezTo>
                    <a:pt x="299" y="1"/>
                    <a:pt x="1" y="298"/>
                    <a:pt x="1" y="656"/>
                  </a:cubicBezTo>
                  <a:cubicBezTo>
                    <a:pt x="1" y="1025"/>
                    <a:pt x="299" y="1322"/>
                    <a:pt x="656" y="1322"/>
                  </a:cubicBezTo>
                  <a:lnTo>
                    <a:pt x="3477" y="1322"/>
                  </a:lnTo>
                  <a:cubicBezTo>
                    <a:pt x="3847" y="1322"/>
                    <a:pt x="4144" y="1025"/>
                    <a:pt x="4144" y="656"/>
                  </a:cubicBezTo>
                  <a:cubicBezTo>
                    <a:pt x="4144" y="298"/>
                    <a:pt x="3847" y="1"/>
                    <a:pt x="34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94;p60">
              <a:extLst>
                <a:ext uri="{FF2B5EF4-FFF2-40B4-BE49-F238E27FC236}">
                  <a16:creationId xmlns:a16="http://schemas.microsoft.com/office/drawing/2014/main" id="{8B54143C-EEE2-4019-9AD4-7F6162516B8B}"/>
                </a:ext>
              </a:extLst>
            </p:cNvPr>
            <p:cNvSpPr/>
            <p:nvPr/>
          </p:nvSpPr>
          <p:spPr>
            <a:xfrm>
              <a:off x="1780216" y="-303532"/>
              <a:ext cx="40139" cy="23380"/>
            </a:xfrm>
            <a:custGeom>
              <a:avLst/>
              <a:gdLst/>
              <a:ahLst/>
              <a:cxnLst/>
              <a:rect l="l" t="t" r="r" b="b"/>
              <a:pathLst>
                <a:path w="4121" h="2401" extrusionOk="0">
                  <a:moveTo>
                    <a:pt x="3364" y="0"/>
                  </a:moveTo>
                  <a:cubicBezTo>
                    <a:pt x="3279" y="0"/>
                    <a:pt x="3192" y="17"/>
                    <a:pt x="3108" y="52"/>
                  </a:cubicBezTo>
                  <a:lnTo>
                    <a:pt x="501" y="1135"/>
                  </a:lnTo>
                  <a:cubicBezTo>
                    <a:pt x="167" y="1266"/>
                    <a:pt x="1" y="1659"/>
                    <a:pt x="143" y="1992"/>
                  </a:cubicBezTo>
                  <a:cubicBezTo>
                    <a:pt x="251" y="2244"/>
                    <a:pt x="502" y="2401"/>
                    <a:pt x="762" y="2401"/>
                  </a:cubicBezTo>
                  <a:cubicBezTo>
                    <a:pt x="846" y="2401"/>
                    <a:pt x="931" y="2384"/>
                    <a:pt x="1013" y="2350"/>
                  </a:cubicBezTo>
                  <a:lnTo>
                    <a:pt x="3620" y="1278"/>
                  </a:lnTo>
                  <a:cubicBezTo>
                    <a:pt x="3953" y="1135"/>
                    <a:pt x="4120" y="742"/>
                    <a:pt x="3977" y="409"/>
                  </a:cubicBezTo>
                  <a:cubicBezTo>
                    <a:pt x="3869" y="157"/>
                    <a:pt x="3625" y="0"/>
                    <a:pt x="3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95;p60">
              <a:extLst>
                <a:ext uri="{FF2B5EF4-FFF2-40B4-BE49-F238E27FC236}">
                  <a16:creationId xmlns:a16="http://schemas.microsoft.com/office/drawing/2014/main" id="{0A44C207-6637-4A0C-A982-353276F0E4C4}"/>
                </a:ext>
              </a:extLst>
            </p:cNvPr>
            <p:cNvSpPr/>
            <p:nvPr/>
          </p:nvSpPr>
          <p:spPr>
            <a:xfrm>
              <a:off x="1749256" y="-359227"/>
              <a:ext cx="33525" cy="32270"/>
            </a:xfrm>
            <a:custGeom>
              <a:avLst/>
              <a:gdLst/>
              <a:ahLst/>
              <a:cxnLst/>
              <a:rect l="l" t="t" r="r" b="b"/>
              <a:pathLst>
                <a:path w="3442" h="3314" extrusionOk="0">
                  <a:moveTo>
                    <a:pt x="2721" y="0"/>
                  </a:moveTo>
                  <a:cubicBezTo>
                    <a:pt x="2551" y="0"/>
                    <a:pt x="2382" y="63"/>
                    <a:pt x="2251" y="188"/>
                  </a:cubicBezTo>
                  <a:lnTo>
                    <a:pt x="251" y="2188"/>
                  </a:lnTo>
                  <a:cubicBezTo>
                    <a:pt x="12" y="2426"/>
                    <a:pt x="1" y="2831"/>
                    <a:pt x="215" y="3081"/>
                  </a:cubicBezTo>
                  <a:cubicBezTo>
                    <a:pt x="345" y="3236"/>
                    <a:pt x="530" y="3313"/>
                    <a:pt x="716" y="3313"/>
                  </a:cubicBezTo>
                  <a:cubicBezTo>
                    <a:pt x="888" y="3313"/>
                    <a:pt x="1060" y="3248"/>
                    <a:pt x="1191" y="3117"/>
                  </a:cubicBezTo>
                  <a:lnTo>
                    <a:pt x="3191" y="1128"/>
                  </a:lnTo>
                  <a:cubicBezTo>
                    <a:pt x="3441" y="866"/>
                    <a:pt x="3441" y="450"/>
                    <a:pt x="3191" y="188"/>
                  </a:cubicBezTo>
                  <a:cubicBezTo>
                    <a:pt x="3060" y="63"/>
                    <a:pt x="2891" y="0"/>
                    <a:pt x="27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96;p60">
              <a:extLst>
                <a:ext uri="{FF2B5EF4-FFF2-40B4-BE49-F238E27FC236}">
                  <a16:creationId xmlns:a16="http://schemas.microsoft.com/office/drawing/2014/main" id="{787B94B6-2E1F-4D62-9AEF-FABEF9E2AADD}"/>
                </a:ext>
              </a:extLst>
            </p:cNvPr>
            <p:cNvSpPr/>
            <p:nvPr/>
          </p:nvSpPr>
          <p:spPr>
            <a:xfrm>
              <a:off x="1702178" y="-396508"/>
              <a:ext cx="25178" cy="38307"/>
            </a:xfrm>
            <a:custGeom>
              <a:avLst/>
              <a:gdLst/>
              <a:ahLst/>
              <a:cxnLst/>
              <a:rect l="l" t="t" r="r" b="b"/>
              <a:pathLst>
                <a:path w="2585" h="3934" extrusionOk="0">
                  <a:moveTo>
                    <a:pt x="1833" y="0"/>
                  </a:moveTo>
                  <a:cubicBezTo>
                    <a:pt x="1574" y="0"/>
                    <a:pt x="1323" y="157"/>
                    <a:pt x="1215" y="409"/>
                  </a:cubicBezTo>
                  <a:lnTo>
                    <a:pt x="143" y="3016"/>
                  </a:lnTo>
                  <a:cubicBezTo>
                    <a:pt x="1" y="3350"/>
                    <a:pt x="155" y="3743"/>
                    <a:pt x="501" y="3886"/>
                  </a:cubicBezTo>
                  <a:cubicBezTo>
                    <a:pt x="584" y="3921"/>
                    <a:pt x="667" y="3933"/>
                    <a:pt x="751" y="3933"/>
                  </a:cubicBezTo>
                  <a:cubicBezTo>
                    <a:pt x="1013" y="3933"/>
                    <a:pt x="1251" y="3778"/>
                    <a:pt x="1358" y="3528"/>
                  </a:cubicBezTo>
                  <a:lnTo>
                    <a:pt x="2441" y="921"/>
                  </a:lnTo>
                  <a:cubicBezTo>
                    <a:pt x="2584" y="576"/>
                    <a:pt x="2418" y="195"/>
                    <a:pt x="2084" y="52"/>
                  </a:cubicBezTo>
                  <a:cubicBezTo>
                    <a:pt x="2003" y="17"/>
                    <a:pt x="1918" y="0"/>
                    <a:pt x="18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908;p60">
            <a:extLst>
              <a:ext uri="{FF2B5EF4-FFF2-40B4-BE49-F238E27FC236}">
                <a16:creationId xmlns:a16="http://schemas.microsoft.com/office/drawing/2014/main" id="{044CAE87-F13A-4143-A2EB-933F6A28E8B5}"/>
              </a:ext>
            </a:extLst>
          </p:cNvPr>
          <p:cNvGrpSpPr/>
          <p:nvPr/>
        </p:nvGrpSpPr>
        <p:grpSpPr>
          <a:xfrm>
            <a:off x="1787959" y="2119554"/>
            <a:ext cx="287182" cy="336210"/>
            <a:chOff x="794999" y="-511563"/>
            <a:chExt cx="407523" cy="481884"/>
          </a:xfrm>
        </p:grpSpPr>
        <p:sp>
          <p:nvSpPr>
            <p:cNvPr id="29" name="Google Shape;1909;p60">
              <a:extLst>
                <a:ext uri="{FF2B5EF4-FFF2-40B4-BE49-F238E27FC236}">
                  <a16:creationId xmlns:a16="http://schemas.microsoft.com/office/drawing/2014/main" id="{9EDC4CC5-E8FB-42DB-9BBA-300EDA784D4F}"/>
                </a:ext>
              </a:extLst>
            </p:cNvPr>
            <p:cNvSpPr/>
            <p:nvPr/>
          </p:nvSpPr>
          <p:spPr>
            <a:xfrm>
              <a:off x="794999" y="-511563"/>
              <a:ext cx="407523" cy="481884"/>
            </a:xfrm>
            <a:custGeom>
              <a:avLst/>
              <a:gdLst/>
              <a:ahLst/>
              <a:cxnLst/>
              <a:rect l="l" t="t" r="r" b="b"/>
              <a:pathLst>
                <a:path w="38113" h="45078" extrusionOk="0">
                  <a:moveTo>
                    <a:pt x="21230" y="1"/>
                  </a:moveTo>
                  <a:cubicBezTo>
                    <a:pt x="11907" y="1"/>
                    <a:pt x="4335" y="7573"/>
                    <a:pt x="4335" y="16896"/>
                  </a:cubicBezTo>
                  <a:cubicBezTo>
                    <a:pt x="4335" y="17062"/>
                    <a:pt x="4335" y="17241"/>
                    <a:pt x="4347" y="17420"/>
                  </a:cubicBezTo>
                  <a:lnTo>
                    <a:pt x="168" y="25766"/>
                  </a:lnTo>
                  <a:cubicBezTo>
                    <a:pt x="1" y="26099"/>
                    <a:pt x="132" y="26492"/>
                    <a:pt x="465" y="26659"/>
                  </a:cubicBezTo>
                  <a:lnTo>
                    <a:pt x="4335" y="28588"/>
                  </a:lnTo>
                  <a:lnTo>
                    <a:pt x="4335" y="35243"/>
                  </a:lnTo>
                  <a:cubicBezTo>
                    <a:pt x="4335" y="35600"/>
                    <a:pt x="4633" y="35898"/>
                    <a:pt x="4990" y="35898"/>
                  </a:cubicBezTo>
                  <a:lnTo>
                    <a:pt x="13788" y="35898"/>
                  </a:lnTo>
                  <a:lnTo>
                    <a:pt x="14920" y="44494"/>
                  </a:lnTo>
                  <a:cubicBezTo>
                    <a:pt x="14967" y="44828"/>
                    <a:pt x="15253" y="45078"/>
                    <a:pt x="15574" y="45078"/>
                  </a:cubicBezTo>
                  <a:cubicBezTo>
                    <a:pt x="15610" y="45078"/>
                    <a:pt x="15634" y="45078"/>
                    <a:pt x="15670" y="45066"/>
                  </a:cubicBezTo>
                  <a:cubicBezTo>
                    <a:pt x="16027" y="45018"/>
                    <a:pt x="16277" y="44685"/>
                    <a:pt x="16229" y="44328"/>
                  </a:cubicBezTo>
                  <a:lnTo>
                    <a:pt x="15027" y="35148"/>
                  </a:lnTo>
                  <a:cubicBezTo>
                    <a:pt x="14979" y="34827"/>
                    <a:pt x="14705" y="34576"/>
                    <a:pt x="14372" y="34576"/>
                  </a:cubicBezTo>
                  <a:lnTo>
                    <a:pt x="5656" y="34576"/>
                  </a:lnTo>
                  <a:lnTo>
                    <a:pt x="5656" y="28183"/>
                  </a:lnTo>
                  <a:cubicBezTo>
                    <a:pt x="5656" y="27933"/>
                    <a:pt x="5514" y="27707"/>
                    <a:pt x="5287" y="27588"/>
                  </a:cubicBezTo>
                  <a:lnTo>
                    <a:pt x="1644" y="25766"/>
                  </a:lnTo>
                  <a:lnTo>
                    <a:pt x="5525" y="18015"/>
                  </a:lnTo>
                  <a:cubicBezTo>
                    <a:pt x="5621" y="17884"/>
                    <a:pt x="5680" y="17729"/>
                    <a:pt x="5668" y="17574"/>
                  </a:cubicBezTo>
                  <a:cubicBezTo>
                    <a:pt x="5656" y="17324"/>
                    <a:pt x="5656" y="17098"/>
                    <a:pt x="5656" y="16896"/>
                  </a:cubicBezTo>
                  <a:cubicBezTo>
                    <a:pt x="5656" y="8311"/>
                    <a:pt x="12634" y="1322"/>
                    <a:pt x="21230" y="1322"/>
                  </a:cubicBezTo>
                  <a:cubicBezTo>
                    <a:pt x="29814" y="1322"/>
                    <a:pt x="36791" y="8311"/>
                    <a:pt x="36791" y="16896"/>
                  </a:cubicBezTo>
                  <a:cubicBezTo>
                    <a:pt x="36791" y="21468"/>
                    <a:pt x="34791" y="25802"/>
                    <a:pt x="31291" y="28766"/>
                  </a:cubicBezTo>
                  <a:cubicBezTo>
                    <a:pt x="31112" y="28921"/>
                    <a:pt x="31029" y="29147"/>
                    <a:pt x="31064" y="29373"/>
                  </a:cubicBezTo>
                  <a:lnTo>
                    <a:pt x="31636" y="33303"/>
                  </a:lnTo>
                  <a:cubicBezTo>
                    <a:pt x="31691" y="33630"/>
                    <a:pt x="31976" y="33868"/>
                    <a:pt x="32299" y="33868"/>
                  </a:cubicBezTo>
                  <a:cubicBezTo>
                    <a:pt x="32327" y="33868"/>
                    <a:pt x="32357" y="33866"/>
                    <a:pt x="32386" y="33862"/>
                  </a:cubicBezTo>
                  <a:cubicBezTo>
                    <a:pt x="32743" y="33814"/>
                    <a:pt x="32993" y="33469"/>
                    <a:pt x="32946" y="33112"/>
                  </a:cubicBezTo>
                  <a:lnTo>
                    <a:pt x="32422" y="29540"/>
                  </a:lnTo>
                  <a:cubicBezTo>
                    <a:pt x="36041" y="26325"/>
                    <a:pt x="38113" y="21742"/>
                    <a:pt x="38113" y="16896"/>
                  </a:cubicBezTo>
                  <a:cubicBezTo>
                    <a:pt x="38113" y="7573"/>
                    <a:pt x="30541" y="1"/>
                    <a:pt x="212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10;p60">
              <a:extLst>
                <a:ext uri="{FF2B5EF4-FFF2-40B4-BE49-F238E27FC236}">
                  <a16:creationId xmlns:a16="http://schemas.microsoft.com/office/drawing/2014/main" id="{F1DB82BB-9690-405F-BDFE-062AA0A43D4E}"/>
                </a:ext>
              </a:extLst>
            </p:cNvPr>
            <p:cNvSpPr/>
            <p:nvPr/>
          </p:nvSpPr>
          <p:spPr>
            <a:xfrm>
              <a:off x="1137084" y="-133992"/>
              <a:ext cx="28271" cy="104313"/>
            </a:xfrm>
            <a:custGeom>
              <a:avLst/>
              <a:gdLst/>
              <a:ahLst/>
              <a:cxnLst/>
              <a:rect l="l" t="t" r="r" b="b"/>
              <a:pathLst>
                <a:path w="2644" h="9758" extrusionOk="0">
                  <a:moveTo>
                    <a:pt x="695" y="1"/>
                  </a:moveTo>
                  <a:cubicBezTo>
                    <a:pt x="666" y="1"/>
                    <a:pt x="637" y="3"/>
                    <a:pt x="607" y="7"/>
                  </a:cubicBezTo>
                  <a:cubicBezTo>
                    <a:pt x="250" y="54"/>
                    <a:pt x="0" y="399"/>
                    <a:pt x="48" y="757"/>
                  </a:cubicBezTo>
                  <a:lnTo>
                    <a:pt x="1274" y="9186"/>
                  </a:lnTo>
                  <a:cubicBezTo>
                    <a:pt x="1322" y="9520"/>
                    <a:pt x="1607" y="9758"/>
                    <a:pt x="1929" y="9758"/>
                  </a:cubicBezTo>
                  <a:cubicBezTo>
                    <a:pt x="1965" y="9758"/>
                    <a:pt x="2000" y="9758"/>
                    <a:pt x="2024" y="9746"/>
                  </a:cubicBezTo>
                  <a:cubicBezTo>
                    <a:pt x="2393" y="9698"/>
                    <a:pt x="2643" y="9353"/>
                    <a:pt x="2584" y="8996"/>
                  </a:cubicBezTo>
                  <a:lnTo>
                    <a:pt x="1357" y="566"/>
                  </a:lnTo>
                  <a:cubicBezTo>
                    <a:pt x="1314" y="238"/>
                    <a:pt x="1019" y="1"/>
                    <a:pt x="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11;p60">
              <a:extLst>
                <a:ext uri="{FF2B5EF4-FFF2-40B4-BE49-F238E27FC236}">
                  <a16:creationId xmlns:a16="http://schemas.microsoft.com/office/drawing/2014/main" id="{8A5B4F85-E436-47F9-8979-CC4276A7DFFA}"/>
                </a:ext>
              </a:extLst>
            </p:cNvPr>
            <p:cNvSpPr/>
            <p:nvPr/>
          </p:nvSpPr>
          <p:spPr>
            <a:xfrm>
              <a:off x="909195" y="-443724"/>
              <a:ext cx="225473" cy="225420"/>
            </a:xfrm>
            <a:custGeom>
              <a:avLst/>
              <a:gdLst/>
              <a:ahLst/>
              <a:cxnLst/>
              <a:rect l="l" t="t" r="r" b="b"/>
              <a:pathLst>
                <a:path w="21087" h="21087" extrusionOk="0">
                  <a:moveTo>
                    <a:pt x="10550" y="1334"/>
                  </a:moveTo>
                  <a:cubicBezTo>
                    <a:pt x="11776" y="1334"/>
                    <a:pt x="13110" y="3346"/>
                    <a:pt x="13741" y="6537"/>
                  </a:cubicBezTo>
                  <a:cubicBezTo>
                    <a:pt x="12729" y="6418"/>
                    <a:pt x="11645" y="6359"/>
                    <a:pt x="10550" y="6359"/>
                  </a:cubicBezTo>
                  <a:cubicBezTo>
                    <a:pt x="9443" y="6359"/>
                    <a:pt x="8371" y="6418"/>
                    <a:pt x="7347" y="6537"/>
                  </a:cubicBezTo>
                  <a:cubicBezTo>
                    <a:pt x="7978" y="3346"/>
                    <a:pt x="9312" y="1334"/>
                    <a:pt x="10550" y="1334"/>
                  </a:cubicBezTo>
                  <a:close/>
                  <a:moveTo>
                    <a:pt x="7788" y="1751"/>
                  </a:moveTo>
                  <a:lnTo>
                    <a:pt x="7788" y="1751"/>
                  </a:lnTo>
                  <a:cubicBezTo>
                    <a:pt x="7478" y="2192"/>
                    <a:pt x="7192" y="2704"/>
                    <a:pt x="6942" y="3299"/>
                  </a:cubicBezTo>
                  <a:cubicBezTo>
                    <a:pt x="6514" y="4299"/>
                    <a:pt x="6180" y="5478"/>
                    <a:pt x="5966" y="6752"/>
                  </a:cubicBezTo>
                  <a:cubicBezTo>
                    <a:pt x="5002" y="6918"/>
                    <a:pt x="4120" y="7145"/>
                    <a:pt x="3335" y="7430"/>
                  </a:cubicBezTo>
                  <a:cubicBezTo>
                    <a:pt x="2632" y="7680"/>
                    <a:pt x="2073" y="7954"/>
                    <a:pt x="1620" y="8228"/>
                  </a:cubicBezTo>
                  <a:cubicBezTo>
                    <a:pt x="2418" y="5156"/>
                    <a:pt x="4775" y="2704"/>
                    <a:pt x="7788" y="1751"/>
                  </a:cubicBezTo>
                  <a:close/>
                  <a:moveTo>
                    <a:pt x="13300" y="1751"/>
                  </a:moveTo>
                  <a:lnTo>
                    <a:pt x="13300" y="1751"/>
                  </a:lnTo>
                  <a:cubicBezTo>
                    <a:pt x="16312" y="2704"/>
                    <a:pt x="18670" y="5156"/>
                    <a:pt x="19468" y="8228"/>
                  </a:cubicBezTo>
                  <a:cubicBezTo>
                    <a:pt x="19015" y="7954"/>
                    <a:pt x="18456" y="7680"/>
                    <a:pt x="17753" y="7430"/>
                  </a:cubicBezTo>
                  <a:cubicBezTo>
                    <a:pt x="16967" y="7145"/>
                    <a:pt x="16086" y="6918"/>
                    <a:pt x="15122" y="6752"/>
                  </a:cubicBezTo>
                  <a:cubicBezTo>
                    <a:pt x="14908" y="5478"/>
                    <a:pt x="14574" y="4299"/>
                    <a:pt x="14146" y="3299"/>
                  </a:cubicBezTo>
                  <a:cubicBezTo>
                    <a:pt x="13895" y="2704"/>
                    <a:pt x="13610" y="2192"/>
                    <a:pt x="13300" y="1751"/>
                  </a:cubicBezTo>
                  <a:close/>
                  <a:moveTo>
                    <a:pt x="5775" y="8121"/>
                  </a:moveTo>
                  <a:lnTo>
                    <a:pt x="5775" y="8121"/>
                  </a:lnTo>
                  <a:cubicBezTo>
                    <a:pt x="5692" y="8907"/>
                    <a:pt x="5644" y="9716"/>
                    <a:pt x="5644" y="10550"/>
                  </a:cubicBezTo>
                  <a:cubicBezTo>
                    <a:pt x="5644" y="11371"/>
                    <a:pt x="5692" y="12181"/>
                    <a:pt x="5775" y="12967"/>
                  </a:cubicBezTo>
                  <a:cubicBezTo>
                    <a:pt x="2942" y="12395"/>
                    <a:pt x="1322" y="11359"/>
                    <a:pt x="1322" y="10550"/>
                  </a:cubicBezTo>
                  <a:cubicBezTo>
                    <a:pt x="1322" y="9728"/>
                    <a:pt x="2942" y="8704"/>
                    <a:pt x="5775" y="8121"/>
                  </a:cubicBezTo>
                  <a:close/>
                  <a:moveTo>
                    <a:pt x="15312" y="8121"/>
                  </a:moveTo>
                  <a:lnTo>
                    <a:pt x="15312" y="8121"/>
                  </a:lnTo>
                  <a:cubicBezTo>
                    <a:pt x="18146" y="8704"/>
                    <a:pt x="19765" y="9728"/>
                    <a:pt x="19765" y="10550"/>
                  </a:cubicBezTo>
                  <a:cubicBezTo>
                    <a:pt x="19765" y="11359"/>
                    <a:pt x="18146" y="12395"/>
                    <a:pt x="15312" y="12967"/>
                  </a:cubicBezTo>
                  <a:cubicBezTo>
                    <a:pt x="15396" y="12181"/>
                    <a:pt x="15443" y="11371"/>
                    <a:pt x="15443" y="10550"/>
                  </a:cubicBezTo>
                  <a:cubicBezTo>
                    <a:pt x="15443" y="9716"/>
                    <a:pt x="15396" y="8907"/>
                    <a:pt x="15312" y="8121"/>
                  </a:cubicBezTo>
                  <a:close/>
                  <a:moveTo>
                    <a:pt x="10550" y="7680"/>
                  </a:moveTo>
                  <a:cubicBezTo>
                    <a:pt x="11788" y="7680"/>
                    <a:pt x="12931" y="7764"/>
                    <a:pt x="13955" y="7895"/>
                  </a:cubicBezTo>
                  <a:cubicBezTo>
                    <a:pt x="14062" y="8728"/>
                    <a:pt x="14122" y="9609"/>
                    <a:pt x="14122" y="10550"/>
                  </a:cubicBezTo>
                  <a:cubicBezTo>
                    <a:pt x="14122" y="11478"/>
                    <a:pt x="14062" y="12371"/>
                    <a:pt x="13955" y="13193"/>
                  </a:cubicBezTo>
                  <a:cubicBezTo>
                    <a:pt x="12931" y="13336"/>
                    <a:pt x="11788" y="13407"/>
                    <a:pt x="10550" y="13407"/>
                  </a:cubicBezTo>
                  <a:cubicBezTo>
                    <a:pt x="9300" y="13407"/>
                    <a:pt x="8157" y="13336"/>
                    <a:pt x="7133" y="13193"/>
                  </a:cubicBezTo>
                  <a:cubicBezTo>
                    <a:pt x="7026" y="12371"/>
                    <a:pt x="6966" y="11478"/>
                    <a:pt x="6966" y="10550"/>
                  </a:cubicBezTo>
                  <a:cubicBezTo>
                    <a:pt x="6966" y="9609"/>
                    <a:pt x="7026" y="8728"/>
                    <a:pt x="7133" y="7895"/>
                  </a:cubicBezTo>
                  <a:cubicBezTo>
                    <a:pt x="8157" y="7764"/>
                    <a:pt x="9300" y="7680"/>
                    <a:pt x="10550" y="7680"/>
                  </a:cubicBezTo>
                  <a:close/>
                  <a:moveTo>
                    <a:pt x="1620" y="12871"/>
                  </a:moveTo>
                  <a:lnTo>
                    <a:pt x="1620" y="12871"/>
                  </a:lnTo>
                  <a:cubicBezTo>
                    <a:pt x="2073" y="13145"/>
                    <a:pt x="2632" y="13407"/>
                    <a:pt x="3335" y="13669"/>
                  </a:cubicBezTo>
                  <a:cubicBezTo>
                    <a:pt x="4120" y="13943"/>
                    <a:pt x="5002" y="14169"/>
                    <a:pt x="5966" y="14348"/>
                  </a:cubicBezTo>
                  <a:cubicBezTo>
                    <a:pt x="6180" y="15622"/>
                    <a:pt x="6514" y="16789"/>
                    <a:pt x="6942" y="17789"/>
                  </a:cubicBezTo>
                  <a:cubicBezTo>
                    <a:pt x="7192" y="18384"/>
                    <a:pt x="7478" y="18908"/>
                    <a:pt x="7788" y="19337"/>
                  </a:cubicBezTo>
                  <a:cubicBezTo>
                    <a:pt x="4775" y="18396"/>
                    <a:pt x="2418" y="15943"/>
                    <a:pt x="1620" y="12871"/>
                  </a:cubicBezTo>
                  <a:close/>
                  <a:moveTo>
                    <a:pt x="19468" y="12871"/>
                  </a:moveTo>
                  <a:cubicBezTo>
                    <a:pt x="18670" y="15943"/>
                    <a:pt x="16312" y="18396"/>
                    <a:pt x="13300" y="19337"/>
                  </a:cubicBezTo>
                  <a:cubicBezTo>
                    <a:pt x="13610" y="18908"/>
                    <a:pt x="13895" y="18384"/>
                    <a:pt x="14146" y="17789"/>
                  </a:cubicBezTo>
                  <a:cubicBezTo>
                    <a:pt x="14574" y="16789"/>
                    <a:pt x="14908" y="15622"/>
                    <a:pt x="15122" y="14348"/>
                  </a:cubicBezTo>
                  <a:cubicBezTo>
                    <a:pt x="16086" y="14169"/>
                    <a:pt x="16967" y="13943"/>
                    <a:pt x="17753" y="13669"/>
                  </a:cubicBezTo>
                  <a:cubicBezTo>
                    <a:pt x="18456" y="13407"/>
                    <a:pt x="19015" y="13145"/>
                    <a:pt x="19468" y="12871"/>
                  </a:cubicBezTo>
                  <a:close/>
                  <a:moveTo>
                    <a:pt x="7347" y="14550"/>
                  </a:moveTo>
                  <a:lnTo>
                    <a:pt x="7347" y="14550"/>
                  </a:lnTo>
                  <a:cubicBezTo>
                    <a:pt x="8371" y="14669"/>
                    <a:pt x="9443" y="14741"/>
                    <a:pt x="10550" y="14741"/>
                  </a:cubicBezTo>
                  <a:cubicBezTo>
                    <a:pt x="11645" y="14741"/>
                    <a:pt x="12729" y="14669"/>
                    <a:pt x="13741" y="14550"/>
                  </a:cubicBezTo>
                  <a:lnTo>
                    <a:pt x="13741" y="14550"/>
                  </a:lnTo>
                  <a:cubicBezTo>
                    <a:pt x="13110" y="17753"/>
                    <a:pt x="11776" y="19765"/>
                    <a:pt x="10550" y="19765"/>
                  </a:cubicBezTo>
                  <a:cubicBezTo>
                    <a:pt x="9312" y="19765"/>
                    <a:pt x="7978" y="17753"/>
                    <a:pt x="7347" y="14550"/>
                  </a:cubicBezTo>
                  <a:close/>
                  <a:moveTo>
                    <a:pt x="10550" y="1"/>
                  </a:moveTo>
                  <a:cubicBezTo>
                    <a:pt x="4728" y="1"/>
                    <a:pt x="1" y="4740"/>
                    <a:pt x="1" y="10550"/>
                  </a:cubicBezTo>
                  <a:cubicBezTo>
                    <a:pt x="1" y="16360"/>
                    <a:pt x="4728" y="21087"/>
                    <a:pt x="10550" y="21087"/>
                  </a:cubicBezTo>
                  <a:cubicBezTo>
                    <a:pt x="16360" y="21087"/>
                    <a:pt x="21087" y="16360"/>
                    <a:pt x="21087" y="10550"/>
                  </a:cubicBezTo>
                  <a:cubicBezTo>
                    <a:pt x="21087" y="4740"/>
                    <a:pt x="16360" y="1"/>
                    <a:pt x="105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Pentagon 34">
            <a:extLst>
              <a:ext uri="{FF2B5EF4-FFF2-40B4-BE49-F238E27FC236}">
                <a16:creationId xmlns:a16="http://schemas.microsoft.com/office/drawing/2014/main" id="{2D53819B-561F-4A3E-8A69-8FD860CCA823}"/>
              </a:ext>
            </a:extLst>
          </p:cNvPr>
          <p:cNvSpPr/>
          <p:nvPr/>
        </p:nvSpPr>
        <p:spPr>
          <a:xfrm>
            <a:off x="4196180" y="1944229"/>
            <a:ext cx="577775" cy="531000"/>
          </a:xfrm>
          <a:prstGeom prst="pent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oogle Shape;15398;p87">
            <a:extLst>
              <a:ext uri="{FF2B5EF4-FFF2-40B4-BE49-F238E27FC236}">
                <a16:creationId xmlns:a16="http://schemas.microsoft.com/office/drawing/2014/main" id="{3A83B185-68BD-4646-B817-BB80478278B5}"/>
              </a:ext>
            </a:extLst>
          </p:cNvPr>
          <p:cNvGrpSpPr/>
          <p:nvPr/>
        </p:nvGrpSpPr>
        <p:grpSpPr>
          <a:xfrm>
            <a:off x="4356364" y="2015306"/>
            <a:ext cx="226661" cy="363467"/>
            <a:chOff x="5211031" y="1969108"/>
            <a:chExt cx="226661" cy="363467"/>
          </a:xfrm>
        </p:grpSpPr>
        <p:sp>
          <p:nvSpPr>
            <p:cNvPr id="38" name="Google Shape;15399;p87">
              <a:extLst>
                <a:ext uri="{FF2B5EF4-FFF2-40B4-BE49-F238E27FC236}">
                  <a16:creationId xmlns:a16="http://schemas.microsoft.com/office/drawing/2014/main" id="{8A4F7475-C237-41AC-96D1-CE57289B2DD4}"/>
                </a:ext>
              </a:extLst>
            </p:cNvPr>
            <p:cNvSpPr/>
            <p:nvPr/>
          </p:nvSpPr>
          <p:spPr>
            <a:xfrm>
              <a:off x="5211031" y="1969108"/>
              <a:ext cx="226661" cy="363467"/>
            </a:xfrm>
            <a:custGeom>
              <a:avLst/>
              <a:gdLst/>
              <a:ahLst/>
              <a:cxnLst/>
              <a:rect l="l" t="t" r="r" b="b"/>
              <a:pathLst>
                <a:path w="7121" h="11419" extrusionOk="0">
                  <a:moveTo>
                    <a:pt x="6787" y="869"/>
                  </a:moveTo>
                  <a:cubicBezTo>
                    <a:pt x="6787" y="869"/>
                    <a:pt x="6799" y="869"/>
                    <a:pt x="6799" y="881"/>
                  </a:cubicBezTo>
                  <a:lnTo>
                    <a:pt x="6799" y="1238"/>
                  </a:lnTo>
                  <a:lnTo>
                    <a:pt x="6252" y="1250"/>
                  </a:lnTo>
                  <a:cubicBezTo>
                    <a:pt x="6156" y="1250"/>
                    <a:pt x="6085" y="1334"/>
                    <a:pt x="6085" y="1417"/>
                  </a:cubicBezTo>
                  <a:cubicBezTo>
                    <a:pt x="6085" y="1512"/>
                    <a:pt x="6156" y="1584"/>
                    <a:pt x="6252" y="1584"/>
                  </a:cubicBezTo>
                  <a:lnTo>
                    <a:pt x="6442" y="1584"/>
                  </a:lnTo>
                  <a:lnTo>
                    <a:pt x="6442" y="7501"/>
                  </a:lnTo>
                  <a:cubicBezTo>
                    <a:pt x="6442" y="7501"/>
                    <a:pt x="6442" y="7525"/>
                    <a:pt x="6430" y="7525"/>
                  </a:cubicBezTo>
                  <a:lnTo>
                    <a:pt x="703" y="7525"/>
                  </a:lnTo>
                  <a:cubicBezTo>
                    <a:pt x="703" y="7525"/>
                    <a:pt x="679" y="7525"/>
                    <a:pt x="679" y="7501"/>
                  </a:cubicBezTo>
                  <a:lnTo>
                    <a:pt x="679" y="1584"/>
                  </a:lnTo>
                  <a:lnTo>
                    <a:pt x="5537" y="1584"/>
                  </a:lnTo>
                  <a:cubicBezTo>
                    <a:pt x="5621" y="1584"/>
                    <a:pt x="5704" y="1512"/>
                    <a:pt x="5704" y="1417"/>
                  </a:cubicBezTo>
                  <a:cubicBezTo>
                    <a:pt x="5704" y="1334"/>
                    <a:pt x="5621" y="1250"/>
                    <a:pt x="5537" y="1250"/>
                  </a:cubicBezTo>
                  <a:lnTo>
                    <a:pt x="346" y="1250"/>
                  </a:lnTo>
                  <a:cubicBezTo>
                    <a:pt x="346" y="1250"/>
                    <a:pt x="322" y="1250"/>
                    <a:pt x="322" y="1238"/>
                  </a:cubicBezTo>
                  <a:lnTo>
                    <a:pt x="322" y="881"/>
                  </a:lnTo>
                  <a:cubicBezTo>
                    <a:pt x="322" y="881"/>
                    <a:pt x="322" y="869"/>
                    <a:pt x="346" y="869"/>
                  </a:cubicBezTo>
                  <a:close/>
                  <a:moveTo>
                    <a:pt x="5406" y="7858"/>
                  </a:moveTo>
                  <a:lnTo>
                    <a:pt x="5906" y="10394"/>
                  </a:lnTo>
                  <a:lnTo>
                    <a:pt x="3739" y="10394"/>
                  </a:lnTo>
                  <a:lnTo>
                    <a:pt x="3739" y="8418"/>
                  </a:lnTo>
                  <a:cubicBezTo>
                    <a:pt x="3739" y="8323"/>
                    <a:pt x="3656" y="8251"/>
                    <a:pt x="3573" y="8251"/>
                  </a:cubicBezTo>
                  <a:cubicBezTo>
                    <a:pt x="3477" y="8251"/>
                    <a:pt x="3406" y="8323"/>
                    <a:pt x="3406" y="8418"/>
                  </a:cubicBezTo>
                  <a:lnTo>
                    <a:pt x="3406" y="10394"/>
                  </a:lnTo>
                  <a:lnTo>
                    <a:pt x="1239" y="10394"/>
                  </a:lnTo>
                  <a:lnTo>
                    <a:pt x="1739" y="7858"/>
                  </a:lnTo>
                  <a:close/>
                  <a:moveTo>
                    <a:pt x="3573" y="0"/>
                  </a:moveTo>
                  <a:cubicBezTo>
                    <a:pt x="3477" y="0"/>
                    <a:pt x="3406" y="83"/>
                    <a:pt x="3406" y="167"/>
                  </a:cubicBezTo>
                  <a:lnTo>
                    <a:pt x="3406" y="536"/>
                  </a:lnTo>
                  <a:lnTo>
                    <a:pt x="346" y="536"/>
                  </a:lnTo>
                  <a:cubicBezTo>
                    <a:pt x="144" y="536"/>
                    <a:pt x="1" y="691"/>
                    <a:pt x="1" y="881"/>
                  </a:cubicBezTo>
                  <a:lnTo>
                    <a:pt x="1" y="1238"/>
                  </a:lnTo>
                  <a:cubicBezTo>
                    <a:pt x="1" y="1429"/>
                    <a:pt x="144" y="1584"/>
                    <a:pt x="346" y="1584"/>
                  </a:cubicBezTo>
                  <a:lnTo>
                    <a:pt x="358" y="1584"/>
                  </a:lnTo>
                  <a:lnTo>
                    <a:pt x="358" y="7501"/>
                  </a:lnTo>
                  <a:cubicBezTo>
                    <a:pt x="358" y="7703"/>
                    <a:pt x="501" y="7846"/>
                    <a:pt x="691" y="7846"/>
                  </a:cubicBezTo>
                  <a:lnTo>
                    <a:pt x="1382" y="7846"/>
                  </a:lnTo>
                  <a:lnTo>
                    <a:pt x="715" y="11228"/>
                  </a:lnTo>
                  <a:cubicBezTo>
                    <a:pt x="691" y="11311"/>
                    <a:pt x="751" y="11406"/>
                    <a:pt x="846" y="11418"/>
                  </a:cubicBezTo>
                  <a:lnTo>
                    <a:pt x="870" y="11418"/>
                  </a:lnTo>
                  <a:cubicBezTo>
                    <a:pt x="953" y="11418"/>
                    <a:pt x="1025" y="11359"/>
                    <a:pt x="1037" y="11287"/>
                  </a:cubicBezTo>
                  <a:lnTo>
                    <a:pt x="1156" y="10704"/>
                  </a:lnTo>
                  <a:lnTo>
                    <a:pt x="3394" y="10704"/>
                  </a:lnTo>
                  <a:lnTo>
                    <a:pt x="3394" y="11251"/>
                  </a:lnTo>
                  <a:cubicBezTo>
                    <a:pt x="3394" y="11347"/>
                    <a:pt x="3466" y="11418"/>
                    <a:pt x="3549" y="11418"/>
                  </a:cubicBezTo>
                  <a:cubicBezTo>
                    <a:pt x="3644" y="11418"/>
                    <a:pt x="3716" y="11347"/>
                    <a:pt x="3716" y="11251"/>
                  </a:cubicBezTo>
                  <a:lnTo>
                    <a:pt x="3716" y="10704"/>
                  </a:lnTo>
                  <a:lnTo>
                    <a:pt x="5954" y="10704"/>
                  </a:lnTo>
                  <a:lnTo>
                    <a:pt x="6073" y="11287"/>
                  </a:lnTo>
                  <a:cubicBezTo>
                    <a:pt x="6085" y="11359"/>
                    <a:pt x="6156" y="11418"/>
                    <a:pt x="6228" y="11418"/>
                  </a:cubicBezTo>
                  <a:lnTo>
                    <a:pt x="6264" y="11418"/>
                  </a:lnTo>
                  <a:cubicBezTo>
                    <a:pt x="6347" y="11406"/>
                    <a:pt x="6406" y="11311"/>
                    <a:pt x="6394" y="11228"/>
                  </a:cubicBezTo>
                  <a:lnTo>
                    <a:pt x="5728" y="7846"/>
                  </a:lnTo>
                  <a:lnTo>
                    <a:pt x="6406" y="7846"/>
                  </a:lnTo>
                  <a:cubicBezTo>
                    <a:pt x="6609" y="7846"/>
                    <a:pt x="6752" y="7703"/>
                    <a:pt x="6752" y="7501"/>
                  </a:cubicBezTo>
                  <a:lnTo>
                    <a:pt x="6752" y="1584"/>
                  </a:lnTo>
                  <a:lnTo>
                    <a:pt x="6764" y="1584"/>
                  </a:lnTo>
                  <a:cubicBezTo>
                    <a:pt x="6966" y="1584"/>
                    <a:pt x="7109" y="1429"/>
                    <a:pt x="7109" y="1238"/>
                  </a:cubicBezTo>
                  <a:lnTo>
                    <a:pt x="7109" y="881"/>
                  </a:lnTo>
                  <a:cubicBezTo>
                    <a:pt x="7121" y="691"/>
                    <a:pt x="6978" y="524"/>
                    <a:pt x="6787" y="524"/>
                  </a:cubicBezTo>
                  <a:lnTo>
                    <a:pt x="3739" y="524"/>
                  </a:lnTo>
                  <a:lnTo>
                    <a:pt x="3739" y="167"/>
                  </a:lnTo>
                  <a:cubicBezTo>
                    <a:pt x="3739" y="83"/>
                    <a:pt x="3656" y="0"/>
                    <a:pt x="3573"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15400;p87">
              <a:extLst>
                <a:ext uri="{FF2B5EF4-FFF2-40B4-BE49-F238E27FC236}">
                  <a16:creationId xmlns:a16="http://schemas.microsoft.com/office/drawing/2014/main" id="{B1BA589C-EBEE-4AFE-B249-4906375CA84E}"/>
                </a:ext>
              </a:extLst>
            </p:cNvPr>
            <p:cNvSpPr/>
            <p:nvPr/>
          </p:nvSpPr>
          <p:spPr>
            <a:xfrm>
              <a:off x="5250468" y="2060046"/>
              <a:ext cx="147819" cy="107649"/>
            </a:xfrm>
            <a:custGeom>
              <a:avLst/>
              <a:gdLst/>
              <a:ahLst/>
              <a:cxnLst/>
              <a:rect l="l" t="t" r="r" b="b"/>
              <a:pathLst>
                <a:path w="4644" h="3382" extrusionOk="0">
                  <a:moveTo>
                    <a:pt x="3584" y="1"/>
                  </a:moveTo>
                  <a:cubicBezTo>
                    <a:pt x="3489" y="1"/>
                    <a:pt x="3417" y="84"/>
                    <a:pt x="3417" y="167"/>
                  </a:cubicBezTo>
                  <a:cubicBezTo>
                    <a:pt x="3417" y="263"/>
                    <a:pt x="3489" y="334"/>
                    <a:pt x="3584" y="334"/>
                  </a:cubicBezTo>
                  <a:lnTo>
                    <a:pt x="4072" y="334"/>
                  </a:lnTo>
                  <a:lnTo>
                    <a:pt x="2417" y="1989"/>
                  </a:lnTo>
                  <a:lnTo>
                    <a:pt x="2405" y="1989"/>
                  </a:lnTo>
                  <a:lnTo>
                    <a:pt x="2036" y="1608"/>
                  </a:lnTo>
                  <a:cubicBezTo>
                    <a:pt x="1971" y="1542"/>
                    <a:pt x="1881" y="1510"/>
                    <a:pt x="1792" y="1510"/>
                  </a:cubicBezTo>
                  <a:cubicBezTo>
                    <a:pt x="1703" y="1510"/>
                    <a:pt x="1613" y="1542"/>
                    <a:pt x="1548" y="1608"/>
                  </a:cubicBezTo>
                  <a:lnTo>
                    <a:pt x="60" y="3096"/>
                  </a:lnTo>
                  <a:cubicBezTo>
                    <a:pt x="0" y="3156"/>
                    <a:pt x="0" y="3275"/>
                    <a:pt x="60" y="3334"/>
                  </a:cubicBezTo>
                  <a:cubicBezTo>
                    <a:pt x="83" y="3370"/>
                    <a:pt x="131" y="3382"/>
                    <a:pt x="179" y="3382"/>
                  </a:cubicBezTo>
                  <a:cubicBezTo>
                    <a:pt x="214" y="3382"/>
                    <a:pt x="262" y="3370"/>
                    <a:pt x="298" y="3334"/>
                  </a:cubicBezTo>
                  <a:lnTo>
                    <a:pt x="1786" y="1846"/>
                  </a:lnTo>
                  <a:lnTo>
                    <a:pt x="1798" y="1846"/>
                  </a:lnTo>
                  <a:lnTo>
                    <a:pt x="2167" y="2227"/>
                  </a:lnTo>
                  <a:cubicBezTo>
                    <a:pt x="2227" y="2287"/>
                    <a:pt x="2310" y="2322"/>
                    <a:pt x="2405" y="2322"/>
                  </a:cubicBezTo>
                  <a:cubicBezTo>
                    <a:pt x="2488" y="2322"/>
                    <a:pt x="2584" y="2298"/>
                    <a:pt x="2643" y="2227"/>
                  </a:cubicBezTo>
                  <a:lnTo>
                    <a:pt x="4298" y="572"/>
                  </a:lnTo>
                  <a:lnTo>
                    <a:pt x="4298" y="1060"/>
                  </a:lnTo>
                  <a:cubicBezTo>
                    <a:pt x="4298" y="1155"/>
                    <a:pt x="4370" y="1227"/>
                    <a:pt x="4453" y="1227"/>
                  </a:cubicBezTo>
                  <a:cubicBezTo>
                    <a:pt x="4548" y="1227"/>
                    <a:pt x="4620" y="1155"/>
                    <a:pt x="4620" y="1060"/>
                  </a:cubicBezTo>
                  <a:lnTo>
                    <a:pt x="4620" y="167"/>
                  </a:lnTo>
                  <a:cubicBezTo>
                    <a:pt x="4644" y="84"/>
                    <a:pt x="4560" y="1"/>
                    <a:pt x="447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967494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57;p60">
            <a:extLst>
              <a:ext uri="{FF2B5EF4-FFF2-40B4-BE49-F238E27FC236}">
                <a16:creationId xmlns:a16="http://schemas.microsoft.com/office/drawing/2014/main" id="{0BF5650C-9F3D-4967-A025-B329B545781C}"/>
              </a:ext>
            </a:extLst>
          </p:cNvPr>
          <p:cNvSpPr/>
          <p:nvPr/>
        </p:nvSpPr>
        <p:spPr>
          <a:xfrm rot="-5400000">
            <a:off x="1143824" y="1877913"/>
            <a:ext cx="648000" cy="560400"/>
          </a:xfrm>
          <a:prstGeom prst="hexagon">
            <a:avLst>
              <a:gd name="adj" fmla="val 26563"/>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843;p60">
            <a:extLst>
              <a:ext uri="{FF2B5EF4-FFF2-40B4-BE49-F238E27FC236}">
                <a16:creationId xmlns:a16="http://schemas.microsoft.com/office/drawing/2014/main" id="{E07C299E-7ACD-429B-8B07-3D1EEEFF9B24}"/>
              </a:ext>
            </a:extLst>
          </p:cNvPr>
          <p:cNvSpPr txBox="1">
            <a:spLocks/>
          </p:cNvSpPr>
          <p:nvPr/>
        </p:nvSpPr>
        <p:spPr>
          <a:xfrm>
            <a:off x="393947" y="2638137"/>
            <a:ext cx="3189248" cy="531000"/>
          </a:xfrm>
          <a:prstGeom prst="rect">
            <a:avLst/>
          </a:prstGeom>
        </p:spPr>
        <p:txBody>
          <a:bodyPr spcFirstLastPara="1" wrap="square" lIns="91425" tIns="0" rIns="91425" bIns="91425" anchor="t" anchorCtr="0">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07000"/>
              </a:lnSpc>
              <a:spcAft>
                <a:spcPts val="800"/>
              </a:spcAft>
              <a:buNone/>
            </a:pPr>
            <a:r>
              <a:rPr lang="en-US" sz="1800">
                <a:effectLst/>
                <a:latin typeface="Times New Roman" panose="02020603050405020304" pitchFamily="18" charset="0"/>
                <a:ea typeface="Calibri" panose="020F0502020204030204" pitchFamily="34" charset="0"/>
                <a:cs typeface="Times New Roman" panose="02020603050405020304" pitchFamily="18" charset="0"/>
              </a:rPr>
              <a:t>Thuật toán phụ thuộc nhiều vào hệ số K.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Google Shape;1845;p60">
            <a:extLst>
              <a:ext uri="{FF2B5EF4-FFF2-40B4-BE49-F238E27FC236}">
                <a16:creationId xmlns:a16="http://schemas.microsoft.com/office/drawing/2014/main" id="{8F70D559-2D32-4313-A167-79EC265AB7F1}"/>
              </a:ext>
            </a:extLst>
          </p:cNvPr>
          <p:cNvSpPr txBox="1">
            <a:spLocks/>
          </p:cNvSpPr>
          <p:nvPr/>
        </p:nvSpPr>
        <p:spPr>
          <a:xfrm>
            <a:off x="6338030" y="2796121"/>
            <a:ext cx="2423100" cy="531000"/>
          </a:xfrm>
          <a:prstGeom prst="rect">
            <a:avLst/>
          </a:prstGeom>
        </p:spPr>
        <p:txBody>
          <a:bodyPr spcFirstLastPara="1" wrap="square" lIns="91425" tIns="0" rIns="91425" bIns="91425" anchor="t" anchorCtr="0">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1600"/>
              </a:spcAft>
              <a:buNone/>
            </a:pPr>
            <a:r>
              <a:rPr lang="en-US" sz="1800">
                <a:effectLst/>
                <a:latin typeface="Times New Roman" panose="02020603050405020304" pitchFamily="18" charset="0"/>
                <a:ea typeface="Calibri" panose="020F0502020204030204" pitchFamily="34" charset="0"/>
              </a:rPr>
              <a:t>Kết quả đưa ra có sự thay đổi (vì các điểm xét lấy ngẫu nhiên). </a:t>
            </a:r>
            <a:endParaRPr lang="en-US" sz="2000">
              <a:latin typeface="Oswald" pitchFamily="2" charset="0"/>
            </a:endParaRPr>
          </a:p>
        </p:txBody>
      </p:sp>
      <p:sp>
        <p:nvSpPr>
          <p:cNvPr id="7" name="Google Shape;1854;p60">
            <a:extLst>
              <a:ext uri="{FF2B5EF4-FFF2-40B4-BE49-F238E27FC236}">
                <a16:creationId xmlns:a16="http://schemas.microsoft.com/office/drawing/2014/main" id="{7D9B2715-EA69-461D-A2B2-B33C1CD8FDB8}"/>
              </a:ext>
            </a:extLst>
          </p:cNvPr>
          <p:cNvSpPr txBox="1">
            <a:spLocks/>
          </p:cNvSpPr>
          <p:nvPr/>
        </p:nvSpPr>
        <p:spPr>
          <a:xfrm>
            <a:off x="1287696" y="266308"/>
            <a:ext cx="6813600" cy="5727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spcBef>
                <a:spcPts val="0"/>
              </a:spcBef>
            </a:pPr>
            <a:r>
              <a:rPr lang="vi-VN" sz="3600"/>
              <a:t>Nhược điểm</a:t>
            </a:r>
          </a:p>
        </p:txBody>
      </p:sp>
      <p:sp>
        <p:nvSpPr>
          <p:cNvPr id="8" name="Google Shape;1855;p60">
            <a:extLst>
              <a:ext uri="{FF2B5EF4-FFF2-40B4-BE49-F238E27FC236}">
                <a16:creationId xmlns:a16="http://schemas.microsoft.com/office/drawing/2014/main" id="{EFA33DFD-8FB6-4EAF-AEC9-A6EE6E1E9A80}"/>
              </a:ext>
            </a:extLst>
          </p:cNvPr>
          <p:cNvSpPr/>
          <p:nvPr/>
        </p:nvSpPr>
        <p:spPr>
          <a:xfrm rot="-5400000">
            <a:off x="7303601" y="1933693"/>
            <a:ext cx="648000" cy="560400"/>
          </a:xfrm>
          <a:prstGeom prst="hexagon">
            <a:avLst>
              <a:gd name="adj" fmla="val 26563"/>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15343;p87">
            <a:extLst>
              <a:ext uri="{FF2B5EF4-FFF2-40B4-BE49-F238E27FC236}">
                <a16:creationId xmlns:a16="http://schemas.microsoft.com/office/drawing/2014/main" id="{7B238AA3-F957-4EA0-9FC1-603D470CBA6E}"/>
              </a:ext>
            </a:extLst>
          </p:cNvPr>
          <p:cNvGrpSpPr/>
          <p:nvPr/>
        </p:nvGrpSpPr>
        <p:grpSpPr>
          <a:xfrm>
            <a:off x="1324933" y="2001016"/>
            <a:ext cx="337684" cy="314194"/>
            <a:chOff x="6099375" y="2456075"/>
            <a:chExt cx="337684" cy="314194"/>
          </a:xfrm>
        </p:grpSpPr>
        <p:sp>
          <p:nvSpPr>
            <p:cNvPr id="10" name="Google Shape;15344;p87">
              <a:extLst>
                <a:ext uri="{FF2B5EF4-FFF2-40B4-BE49-F238E27FC236}">
                  <a16:creationId xmlns:a16="http://schemas.microsoft.com/office/drawing/2014/main" id="{EC969D6D-F8A8-4F29-991A-67921BDA54FE}"/>
                </a:ext>
              </a:extLst>
            </p:cNvPr>
            <p:cNvSpPr/>
            <p:nvPr/>
          </p:nvSpPr>
          <p:spPr>
            <a:xfrm>
              <a:off x="6099375" y="2456075"/>
              <a:ext cx="337684" cy="314194"/>
            </a:xfrm>
            <a:custGeom>
              <a:avLst/>
              <a:gdLst/>
              <a:ahLst/>
              <a:cxnLst/>
              <a:rect l="l" t="t" r="r" b="b"/>
              <a:pathLst>
                <a:path w="10609" h="9871" extrusionOk="0">
                  <a:moveTo>
                    <a:pt x="322" y="5025"/>
                  </a:moveTo>
                  <a:cubicBezTo>
                    <a:pt x="536" y="5227"/>
                    <a:pt x="857" y="5418"/>
                    <a:pt x="1274" y="5585"/>
                  </a:cubicBezTo>
                  <a:cubicBezTo>
                    <a:pt x="2048" y="5882"/>
                    <a:pt x="3060" y="6049"/>
                    <a:pt x="4143" y="6049"/>
                  </a:cubicBezTo>
                  <a:lnTo>
                    <a:pt x="4417" y="6049"/>
                  </a:lnTo>
                  <a:cubicBezTo>
                    <a:pt x="4429" y="6061"/>
                    <a:pt x="4465" y="6073"/>
                    <a:pt x="4477" y="6097"/>
                  </a:cubicBezTo>
                  <a:lnTo>
                    <a:pt x="4905" y="6347"/>
                  </a:lnTo>
                  <a:cubicBezTo>
                    <a:pt x="4894" y="6466"/>
                    <a:pt x="4882" y="6585"/>
                    <a:pt x="4882" y="6692"/>
                  </a:cubicBezTo>
                  <a:cubicBezTo>
                    <a:pt x="4882" y="6811"/>
                    <a:pt x="4894" y="6930"/>
                    <a:pt x="4905" y="7025"/>
                  </a:cubicBezTo>
                  <a:lnTo>
                    <a:pt x="4477" y="7287"/>
                  </a:lnTo>
                  <a:cubicBezTo>
                    <a:pt x="4405" y="7323"/>
                    <a:pt x="4358" y="7382"/>
                    <a:pt x="4346" y="7466"/>
                  </a:cubicBezTo>
                  <a:cubicBezTo>
                    <a:pt x="4322" y="7537"/>
                    <a:pt x="4322" y="7609"/>
                    <a:pt x="4370" y="7680"/>
                  </a:cubicBezTo>
                  <a:lnTo>
                    <a:pt x="4608" y="8085"/>
                  </a:lnTo>
                  <a:cubicBezTo>
                    <a:pt x="4564" y="8081"/>
                    <a:pt x="4517" y="8080"/>
                    <a:pt x="4467" y="8080"/>
                  </a:cubicBezTo>
                  <a:cubicBezTo>
                    <a:pt x="4368" y="8080"/>
                    <a:pt x="4263" y="8085"/>
                    <a:pt x="4167" y="8085"/>
                  </a:cubicBezTo>
                  <a:cubicBezTo>
                    <a:pt x="3120" y="8085"/>
                    <a:pt x="2143" y="7942"/>
                    <a:pt x="1393" y="7656"/>
                  </a:cubicBezTo>
                  <a:cubicBezTo>
                    <a:pt x="714" y="7406"/>
                    <a:pt x="322" y="7061"/>
                    <a:pt x="322" y="6728"/>
                  </a:cubicBezTo>
                  <a:lnTo>
                    <a:pt x="322" y="5025"/>
                  </a:lnTo>
                  <a:close/>
                  <a:moveTo>
                    <a:pt x="4132" y="1"/>
                  </a:moveTo>
                  <a:cubicBezTo>
                    <a:pt x="3048" y="1"/>
                    <a:pt x="2036" y="167"/>
                    <a:pt x="1262" y="465"/>
                  </a:cubicBezTo>
                  <a:cubicBezTo>
                    <a:pt x="441" y="774"/>
                    <a:pt x="0" y="1215"/>
                    <a:pt x="0" y="1691"/>
                  </a:cubicBezTo>
                  <a:lnTo>
                    <a:pt x="0" y="6751"/>
                  </a:lnTo>
                  <a:cubicBezTo>
                    <a:pt x="0" y="7228"/>
                    <a:pt x="441" y="7656"/>
                    <a:pt x="1262" y="7966"/>
                  </a:cubicBezTo>
                  <a:cubicBezTo>
                    <a:pt x="2036" y="8264"/>
                    <a:pt x="3048" y="8430"/>
                    <a:pt x="4132" y="8430"/>
                  </a:cubicBezTo>
                  <a:cubicBezTo>
                    <a:pt x="4346" y="8430"/>
                    <a:pt x="4548" y="8430"/>
                    <a:pt x="4763" y="8418"/>
                  </a:cubicBezTo>
                  <a:lnTo>
                    <a:pt x="5025" y="8871"/>
                  </a:lnTo>
                  <a:cubicBezTo>
                    <a:pt x="5072" y="8954"/>
                    <a:pt x="5132" y="8990"/>
                    <a:pt x="5203" y="9014"/>
                  </a:cubicBezTo>
                  <a:cubicBezTo>
                    <a:pt x="5227" y="9018"/>
                    <a:pt x="5252" y="9020"/>
                    <a:pt x="5278" y="9020"/>
                  </a:cubicBezTo>
                  <a:cubicBezTo>
                    <a:pt x="5329" y="9020"/>
                    <a:pt x="5382" y="9010"/>
                    <a:pt x="5429" y="8978"/>
                  </a:cubicBezTo>
                  <a:lnTo>
                    <a:pt x="5858" y="8728"/>
                  </a:lnTo>
                  <a:cubicBezTo>
                    <a:pt x="6037" y="8871"/>
                    <a:pt x="6251" y="8990"/>
                    <a:pt x="6465" y="9085"/>
                  </a:cubicBezTo>
                  <a:lnTo>
                    <a:pt x="6465" y="9573"/>
                  </a:lnTo>
                  <a:cubicBezTo>
                    <a:pt x="6465" y="9740"/>
                    <a:pt x="6608" y="9871"/>
                    <a:pt x="6763" y="9871"/>
                  </a:cubicBezTo>
                  <a:lnTo>
                    <a:pt x="8108" y="9871"/>
                  </a:lnTo>
                  <a:cubicBezTo>
                    <a:pt x="8275" y="9871"/>
                    <a:pt x="8406" y="9740"/>
                    <a:pt x="8406" y="9573"/>
                  </a:cubicBezTo>
                  <a:lnTo>
                    <a:pt x="8406" y="9085"/>
                  </a:lnTo>
                  <a:cubicBezTo>
                    <a:pt x="8632" y="8990"/>
                    <a:pt x="8823" y="8871"/>
                    <a:pt x="9013" y="8728"/>
                  </a:cubicBezTo>
                  <a:lnTo>
                    <a:pt x="9442" y="8978"/>
                  </a:lnTo>
                  <a:cubicBezTo>
                    <a:pt x="9497" y="9010"/>
                    <a:pt x="9548" y="9020"/>
                    <a:pt x="9596" y="9020"/>
                  </a:cubicBezTo>
                  <a:cubicBezTo>
                    <a:pt x="9620" y="9020"/>
                    <a:pt x="9644" y="9018"/>
                    <a:pt x="9668" y="9014"/>
                  </a:cubicBezTo>
                  <a:cubicBezTo>
                    <a:pt x="9739" y="8990"/>
                    <a:pt x="9799" y="8930"/>
                    <a:pt x="9847" y="8871"/>
                  </a:cubicBezTo>
                  <a:lnTo>
                    <a:pt x="10513" y="7716"/>
                  </a:lnTo>
                  <a:cubicBezTo>
                    <a:pt x="10561" y="7597"/>
                    <a:pt x="10561" y="7525"/>
                    <a:pt x="10549" y="7442"/>
                  </a:cubicBezTo>
                  <a:cubicBezTo>
                    <a:pt x="10537" y="7371"/>
                    <a:pt x="10478" y="7311"/>
                    <a:pt x="10406" y="7263"/>
                  </a:cubicBezTo>
                  <a:lnTo>
                    <a:pt x="9978" y="7013"/>
                  </a:lnTo>
                  <a:cubicBezTo>
                    <a:pt x="9989" y="6894"/>
                    <a:pt x="10013" y="6775"/>
                    <a:pt x="10013" y="6668"/>
                  </a:cubicBezTo>
                  <a:cubicBezTo>
                    <a:pt x="10013" y="6549"/>
                    <a:pt x="10001" y="6430"/>
                    <a:pt x="9978" y="6335"/>
                  </a:cubicBezTo>
                  <a:lnTo>
                    <a:pt x="10406" y="6073"/>
                  </a:lnTo>
                  <a:cubicBezTo>
                    <a:pt x="10549" y="6001"/>
                    <a:pt x="10609" y="5823"/>
                    <a:pt x="10513" y="5680"/>
                  </a:cubicBezTo>
                  <a:lnTo>
                    <a:pt x="10311" y="5323"/>
                  </a:lnTo>
                  <a:cubicBezTo>
                    <a:pt x="10280" y="5268"/>
                    <a:pt x="10228" y="5239"/>
                    <a:pt x="10176" y="5239"/>
                  </a:cubicBezTo>
                  <a:cubicBezTo>
                    <a:pt x="10148" y="5239"/>
                    <a:pt x="10121" y="5247"/>
                    <a:pt x="10097" y="5263"/>
                  </a:cubicBezTo>
                  <a:cubicBezTo>
                    <a:pt x="10025" y="5299"/>
                    <a:pt x="9989" y="5394"/>
                    <a:pt x="10037" y="5466"/>
                  </a:cubicBezTo>
                  <a:lnTo>
                    <a:pt x="10228" y="5811"/>
                  </a:lnTo>
                  <a:lnTo>
                    <a:pt x="9727" y="6108"/>
                  </a:lnTo>
                  <a:cubicBezTo>
                    <a:pt x="9668" y="6132"/>
                    <a:pt x="9632" y="6216"/>
                    <a:pt x="9656" y="6275"/>
                  </a:cubicBezTo>
                  <a:cubicBezTo>
                    <a:pt x="9680" y="6406"/>
                    <a:pt x="9680" y="6537"/>
                    <a:pt x="9680" y="6668"/>
                  </a:cubicBezTo>
                  <a:cubicBezTo>
                    <a:pt x="9680" y="6811"/>
                    <a:pt x="9668" y="6942"/>
                    <a:pt x="9656" y="7073"/>
                  </a:cubicBezTo>
                  <a:cubicBezTo>
                    <a:pt x="9632" y="7132"/>
                    <a:pt x="9668" y="7204"/>
                    <a:pt x="9727" y="7240"/>
                  </a:cubicBezTo>
                  <a:lnTo>
                    <a:pt x="10228" y="7537"/>
                  </a:lnTo>
                  <a:lnTo>
                    <a:pt x="9573" y="8668"/>
                  </a:lnTo>
                  <a:lnTo>
                    <a:pt x="9073" y="8371"/>
                  </a:lnTo>
                  <a:cubicBezTo>
                    <a:pt x="9045" y="8354"/>
                    <a:pt x="9015" y="8345"/>
                    <a:pt x="8986" y="8345"/>
                  </a:cubicBezTo>
                  <a:cubicBezTo>
                    <a:pt x="8952" y="8345"/>
                    <a:pt x="8920" y="8357"/>
                    <a:pt x="8894" y="8383"/>
                  </a:cubicBezTo>
                  <a:cubicBezTo>
                    <a:pt x="8680" y="8561"/>
                    <a:pt x="8442" y="8692"/>
                    <a:pt x="8192" y="8787"/>
                  </a:cubicBezTo>
                  <a:cubicBezTo>
                    <a:pt x="8132" y="8799"/>
                    <a:pt x="8084" y="8859"/>
                    <a:pt x="8084" y="8930"/>
                  </a:cubicBezTo>
                  <a:lnTo>
                    <a:pt x="8084" y="9514"/>
                  </a:lnTo>
                  <a:lnTo>
                    <a:pt x="6775" y="9514"/>
                  </a:lnTo>
                  <a:lnTo>
                    <a:pt x="6775" y="8930"/>
                  </a:lnTo>
                  <a:cubicBezTo>
                    <a:pt x="6775" y="8871"/>
                    <a:pt x="6739" y="8811"/>
                    <a:pt x="6679" y="8787"/>
                  </a:cubicBezTo>
                  <a:cubicBezTo>
                    <a:pt x="6418" y="8692"/>
                    <a:pt x="6179" y="8561"/>
                    <a:pt x="5977" y="8383"/>
                  </a:cubicBezTo>
                  <a:cubicBezTo>
                    <a:pt x="5951" y="8357"/>
                    <a:pt x="5919" y="8345"/>
                    <a:pt x="5885" y="8345"/>
                  </a:cubicBezTo>
                  <a:cubicBezTo>
                    <a:pt x="5856" y="8345"/>
                    <a:pt x="5826" y="8354"/>
                    <a:pt x="5798" y="8371"/>
                  </a:cubicBezTo>
                  <a:lnTo>
                    <a:pt x="5286" y="8668"/>
                  </a:lnTo>
                  <a:lnTo>
                    <a:pt x="4632" y="7537"/>
                  </a:lnTo>
                  <a:lnTo>
                    <a:pt x="5144" y="7240"/>
                  </a:lnTo>
                  <a:cubicBezTo>
                    <a:pt x="5203" y="7204"/>
                    <a:pt x="5227" y="7132"/>
                    <a:pt x="5215" y="7073"/>
                  </a:cubicBezTo>
                  <a:cubicBezTo>
                    <a:pt x="5191" y="6942"/>
                    <a:pt x="5191" y="6811"/>
                    <a:pt x="5191" y="6668"/>
                  </a:cubicBezTo>
                  <a:cubicBezTo>
                    <a:pt x="5191" y="6537"/>
                    <a:pt x="5203" y="6406"/>
                    <a:pt x="5215" y="6275"/>
                  </a:cubicBezTo>
                  <a:cubicBezTo>
                    <a:pt x="5227" y="6216"/>
                    <a:pt x="5203" y="6132"/>
                    <a:pt x="5144" y="6108"/>
                  </a:cubicBezTo>
                  <a:lnTo>
                    <a:pt x="4632" y="5811"/>
                  </a:lnTo>
                  <a:lnTo>
                    <a:pt x="5286" y="4680"/>
                  </a:lnTo>
                  <a:lnTo>
                    <a:pt x="5798" y="4977"/>
                  </a:lnTo>
                  <a:cubicBezTo>
                    <a:pt x="5825" y="4988"/>
                    <a:pt x="5854" y="4994"/>
                    <a:pt x="5883" y="4994"/>
                  </a:cubicBezTo>
                  <a:cubicBezTo>
                    <a:pt x="5917" y="4994"/>
                    <a:pt x="5951" y="4985"/>
                    <a:pt x="5977" y="4965"/>
                  </a:cubicBezTo>
                  <a:cubicBezTo>
                    <a:pt x="6179" y="4787"/>
                    <a:pt x="6418" y="4644"/>
                    <a:pt x="6679" y="4561"/>
                  </a:cubicBezTo>
                  <a:cubicBezTo>
                    <a:pt x="6739" y="4549"/>
                    <a:pt x="6775" y="4489"/>
                    <a:pt x="6775" y="4406"/>
                  </a:cubicBezTo>
                  <a:lnTo>
                    <a:pt x="6775" y="3834"/>
                  </a:lnTo>
                  <a:lnTo>
                    <a:pt x="8084" y="3834"/>
                  </a:lnTo>
                  <a:lnTo>
                    <a:pt x="8084" y="4406"/>
                  </a:lnTo>
                  <a:cubicBezTo>
                    <a:pt x="8084" y="4465"/>
                    <a:pt x="8132" y="4525"/>
                    <a:pt x="8192" y="4561"/>
                  </a:cubicBezTo>
                  <a:cubicBezTo>
                    <a:pt x="8442" y="4644"/>
                    <a:pt x="8680" y="4787"/>
                    <a:pt x="8894" y="4965"/>
                  </a:cubicBezTo>
                  <a:cubicBezTo>
                    <a:pt x="8920" y="4985"/>
                    <a:pt x="8954" y="4994"/>
                    <a:pt x="8988" y="4994"/>
                  </a:cubicBezTo>
                  <a:cubicBezTo>
                    <a:pt x="9017" y="4994"/>
                    <a:pt x="9046" y="4988"/>
                    <a:pt x="9073" y="4977"/>
                  </a:cubicBezTo>
                  <a:lnTo>
                    <a:pt x="9573" y="4680"/>
                  </a:lnTo>
                  <a:lnTo>
                    <a:pt x="9716" y="4906"/>
                  </a:lnTo>
                  <a:cubicBezTo>
                    <a:pt x="9740" y="4955"/>
                    <a:pt x="9793" y="4982"/>
                    <a:pt x="9847" y="4982"/>
                  </a:cubicBezTo>
                  <a:cubicBezTo>
                    <a:pt x="9871" y="4982"/>
                    <a:pt x="9896" y="4977"/>
                    <a:pt x="9918" y="4965"/>
                  </a:cubicBezTo>
                  <a:cubicBezTo>
                    <a:pt x="9989" y="4918"/>
                    <a:pt x="10025" y="4823"/>
                    <a:pt x="9978" y="4751"/>
                  </a:cubicBezTo>
                  <a:lnTo>
                    <a:pt x="9847" y="4513"/>
                  </a:lnTo>
                  <a:cubicBezTo>
                    <a:pt x="9798" y="4424"/>
                    <a:pt x="9699" y="4367"/>
                    <a:pt x="9592" y="4367"/>
                  </a:cubicBezTo>
                  <a:cubicBezTo>
                    <a:pt x="9542" y="4367"/>
                    <a:pt x="9491" y="4379"/>
                    <a:pt x="9442" y="4406"/>
                  </a:cubicBezTo>
                  <a:lnTo>
                    <a:pt x="9013" y="4668"/>
                  </a:lnTo>
                  <a:cubicBezTo>
                    <a:pt x="8835" y="4513"/>
                    <a:pt x="8620" y="4394"/>
                    <a:pt x="8406" y="4311"/>
                  </a:cubicBezTo>
                  <a:lnTo>
                    <a:pt x="8406" y="3811"/>
                  </a:lnTo>
                  <a:cubicBezTo>
                    <a:pt x="8406" y="3727"/>
                    <a:pt x="8358" y="3632"/>
                    <a:pt x="8299" y="3596"/>
                  </a:cubicBezTo>
                  <a:lnTo>
                    <a:pt x="8299" y="1656"/>
                  </a:lnTo>
                  <a:cubicBezTo>
                    <a:pt x="8299" y="1060"/>
                    <a:pt x="7596" y="536"/>
                    <a:pt x="6394" y="239"/>
                  </a:cubicBezTo>
                  <a:cubicBezTo>
                    <a:pt x="6384" y="237"/>
                    <a:pt x="6375" y="237"/>
                    <a:pt x="6365" y="237"/>
                  </a:cubicBezTo>
                  <a:cubicBezTo>
                    <a:pt x="6284" y="237"/>
                    <a:pt x="6225" y="283"/>
                    <a:pt x="6203" y="358"/>
                  </a:cubicBezTo>
                  <a:cubicBezTo>
                    <a:pt x="6179" y="453"/>
                    <a:pt x="6227" y="524"/>
                    <a:pt x="6322" y="560"/>
                  </a:cubicBezTo>
                  <a:cubicBezTo>
                    <a:pt x="7346" y="810"/>
                    <a:pt x="7989" y="1239"/>
                    <a:pt x="7989" y="1667"/>
                  </a:cubicBezTo>
                  <a:cubicBezTo>
                    <a:pt x="7989" y="2001"/>
                    <a:pt x="7596" y="2346"/>
                    <a:pt x="6918" y="2596"/>
                  </a:cubicBezTo>
                  <a:cubicBezTo>
                    <a:pt x="6179" y="2882"/>
                    <a:pt x="5203" y="3025"/>
                    <a:pt x="4143" y="3025"/>
                  </a:cubicBezTo>
                  <a:cubicBezTo>
                    <a:pt x="3703" y="3025"/>
                    <a:pt x="3262" y="3001"/>
                    <a:pt x="2846" y="2941"/>
                  </a:cubicBezTo>
                  <a:cubicBezTo>
                    <a:pt x="2833" y="2938"/>
                    <a:pt x="2821" y="2936"/>
                    <a:pt x="2809" y="2936"/>
                  </a:cubicBezTo>
                  <a:cubicBezTo>
                    <a:pt x="2742" y="2936"/>
                    <a:pt x="2687" y="2991"/>
                    <a:pt x="2667" y="3072"/>
                  </a:cubicBezTo>
                  <a:cubicBezTo>
                    <a:pt x="2655" y="3156"/>
                    <a:pt x="2715" y="3239"/>
                    <a:pt x="2810" y="3251"/>
                  </a:cubicBezTo>
                  <a:cubicBezTo>
                    <a:pt x="3239" y="3311"/>
                    <a:pt x="3679" y="3334"/>
                    <a:pt x="4143" y="3334"/>
                  </a:cubicBezTo>
                  <a:cubicBezTo>
                    <a:pt x="5227" y="3334"/>
                    <a:pt x="6239" y="3168"/>
                    <a:pt x="7013" y="2870"/>
                  </a:cubicBezTo>
                  <a:cubicBezTo>
                    <a:pt x="7430" y="2715"/>
                    <a:pt x="7763" y="2525"/>
                    <a:pt x="7965" y="2310"/>
                  </a:cubicBezTo>
                  <a:lnTo>
                    <a:pt x="7965" y="3525"/>
                  </a:lnTo>
                  <a:lnTo>
                    <a:pt x="6751" y="3525"/>
                  </a:lnTo>
                  <a:cubicBezTo>
                    <a:pt x="6584" y="3525"/>
                    <a:pt x="6453" y="3668"/>
                    <a:pt x="6453" y="3822"/>
                  </a:cubicBezTo>
                  <a:lnTo>
                    <a:pt x="6453" y="4323"/>
                  </a:lnTo>
                  <a:cubicBezTo>
                    <a:pt x="6227" y="4406"/>
                    <a:pt x="6037" y="4525"/>
                    <a:pt x="5846" y="4680"/>
                  </a:cubicBezTo>
                  <a:lnTo>
                    <a:pt x="5406" y="4418"/>
                  </a:lnTo>
                  <a:cubicBezTo>
                    <a:pt x="5360" y="4395"/>
                    <a:pt x="5315" y="4387"/>
                    <a:pt x="5270" y="4387"/>
                  </a:cubicBezTo>
                  <a:cubicBezTo>
                    <a:pt x="5243" y="4387"/>
                    <a:pt x="5217" y="4390"/>
                    <a:pt x="5191" y="4394"/>
                  </a:cubicBezTo>
                  <a:cubicBezTo>
                    <a:pt x="5108" y="4406"/>
                    <a:pt x="5048" y="4465"/>
                    <a:pt x="5013" y="4525"/>
                  </a:cubicBezTo>
                  <a:lnTo>
                    <a:pt x="4334" y="5692"/>
                  </a:lnTo>
                  <a:cubicBezTo>
                    <a:pt x="4322" y="5704"/>
                    <a:pt x="4322" y="5716"/>
                    <a:pt x="4322" y="5727"/>
                  </a:cubicBezTo>
                  <a:lnTo>
                    <a:pt x="4132" y="5727"/>
                  </a:lnTo>
                  <a:cubicBezTo>
                    <a:pt x="3084" y="5727"/>
                    <a:pt x="2107" y="5585"/>
                    <a:pt x="1357" y="5299"/>
                  </a:cubicBezTo>
                  <a:cubicBezTo>
                    <a:pt x="679" y="5049"/>
                    <a:pt x="286" y="4704"/>
                    <a:pt x="286" y="4382"/>
                  </a:cubicBezTo>
                  <a:lnTo>
                    <a:pt x="286" y="2322"/>
                  </a:lnTo>
                  <a:cubicBezTo>
                    <a:pt x="643" y="2668"/>
                    <a:pt x="1274" y="2965"/>
                    <a:pt x="2131" y="3144"/>
                  </a:cubicBezTo>
                  <a:lnTo>
                    <a:pt x="2167" y="3144"/>
                  </a:lnTo>
                  <a:cubicBezTo>
                    <a:pt x="2238" y="3144"/>
                    <a:pt x="2298" y="3096"/>
                    <a:pt x="2322" y="3025"/>
                  </a:cubicBezTo>
                  <a:cubicBezTo>
                    <a:pt x="2334" y="2930"/>
                    <a:pt x="2286" y="2858"/>
                    <a:pt x="2203" y="2846"/>
                  </a:cubicBezTo>
                  <a:cubicBezTo>
                    <a:pt x="1036" y="2596"/>
                    <a:pt x="298" y="2132"/>
                    <a:pt x="298" y="1667"/>
                  </a:cubicBezTo>
                  <a:cubicBezTo>
                    <a:pt x="298" y="1346"/>
                    <a:pt x="679" y="1001"/>
                    <a:pt x="1369" y="751"/>
                  </a:cubicBezTo>
                  <a:cubicBezTo>
                    <a:pt x="2096" y="465"/>
                    <a:pt x="3072" y="322"/>
                    <a:pt x="4132" y="322"/>
                  </a:cubicBezTo>
                  <a:cubicBezTo>
                    <a:pt x="4667" y="322"/>
                    <a:pt x="5191" y="358"/>
                    <a:pt x="5679" y="441"/>
                  </a:cubicBezTo>
                  <a:cubicBezTo>
                    <a:pt x="5687" y="442"/>
                    <a:pt x="5695" y="443"/>
                    <a:pt x="5703" y="443"/>
                  </a:cubicBezTo>
                  <a:cubicBezTo>
                    <a:pt x="5786" y="443"/>
                    <a:pt x="5847" y="385"/>
                    <a:pt x="5858" y="298"/>
                  </a:cubicBezTo>
                  <a:cubicBezTo>
                    <a:pt x="5870" y="215"/>
                    <a:pt x="5810" y="143"/>
                    <a:pt x="5727" y="120"/>
                  </a:cubicBezTo>
                  <a:cubicBezTo>
                    <a:pt x="5215" y="36"/>
                    <a:pt x="4679" y="1"/>
                    <a:pt x="4132"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5345;p87">
              <a:extLst>
                <a:ext uri="{FF2B5EF4-FFF2-40B4-BE49-F238E27FC236}">
                  <a16:creationId xmlns:a16="http://schemas.microsoft.com/office/drawing/2014/main" id="{E46FF059-3A10-44BF-8B8A-95897327791E}"/>
                </a:ext>
              </a:extLst>
            </p:cNvPr>
            <p:cNvSpPr/>
            <p:nvPr/>
          </p:nvSpPr>
          <p:spPr>
            <a:xfrm>
              <a:off x="6306652" y="2638748"/>
              <a:ext cx="59904" cy="59522"/>
            </a:xfrm>
            <a:custGeom>
              <a:avLst/>
              <a:gdLst/>
              <a:ahLst/>
              <a:cxnLst/>
              <a:rect l="l" t="t" r="r" b="b"/>
              <a:pathLst>
                <a:path w="1882" h="1870" extrusionOk="0">
                  <a:moveTo>
                    <a:pt x="941" y="310"/>
                  </a:moveTo>
                  <a:cubicBezTo>
                    <a:pt x="1287" y="310"/>
                    <a:pt x="1561" y="596"/>
                    <a:pt x="1561" y="929"/>
                  </a:cubicBezTo>
                  <a:cubicBezTo>
                    <a:pt x="1561" y="1274"/>
                    <a:pt x="1287" y="1560"/>
                    <a:pt x="941" y="1560"/>
                  </a:cubicBezTo>
                  <a:cubicBezTo>
                    <a:pt x="596" y="1560"/>
                    <a:pt x="310" y="1274"/>
                    <a:pt x="310" y="929"/>
                  </a:cubicBezTo>
                  <a:cubicBezTo>
                    <a:pt x="310" y="596"/>
                    <a:pt x="596" y="310"/>
                    <a:pt x="941" y="310"/>
                  </a:cubicBezTo>
                  <a:close/>
                  <a:moveTo>
                    <a:pt x="941" y="0"/>
                  </a:moveTo>
                  <a:cubicBezTo>
                    <a:pt x="418" y="0"/>
                    <a:pt x="1" y="417"/>
                    <a:pt x="1" y="929"/>
                  </a:cubicBezTo>
                  <a:cubicBezTo>
                    <a:pt x="1" y="1453"/>
                    <a:pt x="418" y="1870"/>
                    <a:pt x="941" y="1870"/>
                  </a:cubicBezTo>
                  <a:cubicBezTo>
                    <a:pt x="1465" y="1870"/>
                    <a:pt x="1882" y="1453"/>
                    <a:pt x="1882" y="929"/>
                  </a:cubicBezTo>
                  <a:cubicBezTo>
                    <a:pt x="1882" y="417"/>
                    <a:pt x="1465" y="0"/>
                    <a:pt x="941"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 name="Google Shape;15398;p87">
            <a:extLst>
              <a:ext uri="{FF2B5EF4-FFF2-40B4-BE49-F238E27FC236}">
                <a16:creationId xmlns:a16="http://schemas.microsoft.com/office/drawing/2014/main" id="{9B94C2DC-D4D3-4F33-A626-AC0DB94A4BCA}"/>
              </a:ext>
            </a:extLst>
          </p:cNvPr>
          <p:cNvGrpSpPr/>
          <p:nvPr/>
        </p:nvGrpSpPr>
        <p:grpSpPr>
          <a:xfrm>
            <a:off x="7514270" y="2040106"/>
            <a:ext cx="226661" cy="363467"/>
            <a:chOff x="5211031" y="1969108"/>
            <a:chExt cx="226661" cy="363467"/>
          </a:xfrm>
        </p:grpSpPr>
        <p:sp>
          <p:nvSpPr>
            <p:cNvPr id="13" name="Google Shape;15399;p87">
              <a:extLst>
                <a:ext uri="{FF2B5EF4-FFF2-40B4-BE49-F238E27FC236}">
                  <a16:creationId xmlns:a16="http://schemas.microsoft.com/office/drawing/2014/main" id="{E3EE0055-A132-4664-9A09-467F9094F4D2}"/>
                </a:ext>
              </a:extLst>
            </p:cNvPr>
            <p:cNvSpPr/>
            <p:nvPr/>
          </p:nvSpPr>
          <p:spPr>
            <a:xfrm>
              <a:off x="5211031" y="1969108"/>
              <a:ext cx="226661" cy="363467"/>
            </a:xfrm>
            <a:custGeom>
              <a:avLst/>
              <a:gdLst/>
              <a:ahLst/>
              <a:cxnLst/>
              <a:rect l="l" t="t" r="r" b="b"/>
              <a:pathLst>
                <a:path w="7121" h="11419" extrusionOk="0">
                  <a:moveTo>
                    <a:pt x="6787" y="869"/>
                  </a:moveTo>
                  <a:cubicBezTo>
                    <a:pt x="6787" y="869"/>
                    <a:pt x="6799" y="869"/>
                    <a:pt x="6799" y="881"/>
                  </a:cubicBezTo>
                  <a:lnTo>
                    <a:pt x="6799" y="1238"/>
                  </a:lnTo>
                  <a:lnTo>
                    <a:pt x="6252" y="1250"/>
                  </a:lnTo>
                  <a:cubicBezTo>
                    <a:pt x="6156" y="1250"/>
                    <a:pt x="6085" y="1334"/>
                    <a:pt x="6085" y="1417"/>
                  </a:cubicBezTo>
                  <a:cubicBezTo>
                    <a:pt x="6085" y="1512"/>
                    <a:pt x="6156" y="1584"/>
                    <a:pt x="6252" y="1584"/>
                  </a:cubicBezTo>
                  <a:lnTo>
                    <a:pt x="6442" y="1584"/>
                  </a:lnTo>
                  <a:lnTo>
                    <a:pt x="6442" y="7501"/>
                  </a:lnTo>
                  <a:cubicBezTo>
                    <a:pt x="6442" y="7501"/>
                    <a:pt x="6442" y="7525"/>
                    <a:pt x="6430" y="7525"/>
                  </a:cubicBezTo>
                  <a:lnTo>
                    <a:pt x="703" y="7525"/>
                  </a:lnTo>
                  <a:cubicBezTo>
                    <a:pt x="703" y="7525"/>
                    <a:pt x="679" y="7525"/>
                    <a:pt x="679" y="7501"/>
                  </a:cubicBezTo>
                  <a:lnTo>
                    <a:pt x="679" y="1584"/>
                  </a:lnTo>
                  <a:lnTo>
                    <a:pt x="5537" y="1584"/>
                  </a:lnTo>
                  <a:cubicBezTo>
                    <a:pt x="5621" y="1584"/>
                    <a:pt x="5704" y="1512"/>
                    <a:pt x="5704" y="1417"/>
                  </a:cubicBezTo>
                  <a:cubicBezTo>
                    <a:pt x="5704" y="1334"/>
                    <a:pt x="5621" y="1250"/>
                    <a:pt x="5537" y="1250"/>
                  </a:cubicBezTo>
                  <a:lnTo>
                    <a:pt x="346" y="1250"/>
                  </a:lnTo>
                  <a:cubicBezTo>
                    <a:pt x="346" y="1250"/>
                    <a:pt x="322" y="1250"/>
                    <a:pt x="322" y="1238"/>
                  </a:cubicBezTo>
                  <a:lnTo>
                    <a:pt x="322" y="881"/>
                  </a:lnTo>
                  <a:cubicBezTo>
                    <a:pt x="322" y="881"/>
                    <a:pt x="322" y="869"/>
                    <a:pt x="346" y="869"/>
                  </a:cubicBezTo>
                  <a:close/>
                  <a:moveTo>
                    <a:pt x="5406" y="7858"/>
                  </a:moveTo>
                  <a:lnTo>
                    <a:pt x="5906" y="10394"/>
                  </a:lnTo>
                  <a:lnTo>
                    <a:pt x="3739" y="10394"/>
                  </a:lnTo>
                  <a:lnTo>
                    <a:pt x="3739" y="8418"/>
                  </a:lnTo>
                  <a:cubicBezTo>
                    <a:pt x="3739" y="8323"/>
                    <a:pt x="3656" y="8251"/>
                    <a:pt x="3573" y="8251"/>
                  </a:cubicBezTo>
                  <a:cubicBezTo>
                    <a:pt x="3477" y="8251"/>
                    <a:pt x="3406" y="8323"/>
                    <a:pt x="3406" y="8418"/>
                  </a:cubicBezTo>
                  <a:lnTo>
                    <a:pt x="3406" y="10394"/>
                  </a:lnTo>
                  <a:lnTo>
                    <a:pt x="1239" y="10394"/>
                  </a:lnTo>
                  <a:lnTo>
                    <a:pt x="1739" y="7858"/>
                  </a:lnTo>
                  <a:close/>
                  <a:moveTo>
                    <a:pt x="3573" y="0"/>
                  </a:moveTo>
                  <a:cubicBezTo>
                    <a:pt x="3477" y="0"/>
                    <a:pt x="3406" y="83"/>
                    <a:pt x="3406" y="167"/>
                  </a:cubicBezTo>
                  <a:lnTo>
                    <a:pt x="3406" y="536"/>
                  </a:lnTo>
                  <a:lnTo>
                    <a:pt x="346" y="536"/>
                  </a:lnTo>
                  <a:cubicBezTo>
                    <a:pt x="144" y="536"/>
                    <a:pt x="1" y="691"/>
                    <a:pt x="1" y="881"/>
                  </a:cubicBezTo>
                  <a:lnTo>
                    <a:pt x="1" y="1238"/>
                  </a:lnTo>
                  <a:cubicBezTo>
                    <a:pt x="1" y="1429"/>
                    <a:pt x="144" y="1584"/>
                    <a:pt x="346" y="1584"/>
                  </a:cubicBezTo>
                  <a:lnTo>
                    <a:pt x="358" y="1584"/>
                  </a:lnTo>
                  <a:lnTo>
                    <a:pt x="358" y="7501"/>
                  </a:lnTo>
                  <a:cubicBezTo>
                    <a:pt x="358" y="7703"/>
                    <a:pt x="501" y="7846"/>
                    <a:pt x="691" y="7846"/>
                  </a:cubicBezTo>
                  <a:lnTo>
                    <a:pt x="1382" y="7846"/>
                  </a:lnTo>
                  <a:lnTo>
                    <a:pt x="715" y="11228"/>
                  </a:lnTo>
                  <a:cubicBezTo>
                    <a:pt x="691" y="11311"/>
                    <a:pt x="751" y="11406"/>
                    <a:pt x="846" y="11418"/>
                  </a:cubicBezTo>
                  <a:lnTo>
                    <a:pt x="870" y="11418"/>
                  </a:lnTo>
                  <a:cubicBezTo>
                    <a:pt x="953" y="11418"/>
                    <a:pt x="1025" y="11359"/>
                    <a:pt x="1037" y="11287"/>
                  </a:cubicBezTo>
                  <a:lnTo>
                    <a:pt x="1156" y="10704"/>
                  </a:lnTo>
                  <a:lnTo>
                    <a:pt x="3394" y="10704"/>
                  </a:lnTo>
                  <a:lnTo>
                    <a:pt x="3394" y="11251"/>
                  </a:lnTo>
                  <a:cubicBezTo>
                    <a:pt x="3394" y="11347"/>
                    <a:pt x="3466" y="11418"/>
                    <a:pt x="3549" y="11418"/>
                  </a:cubicBezTo>
                  <a:cubicBezTo>
                    <a:pt x="3644" y="11418"/>
                    <a:pt x="3716" y="11347"/>
                    <a:pt x="3716" y="11251"/>
                  </a:cubicBezTo>
                  <a:lnTo>
                    <a:pt x="3716" y="10704"/>
                  </a:lnTo>
                  <a:lnTo>
                    <a:pt x="5954" y="10704"/>
                  </a:lnTo>
                  <a:lnTo>
                    <a:pt x="6073" y="11287"/>
                  </a:lnTo>
                  <a:cubicBezTo>
                    <a:pt x="6085" y="11359"/>
                    <a:pt x="6156" y="11418"/>
                    <a:pt x="6228" y="11418"/>
                  </a:cubicBezTo>
                  <a:lnTo>
                    <a:pt x="6264" y="11418"/>
                  </a:lnTo>
                  <a:cubicBezTo>
                    <a:pt x="6347" y="11406"/>
                    <a:pt x="6406" y="11311"/>
                    <a:pt x="6394" y="11228"/>
                  </a:cubicBezTo>
                  <a:lnTo>
                    <a:pt x="5728" y="7846"/>
                  </a:lnTo>
                  <a:lnTo>
                    <a:pt x="6406" y="7846"/>
                  </a:lnTo>
                  <a:cubicBezTo>
                    <a:pt x="6609" y="7846"/>
                    <a:pt x="6752" y="7703"/>
                    <a:pt x="6752" y="7501"/>
                  </a:cubicBezTo>
                  <a:lnTo>
                    <a:pt x="6752" y="1584"/>
                  </a:lnTo>
                  <a:lnTo>
                    <a:pt x="6764" y="1584"/>
                  </a:lnTo>
                  <a:cubicBezTo>
                    <a:pt x="6966" y="1584"/>
                    <a:pt x="7109" y="1429"/>
                    <a:pt x="7109" y="1238"/>
                  </a:cubicBezTo>
                  <a:lnTo>
                    <a:pt x="7109" y="881"/>
                  </a:lnTo>
                  <a:cubicBezTo>
                    <a:pt x="7121" y="691"/>
                    <a:pt x="6978" y="524"/>
                    <a:pt x="6787" y="524"/>
                  </a:cubicBezTo>
                  <a:lnTo>
                    <a:pt x="3739" y="524"/>
                  </a:lnTo>
                  <a:lnTo>
                    <a:pt x="3739" y="167"/>
                  </a:lnTo>
                  <a:cubicBezTo>
                    <a:pt x="3739" y="83"/>
                    <a:pt x="3656" y="0"/>
                    <a:pt x="3573"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5400;p87">
              <a:extLst>
                <a:ext uri="{FF2B5EF4-FFF2-40B4-BE49-F238E27FC236}">
                  <a16:creationId xmlns:a16="http://schemas.microsoft.com/office/drawing/2014/main" id="{62C41FA1-1CBC-4DC2-AEBD-0D953DBC828B}"/>
                </a:ext>
              </a:extLst>
            </p:cNvPr>
            <p:cNvSpPr/>
            <p:nvPr/>
          </p:nvSpPr>
          <p:spPr>
            <a:xfrm>
              <a:off x="5250468" y="2060046"/>
              <a:ext cx="147819" cy="107649"/>
            </a:xfrm>
            <a:custGeom>
              <a:avLst/>
              <a:gdLst/>
              <a:ahLst/>
              <a:cxnLst/>
              <a:rect l="l" t="t" r="r" b="b"/>
              <a:pathLst>
                <a:path w="4644" h="3382" extrusionOk="0">
                  <a:moveTo>
                    <a:pt x="3584" y="1"/>
                  </a:moveTo>
                  <a:cubicBezTo>
                    <a:pt x="3489" y="1"/>
                    <a:pt x="3417" y="84"/>
                    <a:pt x="3417" y="167"/>
                  </a:cubicBezTo>
                  <a:cubicBezTo>
                    <a:pt x="3417" y="263"/>
                    <a:pt x="3489" y="334"/>
                    <a:pt x="3584" y="334"/>
                  </a:cubicBezTo>
                  <a:lnTo>
                    <a:pt x="4072" y="334"/>
                  </a:lnTo>
                  <a:lnTo>
                    <a:pt x="2417" y="1989"/>
                  </a:lnTo>
                  <a:lnTo>
                    <a:pt x="2405" y="1989"/>
                  </a:lnTo>
                  <a:lnTo>
                    <a:pt x="2036" y="1608"/>
                  </a:lnTo>
                  <a:cubicBezTo>
                    <a:pt x="1971" y="1542"/>
                    <a:pt x="1881" y="1510"/>
                    <a:pt x="1792" y="1510"/>
                  </a:cubicBezTo>
                  <a:cubicBezTo>
                    <a:pt x="1703" y="1510"/>
                    <a:pt x="1613" y="1542"/>
                    <a:pt x="1548" y="1608"/>
                  </a:cubicBezTo>
                  <a:lnTo>
                    <a:pt x="60" y="3096"/>
                  </a:lnTo>
                  <a:cubicBezTo>
                    <a:pt x="0" y="3156"/>
                    <a:pt x="0" y="3275"/>
                    <a:pt x="60" y="3334"/>
                  </a:cubicBezTo>
                  <a:cubicBezTo>
                    <a:pt x="83" y="3370"/>
                    <a:pt x="131" y="3382"/>
                    <a:pt x="179" y="3382"/>
                  </a:cubicBezTo>
                  <a:cubicBezTo>
                    <a:pt x="214" y="3382"/>
                    <a:pt x="262" y="3370"/>
                    <a:pt x="298" y="3334"/>
                  </a:cubicBezTo>
                  <a:lnTo>
                    <a:pt x="1786" y="1846"/>
                  </a:lnTo>
                  <a:lnTo>
                    <a:pt x="1798" y="1846"/>
                  </a:lnTo>
                  <a:lnTo>
                    <a:pt x="2167" y="2227"/>
                  </a:lnTo>
                  <a:cubicBezTo>
                    <a:pt x="2227" y="2287"/>
                    <a:pt x="2310" y="2322"/>
                    <a:pt x="2405" y="2322"/>
                  </a:cubicBezTo>
                  <a:cubicBezTo>
                    <a:pt x="2488" y="2322"/>
                    <a:pt x="2584" y="2298"/>
                    <a:pt x="2643" y="2227"/>
                  </a:cubicBezTo>
                  <a:lnTo>
                    <a:pt x="4298" y="572"/>
                  </a:lnTo>
                  <a:lnTo>
                    <a:pt x="4298" y="1060"/>
                  </a:lnTo>
                  <a:cubicBezTo>
                    <a:pt x="4298" y="1155"/>
                    <a:pt x="4370" y="1227"/>
                    <a:pt x="4453" y="1227"/>
                  </a:cubicBezTo>
                  <a:cubicBezTo>
                    <a:pt x="4548" y="1227"/>
                    <a:pt x="4620" y="1155"/>
                    <a:pt x="4620" y="1060"/>
                  </a:cubicBezTo>
                  <a:lnTo>
                    <a:pt x="4620" y="167"/>
                  </a:lnTo>
                  <a:cubicBezTo>
                    <a:pt x="4644" y="84"/>
                    <a:pt x="4560" y="1"/>
                    <a:pt x="447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 name="Google Shape;1845;p60">
            <a:extLst>
              <a:ext uri="{FF2B5EF4-FFF2-40B4-BE49-F238E27FC236}">
                <a16:creationId xmlns:a16="http://schemas.microsoft.com/office/drawing/2014/main" id="{A86F95A6-8A39-47E9-876B-DDAB30C7DFD0}"/>
              </a:ext>
            </a:extLst>
          </p:cNvPr>
          <p:cNvSpPr txBox="1">
            <a:spLocks/>
          </p:cNvSpPr>
          <p:nvPr/>
        </p:nvSpPr>
        <p:spPr>
          <a:xfrm>
            <a:off x="3512529" y="2631748"/>
            <a:ext cx="2208206" cy="635380"/>
          </a:xfrm>
          <a:prstGeom prst="rect">
            <a:avLst/>
          </a:prstGeom>
        </p:spPr>
        <p:txBody>
          <a:bodyPr spcFirstLastPara="1" wrap="square" lIns="91425" tIns="0" rIns="91425" bIns="91425" anchor="t" anchorCtr="0">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07000"/>
              </a:lnSpc>
              <a:spcAft>
                <a:spcPts val="800"/>
              </a:spcAft>
              <a:buNone/>
            </a:pPr>
            <a:r>
              <a:rPr lang="en-US" sz="1800">
                <a:effectLst/>
                <a:latin typeface="Times New Roman" panose="02020603050405020304" pitchFamily="18" charset="0"/>
                <a:ea typeface="Calibri" panose="020F0502020204030204" pitchFamily="34" charset="0"/>
                <a:cs typeface="Times New Roman" panose="02020603050405020304" pitchFamily="18" charset="0"/>
              </a:rPr>
              <a:t>Chưa thự sự hiểu hết về bài toán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6" name="Google Shape;1883;p60">
            <a:extLst>
              <a:ext uri="{FF2B5EF4-FFF2-40B4-BE49-F238E27FC236}">
                <a16:creationId xmlns:a16="http://schemas.microsoft.com/office/drawing/2014/main" id="{F2806A32-AA87-463E-A2BE-B5F8C60B6A16}"/>
              </a:ext>
            </a:extLst>
          </p:cNvPr>
          <p:cNvGrpSpPr/>
          <p:nvPr/>
        </p:nvGrpSpPr>
        <p:grpSpPr>
          <a:xfrm>
            <a:off x="4454057" y="2119546"/>
            <a:ext cx="273175" cy="336229"/>
            <a:chOff x="1475950" y="-409575"/>
            <a:chExt cx="356578" cy="438942"/>
          </a:xfrm>
        </p:grpSpPr>
        <p:sp>
          <p:nvSpPr>
            <p:cNvPr id="17" name="Google Shape;1884;p60">
              <a:extLst>
                <a:ext uri="{FF2B5EF4-FFF2-40B4-BE49-F238E27FC236}">
                  <a16:creationId xmlns:a16="http://schemas.microsoft.com/office/drawing/2014/main" id="{F085866D-7BB9-451C-93C4-D68FFCB4D738}"/>
                </a:ext>
              </a:extLst>
            </p:cNvPr>
            <p:cNvSpPr/>
            <p:nvPr/>
          </p:nvSpPr>
          <p:spPr>
            <a:xfrm>
              <a:off x="1544708" y="-340824"/>
              <a:ext cx="219072" cy="370191"/>
            </a:xfrm>
            <a:custGeom>
              <a:avLst/>
              <a:gdLst/>
              <a:ahLst/>
              <a:cxnLst/>
              <a:rect l="l" t="t" r="r" b="b"/>
              <a:pathLst>
                <a:path w="22492" h="38017" extrusionOk="0">
                  <a:moveTo>
                    <a:pt x="16229" y="29540"/>
                  </a:moveTo>
                  <a:lnTo>
                    <a:pt x="16229" y="31040"/>
                  </a:lnTo>
                  <a:lnTo>
                    <a:pt x="6264" y="31040"/>
                  </a:lnTo>
                  <a:lnTo>
                    <a:pt x="6264" y="29540"/>
                  </a:lnTo>
                  <a:close/>
                  <a:moveTo>
                    <a:pt x="16229" y="32373"/>
                  </a:moveTo>
                  <a:lnTo>
                    <a:pt x="16229" y="33873"/>
                  </a:lnTo>
                  <a:lnTo>
                    <a:pt x="6264" y="33873"/>
                  </a:lnTo>
                  <a:lnTo>
                    <a:pt x="6264" y="32373"/>
                  </a:lnTo>
                  <a:close/>
                  <a:moveTo>
                    <a:pt x="16229" y="35195"/>
                  </a:moveTo>
                  <a:lnTo>
                    <a:pt x="16229" y="35231"/>
                  </a:lnTo>
                  <a:cubicBezTo>
                    <a:pt x="16229" y="36040"/>
                    <a:pt x="15574" y="36695"/>
                    <a:pt x="14777" y="36695"/>
                  </a:cubicBezTo>
                  <a:lnTo>
                    <a:pt x="7716" y="36695"/>
                  </a:lnTo>
                  <a:cubicBezTo>
                    <a:pt x="6918" y="36695"/>
                    <a:pt x="6264" y="36040"/>
                    <a:pt x="6264" y="35231"/>
                  </a:cubicBezTo>
                  <a:lnTo>
                    <a:pt x="6264" y="35195"/>
                  </a:lnTo>
                  <a:close/>
                  <a:moveTo>
                    <a:pt x="11252" y="0"/>
                  </a:moveTo>
                  <a:cubicBezTo>
                    <a:pt x="5049" y="0"/>
                    <a:pt x="1" y="5037"/>
                    <a:pt x="1" y="11240"/>
                  </a:cubicBezTo>
                  <a:cubicBezTo>
                    <a:pt x="1" y="15705"/>
                    <a:pt x="1620" y="17776"/>
                    <a:pt x="3192" y="19776"/>
                  </a:cubicBezTo>
                  <a:cubicBezTo>
                    <a:pt x="4192" y="21062"/>
                    <a:pt x="5144" y="22277"/>
                    <a:pt x="5668" y="24122"/>
                  </a:cubicBezTo>
                  <a:cubicBezTo>
                    <a:pt x="5966" y="25158"/>
                    <a:pt x="6192" y="27158"/>
                    <a:pt x="6287" y="28218"/>
                  </a:cubicBezTo>
                  <a:lnTo>
                    <a:pt x="5597" y="28218"/>
                  </a:lnTo>
                  <a:cubicBezTo>
                    <a:pt x="5240" y="28218"/>
                    <a:pt x="4942" y="28516"/>
                    <a:pt x="4942" y="28885"/>
                  </a:cubicBezTo>
                  <a:lnTo>
                    <a:pt x="4942" y="35231"/>
                  </a:lnTo>
                  <a:cubicBezTo>
                    <a:pt x="4942" y="36767"/>
                    <a:pt x="6192" y="38017"/>
                    <a:pt x="7716" y="38017"/>
                  </a:cubicBezTo>
                  <a:lnTo>
                    <a:pt x="14777" y="38017"/>
                  </a:lnTo>
                  <a:cubicBezTo>
                    <a:pt x="16312" y="38017"/>
                    <a:pt x="17551" y="36767"/>
                    <a:pt x="17551" y="35231"/>
                  </a:cubicBezTo>
                  <a:lnTo>
                    <a:pt x="17551" y="28885"/>
                  </a:lnTo>
                  <a:cubicBezTo>
                    <a:pt x="17551" y="28516"/>
                    <a:pt x="17253" y="28218"/>
                    <a:pt x="16896" y="28218"/>
                  </a:cubicBezTo>
                  <a:lnTo>
                    <a:pt x="16205" y="28218"/>
                  </a:lnTo>
                  <a:cubicBezTo>
                    <a:pt x="16312" y="27158"/>
                    <a:pt x="16527" y="25158"/>
                    <a:pt x="16824" y="24122"/>
                  </a:cubicBezTo>
                  <a:cubicBezTo>
                    <a:pt x="16979" y="23575"/>
                    <a:pt x="17182" y="23074"/>
                    <a:pt x="17432" y="22562"/>
                  </a:cubicBezTo>
                  <a:cubicBezTo>
                    <a:pt x="17586" y="22241"/>
                    <a:pt x="17455" y="21836"/>
                    <a:pt x="17134" y="21681"/>
                  </a:cubicBezTo>
                  <a:cubicBezTo>
                    <a:pt x="17036" y="21632"/>
                    <a:pt x="16933" y="21609"/>
                    <a:pt x="16832" y="21609"/>
                  </a:cubicBezTo>
                  <a:cubicBezTo>
                    <a:pt x="16589" y="21609"/>
                    <a:pt x="16359" y="21744"/>
                    <a:pt x="16241" y="21979"/>
                  </a:cubicBezTo>
                  <a:cubicBezTo>
                    <a:pt x="15955" y="22551"/>
                    <a:pt x="15729" y="23134"/>
                    <a:pt x="15550" y="23765"/>
                  </a:cubicBezTo>
                  <a:cubicBezTo>
                    <a:pt x="15217" y="24944"/>
                    <a:pt x="14979" y="27146"/>
                    <a:pt x="14872" y="28218"/>
                  </a:cubicBezTo>
                  <a:lnTo>
                    <a:pt x="7621" y="28218"/>
                  </a:lnTo>
                  <a:cubicBezTo>
                    <a:pt x="7514" y="27146"/>
                    <a:pt x="7288" y="24944"/>
                    <a:pt x="6942" y="23765"/>
                  </a:cubicBezTo>
                  <a:cubicBezTo>
                    <a:pt x="6347" y="21658"/>
                    <a:pt x="5275" y="20288"/>
                    <a:pt x="4228" y="18967"/>
                  </a:cubicBezTo>
                  <a:cubicBezTo>
                    <a:pt x="2739" y="17050"/>
                    <a:pt x="1323" y="15252"/>
                    <a:pt x="1323" y="11240"/>
                  </a:cubicBezTo>
                  <a:cubicBezTo>
                    <a:pt x="1323" y="5775"/>
                    <a:pt x="5775" y="1322"/>
                    <a:pt x="11252" y="1322"/>
                  </a:cubicBezTo>
                  <a:cubicBezTo>
                    <a:pt x="16717" y="1322"/>
                    <a:pt x="21170" y="5775"/>
                    <a:pt x="21170" y="11240"/>
                  </a:cubicBezTo>
                  <a:cubicBezTo>
                    <a:pt x="21170" y="15252"/>
                    <a:pt x="19753" y="17050"/>
                    <a:pt x="18265" y="18967"/>
                  </a:cubicBezTo>
                  <a:cubicBezTo>
                    <a:pt x="18098" y="19169"/>
                    <a:pt x="17872" y="19384"/>
                    <a:pt x="17848" y="19657"/>
                  </a:cubicBezTo>
                  <a:cubicBezTo>
                    <a:pt x="17813" y="19884"/>
                    <a:pt x="17908" y="20110"/>
                    <a:pt x="18087" y="20253"/>
                  </a:cubicBezTo>
                  <a:cubicBezTo>
                    <a:pt x="18206" y="20348"/>
                    <a:pt x="18351" y="20396"/>
                    <a:pt x="18498" y="20396"/>
                  </a:cubicBezTo>
                  <a:cubicBezTo>
                    <a:pt x="18572" y="20396"/>
                    <a:pt x="18646" y="20384"/>
                    <a:pt x="18718" y="20360"/>
                  </a:cubicBezTo>
                  <a:cubicBezTo>
                    <a:pt x="18991" y="20265"/>
                    <a:pt x="19134" y="19991"/>
                    <a:pt x="19301" y="19776"/>
                  </a:cubicBezTo>
                  <a:cubicBezTo>
                    <a:pt x="20873" y="17776"/>
                    <a:pt x="22492" y="15705"/>
                    <a:pt x="22492" y="11240"/>
                  </a:cubicBezTo>
                  <a:cubicBezTo>
                    <a:pt x="22492" y="5037"/>
                    <a:pt x="17444" y="0"/>
                    <a:pt x="11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85;p60">
              <a:extLst>
                <a:ext uri="{FF2B5EF4-FFF2-40B4-BE49-F238E27FC236}">
                  <a16:creationId xmlns:a16="http://schemas.microsoft.com/office/drawing/2014/main" id="{ED4DE8E4-C5DC-4DCC-882E-AADDA4336EFB}"/>
                </a:ext>
              </a:extLst>
            </p:cNvPr>
            <p:cNvSpPr/>
            <p:nvPr/>
          </p:nvSpPr>
          <p:spPr>
            <a:xfrm>
              <a:off x="1620312" y="-285880"/>
              <a:ext cx="67849" cy="150269"/>
            </a:xfrm>
            <a:custGeom>
              <a:avLst/>
              <a:gdLst/>
              <a:ahLst/>
              <a:cxnLst/>
              <a:rect l="l" t="t" r="r" b="b"/>
              <a:pathLst>
                <a:path w="6966" h="15432" extrusionOk="0">
                  <a:moveTo>
                    <a:pt x="3489" y="1"/>
                  </a:moveTo>
                  <a:cubicBezTo>
                    <a:pt x="3120" y="1"/>
                    <a:pt x="2823" y="298"/>
                    <a:pt x="2823" y="656"/>
                  </a:cubicBezTo>
                  <a:lnTo>
                    <a:pt x="2823" y="2132"/>
                  </a:lnTo>
                  <a:cubicBezTo>
                    <a:pt x="1239" y="2287"/>
                    <a:pt x="1" y="3620"/>
                    <a:pt x="1" y="5251"/>
                  </a:cubicBezTo>
                  <a:cubicBezTo>
                    <a:pt x="1" y="6978"/>
                    <a:pt x="1406" y="8383"/>
                    <a:pt x="3132" y="8383"/>
                  </a:cubicBezTo>
                  <a:lnTo>
                    <a:pt x="3835" y="8383"/>
                  </a:lnTo>
                  <a:cubicBezTo>
                    <a:pt x="4835" y="8383"/>
                    <a:pt x="5644" y="9192"/>
                    <a:pt x="5644" y="10181"/>
                  </a:cubicBezTo>
                  <a:cubicBezTo>
                    <a:pt x="5644" y="11181"/>
                    <a:pt x="4835" y="11990"/>
                    <a:pt x="3835" y="11990"/>
                  </a:cubicBezTo>
                  <a:lnTo>
                    <a:pt x="2775" y="11990"/>
                  </a:lnTo>
                  <a:cubicBezTo>
                    <a:pt x="1977" y="11990"/>
                    <a:pt x="1322" y="11347"/>
                    <a:pt x="1322" y="10538"/>
                  </a:cubicBezTo>
                  <a:cubicBezTo>
                    <a:pt x="1322" y="10169"/>
                    <a:pt x="1025" y="9883"/>
                    <a:pt x="668" y="9883"/>
                  </a:cubicBezTo>
                  <a:cubicBezTo>
                    <a:pt x="298" y="9883"/>
                    <a:pt x="1" y="10169"/>
                    <a:pt x="1" y="10538"/>
                  </a:cubicBezTo>
                  <a:cubicBezTo>
                    <a:pt x="1" y="12074"/>
                    <a:pt x="1251" y="13312"/>
                    <a:pt x="2775" y="13312"/>
                  </a:cubicBezTo>
                  <a:lnTo>
                    <a:pt x="2823" y="13312"/>
                  </a:lnTo>
                  <a:lnTo>
                    <a:pt x="2823" y="14776"/>
                  </a:lnTo>
                  <a:cubicBezTo>
                    <a:pt x="2823" y="15134"/>
                    <a:pt x="3120" y="15431"/>
                    <a:pt x="3489" y="15431"/>
                  </a:cubicBezTo>
                  <a:cubicBezTo>
                    <a:pt x="3847" y="15431"/>
                    <a:pt x="4144" y="15134"/>
                    <a:pt x="4144" y="14776"/>
                  </a:cubicBezTo>
                  <a:lnTo>
                    <a:pt x="4144" y="13300"/>
                  </a:lnTo>
                  <a:cubicBezTo>
                    <a:pt x="5728" y="13145"/>
                    <a:pt x="6966" y="11812"/>
                    <a:pt x="6966" y="10181"/>
                  </a:cubicBezTo>
                  <a:cubicBezTo>
                    <a:pt x="6966" y="8454"/>
                    <a:pt x="5561" y="7049"/>
                    <a:pt x="3835" y="7049"/>
                  </a:cubicBezTo>
                  <a:lnTo>
                    <a:pt x="3132" y="7049"/>
                  </a:lnTo>
                  <a:cubicBezTo>
                    <a:pt x="2132" y="7049"/>
                    <a:pt x="1322" y="6240"/>
                    <a:pt x="1322" y="5251"/>
                  </a:cubicBezTo>
                  <a:cubicBezTo>
                    <a:pt x="1322" y="4251"/>
                    <a:pt x="2132" y="3442"/>
                    <a:pt x="3132" y="3442"/>
                  </a:cubicBezTo>
                  <a:lnTo>
                    <a:pt x="4192" y="3442"/>
                  </a:lnTo>
                  <a:cubicBezTo>
                    <a:pt x="4990" y="3442"/>
                    <a:pt x="5644" y="4096"/>
                    <a:pt x="5644" y="4894"/>
                  </a:cubicBezTo>
                  <a:lnTo>
                    <a:pt x="5644" y="5597"/>
                  </a:lnTo>
                  <a:cubicBezTo>
                    <a:pt x="5644" y="5966"/>
                    <a:pt x="5942" y="6263"/>
                    <a:pt x="6311" y="6263"/>
                  </a:cubicBezTo>
                  <a:cubicBezTo>
                    <a:pt x="6668" y="6263"/>
                    <a:pt x="6966" y="5966"/>
                    <a:pt x="6966" y="5597"/>
                  </a:cubicBezTo>
                  <a:lnTo>
                    <a:pt x="6966" y="4894"/>
                  </a:lnTo>
                  <a:cubicBezTo>
                    <a:pt x="6966" y="3358"/>
                    <a:pt x="5728" y="2120"/>
                    <a:pt x="4192" y="2120"/>
                  </a:cubicBezTo>
                  <a:lnTo>
                    <a:pt x="4144" y="2120"/>
                  </a:lnTo>
                  <a:lnTo>
                    <a:pt x="4144" y="656"/>
                  </a:lnTo>
                  <a:cubicBezTo>
                    <a:pt x="4144" y="298"/>
                    <a:pt x="3847" y="1"/>
                    <a:pt x="34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86;p60">
              <a:extLst>
                <a:ext uri="{FF2B5EF4-FFF2-40B4-BE49-F238E27FC236}">
                  <a16:creationId xmlns:a16="http://schemas.microsoft.com/office/drawing/2014/main" id="{471AAB00-28E3-4FD3-A4E5-25629211669D}"/>
                </a:ext>
              </a:extLst>
            </p:cNvPr>
            <p:cNvSpPr/>
            <p:nvPr/>
          </p:nvSpPr>
          <p:spPr>
            <a:xfrm>
              <a:off x="1647795" y="-409575"/>
              <a:ext cx="12886" cy="40362"/>
            </a:xfrm>
            <a:custGeom>
              <a:avLst/>
              <a:gdLst/>
              <a:ahLst/>
              <a:cxnLst/>
              <a:rect l="l" t="t" r="r" b="b"/>
              <a:pathLst>
                <a:path w="1323" h="4145" extrusionOk="0">
                  <a:moveTo>
                    <a:pt x="667" y="1"/>
                  </a:moveTo>
                  <a:cubicBezTo>
                    <a:pt x="298" y="1"/>
                    <a:pt x="1" y="298"/>
                    <a:pt x="1" y="668"/>
                  </a:cubicBezTo>
                  <a:lnTo>
                    <a:pt x="1" y="3489"/>
                  </a:lnTo>
                  <a:cubicBezTo>
                    <a:pt x="1" y="3847"/>
                    <a:pt x="298" y="4144"/>
                    <a:pt x="667" y="4144"/>
                  </a:cubicBezTo>
                  <a:cubicBezTo>
                    <a:pt x="1025" y="4144"/>
                    <a:pt x="1322" y="3847"/>
                    <a:pt x="1322" y="3489"/>
                  </a:cubicBezTo>
                  <a:lnTo>
                    <a:pt x="1322" y="668"/>
                  </a:lnTo>
                  <a:cubicBezTo>
                    <a:pt x="1322" y="298"/>
                    <a:pt x="1025" y="1"/>
                    <a:pt x="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87;p60">
              <a:extLst>
                <a:ext uri="{FF2B5EF4-FFF2-40B4-BE49-F238E27FC236}">
                  <a16:creationId xmlns:a16="http://schemas.microsoft.com/office/drawing/2014/main" id="{8920A0CD-5343-4B8F-A988-0800BE2150A4}"/>
                </a:ext>
              </a:extLst>
            </p:cNvPr>
            <p:cNvSpPr/>
            <p:nvPr/>
          </p:nvSpPr>
          <p:spPr>
            <a:xfrm>
              <a:off x="1581239" y="-396508"/>
              <a:ext cx="24944" cy="38268"/>
            </a:xfrm>
            <a:custGeom>
              <a:avLst/>
              <a:gdLst/>
              <a:ahLst/>
              <a:cxnLst/>
              <a:rect l="l" t="t" r="r" b="b"/>
              <a:pathLst>
                <a:path w="2561" h="3930" extrusionOk="0">
                  <a:moveTo>
                    <a:pt x="744" y="0"/>
                  </a:moveTo>
                  <a:cubicBezTo>
                    <a:pt x="660" y="0"/>
                    <a:pt x="573" y="17"/>
                    <a:pt x="489" y="52"/>
                  </a:cubicBezTo>
                  <a:cubicBezTo>
                    <a:pt x="155" y="195"/>
                    <a:pt x="0" y="576"/>
                    <a:pt x="131" y="921"/>
                  </a:cubicBezTo>
                  <a:lnTo>
                    <a:pt x="1215" y="3528"/>
                  </a:lnTo>
                  <a:cubicBezTo>
                    <a:pt x="1317" y="3775"/>
                    <a:pt x="1570" y="3930"/>
                    <a:pt x="1827" y="3930"/>
                  </a:cubicBezTo>
                  <a:cubicBezTo>
                    <a:pt x="1931" y="3930"/>
                    <a:pt x="2036" y="3905"/>
                    <a:pt x="2132" y="3850"/>
                  </a:cubicBezTo>
                  <a:cubicBezTo>
                    <a:pt x="2429" y="3695"/>
                    <a:pt x="2560" y="3326"/>
                    <a:pt x="2441" y="3016"/>
                  </a:cubicBezTo>
                  <a:lnTo>
                    <a:pt x="1358" y="409"/>
                  </a:lnTo>
                  <a:cubicBezTo>
                    <a:pt x="1250" y="157"/>
                    <a:pt x="1006" y="0"/>
                    <a:pt x="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88;p60">
              <a:extLst>
                <a:ext uri="{FF2B5EF4-FFF2-40B4-BE49-F238E27FC236}">
                  <a16:creationId xmlns:a16="http://schemas.microsoft.com/office/drawing/2014/main" id="{A633CF08-E42C-40A6-B11B-202B02DB169D}"/>
                </a:ext>
              </a:extLst>
            </p:cNvPr>
            <p:cNvSpPr/>
            <p:nvPr/>
          </p:nvSpPr>
          <p:spPr>
            <a:xfrm>
              <a:off x="1525697" y="-359227"/>
              <a:ext cx="35025" cy="32319"/>
            </a:xfrm>
            <a:custGeom>
              <a:avLst/>
              <a:gdLst/>
              <a:ahLst/>
              <a:cxnLst/>
              <a:rect l="l" t="t" r="r" b="b"/>
              <a:pathLst>
                <a:path w="3596" h="3319" extrusionOk="0">
                  <a:moveTo>
                    <a:pt x="727" y="0"/>
                  </a:moveTo>
                  <a:cubicBezTo>
                    <a:pt x="557" y="0"/>
                    <a:pt x="387" y="63"/>
                    <a:pt x="262" y="188"/>
                  </a:cubicBezTo>
                  <a:cubicBezTo>
                    <a:pt x="0" y="450"/>
                    <a:pt x="0" y="866"/>
                    <a:pt x="262" y="1128"/>
                  </a:cubicBezTo>
                  <a:lnTo>
                    <a:pt x="2251" y="3117"/>
                  </a:lnTo>
                  <a:cubicBezTo>
                    <a:pt x="2382" y="3248"/>
                    <a:pt x="2548" y="3319"/>
                    <a:pt x="2727" y="3319"/>
                  </a:cubicBezTo>
                  <a:cubicBezTo>
                    <a:pt x="3298" y="3319"/>
                    <a:pt x="3596" y="2593"/>
                    <a:pt x="3191" y="2188"/>
                  </a:cubicBezTo>
                  <a:lnTo>
                    <a:pt x="1191" y="188"/>
                  </a:lnTo>
                  <a:cubicBezTo>
                    <a:pt x="1066" y="63"/>
                    <a:pt x="896" y="0"/>
                    <a:pt x="7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89;p60">
              <a:extLst>
                <a:ext uri="{FF2B5EF4-FFF2-40B4-BE49-F238E27FC236}">
                  <a16:creationId xmlns:a16="http://schemas.microsoft.com/office/drawing/2014/main" id="{98CAF721-3A8A-4503-B4D9-FA6948F7459B}"/>
                </a:ext>
              </a:extLst>
            </p:cNvPr>
            <p:cNvSpPr/>
            <p:nvPr/>
          </p:nvSpPr>
          <p:spPr>
            <a:xfrm>
              <a:off x="1488241" y="-303532"/>
              <a:ext cx="39788" cy="23389"/>
            </a:xfrm>
            <a:custGeom>
              <a:avLst/>
              <a:gdLst/>
              <a:ahLst/>
              <a:cxnLst/>
              <a:rect l="l" t="t" r="r" b="b"/>
              <a:pathLst>
                <a:path w="4085" h="2402" extrusionOk="0">
                  <a:moveTo>
                    <a:pt x="750" y="0"/>
                  </a:moveTo>
                  <a:cubicBezTo>
                    <a:pt x="490" y="0"/>
                    <a:pt x="239" y="157"/>
                    <a:pt x="132" y="409"/>
                  </a:cubicBezTo>
                  <a:cubicBezTo>
                    <a:pt x="1" y="742"/>
                    <a:pt x="155" y="1135"/>
                    <a:pt x="489" y="1278"/>
                  </a:cubicBezTo>
                  <a:lnTo>
                    <a:pt x="3096" y="2350"/>
                  </a:lnTo>
                  <a:cubicBezTo>
                    <a:pt x="3179" y="2385"/>
                    <a:pt x="3264" y="2402"/>
                    <a:pt x="3349" y="2402"/>
                  </a:cubicBezTo>
                  <a:cubicBezTo>
                    <a:pt x="3630" y="2402"/>
                    <a:pt x="3898" y="2217"/>
                    <a:pt x="3989" y="1933"/>
                  </a:cubicBezTo>
                  <a:cubicBezTo>
                    <a:pt x="4084" y="1611"/>
                    <a:pt x="3918" y="1254"/>
                    <a:pt x="3608" y="1135"/>
                  </a:cubicBezTo>
                  <a:lnTo>
                    <a:pt x="1001" y="52"/>
                  </a:lnTo>
                  <a:cubicBezTo>
                    <a:pt x="919" y="17"/>
                    <a:pt x="834" y="0"/>
                    <a:pt x="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90;p60">
              <a:extLst>
                <a:ext uri="{FF2B5EF4-FFF2-40B4-BE49-F238E27FC236}">
                  <a16:creationId xmlns:a16="http://schemas.microsoft.com/office/drawing/2014/main" id="{0B70E5AF-C131-48FE-B9D0-FBD4E812CF79}"/>
                </a:ext>
              </a:extLst>
            </p:cNvPr>
            <p:cNvSpPr/>
            <p:nvPr/>
          </p:nvSpPr>
          <p:spPr>
            <a:xfrm>
              <a:off x="1475950" y="-237771"/>
              <a:ext cx="40479" cy="12883"/>
            </a:xfrm>
            <a:custGeom>
              <a:avLst/>
              <a:gdLst/>
              <a:ahLst/>
              <a:cxnLst/>
              <a:rect l="l" t="t" r="r" b="b"/>
              <a:pathLst>
                <a:path w="4156" h="1323" extrusionOk="0">
                  <a:moveTo>
                    <a:pt x="667" y="1"/>
                  </a:moveTo>
                  <a:cubicBezTo>
                    <a:pt x="298" y="1"/>
                    <a:pt x="1" y="298"/>
                    <a:pt x="1" y="656"/>
                  </a:cubicBezTo>
                  <a:cubicBezTo>
                    <a:pt x="1" y="1025"/>
                    <a:pt x="298" y="1322"/>
                    <a:pt x="667" y="1322"/>
                  </a:cubicBezTo>
                  <a:lnTo>
                    <a:pt x="3489" y="1322"/>
                  </a:lnTo>
                  <a:cubicBezTo>
                    <a:pt x="3858" y="1322"/>
                    <a:pt x="4156" y="1025"/>
                    <a:pt x="4156" y="656"/>
                  </a:cubicBezTo>
                  <a:cubicBezTo>
                    <a:pt x="4156" y="298"/>
                    <a:pt x="3858" y="1"/>
                    <a:pt x="34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91;p60">
              <a:extLst>
                <a:ext uri="{FF2B5EF4-FFF2-40B4-BE49-F238E27FC236}">
                  <a16:creationId xmlns:a16="http://schemas.microsoft.com/office/drawing/2014/main" id="{4086DECB-5ED4-4EDB-A1E8-21C11DBC1126}"/>
                </a:ext>
              </a:extLst>
            </p:cNvPr>
            <p:cNvSpPr/>
            <p:nvPr/>
          </p:nvSpPr>
          <p:spPr>
            <a:xfrm>
              <a:off x="1488358" y="-182622"/>
              <a:ext cx="39905" cy="23448"/>
            </a:xfrm>
            <a:custGeom>
              <a:avLst/>
              <a:gdLst/>
              <a:ahLst/>
              <a:cxnLst/>
              <a:rect l="l" t="t" r="r" b="b"/>
              <a:pathLst>
                <a:path w="4097" h="2408" extrusionOk="0">
                  <a:moveTo>
                    <a:pt x="3340" y="0"/>
                  </a:moveTo>
                  <a:cubicBezTo>
                    <a:pt x="3255" y="0"/>
                    <a:pt x="3169" y="17"/>
                    <a:pt x="3084" y="52"/>
                  </a:cubicBezTo>
                  <a:lnTo>
                    <a:pt x="477" y="1135"/>
                  </a:lnTo>
                  <a:cubicBezTo>
                    <a:pt x="167" y="1266"/>
                    <a:pt x="0" y="1623"/>
                    <a:pt x="108" y="1945"/>
                  </a:cubicBezTo>
                  <a:cubicBezTo>
                    <a:pt x="191" y="2223"/>
                    <a:pt x="463" y="2408"/>
                    <a:pt x="748" y="2408"/>
                  </a:cubicBezTo>
                  <a:cubicBezTo>
                    <a:pt x="828" y="2408"/>
                    <a:pt x="910" y="2393"/>
                    <a:pt x="989" y="2362"/>
                  </a:cubicBezTo>
                  <a:lnTo>
                    <a:pt x="3596" y="1278"/>
                  </a:lnTo>
                  <a:cubicBezTo>
                    <a:pt x="3930" y="1135"/>
                    <a:pt x="4096" y="754"/>
                    <a:pt x="3953" y="409"/>
                  </a:cubicBezTo>
                  <a:cubicBezTo>
                    <a:pt x="3845" y="157"/>
                    <a:pt x="3602" y="0"/>
                    <a:pt x="33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92;p60">
              <a:extLst>
                <a:ext uri="{FF2B5EF4-FFF2-40B4-BE49-F238E27FC236}">
                  <a16:creationId xmlns:a16="http://schemas.microsoft.com/office/drawing/2014/main" id="{B3549552-14E0-4DBC-8891-B23339262696}"/>
                </a:ext>
              </a:extLst>
            </p:cNvPr>
            <p:cNvSpPr/>
            <p:nvPr/>
          </p:nvSpPr>
          <p:spPr>
            <a:xfrm>
              <a:off x="1780216" y="-182622"/>
              <a:ext cx="39905" cy="23448"/>
            </a:xfrm>
            <a:custGeom>
              <a:avLst/>
              <a:gdLst/>
              <a:ahLst/>
              <a:cxnLst/>
              <a:rect l="l" t="t" r="r" b="b"/>
              <a:pathLst>
                <a:path w="4097" h="2408" extrusionOk="0">
                  <a:moveTo>
                    <a:pt x="757" y="0"/>
                  </a:moveTo>
                  <a:cubicBezTo>
                    <a:pt x="495" y="0"/>
                    <a:pt x="251" y="157"/>
                    <a:pt x="143" y="409"/>
                  </a:cubicBezTo>
                  <a:cubicBezTo>
                    <a:pt x="1" y="754"/>
                    <a:pt x="167" y="1135"/>
                    <a:pt x="501" y="1278"/>
                  </a:cubicBezTo>
                  <a:lnTo>
                    <a:pt x="3108" y="2362"/>
                  </a:lnTo>
                  <a:cubicBezTo>
                    <a:pt x="3187" y="2393"/>
                    <a:pt x="3268" y="2408"/>
                    <a:pt x="3349" y="2408"/>
                  </a:cubicBezTo>
                  <a:cubicBezTo>
                    <a:pt x="3634" y="2408"/>
                    <a:pt x="3908" y="2223"/>
                    <a:pt x="4001" y="1945"/>
                  </a:cubicBezTo>
                  <a:cubicBezTo>
                    <a:pt x="4096" y="1623"/>
                    <a:pt x="3930" y="1266"/>
                    <a:pt x="3620" y="1135"/>
                  </a:cubicBezTo>
                  <a:lnTo>
                    <a:pt x="1013" y="52"/>
                  </a:lnTo>
                  <a:cubicBezTo>
                    <a:pt x="928" y="17"/>
                    <a:pt x="842" y="0"/>
                    <a:pt x="7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93;p60">
              <a:extLst>
                <a:ext uri="{FF2B5EF4-FFF2-40B4-BE49-F238E27FC236}">
                  <a16:creationId xmlns:a16="http://schemas.microsoft.com/office/drawing/2014/main" id="{F890F296-2952-420C-BA73-E8DCC1A592A0}"/>
                </a:ext>
              </a:extLst>
            </p:cNvPr>
            <p:cNvSpPr/>
            <p:nvPr/>
          </p:nvSpPr>
          <p:spPr>
            <a:xfrm>
              <a:off x="1792156" y="-237771"/>
              <a:ext cx="40372" cy="12883"/>
            </a:xfrm>
            <a:custGeom>
              <a:avLst/>
              <a:gdLst/>
              <a:ahLst/>
              <a:cxnLst/>
              <a:rect l="l" t="t" r="r" b="b"/>
              <a:pathLst>
                <a:path w="4145" h="1323" extrusionOk="0">
                  <a:moveTo>
                    <a:pt x="656" y="1"/>
                  </a:moveTo>
                  <a:cubicBezTo>
                    <a:pt x="299" y="1"/>
                    <a:pt x="1" y="298"/>
                    <a:pt x="1" y="656"/>
                  </a:cubicBezTo>
                  <a:cubicBezTo>
                    <a:pt x="1" y="1025"/>
                    <a:pt x="299" y="1322"/>
                    <a:pt x="656" y="1322"/>
                  </a:cubicBezTo>
                  <a:lnTo>
                    <a:pt x="3477" y="1322"/>
                  </a:lnTo>
                  <a:cubicBezTo>
                    <a:pt x="3847" y="1322"/>
                    <a:pt x="4144" y="1025"/>
                    <a:pt x="4144" y="656"/>
                  </a:cubicBezTo>
                  <a:cubicBezTo>
                    <a:pt x="4144" y="298"/>
                    <a:pt x="3847" y="1"/>
                    <a:pt x="34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94;p60">
              <a:extLst>
                <a:ext uri="{FF2B5EF4-FFF2-40B4-BE49-F238E27FC236}">
                  <a16:creationId xmlns:a16="http://schemas.microsoft.com/office/drawing/2014/main" id="{1E853A9D-CF3B-47BD-8EF6-964FB5B5FCE0}"/>
                </a:ext>
              </a:extLst>
            </p:cNvPr>
            <p:cNvSpPr/>
            <p:nvPr/>
          </p:nvSpPr>
          <p:spPr>
            <a:xfrm>
              <a:off x="1780216" y="-303532"/>
              <a:ext cx="40139" cy="23380"/>
            </a:xfrm>
            <a:custGeom>
              <a:avLst/>
              <a:gdLst/>
              <a:ahLst/>
              <a:cxnLst/>
              <a:rect l="l" t="t" r="r" b="b"/>
              <a:pathLst>
                <a:path w="4121" h="2401" extrusionOk="0">
                  <a:moveTo>
                    <a:pt x="3364" y="0"/>
                  </a:moveTo>
                  <a:cubicBezTo>
                    <a:pt x="3279" y="0"/>
                    <a:pt x="3192" y="17"/>
                    <a:pt x="3108" y="52"/>
                  </a:cubicBezTo>
                  <a:lnTo>
                    <a:pt x="501" y="1135"/>
                  </a:lnTo>
                  <a:cubicBezTo>
                    <a:pt x="167" y="1266"/>
                    <a:pt x="1" y="1659"/>
                    <a:pt x="143" y="1992"/>
                  </a:cubicBezTo>
                  <a:cubicBezTo>
                    <a:pt x="251" y="2244"/>
                    <a:pt x="502" y="2401"/>
                    <a:pt x="762" y="2401"/>
                  </a:cubicBezTo>
                  <a:cubicBezTo>
                    <a:pt x="846" y="2401"/>
                    <a:pt x="931" y="2384"/>
                    <a:pt x="1013" y="2350"/>
                  </a:cubicBezTo>
                  <a:lnTo>
                    <a:pt x="3620" y="1278"/>
                  </a:lnTo>
                  <a:cubicBezTo>
                    <a:pt x="3953" y="1135"/>
                    <a:pt x="4120" y="742"/>
                    <a:pt x="3977" y="409"/>
                  </a:cubicBezTo>
                  <a:cubicBezTo>
                    <a:pt x="3869" y="157"/>
                    <a:pt x="3625" y="0"/>
                    <a:pt x="3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95;p60">
              <a:extLst>
                <a:ext uri="{FF2B5EF4-FFF2-40B4-BE49-F238E27FC236}">
                  <a16:creationId xmlns:a16="http://schemas.microsoft.com/office/drawing/2014/main" id="{9D1AA646-26ED-42EB-AD9F-A0AC1CE5ED32}"/>
                </a:ext>
              </a:extLst>
            </p:cNvPr>
            <p:cNvSpPr/>
            <p:nvPr/>
          </p:nvSpPr>
          <p:spPr>
            <a:xfrm>
              <a:off x="1749256" y="-359227"/>
              <a:ext cx="33525" cy="32270"/>
            </a:xfrm>
            <a:custGeom>
              <a:avLst/>
              <a:gdLst/>
              <a:ahLst/>
              <a:cxnLst/>
              <a:rect l="l" t="t" r="r" b="b"/>
              <a:pathLst>
                <a:path w="3442" h="3314" extrusionOk="0">
                  <a:moveTo>
                    <a:pt x="2721" y="0"/>
                  </a:moveTo>
                  <a:cubicBezTo>
                    <a:pt x="2551" y="0"/>
                    <a:pt x="2382" y="63"/>
                    <a:pt x="2251" y="188"/>
                  </a:cubicBezTo>
                  <a:lnTo>
                    <a:pt x="251" y="2188"/>
                  </a:lnTo>
                  <a:cubicBezTo>
                    <a:pt x="12" y="2426"/>
                    <a:pt x="1" y="2831"/>
                    <a:pt x="215" y="3081"/>
                  </a:cubicBezTo>
                  <a:cubicBezTo>
                    <a:pt x="345" y="3236"/>
                    <a:pt x="530" y="3313"/>
                    <a:pt x="716" y="3313"/>
                  </a:cubicBezTo>
                  <a:cubicBezTo>
                    <a:pt x="888" y="3313"/>
                    <a:pt x="1060" y="3248"/>
                    <a:pt x="1191" y="3117"/>
                  </a:cubicBezTo>
                  <a:lnTo>
                    <a:pt x="3191" y="1128"/>
                  </a:lnTo>
                  <a:cubicBezTo>
                    <a:pt x="3441" y="866"/>
                    <a:pt x="3441" y="450"/>
                    <a:pt x="3191" y="188"/>
                  </a:cubicBezTo>
                  <a:cubicBezTo>
                    <a:pt x="3060" y="63"/>
                    <a:pt x="2891" y="0"/>
                    <a:pt x="27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96;p60">
              <a:extLst>
                <a:ext uri="{FF2B5EF4-FFF2-40B4-BE49-F238E27FC236}">
                  <a16:creationId xmlns:a16="http://schemas.microsoft.com/office/drawing/2014/main" id="{6E37CF51-DF82-4218-B71E-24F4D5AB8CF1}"/>
                </a:ext>
              </a:extLst>
            </p:cNvPr>
            <p:cNvSpPr/>
            <p:nvPr/>
          </p:nvSpPr>
          <p:spPr>
            <a:xfrm>
              <a:off x="1702178" y="-396508"/>
              <a:ext cx="25178" cy="38307"/>
            </a:xfrm>
            <a:custGeom>
              <a:avLst/>
              <a:gdLst/>
              <a:ahLst/>
              <a:cxnLst/>
              <a:rect l="l" t="t" r="r" b="b"/>
              <a:pathLst>
                <a:path w="2585" h="3934" extrusionOk="0">
                  <a:moveTo>
                    <a:pt x="1833" y="0"/>
                  </a:moveTo>
                  <a:cubicBezTo>
                    <a:pt x="1574" y="0"/>
                    <a:pt x="1323" y="157"/>
                    <a:pt x="1215" y="409"/>
                  </a:cubicBezTo>
                  <a:lnTo>
                    <a:pt x="143" y="3016"/>
                  </a:lnTo>
                  <a:cubicBezTo>
                    <a:pt x="1" y="3350"/>
                    <a:pt x="155" y="3743"/>
                    <a:pt x="501" y="3886"/>
                  </a:cubicBezTo>
                  <a:cubicBezTo>
                    <a:pt x="584" y="3921"/>
                    <a:pt x="667" y="3933"/>
                    <a:pt x="751" y="3933"/>
                  </a:cubicBezTo>
                  <a:cubicBezTo>
                    <a:pt x="1013" y="3933"/>
                    <a:pt x="1251" y="3778"/>
                    <a:pt x="1358" y="3528"/>
                  </a:cubicBezTo>
                  <a:lnTo>
                    <a:pt x="2441" y="921"/>
                  </a:lnTo>
                  <a:cubicBezTo>
                    <a:pt x="2584" y="576"/>
                    <a:pt x="2418" y="195"/>
                    <a:pt x="2084" y="52"/>
                  </a:cubicBezTo>
                  <a:cubicBezTo>
                    <a:pt x="2003" y="17"/>
                    <a:pt x="1918" y="0"/>
                    <a:pt x="18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Pentagon 29">
            <a:extLst>
              <a:ext uri="{FF2B5EF4-FFF2-40B4-BE49-F238E27FC236}">
                <a16:creationId xmlns:a16="http://schemas.microsoft.com/office/drawing/2014/main" id="{98332A74-C3BA-4B27-94A5-50524D8613C4}"/>
              </a:ext>
            </a:extLst>
          </p:cNvPr>
          <p:cNvSpPr/>
          <p:nvPr/>
        </p:nvSpPr>
        <p:spPr>
          <a:xfrm>
            <a:off x="4196180" y="1944229"/>
            <a:ext cx="577775" cy="531000"/>
          </a:xfrm>
          <a:prstGeom prst="pent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oogle Shape;15398;p87">
            <a:extLst>
              <a:ext uri="{FF2B5EF4-FFF2-40B4-BE49-F238E27FC236}">
                <a16:creationId xmlns:a16="http://schemas.microsoft.com/office/drawing/2014/main" id="{B6938FA6-89A8-4D69-8B50-F875CD300026}"/>
              </a:ext>
            </a:extLst>
          </p:cNvPr>
          <p:cNvGrpSpPr/>
          <p:nvPr/>
        </p:nvGrpSpPr>
        <p:grpSpPr>
          <a:xfrm>
            <a:off x="4356364" y="2015306"/>
            <a:ext cx="226661" cy="363467"/>
            <a:chOff x="5211031" y="1969108"/>
            <a:chExt cx="226661" cy="363467"/>
          </a:xfrm>
        </p:grpSpPr>
        <p:sp>
          <p:nvSpPr>
            <p:cNvPr id="32" name="Google Shape;15399;p87">
              <a:extLst>
                <a:ext uri="{FF2B5EF4-FFF2-40B4-BE49-F238E27FC236}">
                  <a16:creationId xmlns:a16="http://schemas.microsoft.com/office/drawing/2014/main" id="{2104CB0A-04C5-4438-B982-41E32516CCCB}"/>
                </a:ext>
              </a:extLst>
            </p:cNvPr>
            <p:cNvSpPr/>
            <p:nvPr/>
          </p:nvSpPr>
          <p:spPr>
            <a:xfrm>
              <a:off x="5211031" y="1969108"/>
              <a:ext cx="226661" cy="363467"/>
            </a:xfrm>
            <a:custGeom>
              <a:avLst/>
              <a:gdLst/>
              <a:ahLst/>
              <a:cxnLst/>
              <a:rect l="l" t="t" r="r" b="b"/>
              <a:pathLst>
                <a:path w="7121" h="11419" extrusionOk="0">
                  <a:moveTo>
                    <a:pt x="6787" y="869"/>
                  </a:moveTo>
                  <a:cubicBezTo>
                    <a:pt x="6787" y="869"/>
                    <a:pt x="6799" y="869"/>
                    <a:pt x="6799" y="881"/>
                  </a:cubicBezTo>
                  <a:lnTo>
                    <a:pt x="6799" y="1238"/>
                  </a:lnTo>
                  <a:lnTo>
                    <a:pt x="6252" y="1250"/>
                  </a:lnTo>
                  <a:cubicBezTo>
                    <a:pt x="6156" y="1250"/>
                    <a:pt x="6085" y="1334"/>
                    <a:pt x="6085" y="1417"/>
                  </a:cubicBezTo>
                  <a:cubicBezTo>
                    <a:pt x="6085" y="1512"/>
                    <a:pt x="6156" y="1584"/>
                    <a:pt x="6252" y="1584"/>
                  </a:cubicBezTo>
                  <a:lnTo>
                    <a:pt x="6442" y="1584"/>
                  </a:lnTo>
                  <a:lnTo>
                    <a:pt x="6442" y="7501"/>
                  </a:lnTo>
                  <a:cubicBezTo>
                    <a:pt x="6442" y="7501"/>
                    <a:pt x="6442" y="7525"/>
                    <a:pt x="6430" y="7525"/>
                  </a:cubicBezTo>
                  <a:lnTo>
                    <a:pt x="703" y="7525"/>
                  </a:lnTo>
                  <a:cubicBezTo>
                    <a:pt x="703" y="7525"/>
                    <a:pt x="679" y="7525"/>
                    <a:pt x="679" y="7501"/>
                  </a:cubicBezTo>
                  <a:lnTo>
                    <a:pt x="679" y="1584"/>
                  </a:lnTo>
                  <a:lnTo>
                    <a:pt x="5537" y="1584"/>
                  </a:lnTo>
                  <a:cubicBezTo>
                    <a:pt x="5621" y="1584"/>
                    <a:pt x="5704" y="1512"/>
                    <a:pt x="5704" y="1417"/>
                  </a:cubicBezTo>
                  <a:cubicBezTo>
                    <a:pt x="5704" y="1334"/>
                    <a:pt x="5621" y="1250"/>
                    <a:pt x="5537" y="1250"/>
                  </a:cubicBezTo>
                  <a:lnTo>
                    <a:pt x="346" y="1250"/>
                  </a:lnTo>
                  <a:cubicBezTo>
                    <a:pt x="346" y="1250"/>
                    <a:pt x="322" y="1250"/>
                    <a:pt x="322" y="1238"/>
                  </a:cubicBezTo>
                  <a:lnTo>
                    <a:pt x="322" y="881"/>
                  </a:lnTo>
                  <a:cubicBezTo>
                    <a:pt x="322" y="881"/>
                    <a:pt x="322" y="869"/>
                    <a:pt x="346" y="869"/>
                  </a:cubicBezTo>
                  <a:close/>
                  <a:moveTo>
                    <a:pt x="5406" y="7858"/>
                  </a:moveTo>
                  <a:lnTo>
                    <a:pt x="5906" y="10394"/>
                  </a:lnTo>
                  <a:lnTo>
                    <a:pt x="3739" y="10394"/>
                  </a:lnTo>
                  <a:lnTo>
                    <a:pt x="3739" y="8418"/>
                  </a:lnTo>
                  <a:cubicBezTo>
                    <a:pt x="3739" y="8323"/>
                    <a:pt x="3656" y="8251"/>
                    <a:pt x="3573" y="8251"/>
                  </a:cubicBezTo>
                  <a:cubicBezTo>
                    <a:pt x="3477" y="8251"/>
                    <a:pt x="3406" y="8323"/>
                    <a:pt x="3406" y="8418"/>
                  </a:cubicBezTo>
                  <a:lnTo>
                    <a:pt x="3406" y="10394"/>
                  </a:lnTo>
                  <a:lnTo>
                    <a:pt x="1239" y="10394"/>
                  </a:lnTo>
                  <a:lnTo>
                    <a:pt x="1739" y="7858"/>
                  </a:lnTo>
                  <a:close/>
                  <a:moveTo>
                    <a:pt x="3573" y="0"/>
                  </a:moveTo>
                  <a:cubicBezTo>
                    <a:pt x="3477" y="0"/>
                    <a:pt x="3406" y="83"/>
                    <a:pt x="3406" y="167"/>
                  </a:cubicBezTo>
                  <a:lnTo>
                    <a:pt x="3406" y="536"/>
                  </a:lnTo>
                  <a:lnTo>
                    <a:pt x="346" y="536"/>
                  </a:lnTo>
                  <a:cubicBezTo>
                    <a:pt x="144" y="536"/>
                    <a:pt x="1" y="691"/>
                    <a:pt x="1" y="881"/>
                  </a:cubicBezTo>
                  <a:lnTo>
                    <a:pt x="1" y="1238"/>
                  </a:lnTo>
                  <a:cubicBezTo>
                    <a:pt x="1" y="1429"/>
                    <a:pt x="144" y="1584"/>
                    <a:pt x="346" y="1584"/>
                  </a:cubicBezTo>
                  <a:lnTo>
                    <a:pt x="358" y="1584"/>
                  </a:lnTo>
                  <a:lnTo>
                    <a:pt x="358" y="7501"/>
                  </a:lnTo>
                  <a:cubicBezTo>
                    <a:pt x="358" y="7703"/>
                    <a:pt x="501" y="7846"/>
                    <a:pt x="691" y="7846"/>
                  </a:cubicBezTo>
                  <a:lnTo>
                    <a:pt x="1382" y="7846"/>
                  </a:lnTo>
                  <a:lnTo>
                    <a:pt x="715" y="11228"/>
                  </a:lnTo>
                  <a:cubicBezTo>
                    <a:pt x="691" y="11311"/>
                    <a:pt x="751" y="11406"/>
                    <a:pt x="846" y="11418"/>
                  </a:cubicBezTo>
                  <a:lnTo>
                    <a:pt x="870" y="11418"/>
                  </a:lnTo>
                  <a:cubicBezTo>
                    <a:pt x="953" y="11418"/>
                    <a:pt x="1025" y="11359"/>
                    <a:pt x="1037" y="11287"/>
                  </a:cubicBezTo>
                  <a:lnTo>
                    <a:pt x="1156" y="10704"/>
                  </a:lnTo>
                  <a:lnTo>
                    <a:pt x="3394" y="10704"/>
                  </a:lnTo>
                  <a:lnTo>
                    <a:pt x="3394" y="11251"/>
                  </a:lnTo>
                  <a:cubicBezTo>
                    <a:pt x="3394" y="11347"/>
                    <a:pt x="3466" y="11418"/>
                    <a:pt x="3549" y="11418"/>
                  </a:cubicBezTo>
                  <a:cubicBezTo>
                    <a:pt x="3644" y="11418"/>
                    <a:pt x="3716" y="11347"/>
                    <a:pt x="3716" y="11251"/>
                  </a:cubicBezTo>
                  <a:lnTo>
                    <a:pt x="3716" y="10704"/>
                  </a:lnTo>
                  <a:lnTo>
                    <a:pt x="5954" y="10704"/>
                  </a:lnTo>
                  <a:lnTo>
                    <a:pt x="6073" y="11287"/>
                  </a:lnTo>
                  <a:cubicBezTo>
                    <a:pt x="6085" y="11359"/>
                    <a:pt x="6156" y="11418"/>
                    <a:pt x="6228" y="11418"/>
                  </a:cubicBezTo>
                  <a:lnTo>
                    <a:pt x="6264" y="11418"/>
                  </a:lnTo>
                  <a:cubicBezTo>
                    <a:pt x="6347" y="11406"/>
                    <a:pt x="6406" y="11311"/>
                    <a:pt x="6394" y="11228"/>
                  </a:cubicBezTo>
                  <a:lnTo>
                    <a:pt x="5728" y="7846"/>
                  </a:lnTo>
                  <a:lnTo>
                    <a:pt x="6406" y="7846"/>
                  </a:lnTo>
                  <a:cubicBezTo>
                    <a:pt x="6609" y="7846"/>
                    <a:pt x="6752" y="7703"/>
                    <a:pt x="6752" y="7501"/>
                  </a:cubicBezTo>
                  <a:lnTo>
                    <a:pt x="6752" y="1584"/>
                  </a:lnTo>
                  <a:lnTo>
                    <a:pt x="6764" y="1584"/>
                  </a:lnTo>
                  <a:cubicBezTo>
                    <a:pt x="6966" y="1584"/>
                    <a:pt x="7109" y="1429"/>
                    <a:pt x="7109" y="1238"/>
                  </a:cubicBezTo>
                  <a:lnTo>
                    <a:pt x="7109" y="881"/>
                  </a:lnTo>
                  <a:cubicBezTo>
                    <a:pt x="7121" y="691"/>
                    <a:pt x="6978" y="524"/>
                    <a:pt x="6787" y="524"/>
                  </a:cubicBezTo>
                  <a:lnTo>
                    <a:pt x="3739" y="524"/>
                  </a:lnTo>
                  <a:lnTo>
                    <a:pt x="3739" y="167"/>
                  </a:lnTo>
                  <a:cubicBezTo>
                    <a:pt x="3739" y="83"/>
                    <a:pt x="3656" y="0"/>
                    <a:pt x="3573"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15400;p87">
              <a:extLst>
                <a:ext uri="{FF2B5EF4-FFF2-40B4-BE49-F238E27FC236}">
                  <a16:creationId xmlns:a16="http://schemas.microsoft.com/office/drawing/2014/main" id="{42F5C02D-2E2C-40AE-BD07-D32CAD107C41}"/>
                </a:ext>
              </a:extLst>
            </p:cNvPr>
            <p:cNvSpPr/>
            <p:nvPr/>
          </p:nvSpPr>
          <p:spPr>
            <a:xfrm>
              <a:off x="5250468" y="2060046"/>
              <a:ext cx="147819" cy="107649"/>
            </a:xfrm>
            <a:custGeom>
              <a:avLst/>
              <a:gdLst/>
              <a:ahLst/>
              <a:cxnLst/>
              <a:rect l="l" t="t" r="r" b="b"/>
              <a:pathLst>
                <a:path w="4644" h="3382" extrusionOk="0">
                  <a:moveTo>
                    <a:pt x="3584" y="1"/>
                  </a:moveTo>
                  <a:cubicBezTo>
                    <a:pt x="3489" y="1"/>
                    <a:pt x="3417" y="84"/>
                    <a:pt x="3417" y="167"/>
                  </a:cubicBezTo>
                  <a:cubicBezTo>
                    <a:pt x="3417" y="263"/>
                    <a:pt x="3489" y="334"/>
                    <a:pt x="3584" y="334"/>
                  </a:cubicBezTo>
                  <a:lnTo>
                    <a:pt x="4072" y="334"/>
                  </a:lnTo>
                  <a:lnTo>
                    <a:pt x="2417" y="1989"/>
                  </a:lnTo>
                  <a:lnTo>
                    <a:pt x="2405" y="1989"/>
                  </a:lnTo>
                  <a:lnTo>
                    <a:pt x="2036" y="1608"/>
                  </a:lnTo>
                  <a:cubicBezTo>
                    <a:pt x="1971" y="1542"/>
                    <a:pt x="1881" y="1510"/>
                    <a:pt x="1792" y="1510"/>
                  </a:cubicBezTo>
                  <a:cubicBezTo>
                    <a:pt x="1703" y="1510"/>
                    <a:pt x="1613" y="1542"/>
                    <a:pt x="1548" y="1608"/>
                  </a:cubicBezTo>
                  <a:lnTo>
                    <a:pt x="60" y="3096"/>
                  </a:lnTo>
                  <a:cubicBezTo>
                    <a:pt x="0" y="3156"/>
                    <a:pt x="0" y="3275"/>
                    <a:pt x="60" y="3334"/>
                  </a:cubicBezTo>
                  <a:cubicBezTo>
                    <a:pt x="83" y="3370"/>
                    <a:pt x="131" y="3382"/>
                    <a:pt x="179" y="3382"/>
                  </a:cubicBezTo>
                  <a:cubicBezTo>
                    <a:pt x="214" y="3382"/>
                    <a:pt x="262" y="3370"/>
                    <a:pt x="298" y="3334"/>
                  </a:cubicBezTo>
                  <a:lnTo>
                    <a:pt x="1786" y="1846"/>
                  </a:lnTo>
                  <a:lnTo>
                    <a:pt x="1798" y="1846"/>
                  </a:lnTo>
                  <a:lnTo>
                    <a:pt x="2167" y="2227"/>
                  </a:lnTo>
                  <a:cubicBezTo>
                    <a:pt x="2227" y="2287"/>
                    <a:pt x="2310" y="2322"/>
                    <a:pt x="2405" y="2322"/>
                  </a:cubicBezTo>
                  <a:cubicBezTo>
                    <a:pt x="2488" y="2322"/>
                    <a:pt x="2584" y="2298"/>
                    <a:pt x="2643" y="2227"/>
                  </a:cubicBezTo>
                  <a:lnTo>
                    <a:pt x="4298" y="572"/>
                  </a:lnTo>
                  <a:lnTo>
                    <a:pt x="4298" y="1060"/>
                  </a:lnTo>
                  <a:cubicBezTo>
                    <a:pt x="4298" y="1155"/>
                    <a:pt x="4370" y="1227"/>
                    <a:pt x="4453" y="1227"/>
                  </a:cubicBezTo>
                  <a:cubicBezTo>
                    <a:pt x="4548" y="1227"/>
                    <a:pt x="4620" y="1155"/>
                    <a:pt x="4620" y="1060"/>
                  </a:cubicBezTo>
                  <a:lnTo>
                    <a:pt x="4620" y="167"/>
                  </a:lnTo>
                  <a:cubicBezTo>
                    <a:pt x="4644" y="84"/>
                    <a:pt x="4560" y="1"/>
                    <a:pt x="447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040020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9F191DE8-BCBA-4D96-8203-5F2E2268EA5A}"/>
              </a:ext>
            </a:extLst>
          </p:cNvPr>
          <p:cNvSpPr txBox="1">
            <a:spLocks/>
          </p:cNvSpPr>
          <p:nvPr/>
        </p:nvSpPr>
        <p:spPr>
          <a:xfrm>
            <a:off x="3707904" y="2253238"/>
            <a:ext cx="5436096" cy="473576"/>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bg1"/>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a:t>Lời cảm ơn</a:t>
            </a:r>
            <a:endParaRPr lang="ko-KR" altLang="en-US" dirty="0"/>
          </a:p>
        </p:txBody>
      </p:sp>
      <p:sp>
        <p:nvSpPr>
          <p:cNvPr id="5" name="Freeform 9">
            <a:extLst>
              <a:ext uri="{FF2B5EF4-FFF2-40B4-BE49-F238E27FC236}">
                <a16:creationId xmlns:a16="http://schemas.microsoft.com/office/drawing/2014/main" id="{6AE6A3E8-C63A-484A-A5C0-BA5DF71F516E}"/>
              </a:ext>
            </a:extLst>
          </p:cNvPr>
          <p:cNvSpPr/>
          <p:nvPr/>
        </p:nvSpPr>
        <p:spPr>
          <a:xfrm>
            <a:off x="1982046" y="2242753"/>
            <a:ext cx="811140" cy="654652"/>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57A7BD"/>
              </a:solidFill>
            </a:endParaRPr>
          </a:p>
        </p:txBody>
      </p:sp>
      <p:grpSp>
        <p:nvGrpSpPr>
          <p:cNvPr id="6" name="Google Shape;434;p38">
            <a:extLst>
              <a:ext uri="{FF2B5EF4-FFF2-40B4-BE49-F238E27FC236}">
                <a16:creationId xmlns:a16="http://schemas.microsoft.com/office/drawing/2014/main" id="{2588D58E-917B-4460-B61E-1A224562A626}"/>
              </a:ext>
            </a:extLst>
          </p:cNvPr>
          <p:cNvGrpSpPr/>
          <p:nvPr/>
        </p:nvGrpSpPr>
        <p:grpSpPr>
          <a:xfrm>
            <a:off x="6008614" y="0"/>
            <a:ext cx="3135386" cy="3496175"/>
            <a:chOff x="5790875" y="720353"/>
            <a:chExt cx="3135386" cy="3496175"/>
          </a:xfrm>
        </p:grpSpPr>
        <p:sp>
          <p:nvSpPr>
            <p:cNvPr id="7" name="Google Shape;435;p38">
              <a:extLst>
                <a:ext uri="{FF2B5EF4-FFF2-40B4-BE49-F238E27FC236}">
                  <a16:creationId xmlns:a16="http://schemas.microsoft.com/office/drawing/2014/main" id="{2151B2A2-0F0A-431F-938B-286A634A6821}"/>
                </a:ext>
              </a:extLst>
            </p:cNvPr>
            <p:cNvSpPr/>
            <p:nvPr/>
          </p:nvSpPr>
          <p:spPr>
            <a:xfrm flipH="1">
              <a:off x="5934012" y="1467447"/>
              <a:ext cx="246398" cy="935353"/>
            </a:xfrm>
            <a:custGeom>
              <a:avLst/>
              <a:gdLst/>
              <a:ahLst/>
              <a:cxnLst/>
              <a:rect l="l" t="t" r="r" b="b"/>
              <a:pathLst>
                <a:path w="6430" h="24409" extrusionOk="0">
                  <a:moveTo>
                    <a:pt x="2644" y="0"/>
                  </a:moveTo>
                  <a:lnTo>
                    <a:pt x="0" y="24408"/>
                  </a:lnTo>
                  <a:cubicBezTo>
                    <a:pt x="0" y="24408"/>
                    <a:pt x="4965" y="23408"/>
                    <a:pt x="5096" y="20693"/>
                  </a:cubicBezTo>
                  <a:cubicBezTo>
                    <a:pt x="5108" y="20455"/>
                    <a:pt x="6108" y="8335"/>
                    <a:pt x="6346" y="5322"/>
                  </a:cubicBezTo>
                  <a:cubicBezTo>
                    <a:pt x="6430" y="4691"/>
                    <a:pt x="6382" y="4037"/>
                    <a:pt x="6204" y="3429"/>
                  </a:cubicBezTo>
                  <a:cubicBezTo>
                    <a:pt x="5823" y="2167"/>
                    <a:pt x="4882" y="381"/>
                    <a:pt x="2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36;p38">
              <a:extLst>
                <a:ext uri="{FF2B5EF4-FFF2-40B4-BE49-F238E27FC236}">
                  <a16:creationId xmlns:a16="http://schemas.microsoft.com/office/drawing/2014/main" id="{07E01ACA-2E40-4362-A64C-9D3420E683AE}"/>
                </a:ext>
              </a:extLst>
            </p:cNvPr>
            <p:cNvSpPr/>
            <p:nvPr/>
          </p:nvSpPr>
          <p:spPr>
            <a:xfrm flipH="1">
              <a:off x="7681117" y="971479"/>
              <a:ext cx="1014714" cy="735514"/>
            </a:xfrm>
            <a:custGeom>
              <a:avLst/>
              <a:gdLst/>
              <a:ahLst/>
              <a:cxnLst/>
              <a:rect l="l" t="t" r="r" b="b"/>
              <a:pathLst>
                <a:path w="26480" h="19194" extrusionOk="0">
                  <a:moveTo>
                    <a:pt x="24968" y="0"/>
                  </a:moveTo>
                  <a:cubicBezTo>
                    <a:pt x="16336" y="631"/>
                    <a:pt x="6918" y="1774"/>
                    <a:pt x="0" y="4429"/>
                  </a:cubicBezTo>
                  <a:lnTo>
                    <a:pt x="2191" y="19193"/>
                  </a:lnTo>
                  <a:cubicBezTo>
                    <a:pt x="2191" y="19193"/>
                    <a:pt x="14701" y="14712"/>
                    <a:pt x="25375" y="14712"/>
                  </a:cubicBezTo>
                  <a:cubicBezTo>
                    <a:pt x="25745" y="14712"/>
                    <a:pt x="26114" y="14717"/>
                    <a:pt x="26480" y="14728"/>
                  </a:cubicBezTo>
                  <a:lnTo>
                    <a:pt x="249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37;p38">
              <a:extLst>
                <a:ext uri="{FF2B5EF4-FFF2-40B4-BE49-F238E27FC236}">
                  <a16:creationId xmlns:a16="http://schemas.microsoft.com/office/drawing/2014/main" id="{44DC8C23-C0BC-4E60-936C-1ABE949EBE6B}"/>
                </a:ext>
              </a:extLst>
            </p:cNvPr>
            <p:cNvSpPr/>
            <p:nvPr/>
          </p:nvSpPr>
          <p:spPr>
            <a:xfrm flipH="1">
              <a:off x="7763232" y="1172671"/>
              <a:ext cx="850474" cy="449915"/>
            </a:xfrm>
            <a:custGeom>
              <a:avLst/>
              <a:gdLst/>
              <a:ahLst/>
              <a:cxnLst/>
              <a:rect l="l" t="t" r="r" b="b"/>
              <a:pathLst>
                <a:path w="22194" h="11741" extrusionOk="0">
                  <a:moveTo>
                    <a:pt x="22194" y="7538"/>
                  </a:moveTo>
                  <a:cubicBezTo>
                    <a:pt x="22184" y="7538"/>
                    <a:pt x="22168" y="7538"/>
                    <a:pt x="22156" y="7543"/>
                  </a:cubicBezTo>
                  <a:lnTo>
                    <a:pt x="22156" y="7543"/>
                  </a:lnTo>
                  <a:lnTo>
                    <a:pt x="22194" y="7538"/>
                  </a:lnTo>
                  <a:close/>
                  <a:moveTo>
                    <a:pt x="22156" y="7543"/>
                  </a:moveTo>
                  <a:lnTo>
                    <a:pt x="22110" y="7550"/>
                  </a:lnTo>
                  <a:lnTo>
                    <a:pt x="22048" y="7559"/>
                  </a:lnTo>
                  <a:lnTo>
                    <a:pt x="22048" y="7559"/>
                  </a:lnTo>
                  <a:lnTo>
                    <a:pt x="22146" y="7550"/>
                  </a:lnTo>
                  <a:cubicBezTo>
                    <a:pt x="22149" y="7547"/>
                    <a:pt x="22152" y="7545"/>
                    <a:pt x="22156" y="7543"/>
                  </a:cubicBezTo>
                  <a:close/>
                  <a:moveTo>
                    <a:pt x="12" y="1"/>
                  </a:moveTo>
                  <a:cubicBezTo>
                    <a:pt x="0" y="13"/>
                    <a:pt x="0" y="37"/>
                    <a:pt x="12" y="49"/>
                  </a:cubicBezTo>
                  <a:cubicBezTo>
                    <a:pt x="12" y="96"/>
                    <a:pt x="36" y="156"/>
                    <a:pt x="36" y="215"/>
                  </a:cubicBezTo>
                  <a:cubicBezTo>
                    <a:pt x="60" y="370"/>
                    <a:pt x="96" y="596"/>
                    <a:pt x="143" y="870"/>
                  </a:cubicBezTo>
                  <a:cubicBezTo>
                    <a:pt x="250" y="1430"/>
                    <a:pt x="393" y="2263"/>
                    <a:pt x="560" y="3287"/>
                  </a:cubicBezTo>
                  <a:cubicBezTo>
                    <a:pt x="917" y="5371"/>
                    <a:pt x="1370" y="8288"/>
                    <a:pt x="1834" y="11669"/>
                  </a:cubicBezTo>
                  <a:lnTo>
                    <a:pt x="1834" y="11740"/>
                  </a:lnTo>
                  <a:lnTo>
                    <a:pt x="1893" y="11729"/>
                  </a:lnTo>
                  <a:cubicBezTo>
                    <a:pt x="3227" y="11300"/>
                    <a:pt x="4691" y="10907"/>
                    <a:pt x="6203" y="10514"/>
                  </a:cubicBezTo>
                  <a:cubicBezTo>
                    <a:pt x="10561" y="9371"/>
                    <a:pt x="14574" y="8633"/>
                    <a:pt x="17479" y="8181"/>
                  </a:cubicBezTo>
                  <a:cubicBezTo>
                    <a:pt x="18205" y="8061"/>
                    <a:pt x="18872" y="7978"/>
                    <a:pt x="19443" y="7895"/>
                  </a:cubicBezTo>
                  <a:cubicBezTo>
                    <a:pt x="20027" y="7811"/>
                    <a:pt x="20527" y="7752"/>
                    <a:pt x="20943" y="7704"/>
                  </a:cubicBezTo>
                  <a:lnTo>
                    <a:pt x="21872" y="7585"/>
                  </a:lnTo>
                  <a:lnTo>
                    <a:pt x="22048" y="7559"/>
                  </a:lnTo>
                  <a:lnTo>
                    <a:pt x="22048" y="7559"/>
                  </a:lnTo>
                  <a:lnTo>
                    <a:pt x="21896" y="7573"/>
                  </a:lnTo>
                  <a:lnTo>
                    <a:pt x="20943" y="7669"/>
                  </a:lnTo>
                  <a:cubicBezTo>
                    <a:pt x="20539" y="7704"/>
                    <a:pt x="20027" y="7764"/>
                    <a:pt x="19455" y="7835"/>
                  </a:cubicBezTo>
                  <a:cubicBezTo>
                    <a:pt x="18884" y="7919"/>
                    <a:pt x="18217" y="7990"/>
                    <a:pt x="17479" y="8109"/>
                  </a:cubicBezTo>
                  <a:cubicBezTo>
                    <a:pt x="13681" y="8669"/>
                    <a:pt x="9918" y="9431"/>
                    <a:pt x="6192" y="10395"/>
                  </a:cubicBezTo>
                  <a:cubicBezTo>
                    <a:pt x="4691" y="10782"/>
                    <a:pt x="3260" y="11180"/>
                    <a:pt x="1944" y="11590"/>
                  </a:cubicBezTo>
                  <a:lnTo>
                    <a:pt x="1944" y="11590"/>
                  </a:lnTo>
                  <a:cubicBezTo>
                    <a:pt x="1471" y="8225"/>
                    <a:pt x="1010" y="5333"/>
                    <a:pt x="643" y="3275"/>
                  </a:cubicBezTo>
                  <a:cubicBezTo>
                    <a:pt x="465" y="2239"/>
                    <a:pt x="310" y="1418"/>
                    <a:pt x="191" y="858"/>
                  </a:cubicBezTo>
                  <a:cubicBezTo>
                    <a:pt x="131" y="584"/>
                    <a:pt x="96" y="370"/>
                    <a:pt x="60" y="215"/>
                  </a:cubicBezTo>
                  <a:cubicBezTo>
                    <a:pt x="48" y="144"/>
                    <a:pt x="24" y="96"/>
                    <a:pt x="24" y="49"/>
                  </a:cubicBezTo>
                  <a:cubicBezTo>
                    <a:pt x="24" y="37"/>
                    <a:pt x="12" y="13"/>
                    <a:pt x="1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38;p38">
              <a:extLst>
                <a:ext uri="{FF2B5EF4-FFF2-40B4-BE49-F238E27FC236}">
                  <a16:creationId xmlns:a16="http://schemas.microsoft.com/office/drawing/2014/main" id="{72985AC3-C5AC-40B2-96DD-4E5E51FA00B3}"/>
                </a:ext>
              </a:extLst>
            </p:cNvPr>
            <p:cNvSpPr/>
            <p:nvPr/>
          </p:nvSpPr>
          <p:spPr>
            <a:xfrm flipH="1">
              <a:off x="7751351" y="1227856"/>
              <a:ext cx="827214" cy="228732"/>
            </a:xfrm>
            <a:custGeom>
              <a:avLst/>
              <a:gdLst/>
              <a:ahLst/>
              <a:cxnLst/>
              <a:rect l="l" t="t" r="r" b="b"/>
              <a:pathLst>
                <a:path w="21587" h="5969" extrusionOk="0">
                  <a:moveTo>
                    <a:pt x="18502" y="0"/>
                  </a:moveTo>
                  <a:cubicBezTo>
                    <a:pt x="18419" y="0"/>
                    <a:pt x="18336" y="5"/>
                    <a:pt x="18252" y="14"/>
                  </a:cubicBezTo>
                  <a:cubicBezTo>
                    <a:pt x="17883" y="49"/>
                    <a:pt x="17526" y="192"/>
                    <a:pt x="17228" y="406"/>
                  </a:cubicBezTo>
                  <a:cubicBezTo>
                    <a:pt x="16907" y="645"/>
                    <a:pt x="16633" y="942"/>
                    <a:pt x="16419" y="1276"/>
                  </a:cubicBezTo>
                  <a:cubicBezTo>
                    <a:pt x="15954" y="1954"/>
                    <a:pt x="15645" y="2788"/>
                    <a:pt x="15300" y="3633"/>
                  </a:cubicBezTo>
                  <a:cubicBezTo>
                    <a:pt x="15133" y="4062"/>
                    <a:pt x="14859" y="4443"/>
                    <a:pt x="14514" y="4752"/>
                  </a:cubicBezTo>
                  <a:cubicBezTo>
                    <a:pt x="14335" y="4895"/>
                    <a:pt x="14121" y="5002"/>
                    <a:pt x="13895" y="5050"/>
                  </a:cubicBezTo>
                  <a:cubicBezTo>
                    <a:pt x="13825" y="5060"/>
                    <a:pt x="13756" y="5066"/>
                    <a:pt x="13687" y="5066"/>
                  </a:cubicBezTo>
                  <a:cubicBezTo>
                    <a:pt x="13519" y="5066"/>
                    <a:pt x="13353" y="5034"/>
                    <a:pt x="13192" y="4967"/>
                  </a:cubicBezTo>
                  <a:cubicBezTo>
                    <a:pt x="12740" y="4740"/>
                    <a:pt x="12347" y="4419"/>
                    <a:pt x="12025" y="4038"/>
                  </a:cubicBezTo>
                  <a:cubicBezTo>
                    <a:pt x="11680" y="3669"/>
                    <a:pt x="11299" y="3264"/>
                    <a:pt x="10775" y="3085"/>
                  </a:cubicBezTo>
                  <a:cubicBezTo>
                    <a:pt x="10569" y="3020"/>
                    <a:pt x="10358" y="2987"/>
                    <a:pt x="10147" y="2987"/>
                  </a:cubicBezTo>
                  <a:cubicBezTo>
                    <a:pt x="9822" y="2987"/>
                    <a:pt x="9500" y="3065"/>
                    <a:pt x="9204" y="3216"/>
                  </a:cubicBezTo>
                  <a:cubicBezTo>
                    <a:pt x="8966" y="3323"/>
                    <a:pt x="8751" y="3490"/>
                    <a:pt x="8585" y="3693"/>
                  </a:cubicBezTo>
                  <a:cubicBezTo>
                    <a:pt x="8418" y="3895"/>
                    <a:pt x="8287" y="4109"/>
                    <a:pt x="8180" y="4347"/>
                  </a:cubicBezTo>
                  <a:cubicBezTo>
                    <a:pt x="7953" y="4788"/>
                    <a:pt x="7787" y="5264"/>
                    <a:pt x="7442" y="5574"/>
                  </a:cubicBezTo>
                  <a:cubicBezTo>
                    <a:pt x="7275" y="5729"/>
                    <a:pt x="7061" y="5824"/>
                    <a:pt x="6846" y="5848"/>
                  </a:cubicBezTo>
                  <a:cubicBezTo>
                    <a:pt x="6808" y="5852"/>
                    <a:pt x="6770" y="5854"/>
                    <a:pt x="6732" y="5854"/>
                  </a:cubicBezTo>
                  <a:cubicBezTo>
                    <a:pt x="6545" y="5854"/>
                    <a:pt x="6362" y="5806"/>
                    <a:pt x="6203" y="5717"/>
                  </a:cubicBezTo>
                  <a:cubicBezTo>
                    <a:pt x="5810" y="5502"/>
                    <a:pt x="5489" y="5193"/>
                    <a:pt x="5275" y="4812"/>
                  </a:cubicBezTo>
                  <a:cubicBezTo>
                    <a:pt x="5072" y="4443"/>
                    <a:pt x="4905" y="4062"/>
                    <a:pt x="4763" y="3669"/>
                  </a:cubicBezTo>
                  <a:cubicBezTo>
                    <a:pt x="4620" y="3300"/>
                    <a:pt x="4453" y="2942"/>
                    <a:pt x="4239" y="2597"/>
                  </a:cubicBezTo>
                  <a:cubicBezTo>
                    <a:pt x="4036" y="2288"/>
                    <a:pt x="3762" y="2038"/>
                    <a:pt x="3429" y="1859"/>
                  </a:cubicBezTo>
                  <a:cubicBezTo>
                    <a:pt x="3131" y="1704"/>
                    <a:pt x="2805" y="1626"/>
                    <a:pt x="2478" y="1626"/>
                  </a:cubicBezTo>
                  <a:cubicBezTo>
                    <a:pt x="2177" y="1626"/>
                    <a:pt x="1875" y="1692"/>
                    <a:pt x="1596" y="1823"/>
                  </a:cubicBezTo>
                  <a:cubicBezTo>
                    <a:pt x="1155" y="2014"/>
                    <a:pt x="762" y="2300"/>
                    <a:pt x="453" y="2669"/>
                  </a:cubicBezTo>
                  <a:cubicBezTo>
                    <a:pt x="262" y="2895"/>
                    <a:pt x="131" y="3169"/>
                    <a:pt x="48" y="3454"/>
                  </a:cubicBezTo>
                  <a:cubicBezTo>
                    <a:pt x="24" y="3562"/>
                    <a:pt x="0" y="3657"/>
                    <a:pt x="0" y="3764"/>
                  </a:cubicBezTo>
                  <a:cubicBezTo>
                    <a:pt x="12" y="3764"/>
                    <a:pt x="12" y="3657"/>
                    <a:pt x="72" y="3466"/>
                  </a:cubicBezTo>
                  <a:cubicBezTo>
                    <a:pt x="167" y="3181"/>
                    <a:pt x="310" y="2919"/>
                    <a:pt x="500" y="2692"/>
                  </a:cubicBezTo>
                  <a:cubicBezTo>
                    <a:pt x="798" y="2335"/>
                    <a:pt x="1191" y="2061"/>
                    <a:pt x="1619" y="1883"/>
                  </a:cubicBezTo>
                  <a:cubicBezTo>
                    <a:pt x="1886" y="1760"/>
                    <a:pt x="2172" y="1700"/>
                    <a:pt x="2456" y="1700"/>
                  </a:cubicBezTo>
                  <a:cubicBezTo>
                    <a:pt x="2780" y="1700"/>
                    <a:pt x="3102" y="1778"/>
                    <a:pt x="3393" y="1930"/>
                  </a:cubicBezTo>
                  <a:cubicBezTo>
                    <a:pt x="3703" y="2109"/>
                    <a:pt x="3965" y="2347"/>
                    <a:pt x="4155" y="2657"/>
                  </a:cubicBezTo>
                  <a:cubicBezTo>
                    <a:pt x="4370" y="2990"/>
                    <a:pt x="4536" y="3335"/>
                    <a:pt x="4667" y="3704"/>
                  </a:cubicBezTo>
                  <a:cubicBezTo>
                    <a:pt x="4810" y="4109"/>
                    <a:pt x="4977" y="4490"/>
                    <a:pt x="5179" y="4871"/>
                  </a:cubicBezTo>
                  <a:cubicBezTo>
                    <a:pt x="5406" y="5264"/>
                    <a:pt x="5739" y="5598"/>
                    <a:pt x="6144" y="5812"/>
                  </a:cubicBezTo>
                  <a:cubicBezTo>
                    <a:pt x="6337" y="5919"/>
                    <a:pt x="6549" y="5968"/>
                    <a:pt x="6764" y="5968"/>
                  </a:cubicBezTo>
                  <a:cubicBezTo>
                    <a:pt x="6787" y="5968"/>
                    <a:pt x="6811" y="5968"/>
                    <a:pt x="6834" y="5967"/>
                  </a:cubicBezTo>
                  <a:cubicBezTo>
                    <a:pt x="7084" y="5943"/>
                    <a:pt x="7322" y="5836"/>
                    <a:pt x="7513" y="5669"/>
                  </a:cubicBezTo>
                  <a:cubicBezTo>
                    <a:pt x="7882" y="5324"/>
                    <a:pt x="8049" y="4836"/>
                    <a:pt x="8275" y="4395"/>
                  </a:cubicBezTo>
                  <a:cubicBezTo>
                    <a:pt x="8382" y="4169"/>
                    <a:pt x="8513" y="3966"/>
                    <a:pt x="8668" y="3776"/>
                  </a:cubicBezTo>
                  <a:cubicBezTo>
                    <a:pt x="8823" y="3585"/>
                    <a:pt x="9025" y="3431"/>
                    <a:pt x="9251" y="3323"/>
                  </a:cubicBezTo>
                  <a:cubicBezTo>
                    <a:pt x="9529" y="3177"/>
                    <a:pt x="9833" y="3103"/>
                    <a:pt x="10140" y="3103"/>
                  </a:cubicBezTo>
                  <a:cubicBezTo>
                    <a:pt x="10333" y="3103"/>
                    <a:pt x="10527" y="3133"/>
                    <a:pt x="10716" y="3192"/>
                  </a:cubicBezTo>
                  <a:cubicBezTo>
                    <a:pt x="11716" y="3538"/>
                    <a:pt x="12156" y="4669"/>
                    <a:pt x="13133" y="5062"/>
                  </a:cubicBezTo>
                  <a:cubicBezTo>
                    <a:pt x="13300" y="5129"/>
                    <a:pt x="13479" y="5166"/>
                    <a:pt x="13661" y="5166"/>
                  </a:cubicBezTo>
                  <a:cubicBezTo>
                    <a:pt x="13738" y="5166"/>
                    <a:pt x="13817" y="5159"/>
                    <a:pt x="13895" y="5145"/>
                  </a:cubicBezTo>
                  <a:cubicBezTo>
                    <a:pt x="14145" y="5097"/>
                    <a:pt x="14371" y="4990"/>
                    <a:pt x="14561" y="4824"/>
                  </a:cubicBezTo>
                  <a:cubicBezTo>
                    <a:pt x="14931" y="4514"/>
                    <a:pt x="15204" y="4109"/>
                    <a:pt x="15383" y="3657"/>
                  </a:cubicBezTo>
                  <a:cubicBezTo>
                    <a:pt x="15728" y="2811"/>
                    <a:pt x="16014" y="1990"/>
                    <a:pt x="16478" y="1323"/>
                  </a:cubicBezTo>
                  <a:cubicBezTo>
                    <a:pt x="16681" y="990"/>
                    <a:pt x="16955" y="704"/>
                    <a:pt x="17264" y="466"/>
                  </a:cubicBezTo>
                  <a:cubicBezTo>
                    <a:pt x="17550" y="252"/>
                    <a:pt x="17883" y="121"/>
                    <a:pt x="18240" y="85"/>
                  </a:cubicBezTo>
                  <a:cubicBezTo>
                    <a:pt x="18323" y="76"/>
                    <a:pt x="18405" y="71"/>
                    <a:pt x="18487" y="71"/>
                  </a:cubicBezTo>
                  <a:cubicBezTo>
                    <a:pt x="18725" y="71"/>
                    <a:pt x="18962" y="109"/>
                    <a:pt x="19193" y="180"/>
                  </a:cubicBezTo>
                  <a:cubicBezTo>
                    <a:pt x="19348" y="216"/>
                    <a:pt x="19479" y="275"/>
                    <a:pt x="19622" y="335"/>
                  </a:cubicBezTo>
                  <a:cubicBezTo>
                    <a:pt x="19753" y="395"/>
                    <a:pt x="19884" y="454"/>
                    <a:pt x="19991" y="525"/>
                  </a:cubicBezTo>
                  <a:cubicBezTo>
                    <a:pt x="20396" y="764"/>
                    <a:pt x="20753" y="1085"/>
                    <a:pt x="21038" y="1442"/>
                  </a:cubicBezTo>
                  <a:cubicBezTo>
                    <a:pt x="21229" y="1680"/>
                    <a:pt x="21372" y="1930"/>
                    <a:pt x="21479" y="2204"/>
                  </a:cubicBezTo>
                  <a:cubicBezTo>
                    <a:pt x="21550" y="2407"/>
                    <a:pt x="21586" y="2502"/>
                    <a:pt x="21586" y="2502"/>
                  </a:cubicBezTo>
                  <a:cubicBezTo>
                    <a:pt x="21586" y="2490"/>
                    <a:pt x="21586" y="2478"/>
                    <a:pt x="21586" y="2454"/>
                  </a:cubicBezTo>
                  <a:cubicBezTo>
                    <a:pt x="21574" y="2383"/>
                    <a:pt x="21550" y="2300"/>
                    <a:pt x="21527" y="2228"/>
                  </a:cubicBezTo>
                  <a:cubicBezTo>
                    <a:pt x="21419" y="1942"/>
                    <a:pt x="21277" y="1680"/>
                    <a:pt x="21098" y="1442"/>
                  </a:cubicBezTo>
                  <a:cubicBezTo>
                    <a:pt x="20717" y="954"/>
                    <a:pt x="20229" y="549"/>
                    <a:pt x="19669" y="275"/>
                  </a:cubicBezTo>
                  <a:cubicBezTo>
                    <a:pt x="19526" y="216"/>
                    <a:pt x="19383" y="156"/>
                    <a:pt x="19241" y="121"/>
                  </a:cubicBezTo>
                  <a:cubicBezTo>
                    <a:pt x="19000" y="40"/>
                    <a:pt x="18752" y="0"/>
                    <a:pt x="1850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9;p38">
              <a:extLst>
                <a:ext uri="{FF2B5EF4-FFF2-40B4-BE49-F238E27FC236}">
                  <a16:creationId xmlns:a16="http://schemas.microsoft.com/office/drawing/2014/main" id="{49F44258-16C0-49AE-A252-4B220EC2C1B0}"/>
                </a:ext>
              </a:extLst>
            </p:cNvPr>
            <p:cNvSpPr/>
            <p:nvPr/>
          </p:nvSpPr>
          <p:spPr>
            <a:xfrm flipH="1">
              <a:off x="8628270" y="1248665"/>
              <a:ext cx="20118" cy="5671"/>
            </a:xfrm>
            <a:custGeom>
              <a:avLst/>
              <a:gdLst/>
              <a:ahLst/>
              <a:cxnLst/>
              <a:rect l="l" t="t" r="r" b="b"/>
              <a:pathLst>
                <a:path w="525" h="148" extrusionOk="0">
                  <a:moveTo>
                    <a:pt x="441" y="0"/>
                  </a:moveTo>
                  <a:cubicBezTo>
                    <a:pt x="393" y="0"/>
                    <a:pt x="328" y="6"/>
                    <a:pt x="250" y="18"/>
                  </a:cubicBezTo>
                  <a:cubicBezTo>
                    <a:pt x="108" y="54"/>
                    <a:pt x="0" y="113"/>
                    <a:pt x="0" y="125"/>
                  </a:cubicBezTo>
                  <a:cubicBezTo>
                    <a:pt x="7" y="138"/>
                    <a:pt x="46" y="148"/>
                    <a:pt x="103" y="148"/>
                  </a:cubicBezTo>
                  <a:cubicBezTo>
                    <a:pt x="150" y="148"/>
                    <a:pt x="210" y="141"/>
                    <a:pt x="274" y="125"/>
                  </a:cubicBezTo>
                  <a:cubicBezTo>
                    <a:pt x="417" y="102"/>
                    <a:pt x="524" y="54"/>
                    <a:pt x="524" y="18"/>
                  </a:cubicBezTo>
                  <a:cubicBezTo>
                    <a:pt x="518" y="6"/>
                    <a:pt x="489" y="0"/>
                    <a:pt x="44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40;p38">
              <a:extLst>
                <a:ext uri="{FF2B5EF4-FFF2-40B4-BE49-F238E27FC236}">
                  <a16:creationId xmlns:a16="http://schemas.microsoft.com/office/drawing/2014/main" id="{B461DFB9-B84C-4F6C-AFC2-F107D867238A}"/>
                </a:ext>
              </a:extLst>
            </p:cNvPr>
            <p:cNvSpPr/>
            <p:nvPr/>
          </p:nvSpPr>
          <p:spPr>
            <a:xfrm flipH="1">
              <a:off x="8612749" y="1352020"/>
              <a:ext cx="16937" cy="8890"/>
            </a:xfrm>
            <a:custGeom>
              <a:avLst/>
              <a:gdLst/>
              <a:ahLst/>
              <a:cxnLst/>
              <a:rect l="l" t="t" r="r" b="b"/>
              <a:pathLst>
                <a:path w="442" h="232" extrusionOk="0">
                  <a:moveTo>
                    <a:pt x="387" y="1"/>
                  </a:moveTo>
                  <a:cubicBezTo>
                    <a:pt x="343" y="1"/>
                    <a:pt x="272" y="19"/>
                    <a:pt x="191" y="60"/>
                  </a:cubicBezTo>
                  <a:cubicBezTo>
                    <a:pt x="72" y="119"/>
                    <a:pt x="1" y="179"/>
                    <a:pt x="1" y="214"/>
                  </a:cubicBezTo>
                  <a:cubicBezTo>
                    <a:pt x="1" y="226"/>
                    <a:pt x="13" y="231"/>
                    <a:pt x="33" y="231"/>
                  </a:cubicBezTo>
                  <a:cubicBezTo>
                    <a:pt x="77" y="231"/>
                    <a:pt x="158" y="207"/>
                    <a:pt x="239" y="167"/>
                  </a:cubicBezTo>
                  <a:cubicBezTo>
                    <a:pt x="358" y="119"/>
                    <a:pt x="441" y="48"/>
                    <a:pt x="429" y="12"/>
                  </a:cubicBezTo>
                  <a:cubicBezTo>
                    <a:pt x="422" y="4"/>
                    <a:pt x="407" y="1"/>
                    <a:pt x="387"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41;p38">
              <a:extLst>
                <a:ext uri="{FF2B5EF4-FFF2-40B4-BE49-F238E27FC236}">
                  <a16:creationId xmlns:a16="http://schemas.microsoft.com/office/drawing/2014/main" id="{BBD6F96F-633C-412B-9E75-96F6ECDBC157}"/>
                </a:ext>
              </a:extLst>
            </p:cNvPr>
            <p:cNvSpPr/>
            <p:nvPr/>
          </p:nvSpPr>
          <p:spPr>
            <a:xfrm flipH="1">
              <a:off x="8594967" y="1465033"/>
              <a:ext cx="16478" cy="7396"/>
            </a:xfrm>
            <a:custGeom>
              <a:avLst/>
              <a:gdLst/>
              <a:ahLst/>
              <a:cxnLst/>
              <a:rect l="l" t="t" r="r" b="b"/>
              <a:pathLst>
                <a:path w="430" h="193" extrusionOk="0">
                  <a:moveTo>
                    <a:pt x="372" y="0"/>
                  </a:moveTo>
                  <a:cubicBezTo>
                    <a:pt x="327" y="0"/>
                    <a:pt x="261" y="12"/>
                    <a:pt x="191" y="40"/>
                  </a:cubicBezTo>
                  <a:cubicBezTo>
                    <a:pt x="72" y="75"/>
                    <a:pt x="1" y="147"/>
                    <a:pt x="1" y="171"/>
                  </a:cubicBezTo>
                  <a:cubicBezTo>
                    <a:pt x="1" y="185"/>
                    <a:pt x="20" y="192"/>
                    <a:pt x="50" y="192"/>
                  </a:cubicBezTo>
                  <a:cubicBezTo>
                    <a:pt x="93" y="192"/>
                    <a:pt x="158" y="179"/>
                    <a:pt x="227" y="159"/>
                  </a:cubicBezTo>
                  <a:cubicBezTo>
                    <a:pt x="346" y="111"/>
                    <a:pt x="429" y="51"/>
                    <a:pt x="429" y="16"/>
                  </a:cubicBezTo>
                  <a:cubicBezTo>
                    <a:pt x="425" y="6"/>
                    <a:pt x="403" y="0"/>
                    <a:pt x="37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42;p38">
              <a:extLst>
                <a:ext uri="{FF2B5EF4-FFF2-40B4-BE49-F238E27FC236}">
                  <a16:creationId xmlns:a16="http://schemas.microsoft.com/office/drawing/2014/main" id="{05871221-4946-468D-B2FF-E0456B629321}"/>
                </a:ext>
              </a:extLst>
            </p:cNvPr>
            <p:cNvSpPr/>
            <p:nvPr/>
          </p:nvSpPr>
          <p:spPr>
            <a:xfrm flipH="1">
              <a:off x="8573086" y="1576129"/>
              <a:ext cx="19198" cy="7166"/>
            </a:xfrm>
            <a:custGeom>
              <a:avLst/>
              <a:gdLst/>
              <a:ahLst/>
              <a:cxnLst/>
              <a:rect l="l" t="t" r="r" b="b"/>
              <a:pathLst>
                <a:path w="501" h="187" extrusionOk="0">
                  <a:moveTo>
                    <a:pt x="432" y="0"/>
                  </a:moveTo>
                  <a:cubicBezTo>
                    <a:pt x="379" y="0"/>
                    <a:pt x="303" y="13"/>
                    <a:pt x="227" y="34"/>
                  </a:cubicBezTo>
                  <a:cubicBezTo>
                    <a:pt x="96" y="81"/>
                    <a:pt x="1" y="141"/>
                    <a:pt x="13" y="165"/>
                  </a:cubicBezTo>
                  <a:cubicBezTo>
                    <a:pt x="13" y="180"/>
                    <a:pt x="32" y="186"/>
                    <a:pt x="64" y="186"/>
                  </a:cubicBezTo>
                  <a:cubicBezTo>
                    <a:pt x="109" y="186"/>
                    <a:pt x="180" y="174"/>
                    <a:pt x="263" y="153"/>
                  </a:cubicBezTo>
                  <a:cubicBezTo>
                    <a:pt x="406" y="105"/>
                    <a:pt x="501" y="46"/>
                    <a:pt x="501" y="22"/>
                  </a:cubicBezTo>
                  <a:cubicBezTo>
                    <a:pt x="496" y="7"/>
                    <a:pt x="470" y="0"/>
                    <a:pt x="43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43;p38">
              <a:extLst>
                <a:ext uri="{FF2B5EF4-FFF2-40B4-BE49-F238E27FC236}">
                  <a16:creationId xmlns:a16="http://schemas.microsoft.com/office/drawing/2014/main" id="{1E89C336-298F-4903-8442-C890A55FA5ED}"/>
                </a:ext>
              </a:extLst>
            </p:cNvPr>
            <p:cNvSpPr/>
            <p:nvPr/>
          </p:nvSpPr>
          <p:spPr>
            <a:xfrm flipH="1">
              <a:off x="7784196" y="1022103"/>
              <a:ext cx="165657" cy="152437"/>
            </a:xfrm>
            <a:custGeom>
              <a:avLst/>
              <a:gdLst/>
              <a:ahLst/>
              <a:cxnLst/>
              <a:rect l="l" t="t" r="r" b="b"/>
              <a:pathLst>
                <a:path w="4323" h="3978" extrusionOk="0">
                  <a:moveTo>
                    <a:pt x="3954" y="1"/>
                  </a:moveTo>
                  <a:cubicBezTo>
                    <a:pt x="2775" y="144"/>
                    <a:pt x="1799" y="275"/>
                    <a:pt x="1096" y="370"/>
                  </a:cubicBezTo>
                  <a:cubicBezTo>
                    <a:pt x="763" y="418"/>
                    <a:pt x="477" y="465"/>
                    <a:pt x="299" y="489"/>
                  </a:cubicBezTo>
                  <a:cubicBezTo>
                    <a:pt x="203" y="501"/>
                    <a:pt x="108" y="525"/>
                    <a:pt x="13" y="560"/>
                  </a:cubicBezTo>
                  <a:lnTo>
                    <a:pt x="3900" y="116"/>
                  </a:lnTo>
                  <a:lnTo>
                    <a:pt x="3900" y="116"/>
                  </a:lnTo>
                  <a:cubicBezTo>
                    <a:pt x="3993" y="1087"/>
                    <a:pt x="4086" y="2204"/>
                    <a:pt x="4191" y="3390"/>
                  </a:cubicBezTo>
                  <a:lnTo>
                    <a:pt x="4191" y="3390"/>
                  </a:lnTo>
                  <a:lnTo>
                    <a:pt x="446" y="3876"/>
                  </a:lnTo>
                  <a:lnTo>
                    <a:pt x="446" y="3876"/>
                  </a:lnTo>
                  <a:cubicBezTo>
                    <a:pt x="319" y="2888"/>
                    <a:pt x="214" y="2074"/>
                    <a:pt x="144" y="1489"/>
                  </a:cubicBezTo>
                  <a:cubicBezTo>
                    <a:pt x="96" y="1192"/>
                    <a:pt x="72" y="965"/>
                    <a:pt x="49" y="787"/>
                  </a:cubicBezTo>
                  <a:cubicBezTo>
                    <a:pt x="37" y="703"/>
                    <a:pt x="25" y="620"/>
                    <a:pt x="1" y="549"/>
                  </a:cubicBezTo>
                  <a:lnTo>
                    <a:pt x="1" y="549"/>
                  </a:lnTo>
                  <a:cubicBezTo>
                    <a:pt x="1" y="620"/>
                    <a:pt x="13" y="703"/>
                    <a:pt x="13" y="775"/>
                  </a:cubicBezTo>
                  <a:cubicBezTo>
                    <a:pt x="37" y="953"/>
                    <a:pt x="60" y="1180"/>
                    <a:pt x="84" y="1453"/>
                  </a:cubicBezTo>
                  <a:cubicBezTo>
                    <a:pt x="144" y="2061"/>
                    <a:pt x="239" y="2906"/>
                    <a:pt x="346" y="3930"/>
                  </a:cubicBezTo>
                  <a:lnTo>
                    <a:pt x="346" y="3978"/>
                  </a:lnTo>
                  <a:lnTo>
                    <a:pt x="406" y="3978"/>
                  </a:lnTo>
                  <a:lnTo>
                    <a:pt x="4263" y="3513"/>
                  </a:lnTo>
                  <a:lnTo>
                    <a:pt x="4323" y="3513"/>
                  </a:lnTo>
                  <a:lnTo>
                    <a:pt x="4323" y="3454"/>
                  </a:lnTo>
                  <a:lnTo>
                    <a:pt x="4323" y="3406"/>
                  </a:lnTo>
                  <a:cubicBezTo>
                    <a:pt x="4204" y="2192"/>
                    <a:pt x="4097" y="1049"/>
                    <a:pt x="4013" y="60"/>
                  </a:cubicBezTo>
                  <a:lnTo>
                    <a:pt x="4013"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44;p38">
              <a:extLst>
                <a:ext uri="{FF2B5EF4-FFF2-40B4-BE49-F238E27FC236}">
                  <a16:creationId xmlns:a16="http://schemas.microsoft.com/office/drawing/2014/main" id="{FB57F009-BBB2-4E10-B812-12FB24F3643E}"/>
                </a:ext>
              </a:extLst>
            </p:cNvPr>
            <p:cNvSpPr/>
            <p:nvPr/>
          </p:nvSpPr>
          <p:spPr>
            <a:xfrm flipH="1">
              <a:off x="7812015" y="1064373"/>
              <a:ext cx="112737" cy="13795"/>
            </a:xfrm>
            <a:custGeom>
              <a:avLst/>
              <a:gdLst/>
              <a:ahLst/>
              <a:cxnLst/>
              <a:rect l="l" t="t" r="r" b="b"/>
              <a:pathLst>
                <a:path w="2942" h="360" extrusionOk="0">
                  <a:moveTo>
                    <a:pt x="2194" y="1"/>
                  </a:moveTo>
                  <a:cubicBezTo>
                    <a:pt x="1453" y="1"/>
                    <a:pt x="713" y="119"/>
                    <a:pt x="1" y="350"/>
                  </a:cubicBezTo>
                  <a:cubicBezTo>
                    <a:pt x="2" y="357"/>
                    <a:pt x="16" y="360"/>
                    <a:pt x="40" y="360"/>
                  </a:cubicBezTo>
                  <a:cubicBezTo>
                    <a:pt x="192" y="360"/>
                    <a:pt x="766" y="242"/>
                    <a:pt x="1465" y="160"/>
                  </a:cubicBezTo>
                  <a:cubicBezTo>
                    <a:pt x="2275" y="77"/>
                    <a:pt x="2942" y="77"/>
                    <a:pt x="2942" y="41"/>
                  </a:cubicBezTo>
                  <a:cubicBezTo>
                    <a:pt x="2693" y="14"/>
                    <a:pt x="2443" y="1"/>
                    <a:pt x="2194"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45;p38">
              <a:extLst>
                <a:ext uri="{FF2B5EF4-FFF2-40B4-BE49-F238E27FC236}">
                  <a16:creationId xmlns:a16="http://schemas.microsoft.com/office/drawing/2014/main" id="{DC02230F-5CF1-40B1-B7B2-0094544FB85C}"/>
                </a:ext>
              </a:extLst>
            </p:cNvPr>
            <p:cNvSpPr/>
            <p:nvPr/>
          </p:nvSpPr>
          <p:spPr>
            <a:xfrm flipH="1">
              <a:off x="7810175" y="1097560"/>
              <a:ext cx="105916" cy="12032"/>
            </a:xfrm>
            <a:custGeom>
              <a:avLst/>
              <a:gdLst/>
              <a:ahLst/>
              <a:cxnLst/>
              <a:rect l="l" t="t" r="r" b="b"/>
              <a:pathLst>
                <a:path w="2764" h="314" extrusionOk="0">
                  <a:moveTo>
                    <a:pt x="2098" y="1"/>
                  </a:moveTo>
                  <a:cubicBezTo>
                    <a:pt x="1856" y="1"/>
                    <a:pt x="1613" y="19"/>
                    <a:pt x="1370" y="56"/>
                  </a:cubicBezTo>
                  <a:cubicBezTo>
                    <a:pt x="906" y="80"/>
                    <a:pt x="442" y="163"/>
                    <a:pt x="1" y="306"/>
                  </a:cubicBezTo>
                  <a:cubicBezTo>
                    <a:pt x="3" y="311"/>
                    <a:pt x="18" y="314"/>
                    <a:pt x="45" y="314"/>
                  </a:cubicBezTo>
                  <a:cubicBezTo>
                    <a:pt x="198" y="314"/>
                    <a:pt x="734" y="236"/>
                    <a:pt x="1382" y="175"/>
                  </a:cubicBezTo>
                  <a:cubicBezTo>
                    <a:pt x="2144" y="104"/>
                    <a:pt x="2763" y="80"/>
                    <a:pt x="2763" y="44"/>
                  </a:cubicBezTo>
                  <a:cubicBezTo>
                    <a:pt x="2542" y="16"/>
                    <a:pt x="2320" y="1"/>
                    <a:pt x="2098"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46;p38">
              <a:extLst>
                <a:ext uri="{FF2B5EF4-FFF2-40B4-BE49-F238E27FC236}">
                  <a16:creationId xmlns:a16="http://schemas.microsoft.com/office/drawing/2014/main" id="{32161FC1-79F1-487A-9F9A-E3DE24C543A6}"/>
                </a:ext>
              </a:extLst>
            </p:cNvPr>
            <p:cNvSpPr/>
            <p:nvPr/>
          </p:nvSpPr>
          <p:spPr>
            <a:xfrm flipH="1">
              <a:off x="7845774" y="1127528"/>
              <a:ext cx="60699" cy="8699"/>
            </a:xfrm>
            <a:custGeom>
              <a:avLst/>
              <a:gdLst/>
              <a:ahLst/>
              <a:cxnLst/>
              <a:rect l="l" t="t" r="r" b="b"/>
              <a:pathLst>
                <a:path w="1584" h="227" extrusionOk="0">
                  <a:moveTo>
                    <a:pt x="1332" y="1"/>
                  </a:moveTo>
                  <a:cubicBezTo>
                    <a:pt x="1149" y="1"/>
                    <a:pt x="965" y="19"/>
                    <a:pt x="786" y="60"/>
                  </a:cubicBezTo>
                  <a:cubicBezTo>
                    <a:pt x="512" y="72"/>
                    <a:pt x="250" y="119"/>
                    <a:pt x="0" y="215"/>
                  </a:cubicBezTo>
                  <a:cubicBezTo>
                    <a:pt x="87" y="222"/>
                    <a:pt x="176" y="226"/>
                    <a:pt x="265" y="226"/>
                  </a:cubicBezTo>
                  <a:cubicBezTo>
                    <a:pt x="443" y="226"/>
                    <a:pt x="623" y="211"/>
                    <a:pt x="798" y="179"/>
                  </a:cubicBezTo>
                  <a:cubicBezTo>
                    <a:pt x="1060" y="167"/>
                    <a:pt x="1334" y="107"/>
                    <a:pt x="1584" y="12"/>
                  </a:cubicBezTo>
                  <a:cubicBezTo>
                    <a:pt x="1501" y="5"/>
                    <a:pt x="1416" y="1"/>
                    <a:pt x="133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47;p38">
              <a:extLst>
                <a:ext uri="{FF2B5EF4-FFF2-40B4-BE49-F238E27FC236}">
                  <a16:creationId xmlns:a16="http://schemas.microsoft.com/office/drawing/2014/main" id="{ED304F41-0298-4A13-9F17-0EF338D7A279}"/>
                </a:ext>
              </a:extLst>
            </p:cNvPr>
            <p:cNvSpPr/>
            <p:nvPr/>
          </p:nvSpPr>
          <p:spPr>
            <a:xfrm flipH="1">
              <a:off x="6126123" y="957721"/>
              <a:ext cx="1019772" cy="762491"/>
            </a:xfrm>
            <a:custGeom>
              <a:avLst/>
              <a:gdLst/>
              <a:ahLst/>
              <a:cxnLst/>
              <a:rect l="l" t="t" r="r" b="b"/>
              <a:pathLst>
                <a:path w="26612" h="19898" extrusionOk="0">
                  <a:moveTo>
                    <a:pt x="1843" y="1"/>
                  </a:moveTo>
                  <a:cubicBezTo>
                    <a:pt x="1718" y="1"/>
                    <a:pt x="1592" y="1"/>
                    <a:pt x="1465" y="2"/>
                  </a:cubicBezTo>
                  <a:lnTo>
                    <a:pt x="1" y="15052"/>
                  </a:lnTo>
                  <a:cubicBezTo>
                    <a:pt x="9942" y="15933"/>
                    <a:pt x="13276" y="16576"/>
                    <a:pt x="22444" y="19897"/>
                  </a:cubicBezTo>
                  <a:lnTo>
                    <a:pt x="26611" y="4717"/>
                  </a:lnTo>
                  <a:cubicBezTo>
                    <a:pt x="18270" y="2179"/>
                    <a:pt x="11215" y="1"/>
                    <a:pt x="18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48;p38">
              <a:extLst>
                <a:ext uri="{FF2B5EF4-FFF2-40B4-BE49-F238E27FC236}">
                  <a16:creationId xmlns:a16="http://schemas.microsoft.com/office/drawing/2014/main" id="{EB63BDAA-834B-4F9F-9E74-8E444221F380}"/>
                </a:ext>
              </a:extLst>
            </p:cNvPr>
            <p:cNvSpPr/>
            <p:nvPr/>
          </p:nvSpPr>
          <p:spPr>
            <a:xfrm flipH="1">
              <a:off x="6845190" y="1114000"/>
              <a:ext cx="161519" cy="167305"/>
            </a:xfrm>
            <a:custGeom>
              <a:avLst/>
              <a:gdLst/>
              <a:ahLst/>
              <a:cxnLst/>
              <a:rect l="l" t="t" r="r" b="b"/>
              <a:pathLst>
                <a:path w="4215" h="4366" extrusionOk="0">
                  <a:moveTo>
                    <a:pt x="3840" y="1"/>
                  </a:moveTo>
                  <a:cubicBezTo>
                    <a:pt x="3039" y="1"/>
                    <a:pt x="2256" y="262"/>
                    <a:pt x="1607" y="746"/>
                  </a:cubicBezTo>
                  <a:cubicBezTo>
                    <a:pt x="607" y="1484"/>
                    <a:pt x="12" y="2651"/>
                    <a:pt x="0" y="3901"/>
                  </a:cubicBezTo>
                  <a:cubicBezTo>
                    <a:pt x="0" y="4056"/>
                    <a:pt x="0" y="4211"/>
                    <a:pt x="12" y="4366"/>
                  </a:cubicBezTo>
                  <a:lnTo>
                    <a:pt x="3739" y="3949"/>
                  </a:lnTo>
                  <a:lnTo>
                    <a:pt x="3846" y="3211"/>
                  </a:lnTo>
                  <a:lnTo>
                    <a:pt x="4215" y="20"/>
                  </a:lnTo>
                  <a:cubicBezTo>
                    <a:pt x="4090" y="7"/>
                    <a:pt x="3964" y="1"/>
                    <a:pt x="3840"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49;p38">
              <a:extLst>
                <a:ext uri="{FF2B5EF4-FFF2-40B4-BE49-F238E27FC236}">
                  <a16:creationId xmlns:a16="http://schemas.microsoft.com/office/drawing/2014/main" id="{D68DABEF-37CB-4442-A50A-62E16B6FC796}"/>
                </a:ext>
              </a:extLst>
            </p:cNvPr>
            <p:cNvSpPr/>
            <p:nvPr/>
          </p:nvSpPr>
          <p:spPr>
            <a:xfrm flipH="1">
              <a:off x="6702823" y="1117947"/>
              <a:ext cx="144658" cy="199877"/>
            </a:xfrm>
            <a:custGeom>
              <a:avLst/>
              <a:gdLst/>
              <a:ahLst/>
              <a:cxnLst/>
              <a:rect l="l" t="t" r="r" b="b"/>
              <a:pathLst>
                <a:path w="3775" h="5216" extrusionOk="0">
                  <a:moveTo>
                    <a:pt x="465" y="0"/>
                  </a:moveTo>
                  <a:lnTo>
                    <a:pt x="96" y="3179"/>
                  </a:lnTo>
                  <a:lnTo>
                    <a:pt x="0" y="3929"/>
                  </a:lnTo>
                  <a:lnTo>
                    <a:pt x="3525" y="5215"/>
                  </a:lnTo>
                  <a:cubicBezTo>
                    <a:pt x="3608" y="4941"/>
                    <a:pt x="3679" y="4667"/>
                    <a:pt x="3703" y="4394"/>
                  </a:cubicBezTo>
                  <a:cubicBezTo>
                    <a:pt x="3775" y="3786"/>
                    <a:pt x="3715" y="3167"/>
                    <a:pt x="3537" y="2596"/>
                  </a:cubicBezTo>
                  <a:cubicBezTo>
                    <a:pt x="3179" y="1334"/>
                    <a:pt x="2155" y="369"/>
                    <a:pt x="881" y="72"/>
                  </a:cubicBezTo>
                  <a:lnTo>
                    <a:pt x="774" y="48"/>
                  </a:lnTo>
                  <a:lnTo>
                    <a:pt x="703" y="24"/>
                  </a:lnTo>
                  <a:lnTo>
                    <a:pt x="477"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0;p38">
              <a:extLst>
                <a:ext uri="{FF2B5EF4-FFF2-40B4-BE49-F238E27FC236}">
                  <a16:creationId xmlns:a16="http://schemas.microsoft.com/office/drawing/2014/main" id="{4DA60B8E-5807-46B8-95D8-897951EE3389}"/>
                </a:ext>
              </a:extLst>
            </p:cNvPr>
            <p:cNvSpPr/>
            <p:nvPr/>
          </p:nvSpPr>
          <p:spPr>
            <a:xfrm flipH="1">
              <a:off x="6702823" y="1117947"/>
              <a:ext cx="144658" cy="199877"/>
            </a:xfrm>
            <a:custGeom>
              <a:avLst/>
              <a:gdLst/>
              <a:ahLst/>
              <a:cxnLst/>
              <a:rect l="l" t="t" r="r" b="b"/>
              <a:pathLst>
                <a:path w="3775" h="5216" extrusionOk="0">
                  <a:moveTo>
                    <a:pt x="465" y="0"/>
                  </a:moveTo>
                  <a:lnTo>
                    <a:pt x="96" y="3179"/>
                  </a:lnTo>
                  <a:lnTo>
                    <a:pt x="0" y="3929"/>
                  </a:lnTo>
                  <a:lnTo>
                    <a:pt x="3525" y="5215"/>
                  </a:lnTo>
                  <a:cubicBezTo>
                    <a:pt x="3608" y="4941"/>
                    <a:pt x="3679" y="4667"/>
                    <a:pt x="3703" y="4394"/>
                  </a:cubicBezTo>
                  <a:cubicBezTo>
                    <a:pt x="3775" y="3786"/>
                    <a:pt x="3715" y="3167"/>
                    <a:pt x="3537" y="2596"/>
                  </a:cubicBezTo>
                  <a:cubicBezTo>
                    <a:pt x="3179" y="1334"/>
                    <a:pt x="2155" y="369"/>
                    <a:pt x="881" y="72"/>
                  </a:cubicBezTo>
                  <a:lnTo>
                    <a:pt x="774" y="48"/>
                  </a:lnTo>
                  <a:lnTo>
                    <a:pt x="703" y="24"/>
                  </a:lnTo>
                  <a:lnTo>
                    <a:pt x="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1;p38">
              <a:extLst>
                <a:ext uri="{FF2B5EF4-FFF2-40B4-BE49-F238E27FC236}">
                  <a16:creationId xmlns:a16="http://schemas.microsoft.com/office/drawing/2014/main" id="{F41159EE-2465-499F-8296-786C46F2A29E}"/>
                </a:ext>
              </a:extLst>
            </p:cNvPr>
            <p:cNvSpPr/>
            <p:nvPr/>
          </p:nvSpPr>
          <p:spPr>
            <a:xfrm flipH="1">
              <a:off x="6721991" y="1282197"/>
              <a:ext cx="278356" cy="152054"/>
            </a:xfrm>
            <a:custGeom>
              <a:avLst/>
              <a:gdLst/>
              <a:ahLst/>
              <a:cxnLst/>
              <a:rect l="l" t="t" r="r" b="b"/>
              <a:pathLst>
                <a:path w="7264" h="3968" extrusionOk="0">
                  <a:moveTo>
                    <a:pt x="3727" y="0"/>
                  </a:moveTo>
                  <a:lnTo>
                    <a:pt x="1" y="417"/>
                  </a:lnTo>
                  <a:cubicBezTo>
                    <a:pt x="156" y="2227"/>
                    <a:pt x="1477" y="3715"/>
                    <a:pt x="3251" y="3941"/>
                  </a:cubicBezTo>
                  <a:cubicBezTo>
                    <a:pt x="3394" y="3959"/>
                    <a:pt x="3535" y="3967"/>
                    <a:pt x="3676" y="3967"/>
                  </a:cubicBezTo>
                  <a:cubicBezTo>
                    <a:pt x="5276" y="3967"/>
                    <a:pt x="6727" y="2873"/>
                    <a:pt x="7264" y="1286"/>
                  </a:cubicBezTo>
                  <a:lnTo>
                    <a:pt x="3739"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p38">
              <a:extLst>
                <a:ext uri="{FF2B5EF4-FFF2-40B4-BE49-F238E27FC236}">
                  <a16:creationId xmlns:a16="http://schemas.microsoft.com/office/drawing/2014/main" id="{05480C0E-3B50-4329-8E77-3DC3E36445FE}"/>
                </a:ext>
              </a:extLst>
            </p:cNvPr>
            <p:cNvSpPr/>
            <p:nvPr/>
          </p:nvSpPr>
          <p:spPr>
            <a:xfrm flipH="1">
              <a:off x="6251591" y="1153050"/>
              <a:ext cx="330357" cy="94957"/>
            </a:xfrm>
            <a:custGeom>
              <a:avLst/>
              <a:gdLst/>
              <a:ahLst/>
              <a:cxnLst/>
              <a:rect l="l" t="t" r="r" b="b"/>
              <a:pathLst>
                <a:path w="8621" h="2478" extrusionOk="0">
                  <a:moveTo>
                    <a:pt x="1" y="1"/>
                  </a:moveTo>
                  <a:cubicBezTo>
                    <a:pt x="120" y="37"/>
                    <a:pt x="227" y="61"/>
                    <a:pt x="346" y="72"/>
                  </a:cubicBezTo>
                  <a:cubicBezTo>
                    <a:pt x="572" y="96"/>
                    <a:pt x="906" y="144"/>
                    <a:pt x="1299" y="203"/>
                  </a:cubicBezTo>
                  <a:cubicBezTo>
                    <a:pt x="2346" y="382"/>
                    <a:pt x="3394" y="620"/>
                    <a:pt x="4406" y="906"/>
                  </a:cubicBezTo>
                  <a:cubicBezTo>
                    <a:pt x="5430" y="1204"/>
                    <a:pt x="6430" y="1549"/>
                    <a:pt x="7407" y="1966"/>
                  </a:cubicBezTo>
                  <a:cubicBezTo>
                    <a:pt x="7788" y="2108"/>
                    <a:pt x="8085" y="2251"/>
                    <a:pt x="8300" y="2347"/>
                  </a:cubicBezTo>
                  <a:cubicBezTo>
                    <a:pt x="8407" y="2394"/>
                    <a:pt x="8514" y="2442"/>
                    <a:pt x="8621" y="2477"/>
                  </a:cubicBezTo>
                  <a:cubicBezTo>
                    <a:pt x="8526" y="2406"/>
                    <a:pt x="8430" y="2347"/>
                    <a:pt x="8311" y="2287"/>
                  </a:cubicBezTo>
                  <a:cubicBezTo>
                    <a:pt x="8121" y="2180"/>
                    <a:pt x="7811" y="2037"/>
                    <a:pt x="7442" y="1870"/>
                  </a:cubicBezTo>
                  <a:cubicBezTo>
                    <a:pt x="5502" y="1001"/>
                    <a:pt x="3430" y="418"/>
                    <a:pt x="1322" y="120"/>
                  </a:cubicBezTo>
                  <a:cubicBezTo>
                    <a:pt x="918" y="72"/>
                    <a:pt x="584" y="37"/>
                    <a:pt x="358" y="25"/>
                  </a:cubicBezTo>
                  <a:cubicBezTo>
                    <a:pt x="239" y="1"/>
                    <a:pt x="120" y="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3;p38">
              <a:extLst>
                <a:ext uri="{FF2B5EF4-FFF2-40B4-BE49-F238E27FC236}">
                  <a16:creationId xmlns:a16="http://schemas.microsoft.com/office/drawing/2014/main" id="{229B31DC-478F-4437-8C73-16426A4709CC}"/>
                </a:ext>
              </a:extLst>
            </p:cNvPr>
            <p:cNvSpPr/>
            <p:nvPr/>
          </p:nvSpPr>
          <p:spPr>
            <a:xfrm flipH="1">
              <a:off x="6261171" y="1213446"/>
              <a:ext cx="330817" cy="94344"/>
            </a:xfrm>
            <a:custGeom>
              <a:avLst/>
              <a:gdLst/>
              <a:ahLst/>
              <a:cxnLst/>
              <a:rect l="l" t="t" r="r" b="b"/>
              <a:pathLst>
                <a:path w="8633" h="2462" extrusionOk="0">
                  <a:moveTo>
                    <a:pt x="149" y="1"/>
                  </a:moveTo>
                  <a:cubicBezTo>
                    <a:pt x="100" y="1"/>
                    <a:pt x="50" y="4"/>
                    <a:pt x="1" y="9"/>
                  </a:cubicBezTo>
                  <a:cubicBezTo>
                    <a:pt x="120" y="32"/>
                    <a:pt x="239" y="56"/>
                    <a:pt x="358" y="68"/>
                  </a:cubicBezTo>
                  <a:cubicBezTo>
                    <a:pt x="584" y="92"/>
                    <a:pt x="906" y="139"/>
                    <a:pt x="1311" y="211"/>
                  </a:cubicBezTo>
                  <a:cubicBezTo>
                    <a:pt x="3406" y="544"/>
                    <a:pt x="5454" y="1128"/>
                    <a:pt x="7419" y="1949"/>
                  </a:cubicBezTo>
                  <a:cubicBezTo>
                    <a:pt x="7788" y="2104"/>
                    <a:pt x="8097" y="2235"/>
                    <a:pt x="8300" y="2330"/>
                  </a:cubicBezTo>
                  <a:cubicBezTo>
                    <a:pt x="8407" y="2390"/>
                    <a:pt x="8514" y="2425"/>
                    <a:pt x="8633" y="2461"/>
                  </a:cubicBezTo>
                  <a:cubicBezTo>
                    <a:pt x="8538" y="2402"/>
                    <a:pt x="8431" y="2342"/>
                    <a:pt x="8323" y="2295"/>
                  </a:cubicBezTo>
                  <a:cubicBezTo>
                    <a:pt x="8121" y="2187"/>
                    <a:pt x="7823" y="2033"/>
                    <a:pt x="7454" y="1866"/>
                  </a:cubicBezTo>
                  <a:cubicBezTo>
                    <a:pt x="6478" y="1437"/>
                    <a:pt x="5478" y="1068"/>
                    <a:pt x="4454" y="782"/>
                  </a:cubicBezTo>
                  <a:cubicBezTo>
                    <a:pt x="3430" y="485"/>
                    <a:pt x="2382" y="270"/>
                    <a:pt x="1323" y="116"/>
                  </a:cubicBezTo>
                  <a:cubicBezTo>
                    <a:pt x="918" y="68"/>
                    <a:pt x="596" y="32"/>
                    <a:pt x="358" y="20"/>
                  </a:cubicBezTo>
                  <a:cubicBezTo>
                    <a:pt x="288" y="6"/>
                    <a:pt x="219" y="1"/>
                    <a:pt x="149"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4;p38">
              <a:extLst>
                <a:ext uri="{FF2B5EF4-FFF2-40B4-BE49-F238E27FC236}">
                  <a16:creationId xmlns:a16="http://schemas.microsoft.com/office/drawing/2014/main" id="{4BA08D7F-56D4-4A68-B488-F164ED598167}"/>
                </a:ext>
              </a:extLst>
            </p:cNvPr>
            <p:cNvSpPr/>
            <p:nvPr/>
          </p:nvSpPr>
          <p:spPr>
            <a:xfrm flipH="1">
              <a:off x="6271212" y="1273344"/>
              <a:ext cx="330357" cy="95110"/>
            </a:xfrm>
            <a:custGeom>
              <a:avLst/>
              <a:gdLst/>
              <a:ahLst/>
              <a:cxnLst/>
              <a:rect l="l" t="t" r="r" b="b"/>
              <a:pathLst>
                <a:path w="8621" h="2482" extrusionOk="0">
                  <a:moveTo>
                    <a:pt x="106" y="0"/>
                  </a:moveTo>
                  <a:cubicBezTo>
                    <a:pt x="71" y="0"/>
                    <a:pt x="36" y="2"/>
                    <a:pt x="1" y="5"/>
                  </a:cubicBezTo>
                  <a:cubicBezTo>
                    <a:pt x="120" y="29"/>
                    <a:pt x="227" y="53"/>
                    <a:pt x="346" y="65"/>
                  </a:cubicBezTo>
                  <a:cubicBezTo>
                    <a:pt x="572" y="89"/>
                    <a:pt x="906" y="136"/>
                    <a:pt x="1299" y="208"/>
                  </a:cubicBezTo>
                  <a:cubicBezTo>
                    <a:pt x="2346" y="374"/>
                    <a:pt x="3394" y="612"/>
                    <a:pt x="4406" y="898"/>
                  </a:cubicBezTo>
                  <a:cubicBezTo>
                    <a:pt x="5430" y="1196"/>
                    <a:pt x="6430" y="1553"/>
                    <a:pt x="7407" y="1958"/>
                  </a:cubicBezTo>
                  <a:cubicBezTo>
                    <a:pt x="7788" y="2113"/>
                    <a:pt x="8085" y="2256"/>
                    <a:pt x="8300" y="2351"/>
                  </a:cubicBezTo>
                  <a:cubicBezTo>
                    <a:pt x="8407" y="2398"/>
                    <a:pt x="8514" y="2446"/>
                    <a:pt x="8621" y="2482"/>
                  </a:cubicBezTo>
                  <a:cubicBezTo>
                    <a:pt x="8526" y="2410"/>
                    <a:pt x="8431" y="2339"/>
                    <a:pt x="8311" y="2291"/>
                  </a:cubicBezTo>
                  <a:cubicBezTo>
                    <a:pt x="8109" y="2184"/>
                    <a:pt x="7811" y="2041"/>
                    <a:pt x="7442" y="1875"/>
                  </a:cubicBezTo>
                  <a:cubicBezTo>
                    <a:pt x="6466" y="1434"/>
                    <a:pt x="5466" y="1065"/>
                    <a:pt x="4442" y="779"/>
                  </a:cubicBezTo>
                  <a:cubicBezTo>
                    <a:pt x="3418" y="481"/>
                    <a:pt x="2370" y="267"/>
                    <a:pt x="1322" y="124"/>
                  </a:cubicBezTo>
                  <a:cubicBezTo>
                    <a:pt x="918" y="65"/>
                    <a:pt x="584" y="29"/>
                    <a:pt x="358" y="17"/>
                  </a:cubicBezTo>
                  <a:cubicBezTo>
                    <a:pt x="274" y="9"/>
                    <a:pt x="190" y="0"/>
                    <a:pt x="10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5;p38">
              <a:extLst>
                <a:ext uri="{FF2B5EF4-FFF2-40B4-BE49-F238E27FC236}">
                  <a16:creationId xmlns:a16="http://schemas.microsoft.com/office/drawing/2014/main" id="{EDE9C5D9-84E6-4774-88C6-B57B3CDD65B0}"/>
                </a:ext>
              </a:extLst>
            </p:cNvPr>
            <p:cNvSpPr/>
            <p:nvPr/>
          </p:nvSpPr>
          <p:spPr>
            <a:xfrm flipH="1">
              <a:off x="6290794" y="1334200"/>
              <a:ext cx="320815" cy="94497"/>
            </a:xfrm>
            <a:custGeom>
              <a:avLst/>
              <a:gdLst/>
              <a:ahLst/>
              <a:cxnLst/>
              <a:rect l="l" t="t" r="r" b="b"/>
              <a:pathLst>
                <a:path w="8372" h="2466" extrusionOk="0">
                  <a:moveTo>
                    <a:pt x="1" y="1"/>
                  </a:moveTo>
                  <a:cubicBezTo>
                    <a:pt x="120" y="36"/>
                    <a:pt x="227" y="48"/>
                    <a:pt x="346" y="60"/>
                  </a:cubicBezTo>
                  <a:cubicBezTo>
                    <a:pt x="572" y="96"/>
                    <a:pt x="882" y="144"/>
                    <a:pt x="1275" y="203"/>
                  </a:cubicBezTo>
                  <a:cubicBezTo>
                    <a:pt x="3311" y="537"/>
                    <a:pt x="5299" y="1120"/>
                    <a:pt x="7204" y="1953"/>
                  </a:cubicBezTo>
                  <a:cubicBezTo>
                    <a:pt x="7561" y="2096"/>
                    <a:pt x="7859" y="2239"/>
                    <a:pt x="8050" y="2334"/>
                  </a:cubicBezTo>
                  <a:cubicBezTo>
                    <a:pt x="8157" y="2382"/>
                    <a:pt x="8264" y="2430"/>
                    <a:pt x="8371" y="2465"/>
                  </a:cubicBezTo>
                  <a:cubicBezTo>
                    <a:pt x="8276" y="2394"/>
                    <a:pt x="8181" y="2346"/>
                    <a:pt x="8073" y="2299"/>
                  </a:cubicBezTo>
                  <a:cubicBezTo>
                    <a:pt x="7883" y="2192"/>
                    <a:pt x="7597" y="2049"/>
                    <a:pt x="7228" y="1882"/>
                  </a:cubicBezTo>
                  <a:cubicBezTo>
                    <a:pt x="6287" y="1441"/>
                    <a:pt x="5311" y="1072"/>
                    <a:pt x="4323" y="775"/>
                  </a:cubicBezTo>
                  <a:cubicBezTo>
                    <a:pt x="3323" y="489"/>
                    <a:pt x="2311" y="263"/>
                    <a:pt x="1287" y="120"/>
                  </a:cubicBezTo>
                  <a:cubicBezTo>
                    <a:pt x="894" y="60"/>
                    <a:pt x="572" y="25"/>
                    <a:pt x="346" y="13"/>
                  </a:cubicBezTo>
                  <a:cubicBezTo>
                    <a:pt x="239" y="1"/>
                    <a:pt x="120" y="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6;p38">
              <a:extLst>
                <a:ext uri="{FF2B5EF4-FFF2-40B4-BE49-F238E27FC236}">
                  <a16:creationId xmlns:a16="http://schemas.microsoft.com/office/drawing/2014/main" id="{9FF17887-946A-49C8-AEBC-7ED7B14FD3D1}"/>
                </a:ext>
              </a:extLst>
            </p:cNvPr>
            <p:cNvSpPr/>
            <p:nvPr/>
          </p:nvSpPr>
          <p:spPr>
            <a:xfrm flipH="1">
              <a:off x="6333253" y="1394098"/>
              <a:ext cx="287936" cy="82503"/>
            </a:xfrm>
            <a:custGeom>
              <a:avLst/>
              <a:gdLst/>
              <a:ahLst/>
              <a:cxnLst/>
              <a:rect l="l" t="t" r="r" b="b"/>
              <a:pathLst>
                <a:path w="7514" h="2153" extrusionOk="0">
                  <a:moveTo>
                    <a:pt x="156" y="0"/>
                  </a:moveTo>
                  <a:cubicBezTo>
                    <a:pt x="105" y="0"/>
                    <a:pt x="54" y="3"/>
                    <a:pt x="1" y="9"/>
                  </a:cubicBezTo>
                  <a:cubicBezTo>
                    <a:pt x="96" y="33"/>
                    <a:pt x="203" y="57"/>
                    <a:pt x="310" y="69"/>
                  </a:cubicBezTo>
                  <a:lnTo>
                    <a:pt x="1144" y="176"/>
                  </a:lnTo>
                  <a:cubicBezTo>
                    <a:pt x="2977" y="426"/>
                    <a:pt x="4763" y="926"/>
                    <a:pt x="6454" y="1700"/>
                  </a:cubicBezTo>
                  <a:lnTo>
                    <a:pt x="7228" y="2033"/>
                  </a:lnTo>
                  <a:cubicBezTo>
                    <a:pt x="7311" y="2081"/>
                    <a:pt x="7419" y="2129"/>
                    <a:pt x="7514" y="2153"/>
                  </a:cubicBezTo>
                  <a:cubicBezTo>
                    <a:pt x="7430" y="2093"/>
                    <a:pt x="7335" y="2033"/>
                    <a:pt x="7240" y="1986"/>
                  </a:cubicBezTo>
                  <a:cubicBezTo>
                    <a:pt x="7073" y="1891"/>
                    <a:pt x="6811" y="1760"/>
                    <a:pt x="6490" y="1605"/>
                  </a:cubicBezTo>
                  <a:cubicBezTo>
                    <a:pt x="4811" y="795"/>
                    <a:pt x="3001" y="283"/>
                    <a:pt x="1156" y="93"/>
                  </a:cubicBezTo>
                  <a:cubicBezTo>
                    <a:pt x="799" y="45"/>
                    <a:pt x="513" y="9"/>
                    <a:pt x="310" y="9"/>
                  </a:cubicBezTo>
                  <a:cubicBezTo>
                    <a:pt x="257" y="3"/>
                    <a:pt x="206" y="0"/>
                    <a:pt x="15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7;p38">
              <a:extLst>
                <a:ext uri="{FF2B5EF4-FFF2-40B4-BE49-F238E27FC236}">
                  <a16:creationId xmlns:a16="http://schemas.microsoft.com/office/drawing/2014/main" id="{7EE681C2-D23C-42E9-A307-D0C357AB630E}"/>
                </a:ext>
              </a:extLst>
            </p:cNvPr>
            <p:cNvSpPr/>
            <p:nvPr/>
          </p:nvSpPr>
          <p:spPr>
            <a:xfrm flipH="1">
              <a:off x="6477413" y="1454187"/>
              <a:ext cx="157457" cy="29276"/>
            </a:xfrm>
            <a:custGeom>
              <a:avLst/>
              <a:gdLst/>
              <a:ahLst/>
              <a:cxnLst/>
              <a:rect l="l" t="t" r="r" b="b"/>
              <a:pathLst>
                <a:path w="4109" h="764" extrusionOk="0">
                  <a:moveTo>
                    <a:pt x="233" y="0"/>
                  </a:moveTo>
                  <a:cubicBezTo>
                    <a:pt x="155" y="0"/>
                    <a:pt x="78" y="4"/>
                    <a:pt x="1" y="13"/>
                  </a:cubicBezTo>
                  <a:cubicBezTo>
                    <a:pt x="191" y="61"/>
                    <a:pt x="394" y="96"/>
                    <a:pt x="608" y="108"/>
                  </a:cubicBezTo>
                  <a:cubicBezTo>
                    <a:pt x="977" y="180"/>
                    <a:pt x="1501" y="251"/>
                    <a:pt x="2061" y="346"/>
                  </a:cubicBezTo>
                  <a:cubicBezTo>
                    <a:pt x="2632" y="442"/>
                    <a:pt x="3144" y="549"/>
                    <a:pt x="3513" y="644"/>
                  </a:cubicBezTo>
                  <a:cubicBezTo>
                    <a:pt x="3704" y="692"/>
                    <a:pt x="3906" y="739"/>
                    <a:pt x="4108" y="763"/>
                  </a:cubicBezTo>
                  <a:cubicBezTo>
                    <a:pt x="3930" y="668"/>
                    <a:pt x="3739" y="596"/>
                    <a:pt x="3537" y="549"/>
                  </a:cubicBezTo>
                  <a:cubicBezTo>
                    <a:pt x="3061" y="406"/>
                    <a:pt x="2572" y="299"/>
                    <a:pt x="2084" y="215"/>
                  </a:cubicBezTo>
                  <a:cubicBezTo>
                    <a:pt x="1513" y="120"/>
                    <a:pt x="989" y="61"/>
                    <a:pt x="608" y="25"/>
                  </a:cubicBezTo>
                  <a:cubicBezTo>
                    <a:pt x="483" y="10"/>
                    <a:pt x="358" y="0"/>
                    <a:pt x="23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8;p38">
              <a:extLst>
                <a:ext uri="{FF2B5EF4-FFF2-40B4-BE49-F238E27FC236}">
                  <a16:creationId xmlns:a16="http://schemas.microsoft.com/office/drawing/2014/main" id="{61142CFA-B619-4F1C-80B1-0266AD1D2D55}"/>
                </a:ext>
              </a:extLst>
            </p:cNvPr>
            <p:cNvSpPr/>
            <p:nvPr/>
          </p:nvSpPr>
          <p:spPr>
            <a:xfrm flipH="1">
              <a:off x="6621176" y="1024402"/>
              <a:ext cx="465396" cy="522455"/>
            </a:xfrm>
            <a:custGeom>
              <a:avLst/>
              <a:gdLst/>
              <a:ahLst/>
              <a:cxnLst/>
              <a:rect l="l" t="t" r="r" b="b"/>
              <a:pathLst>
                <a:path w="12145" h="13634" extrusionOk="0">
                  <a:moveTo>
                    <a:pt x="2144" y="0"/>
                  </a:moveTo>
                  <a:lnTo>
                    <a:pt x="1560" y="24"/>
                  </a:lnTo>
                  <a:lnTo>
                    <a:pt x="1370" y="36"/>
                  </a:lnTo>
                  <a:lnTo>
                    <a:pt x="1370" y="48"/>
                  </a:lnTo>
                  <a:lnTo>
                    <a:pt x="2156" y="48"/>
                  </a:lnTo>
                  <a:cubicBezTo>
                    <a:pt x="2656" y="48"/>
                    <a:pt x="3406" y="72"/>
                    <a:pt x="4358" y="131"/>
                  </a:cubicBezTo>
                  <a:cubicBezTo>
                    <a:pt x="6962" y="321"/>
                    <a:pt x="9531" y="793"/>
                    <a:pt x="12030" y="1547"/>
                  </a:cubicBezTo>
                  <a:lnTo>
                    <a:pt x="12030" y="1547"/>
                  </a:lnTo>
                  <a:cubicBezTo>
                    <a:pt x="11448" y="4871"/>
                    <a:pt x="10760" y="8819"/>
                    <a:pt x="10014" y="13038"/>
                  </a:cubicBezTo>
                  <a:cubicBezTo>
                    <a:pt x="9982" y="13194"/>
                    <a:pt x="9960" y="13341"/>
                    <a:pt x="9931" y="13487"/>
                  </a:cubicBezTo>
                  <a:lnTo>
                    <a:pt x="9931" y="13487"/>
                  </a:lnTo>
                  <a:cubicBezTo>
                    <a:pt x="8247" y="13053"/>
                    <a:pt x="6529" y="12701"/>
                    <a:pt x="4799" y="12431"/>
                  </a:cubicBezTo>
                  <a:cubicBezTo>
                    <a:pt x="3152" y="12184"/>
                    <a:pt x="1575" y="12006"/>
                    <a:pt x="102" y="11922"/>
                  </a:cubicBezTo>
                  <a:lnTo>
                    <a:pt x="102" y="11922"/>
                  </a:lnTo>
                  <a:cubicBezTo>
                    <a:pt x="480" y="8387"/>
                    <a:pt x="799" y="5442"/>
                    <a:pt x="1024" y="3358"/>
                  </a:cubicBezTo>
                  <a:cubicBezTo>
                    <a:pt x="1144" y="2322"/>
                    <a:pt x="1227" y="1489"/>
                    <a:pt x="1286" y="917"/>
                  </a:cubicBezTo>
                  <a:cubicBezTo>
                    <a:pt x="1310" y="643"/>
                    <a:pt x="1334" y="429"/>
                    <a:pt x="1346" y="274"/>
                  </a:cubicBezTo>
                  <a:cubicBezTo>
                    <a:pt x="1370" y="203"/>
                    <a:pt x="1370" y="143"/>
                    <a:pt x="1370" y="108"/>
                  </a:cubicBezTo>
                  <a:cubicBezTo>
                    <a:pt x="1370" y="103"/>
                    <a:pt x="1370" y="99"/>
                    <a:pt x="1370" y="96"/>
                  </a:cubicBezTo>
                  <a:cubicBezTo>
                    <a:pt x="1358" y="143"/>
                    <a:pt x="1346" y="191"/>
                    <a:pt x="1346" y="262"/>
                  </a:cubicBezTo>
                  <a:cubicBezTo>
                    <a:pt x="1334" y="417"/>
                    <a:pt x="1298" y="620"/>
                    <a:pt x="1275" y="893"/>
                  </a:cubicBezTo>
                  <a:cubicBezTo>
                    <a:pt x="1203" y="1453"/>
                    <a:pt x="1108" y="2286"/>
                    <a:pt x="989" y="3322"/>
                  </a:cubicBezTo>
                  <a:cubicBezTo>
                    <a:pt x="751" y="5418"/>
                    <a:pt x="405" y="8394"/>
                    <a:pt x="1" y="11954"/>
                  </a:cubicBezTo>
                  <a:lnTo>
                    <a:pt x="1" y="12014"/>
                  </a:lnTo>
                  <a:lnTo>
                    <a:pt x="60" y="12014"/>
                  </a:lnTo>
                  <a:cubicBezTo>
                    <a:pt x="1536" y="12109"/>
                    <a:pt x="3132" y="12288"/>
                    <a:pt x="4799" y="12550"/>
                  </a:cubicBezTo>
                  <a:cubicBezTo>
                    <a:pt x="6537" y="12812"/>
                    <a:pt x="8275" y="13169"/>
                    <a:pt x="9978" y="13609"/>
                  </a:cubicBezTo>
                  <a:lnTo>
                    <a:pt x="10038" y="13633"/>
                  </a:lnTo>
                  <a:lnTo>
                    <a:pt x="10038" y="13562"/>
                  </a:lnTo>
                  <a:cubicBezTo>
                    <a:pt x="10073" y="13395"/>
                    <a:pt x="10097" y="13228"/>
                    <a:pt x="10133" y="13050"/>
                  </a:cubicBezTo>
                  <a:cubicBezTo>
                    <a:pt x="10871" y="8811"/>
                    <a:pt x="11562" y="4846"/>
                    <a:pt x="12145" y="1513"/>
                  </a:cubicBezTo>
                  <a:lnTo>
                    <a:pt x="12145" y="1465"/>
                  </a:lnTo>
                  <a:lnTo>
                    <a:pt x="12109" y="1453"/>
                  </a:lnTo>
                  <a:cubicBezTo>
                    <a:pt x="9585" y="691"/>
                    <a:pt x="6978" y="227"/>
                    <a:pt x="4358" y="48"/>
                  </a:cubicBezTo>
                  <a:cubicBezTo>
                    <a:pt x="3406" y="0"/>
                    <a:pt x="2656" y="0"/>
                    <a:pt x="2144"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9;p38">
              <a:extLst>
                <a:ext uri="{FF2B5EF4-FFF2-40B4-BE49-F238E27FC236}">
                  <a16:creationId xmlns:a16="http://schemas.microsoft.com/office/drawing/2014/main" id="{1AA36F10-546F-4427-B3A3-58BE02ED1ECA}"/>
                </a:ext>
              </a:extLst>
            </p:cNvPr>
            <p:cNvSpPr/>
            <p:nvPr/>
          </p:nvSpPr>
          <p:spPr>
            <a:xfrm flipH="1">
              <a:off x="7023591" y="2070181"/>
              <a:ext cx="375996" cy="203977"/>
            </a:xfrm>
            <a:custGeom>
              <a:avLst/>
              <a:gdLst/>
              <a:ahLst/>
              <a:cxnLst/>
              <a:rect l="l" t="t" r="r" b="b"/>
              <a:pathLst>
                <a:path w="9812" h="5323" extrusionOk="0">
                  <a:moveTo>
                    <a:pt x="4037" y="1"/>
                  </a:moveTo>
                  <a:lnTo>
                    <a:pt x="1" y="3632"/>
                  </a:lnTo>
                  <a:lnTo>
                    <a:pt x="310" y="3501"/>
                  </a:lnTo>
                  <a:lnTo>
                    <a:pt x="8550" y="5323"/>
                  </a:lnTo>
                  <a:lnTo>
                    <a:pt x="9812" y="3501"/>
                  </a:lnTo>
                  <a:lnTo>
                    <a:pt x="9609" y="1144"/>
                  </a:lnTo>
                  <a:lnTo>
                    <a:pt x="8347"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60;p38">
              <a:extLst>
                <a:ext uri="{FF2B5EF4-FFF2-40B4-BE49-F238E27FC236}">
                  <a16:creationId xmlns:a16="http://schemas.microsoft.com/office/drawing/2014/main" id="{5DE7CE45-4E1D-4745-803F-06CE08F69BDC}"/>
                </a:ext>
              </a:extLst>
            </p:cNvPr>
            <p:cNvSpPr/>
            <p:nvPr/>
          </p:nvSpPr>
          <p:spPr>
            <a:xfrm flipH="1">
              <a:off x="7023591" y="2070181"/>
              <a:ext cx="375996" cy="203977"/>
            </a:xfrm>
            <a:custGeom>
              <a:avLst/>
              <a:gdLst/>
              <a:ahLst/>
              <a:cxnLst/>
              <a:rect l="l" t="t" r="r" b="b"/>
              <a:pathLst>
                <a:path w="9812" h="5323" extrusionOk="0">
                  <a:moveTo>
                    <a:pt x="4037" y="1"/>
                  </a:moveTo>
                  <a:lnTo>
                    <a:pt x="1" y="3632"/>
                  </a:lnTo>
                  <a:lnTo>
                    <a:pt x="310" y="3501"/>
                  </a:lnTo>
                  <a:lnTo>
                    <a:pt x="8550" y="5323"/>
                  </a:lnTo>
                  <a:lnTo>
                    <a:pt x="9812" y="3501"/>
                  </a:lnTo>
                  <a:lnTo>
                    <a:pt x="9609" y="1144"/>
                  </a:lnTo>
                  <a:lnTo>
                    <a:pt x="834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61;p38">
              <a:extLst>
                <a:ext uri="{FF2B5EF4-FFF2-40B4-BE49-F238E27FC236}">
                  <a16:creationId xmlns:a16="http://schemas.microsoft.com/office/drawing/2014/main" id="{7BFEC2B8-5C4B-4114-BD38-AC95DAD7249E}"/>
                </a:ext>
              </a:extLst>
            </p:cNvPr>
            <p:cNvSpPr/>
            <p:nvPr/>
          </p:nvSpPr>
          <p:spPr>
            <a:xfrm flipH="1">
              <a:off x="6262075" y="1443840"/>
              <a:ext cx="739154" cy="302038"/>
            </a:xfrm>
            <a:custGeom>
              <a:avLst/>
              <a:gdLst/>
              <a:ahLst/>
              <a:cxnLst/>
              <a:rect l="l" t="t" r="r" b="b"/>
              <a:pathLst>
                <a:path w="19289" h="7882" extrusionOk="0">
                  <a:moveTo>
                    <a:pt x="18895" y="0"/>
                  </a:moveTo>
                  <a:cubicBezTo>
                    <a:pt x="18817" y="0"/>
                    <a:pt x="18722" y="17"/>
                    <a:pt x="18609" y="57"/>
                  </a:cubicBezTo>
                  <a:cubicBezTo>
                    <a:pt x="18264" y="176"/>
                    <a:pt x="14514" y="1009"/>
                    <a:pt x="14514" y="1009"/>
                  </a:cubicBezTo>
                  <a:lnTo>
                    <a:pt x="12883" y="1474"/>
                  </a:lnTo>
                  <a:lnTo>
                    <a:pt x="2477" y="2867"/>
                  </a:lnTo>
                  <a:cubicBezTo>
                    <a:pt x="2357" y="2879"/>
                    <a:pt x="2238" y="2902"/>
                    <a:pt x="2119" y="2938"/>
                  </a:cubicBezTo>
                  <a:cubicBezTo>
                    <a:pt x="786" y="3319"/>
                    <a:pt x="0" y="4712"/>
                    <a:pt x="381" y="6046"/>
                  </a:cubicBezTo>
                  <a:cubicBezTo>
                    <a:pt x="381" y="6069"/>
                    <a:pt x="381" y="6081"/>
                    <a:pt x="393" y="6093"/>
                  </a:cubicBezTo>
                  <a:cubicBezTo>
                    <a:pt x="723" y="7182"/>
                    <a:pt x="1720" y="7882"/>
                    <a:pt x="2801" y="7882"/>
                  </a:cubicBezTo>
                  <a:cubicBezTo>
                    <a:pt x="3044" y="7882"/>
                    <a:pt x="3291" y="7846"/>
                    <a:pt x="3536" y="7772"/>
                  </a:cubicBezTo>
                  <a:lnTo>
                    <a:pt x="13275" y="4831"/>
                  </a:lnTo>
                  <a:cubicBezTo>
                    <a:pt x="13895" y="4724"/>
                    <a:pt x="15300" y="4605"/>
                    <a:pt x="15300" y="4605"/>
                  </a:cubicBezTo>
                  <a:lnTo>
                    <a:pt x="15931" y="4522"/>
                  </a:lnTo>
                  <a:lnTo>
                    <a:pt x="15931" y="4522"/>
                  </a:lnTo>
                  <a:cubicBezTo>
                    <a:pt x="15919" y="4557"/>
                    <a:pt x="15907" y="4605"/>
                    <a:pt x="15895" y="4641"/>
                  </a:cubicBezTo>
                  <a:cubicBezTo>
                    <a:pt x="15847" y="4712"/>
                    <a:pt x="15835" y="4795"/>
                    <a:pt x="15835" y="4879"/>
                  </a:cubicBezTo>
                  <a:cubicBezTo>
                    <a:pt x="15859" y="5022"/>
                    <a:pt x="16026" y="5105"/>
                    <a:pt x="16169" y="5141"/>
                  </a:cubicBezTo>
                  <a:cubicBezTo>
                    <a:pt x="16220" y="5149"/>
                    <a:pt x="16272" y="5153"/>
                    <a:pt x="16323" y="5153"/>
                  </a:cubicBezTo>
                  <a:cubicBezTo>
                    <a:pt x="16425" y="5153"/>
                    <a:pt x="16526" y="5137"/>
                    <a:pt x="16621" y="5105"/>
                  </a:cubicBezTo>
                  <a:cubicBezTo>
                    <a:pt x="17097" y="4938"/>
                    <a:pt x="17336" y="4426"/>
                    <a:pt x="17181" y="3950"/>
                  </a:cubicBezTo>
                  <a:cubicBezTo>
                    <a:pt x="17216" y="3879"/>
                    <a:pt x="17228" y="3783"/>
                    <a:pt x="17228" y="3700"/>
                  </a:cubicBezTo>
                  <a:cubicBezTo>
                    <a:pt x="17228" y="3105"/>
                    <a:pt x="16538" y="2617"/>
                    <a:pt x="16538" y="2617"/>
                  </a:cubicBezTo>
                  <a:lnTo>
                    <a:pt x="16752" y="2557"/>
                  </a:lnTo>
                  <a:cubicBezTo>
                    <a:pt x="16752" y="2557"/>
                    <a:pt x="17431" y="2640"/>
                    <a:pt x="17800" y="3736"/>
                  </a:cubicBezTo>
                  <a:cubicBezTo>
                    <a:pt x="17847" y="3891"/>
                    <a:pt x="17967" y="4033"/>
                    <a:pt x="18109" y="4117"/>
                  </a:cubicBezTo>
                  <a:cubicBezTo>
                    <a:pt x="18166" y="4157"/>
                    <a:pt x="18240" y="4176"/>
                    <a:pt x="18311" y="4176"/>
                  </a:cubicBezTo>
                  <a:cubicBezTo>
                    <a:pt x="18344" y="4176"/>
                    <a:pt x="18377" y="4172"/>
                    <a:pt x="18407" y="4164"/>
                  </a:cubicBezTo>
                  <a:cubicBezTo>
                    <a:pt x="18669" y="4069"/>
                    <a:pt x="18669" y="3855"/>
                    <a:pt x="18455" y="3176"/>
                  </a:cubicBezTo>
                  <a:cubicBezTo>
                    <a:pt x="18228" y="2486"/>
                    <a:pt x="17800" y="1902"/>
                    <a:pt x="17347" y="1747"/>
                  </a:cubicBezTo>
                  <a:cubicBezTo>
                    <a:pt x="17133" y="1664"/>
                    <a:pt x="16919" y="1605"/>
                    <a:pt x="16704" y="1557"/>
                  </a:cubicBezTo>
                  <a:cubicBezTo>
                    <a:pt x="16704" y="1557"/>
                    <a:pt x="18609" y="914"/>
                    <a:pt x="18717" y="866"/>
                  </a:cubicBezTo>
                  <a:cubicBezTo>
                    <a:pt x="19062" y="724"/>
                    <a:pt x="19288" y="450"/>
                    <a:pt x="19229" y="223"/>
                  </a:cubicBezTo>
                  <a:cubicBezTo>
                    <a:pt x="19194" y="112"/>
                    <a:pt x="19098" y="0"/>
                    <a:pt x="18895"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62;p38">
              <a:extLst>
                <a:ext uri="{FF2B5EF4-FFF2-40B4-BE49-F238E27FC236}">
                  <a16:creationId xmlns:a16="http://schemas.microsoft.com/office/drawing/2014/main" id="{C49D4F85-21CC-40A7-B789-A291523C535A}"/>
                </a:ext>
              </a:extLst>
            </p:cNvPr>
            <p:cNvSpPr/>
            <p:nvPr/>
          </p:nvSpPr>
          <p:spPr>
            <a:xfrm flipH="1">
              <a:off x="6377046" y="1488869"/>
              <a:ext cx="121398" cy="67137"/>
            </a:xfrm>
            <a:custGeom>
              <a:avLst/>
              <a:gdLst/>
              <a:ahLst/>
              <a:cxnLst/>
              <a:rect l="l" t="t" r="r" b="b"/>
              <a:pathLst>
                <a:path w="3168" h="1752" extrusionOk="0">
                  <a:moveTo>
                    <a:pt x="1406" y="1"/>
                  </a:moveTo>
                  <a:lnTo>
                    <a:pt x="1" y="561"/>
                  </a:lnTo>
                  <a:cubicBezTo>
                    <a:pt x="48" y="775"/>
                    <a:pt x="227" y="942"/>
                    <a:pt x="453" y="965"/>
                  </a:cubicBezTo>
                  <a:cubicBezTo>
                    <a:pt x="667" y="1013"/>
                    <a:pt x="894" y="989"/>
                    <a:pt x="1108" y="1013"/>
                  </a:cubicBezTo>
                  <a:cubicBezTo>
                    <a:pt x="1751" y="1096"/>
                    <a:pt x="2263" y="1692"/>
                    <a:pt x="2906" y="1751"/>
                  </a:cubicBezTo>
                  <a:cubicBezTo>
                    <a:pt x="3001" y="1751"/>
                    <a:pt x="3120" y="1751"/>
                    <a:pt x="3144" y="1644"/>
                  </a:cubicBezTo>
                  <a:cubicBezTo>
                    <a:pt x="3168" y="1549"/>
                    <a:pt x="3096" y="1489"/>
                    <a:pt x="3037" y="1442"/>
                  </a:cubicBezTo>
                  <a:lnTo>
                    <a:pt x="1406"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63;p38">
              <a:extLst>
                <a:ext uri="{FF2B5EF4-FFF2-40B4-BE49-F238E27FC236}">
                  <a16:creationId xmlns:a16="http://schemas.microsoft.com/office/drawing/2014/main" id="{AE4E04E9-B8CF-4C21-AC92-66BC5C36AD6C}"/>
                </a:ext>
              </a:extLst>
            </p:cNvPr>
            <p:cNvSpPr/>
            <p:nvPr/>
          </p:nvSpPr>
          <p:spPr>
            <a:xfrm flipH="1">
              <a:off x="6375207" y="1488869"/>
              <a:ext cx="124157" cy="69398"/>
            </a:xfrm>
            <a:custGeom>
              <a:avLst/>
              <a:gdLst/>
              <a:ahLst/>
              <a:cxnLst/>
              <a:rect l="l" t="t" r="r" b="b"/>
              <a:pathLst>
                <a:path w="3240" h="1811" extrusionOk="0">
                  <a:moveTo>
                    <a:pt x="1442" y="1"/>
                  </a:moveTo>
                  <a:cubicBezTo>
                    <a:pt x="1430" y="13"/>
                    <a:pt x="1489" y="72"/>
                    <a:pt x="1596" y="168"/>
                  </a:cubicBezTo>
                  <a:lnTo>
                    <a:pt x="2061" y="608"/>
                  </a:lnTo>
                  <a:lnTo>
                    <a:pt x="2763" y="1251"/>
                  </a:lnTo>
                  <a:lnTo>
                    <a:pt x="2966" y="1430"/>
                  </a:lnTo>
                  <a:cubicBezTo>
                    <a:pt x="3037" y="1489"/>
                    <a:pt x="3097" y="1561"/>
                    <a:pt x="3108" y="1608"/>
                  </a:cubicBezTo>
                  <a:cubicBezTo>
                    <a:pt x="3120" y="1656"/>
                    <a:pt x="3037" y="1680"/>
                    <a:pt x="2954" y="1680"/>
                  </a:cubicBezTo>
                  <a:cubicBezTo>
                    <a:pt x="2858" y="1668"/>
                    <a:pt x="2763" y="1656"/>
                    <a:pt x="2668" y="1632"/>
                  </a:cubicBezTo>
                  <a:cubicBezTo>
                    <a:pt x="2323" y="1477"/>
                    <a:pt x="1977" y="1299"/>
                    <a:pt x="1644" y="1108"/>
                  </a:cubicBezTo>
                  <a:cubicBezTo>
                    <a:pt x="1477" y="1037"/>
                    <a:pt x="1311" y="989"/>
                    <a:pt x="1144" y="965"/>
                  </a:cubicBezTo>
                  <a:cubicBezTo>
                    <a:pt x="989" y="953"/>
                    <a:pt x="846" y="942"/>
                    <a:pt x="691" y="942"/>
                  </a:cubicBezTo>
                  <a:cubicBezTo>
                    <a:pt x="666" y="945"/>
                    <a:pt x="640" y="946"/>
                    <a:pt x="614" y="946"/>
                  </a:cubicBezTo>
                  <a:cubicBezTo>
                    <a:pt x="438" y="946"/>
                    <a:pt x="267" y="876"/>
                    <a:pt x="132" y="751"/>
                  </a:cubicBezTo>
                  <a:cubicBezTo>
                    <a:pt x="84" y="692"/>
                    <a:pt x="49" y="620"/>
                    <a:pt x="25" y="549"/>
                  </a:cubicBezTo>
                  <a:lnTo>
                    <a:pt x="25" y="549"/>
                  </a:lnTo>
                  <a:cubicBezTo>
                    <a:pt x="25" y="549"/>
                    <a:pt x="1" y="656"/>
                    <a:pt x="96" y="787"/>
                  </a:cubicBezTo>
                  <a:cubicBezTo>
                    <a:pt x="242" y="944"/>
                    <a:pt x="441" y="1038"/>
                    <a:pt x="654" y="1038"/>
                  </a:cubicBezTo>
                  <a:cubicBezTo>
                    <a:pt x="666" y="1038"/>
                    <a:pt x="679" y="1037"/>
                    <a:pt x="691" y="1037"/>
                  </a:cubicBezTo>
                  <a:cubicBezTo>
                    <a:pt x="822" y="1049"/>
                    <a:pt x="977" y="1049"/>
                    <a:pt x="1132" y="1073"/>
                  </a:cubicBezTo>
                  <a:cubicBezTo>
                    <a:pt x="1287" y="1096"/>
                    <a:pt x="1453" y="1144"/>
                    <a:pt x="1596" y="1215"/>
                  </a:cubicBezTo>
                  <a:cubicBezTo>
                    <a:pt x="1930" y="1418"/>
                    <a:pt x="2275" y="1596"/>
                    <a:pt x="2632" y="1751"/>
                  </a:cubicBezTo>
                  <a:cubicBezTo>
                    <a:pt x="2739" y="1787"/>
                    <a:pt x="2846" y="1799"/>
                    <a:pt x="2942" y="1811"/>
                  </a:cubicBezTo>
                  <a:cubicBezTo>
                    <a:pt x="3001" y="1811"/>
                    <a:pt x="3061" y="1811"/>
                    <a:pt x="3120" y="1787"/>
                  </a:cubicBezTo>
                  <a:cubicBezTo>
                    <a:pt x="3192" y="1751"/>
                    <a:pt x="3239" y="1680"/>
                    <a:pt x="3227" y="1608"/>
                  </a:cubicBezTo>
                  <a:cubicBezTo>
                    <a:pt x="3216" y="1465"/>
                    <a:pt x="3108" y="1406"/>
                    <a:pt x="3049" y="1346"/>
                  </a:cubicBezTo>
                  <a:lnTo>
                    <a:pt x="2835" y="1168"/>
                  </a:lnTo>
                  <a:lnTo>
                    <a:pt x="2120" y="549"/>
                  </a:lnTo>
                  <a:cubicBezTo>
                    <a:pt x="1918" y="370"/>
                    <a:pt x="1751" y="239"/>
                    <a:pt x="1632" y="144"/>
                  </a:cubicBezTo>
                  <a:cubicBezTo>
                    <a:pt x="1573" y="84"/>
                    <a:pt x="1501" y="37"/>
                    <a:pt x="1442"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64;p38">
              <a:extLst>
                <a:ext uri="{FF2B5EF4-FFF2-40B4-BE49-F238E27FC236}">
                  <a16:creationId xmlns:a16="http://schemas.microsoft.com/office/drawing/2014/main" id="{FE50D6F2-CA66-4EFE-A261-811848541FBA}"/>
                </a:ext>
              </a:extLst>
            </p:cNvPr>
            <p:cNvSpPr/>
            <p:nvPr/>
          </p:nvSpPr>
          <p:spPr>
            <a:xfrm flipH="1">
              <a:off x="6290781" y="1539761"/>
              <a:ext cx="77176" cy="65067"/>
            </a:xfrm>
            <a:custGeom>
              <a:avLst/>
              <a:gdLst/>
              <a:ahLst/>
              <a:cxnLst/>
              <a:rect l="l" t="t" r="r" b="b"/>
              <a:pathLst>
                <a:path w="2014" h="1698" extrusionOk="0">
                  <a:moveTo>
                    <a:pt x="257" y="1"/>
                  </a:moveTo>
                  <a:cubicBezTo>
                    <a:pt x="203" y="1"/>
                    <a:pt x="150" y="6"/>
                    <a:pt x="96" y="18"/>
                  </a:cubicBezTo>
                  <a:cubicBezTo>
                    <a:pt x="37" y="66"/>
                    <a:pt x="1" y="90"/>
                    <a:pt x="1" y="90"/>
                  </a:cubicBezTo>
                  <a:cubicBezTo>
                    <a:pt x="66" y="78"/>
                    <a:pt x="135" y="72"/>
                    <a:pt x="205" y="72"/>
                  </a:cubicBezTo>
                  <a:cubicBezTo>
                    <a:pt x="275" y="72"/>
                    <a:pt x="346" y="78"/>
                    <a:pt x="418" y="90"/>
                  </a:cubicBezTo>
                  <a:cubicBezTo>
                    <a:pt x="549" y="137"/>
                    <a:pt x="680" y="209"/>
                    <a:pt x="763" y="328"/>
                  </a:cubicBezTo>
                  <a:cubicBezTo>
                    <a:pt x="882" y="471"/>
                    <a:pt x="965" y="638"/>
                    <a:pt x="1025" y="816"/>
                  </a:cubicBezTo>
                  <a:cubicBezTo>
                    <a:pt x="1084" y="995"/>
                    <a:pt x="1168" y="1173"/>
                    <a:pt x="1263" y="1328"/>
                  </a:cubicBezTo>
                  <a:cubicBezTo>
                    <a:pt x="1334" y="1471"/>
                    <a:pt x="1453" y="1578"/>
                    <a:pt x="1596" y="1661"/>
                  </a:cubicBezTo>
                  <a:cubicBezTo>
                    <a:pt x="1644" y="1685"/>
                    <a:pt x="1698" y="1697"/>
                    <a:pt x="1753" y="1697"/>
                  </a:cubicBezTo>
                  <a:cubicBezTo>
                    <a:pt x="1808" y="1697"/>
                    <a:pt x="1864" y="1685"/>
                    <a:pt x="1918" y="1661"/>
                  </a:cubicBezTo>
                  <a:cubicBezTo>
                    <a:pt x="1989" y="1626"/>
                    <a:pt x="2013" y="1590"/>
                    <a:pt x="2001" y="1590"/>
                  </a:cubicBezTo>
                  <a:lnTo>
                    <a:pt x="2001" y="1590"/>
                  </a:lnTo>
                  <a:cubicBezTo>
                    <a:pt x="2001" y="1590"/>
                    <a:pt x="1965" y="1602"/>
                    <a:pt x="1906" y="1638"/>
                  </a:cubicBezTo>
                  <a:cubicBezTo>
                    <a:pt x="1874" y="1646"/>
                    <a:pt x="1841" y="1650"/>
                    <a:pt x="1808" y="1650"/>
                  </a:cubicBezTo>
                  <a:cubicBezTo>
                    <a:pt x="1742" y="1650"/>
                    <a:pt x="1676" y="1634"/>
                    <a:pt x="1620" y="1602"/>
                  </a:cubicBezTo>
                  <a:cubicBezTo>
                    <a:pt x="1501" y="1530"/>
                    <a:pt x="1394" y="1411"/>
                    <a:pt x="1322" y="1292"/>
                  </a:cubicBezTo>
                  <a:cubicBezTo>
                    <a:pt x="1227" y="1126"/>
                    <a:pt x="1144" y="959"/>
                    <a:pt x="1084" y="780"/>
                  </a:cubicBezTo>
                  <a:cubicBezTo>
                    <a:pt x="1025" y="602"/>
                    <a:pt x="930" y="423"/>
                    <a:pt x="811" y="280"/>
                  </a:cubicBezTo>
                  <a:cubicBezTo>
                    <a:pt x="715" y="149"/>
                    <a:pt x="572" y="54"/>
                    <a:pt x="418" y="18"/>
                  </a:cubicBezTo>
                  <a:cubicBezTo>
                    <a:pt x="364" y="6"/>
                    <a:pt x="310" y="1"/>
                    <a:pt x="257"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65;p38">
              <a:extLst>
                <a:ext uri="{FF2B5EF4-FFF2-40B4-BE49-F238E27FC236}">
                  <a16:creationId xmlns:a16="http://schemas.microsoft.com/office/drawing/2014/main" id="{5FBD58F9-0FCF-4AA4-BA58-611033DB3DD3}"/>
                </a:ext>
              </a:extLst>
            </p:cNvPr>
            <p:cNvSpPr/>
            <p:nvPr/>
          </p:nvSpPr>
          <p:spPr>
            <a:xfrm flipH="1">
              <a:off x="6278481" y="1474728"/>
              <a:ext cx="97678" cy="35638"/>
            </a:xfrm>
            <a:custGeom>
              <a:avLst/>
              <a:gdLst/>
              <a:ahLst/>
              <a:cxnLst/>
              <a:rect l="l" t="t" r="r" b="b"/>
              <a:pathLst>
                <a:path w="2549" h="930" extrusionOk="0">
                  <a:moveTo>
                    <a:pt x="2549" y="1"/>
                  </a:moveTo>
                  <a:lnTo>
                    <a:pt x="2549" y="1"/>
                  </a:lnTo>
                  <a:cubicBezTo>
                    <a:pt x="2429" y="37"/>
                    <a:pt x="2298" y="72"/>
                    <a:pt x="2179" y="132"/>
                  </a:cubicBezTo>
                  <a:lnTo>
                    <a:pt x="1275" y="465"/>
                  </a:lnTo>
                  <a:lnTo>
                    <a:pt x="370" y="787"/>
                  </a:lnTo>
                  <a:cubicBezTo>
                    <a:pt x="239" y="811"/>
                    <a:pt x="120" y="870"/>
                    <a:pt x="1" y="930"/>
                  </a:cubicBezTo>
                  <a:cubicBezTo>
                    <a:pt x="132" y="906"/>
                    <a:pt x="263" y="882"/>
                    <a:pt x="382" y="834"/>
                  </a:cubicBezTo>
                  <a:cubicBezTo>
                    <a:pt x="620" y="763"/>
                    <a:pt x="953" y="668"/>
                    <a:pt x="1298" y="537"/>
                  </a:cubicBezTo>
                  <a:cubicBezTo>
                    <a:pt x="1656" y="406"/>
                    <a:pt x="1977" y="287"/>
                    <a:pt x="2203" y="179"/>
                  </a:cubicBezTo>
                  <a:cubicBezTo>
                    <a:pt x="2322" y="132"/>
                    <a:pt x="2441" y="72"/>
                    <a:pt x="2549"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66;p38">
              <a:extLst>
                <a:ext uri="{FF2B5EF4-FFF2-40B4-BE49-F238E27FC236}">
                  <a16:creationId xmlns:a16="http://schemas.microsoft.com/office/drawing/2014/main" id="{3F06F511-7BE7-4748-B598-8CA47CF14636}"/>
                </a:ext>
              </a:extLst>
            </p:cNvPr>
            <p:cNvSpPr/>
            <p:nvPr/>
          </p:nvSpPr>
          <p:spPr>
            <a:xfrm flipH="1">
              <a:off x="6345082" y="1565552"/>
              <a:ext cx="53878" cy="53763"/>
            </a:xfrm>
            <a:custGeom>
              <a:avLst/>
              <a:gdLst/>
              <a:ahLst/>
              <a:cxnLst/>
              <a:rect l="l" t="t" r="r" b="b"/>
              <a:pathLst>
                <a:path w="1406" h="1403" extrusionOk="0">
                  <a:moveTo>
                    <a:pt x="536" y="0"/>
                  </a:moveTo>
                  <a:cubicBezTo>
                    <a:pt x="536" y="0"/>
                    <a:pt x="560" y="36"/>
                    <a:pt x="619" y="95"/>
                  </a:cubicBezTo>
                  <a:cubicBezTo>
                    <a:pt x="703" y="167"/>
                    <a:pt x="738" y="274"/>
                    <a:pt x="738" y="381"/>
                  </a:cubicBezTo>
                  <a:cubicBezTo>
                    <a:pt x="727" y="453"/>
                    <a:pt x="679" y="512"/>
                    <a:pt x="607" y="536"/>
                  </a:cubicBezTo>
                  <a:cubicBezTo>
                    <a:pt x="536" y="572"/>
                    <a:pt x="453" y="596"/>
                    <a:pt x="357" y="607"/>
                  </a:cubicBezTo>
                  <a:cubicBezTo>
                    <a:pt x="250" y="619"/>
                    <a:pt x="155" y="679"/>
                    <a:pt x="84" y="762"/>
                  </a:cubicBezTo>
                  <a:cubicBezTo>
                    <a:pt x="12" y="857"/>
                    <a:pt x="0" y="988"/>
                    <a:pt x="36" y="1096"/>
                  </a:cubicBezTo>
                  <a:cubicBezTo>
                    <a:pt x="72" y="1215"/>
                    <a:pt x="155" y="1298"/>
                    <a:pt x="262" y="1346"/>
                  </a:cubicBezTo>
                  <a:cubicBezTo>
                    <a:pt x="332" y="1380"/>
                    <a:pt x="414" y="1403"/>
                    <a:pt x="496" y="1403"/>
                  </a:cubicBezTo>
                  <a:cubicBezTo>
                    <a:pt x="525" y="1403"/>
                    <a:pt x="555" y="1400"/>
                    <a:pt x="584" y="1393"/>
                  </a:cubicBezTo>
                  <a:cubicBezTo>
                    <a:pt x="750" y="1358"/>
                    <a:pt x="905" y="1298"/>
                    <a:pt x="1060" y="1215"/>
                  </a:cubicBezTo>
                  <a:cubicBezTo>
                    <a:pt x="1167" y="1167"/>
                    <a:pt x="1262" y="1096"/>
                    <a:pt x="1346" y="1012"/>
                  </a:cubicBezTo>
                  <a:cubicBezTo>
                    <a:pt x="1369" y="977"/>
                    <a:pt x="1393" y="941"/>
                    <a:pt x="1405" y="905"/>
                  </a:cubicBezTo>
                  <a:lnTo>
                    <a:pt x="1405" y="905"/>
                  </a:lnTo>
                  <a:cubicBezTo>
                    <a:pt x="1405" y="905"/>
                    <a:pt x="1369" y="941"/>
                    <a:pt x="1322" y="988"/>
                  </a:cubicBezTo>
                  <a:cubicBezTo>
                    <a:pt x="1227" y="1060"/>
                    <a:pt x="1131" y="1119"/>
                    <a:pt x="1036" y="1167"/>
                  </a:cubicBezTo>
                  <a:cubicBezTo>
                    <a:pt x="893" y="1238"/>
                    <a:pt x="727" y="1298"/>
                    <a:pt x="572" y="1322"/>
                  </a:cubicBezTo>
                  <a:cubicBezTo>
                    <a:pt x="546" y="1326"/>
                    <a:pt x="520" y="1329"/>
                    <a:pt x="494" y="1329"/>
                  </a:cubicBezTo>
                  <a:cubicBezTo>
                    <a:pt x="322" y="1329"/>
                    <a:pt x="170" y="1227"/>
                    <a:pt x="107" y="1072"/>
                  </a:cubicBezTo>
                  <a:cubicBezTo>
                    <a:pt x="72" y="988"/>
                    <a:pt x="84" y="881"/>
                    <a:pt x="131" y="798"/>
                  </a:cubicBezTo>
                  <a:cubicBezTo>
                    <a:pt x="191" y="738"/>
                    <a:pt x="274" y="691"/>
                    <a:pt x="369" y="679"/>
                  </a:cubicBezTo>
                  <a:cubicBezTo>
                    <a:pt x="465" y="667"/>
                    <a:pt x="548" y="631"/>
                    <a:pt x="631" y="596"/>
                  </a:cubicBezTo>
                  <a:cubicBezTo>
                    <a:pt x="715" y="560"/>
                    <a:pt x="774" y="476"/>
                    <a:pt x="786" y="393"/>
                  </a:cubicBezTo>
                  <a:cubicBezTo>
                    <a:pt x="786" y="262"/>
                    <a:pt x="727" y="155"/>
                    <a:pt x="631" y="72"/>
                  </a:cubicBezTo>
                  <a:cubicBezTo>
                    <a:pt x="584" y="36"/>
                    <a:pt x="536" y="0"/>
                    <a:pt x="536"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67;p38">
              <a:extLst>
                <a:ext uri="{FF2B5EF4-FFF2-40B4-BE49-F238E27FC236}">
                  <a16:creationId xmlns:a16="http://schemas.microsoft.com/office/drawing/2014/main" id="{FBE34BAE-1090-4BC8-B21B-39140FD18A75}"/>
                </a:ext>
              </a:extLst>
            </p:cNvPr>
            <p:cNvSpPr/>
            <p:nvPr/>
          </p:nvSpPr>
          <p:spPr>
            <a:xfrm flipH="1">
              <a:off x="6339602" y="1597015"/>
              <a:ext cx="56177" cy="47708"/>
            </a:xfrm>
            <a:custGeom>
              <a:avLst/>
              <a:gdLst/>
              <a:ahLst/>
              <a:cxnLst/>
              <a:rect l="l" t="t" r="r" b="b"/>
              <a:pathLst>
                <a:path w="1466" h="1245" extrusionOk="0">
                  <a:moveTo>
                    <a:pt x="1370" y="1"/>
                  </a:moveTo>
                  <a:cubicBezTo>
                    <a:pt x="1394" y="132"/>
                    <a:pt x="1406" y="275"/>
                    <a:pt x="1394" y="406"/>
                  </a:cubicBezTo>
                  <a:cubicBezTo>
                    <a:pt x="1358" y="727"/>
                    <a:pt x="1132" y="1001"/>
                    <a:pt x="822" y="1108"/>
                  </a:cubicBezTo>
                  <a:cubicBezTo>
                    <a:pt x="745" y="1138"/>
                    <a:pt x="658" y="1153"/>
                    <a:pt x="572" y="1153"/>
                  </a:cubicBezTo>
                  <a:cubicBezTo>
                    <a:pt x="486" y="1153"/>
                    <a:pt x="399" y="1138"/>
                    <a:pt x="322" y="1108"/>
                  </a:cubicBezTo>
                  <a:cubicBezTo>
                    <a:pt x="191" y="1048"/>
                    <a:pt x="96" y="929"/>
                    <a:pt x="72" y="798"/>
                  </a:cubicBezTo>
                  <a:cubicBezTo>
                    <a:pt x="60" y="703"/>
                    <a:pt x="84" y="608"/>
                    <a:pt x="143" y="537"/>
                  </a:cubicBezTo>
                  <a:cubicBezTo>
                    <a:pt x="191" y="501"/>
                    <a:pt x="239" y="489"/>
                    <a:pt x="227" y="477"/>
                  </a:cubicBezTo>
                  <a:lnTo>
                    <a:pt x="227" y="477"/>
                  </a:lnTo>
                  <a:cubicBezTo>
                    <a:pt x="227" y="477"/>
                    <a:pt x="191" y="477"/>
                    <a:pt x="132" y="525"/>
                  </a:cubicBezTo>
                  <a:cubicBezTo>
                    <a:pt x="48" y="596"/>
                    <a:pt x="1" y="703"/>
                    <a:pt x="13" y="810"/>
                  </a:cubicBezTo>
                  <a:cubicBezTo>
                    <a:pt x="36" y="977"/>
                    <a:pt x="132" y="1120"/>
                    <a:pt x="286" y="1191"/>
                  </a:cubicBezTo>
                  <a:cubicBezTo>
                    <a:pt x="376" y="1227"/>
                    <a:pt x="471" y="1245"/>
                    <a:pt x="566" y="1245"/>
                  </a:cubicBezTo>
                  <a:cubicBezTo>
                    <a:pt x="661" y="1245"/>
                    <a:pt x="757" y="1227"/>
                    <a:pt x="846" y="1191"/>
                  </a:cubicBezTo>
                  <a:cubicBezTo>
                    <a:pt x="1036" y="1120"/>
                    <a:pt x="1191" y="1001"/>
                    <a:pt x="1298" y="846"/>
                  </a:cubicBezTo>
                  <a:cubicBezTo>
                    <a:pt x="1394" y="715"/>
                    <a:pt x="1441" y="560"/>
                    <a:pt x="1453" y="406"/>
                  </a:cubicBezTo>
                  <a:cubicBezTo>
                    <a:pt x="1465" y="310"/>
                    <a:pt x="1453" y="203"/>
                    <a:pt x="1417" y="108"/>
                  </a:cubicBezTo>
                  <a:cubicBezTo>
                    <a:pt x="1406" y="60"/>
                    <a:pt x="1394" y="36"/>
                    <a:pt x="1370"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68;p38">
              <a:extLst>
                <a:ext uri="{FF2B5EF4-FFF2-40B4-BE49-F238E27FC236}">
                  <a16:creationId xmlns:a16="http://schemas.microsoft.com/office/drawing/2014/main" id="{063B6E1D-A16B-4F3A-9BDB-664E99D0F71F}"/>
                </a:ext>
              </a:extLst>
            </p:cNvPr>
            <p:cNvSpPr/>
            <p:nvPr/>
          </p:nvSpPr>
          <p:spPr>
            <a:xfrm flipH="1">
              <a:off x="6436364" y="1535431"/>
              <a:ext cx="38818" cy="47095"/>
            </a:xfrm>
            <a:custGeom>
              <a:avLst/>
              <a:gdLst/>
              <a:ahLst/>
              <a:cxnLst/>
              <a:rect l="l" t="t" r="r" b="b"/>
              <a:pathLst>
                <a:path w="1013" h="1229" extrusionOk="0">
                  <a:moveTo>
                    <a:pt x="1013" y="0"/>
                  </a:moveTo>
                  <a:lnTo>
                    <a:pt x="1013" y="0"/>
                  </a:lnTo>
                  <a:cubicBezTo>
                    <a:pt x="799" y="227"/>
                    <a:pt x="561" y="429"/>
                    <a:pt x="310" y="608"/>
                  </a:cubicBezTo>
                  <a:cubicBezTo>
                    <a:pt x="227" y="655"/>
                    <a:pt x="156" y="703"/>
                    <a:pt x="84" y="739"/>
                  </a:cubicBezTo>
                  <a:lnTo>
                    <a:pt x="1" y="786"/>
                  </a:lnTo>
                  <a:lnTo>
                    <a:pt x="84" y="810"/>
                  </a:lnTo>
                  <a:cubicBezTo>
                    <a:pt x="227" y="858"/>
                    <a:pt x="358" y="953"/>
                    <a:pt x="453" y="1072"/>
                  </a:cubicBezTo>
                  <a:cubicBezTo>
                    <a:pt x="531" y="1160"/>
                    <a:pt x="557" y="1228"/>
                    <a:pt x="570" y="1228"/>
                  </a:cubicBezTo>
                  <a:cubicBezTo>
                    <a:pt x="571" y="1228"/>
                    <a:pt x="572" y="1228"/>
                    <a:pt x="572" y="1227"/>
                  </a:cubicBezTo>
                  <a:cubicBezTo>
                    <a:pt x="572" y="1227"/>
                    <a:pt x="572" y="1155"/>
                    <a:pt x="501" y="1048"/>
                  </a:cubicBezTo>
                  <a:cubicBezTo>
                    <a:pt x="431" y="929"/>
                    <a:pt x="329" y="835"/>
                    <a:pt x="200" y="772"/>
                  </a:cubicBezTo>
                  <a:lnTo>
                    <a:pt x="200" y="772"/>
                  </a:lnTo>
                  <a:cubicBezTo>
                    <a:pt x="256" y="744"/>
                    <a:pt x="310" y="711"/>
                    <a:pt x="358" y="679"/>
                  </a:cubicBezTo>
                  <a:cubicBezTo>
                    <a:pt x="632" y="524"/>
                    <a:pt x="858" y="286"/>
                    <a:pt x="1013"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69;p38">
              <a:extLst>
                <a:ext uri="{FF2B5EF4-FFF2-40B4-BE49-F238E27FC236}">
                  <a16:creationId xmlns:a16="http://schemas.microsoft.com/office/drawing/2014/main" id="{72FA75B0-F961-4895-8518-B6E1195F2F51}"/>
                </a:ext>
              </a:extLst>
            </p:cNvPr>
            <p:cNvSpPr/>
            <p:nvPr/>
          </p:nvSpPr>
          <p:spPr>
            <a:xfrm flipH="1">
              <a:off x="6328218" y="1539953"/>
              <a:ext cx="6859" cy="23375"/>
            </a:xfrm>
            <a:custGeom>
              <a:avLst/>
              <a:gdLst/>
              <a:ahLst/>
              <a:cxnLst/>
              <a:rect l="l" t="t" r="r" b="b"/>
              <a:pathLst>
                <a:path w="179" h="610" extrusionOk="0">
                  <a:moveTo>
                    <a:pt x="153" y="1"/>
                  </a:moveTo>
                  <a:cubicBezTo>
                    <a:pt x="133" y="1"/>
                    <a:pt x="35" y="117"/>
                    <a:pt x="12" y="299"/>
                  </a:cubicBezTo>
                  <a:cubicBezTo>
                    <a:pt x="1" y="482"/>
                    <a:pt x="88" y="609"/>
                    <a:pt x="116" y="609"/>
                  </a:cubicBezTo>
                  <a:cubicBezTo>
                    <a:pt x="117" y="609"/>
                    <a:pt x="118" y="609"/>
                    <a:pt x="119" y="609"/>
                  </a:cubicBezTo>
                  <a:cubicBezTo>
                    <a:pt x="131" y="609"/>
                    <a:pt x="83" y="478"/>
                    <a:pt x="95" y="299"/>
                  </a:cubicBezTo>
                  <a:cubicBezTo>
                    <a:pt x="107" y="132"/>
                    <a:pt x="179" y="13"/>
                    <a:pt x="155" y="1"/>
                  </a:cubicBezTo>
                  <a:cubicBezTo>
                    <a:pt x="154" y="1"/>
                    <a:pt x="154" y="1"/>
                    <a:pt x="153"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70;p38">
              <a:extLst>
                <a:ext uri="{FF2B5EF4-FFF2-40B4-BE49-F238E27FC236}">
                  <a16:creationId xmlns:a16="http://schemas.microsoft.com/office/drawing/2014/main" id="{F57B77A4-DC10-4093-BF7B-3BD6E4B04DAA}"/>
                </a:ext>
              </a:extLst>
            </p:cNvPr>
            <p:cNvSpPr/>
            <p:nvPr/>
          </p:nvSpPr>
          <p:spPr>
            <a:xfrm flipH="1">
              <a:off x="8189804" y="1537079"/>
              <a:ext cx="298436" cy="221949"/>
            </a:xfrm>
            <a:custGeom>
              <a:avLst/>
              <a:gdLst/>
              <a:ahLst/>
              <a:cxnLst/>
              <a:rect l="l" t="t" r="r" b="b"/>
              <a:pathLst>
                <a:path w="7788" h="5792" extrusionOk="0">
                  <a:moveTo>
                    <a:pt x="3153" y="1"/>
                  </a:moveTo>
                  <a:cubicBezTo>
                    <a:pt x="3139" y="1"/>
                    <a:pt x="3128" y="2"/>
                    <a:pt x="3120" y="5"/>
                  </a:cubicBezTo>
                  <a:cubicBezTo>
                    <a:pt x="2918" y="65"/>
                    <a:pt x="1" y="565"/>
                    <a:pt x="322" y="910"/>
                  </a:cubicBezTo>
                  <a:cubicBezTo>
                    <a:pt x="426" y="1018"/>
                    <a:pt x="695" y="1055"/>
                    <a:pt x="1017" y="1055"/>
                  </a:cubicBezTo>
                  <a:cubicBezTo>
                    <a:pt x="1727" y="1055"/>
                    <a:pt x="2691" y="874"/>
                    <a:pt x="2691" y="874"/>
                  </a:cubicBezTo>
                  <a:lnTo>
                    <a:pt x="2965" y="1017"/>
                  </a:lnTo>
                  <a:cubicBezTo>
                    <a:pt x="2965" y="1017"/>
                    <a:pt x="1215" y="1291"/>
                    <a:pt x="846" y="1505"/>
                  </a:cubicBezTo>
                  <a:cubicBezTo>
                    <a:pt x="492" y="1711"/>
                    <a:pt x="598" y="2091"/>
                    <a:pt x="900" y="2091"/>
                  </a:cubicBezTo>
                  <a:cubicBezTo>
                    <a:pt x="914" y="2091"/>
                    <a:pt x="927" y="2090"/>
                    <a:pt x="941" y="2089"/>
                  </a:cubicBezTo>
                  <a:cubicBezTo>
                    <a:pt x="1239" y="2057"/>
                    <a:pt x="2478" y="1816"/>
                    <a:pt x="2806" y="1816"/>
                  </a:cubicBezTo>
                  <a:cubicBezTo>
                    <a:pt x="2846" y="1816"/>
                    <a:pt x="2872" y="1819"/>
                    <a:pt x="2882" y="1827"/>
                  </a:cubicBezTo>
                  <a:cubicBezTo>
                    <a:pt x="2965" y="1886"/>
                    <a:pt x="1215" y="2231"/>
                    <a:pt x="1036" y="2351"/>
                  </a:cubicBezTo>
                  <a:cubicBezTo>
                    <a:pt x="781" y="2490"/>
                    <a:pt x="752" y="2923"/>
                    <a:pt x="1048" y="2923"/>
                  </a:cubicBezTo>
                  <a:cubicBezTo>
                    <a:pt x="1056" y="2923"/>
                    <a:pt x="1064" y="2923"/>
                    <a:pt x="1072" y="2922"/>
                  </a:cubicBezTo>
                  <a:cubicBezTo>
                    <a:pt x="1263" y="2910"/>
                    <a:pt x="2917" y="2482"/>
                    <a:pt x="2918" y="2482"/>
                  </a:cubicBezTo>
                  <a:lnTo>
                    <a:pt x="2918" y="2482"/>
                  </a:lnTo>
                  <a:cubicBezTo>
                    <a:pt x="2429" y="2660"/>
                    <a:pt x="1953" y="2874"/>
                    <a:pt x="1477" y="3101"/>
                  </a:cubicBezTo>
                  <a:cubicBezTo>
                    <a:pt x="1301" y="3276"/>
                    <a:pt x="1419" y="3523"/>
                    <a:pt x="1653" y="3523"/>
                  </a:cubicBezTo>
                  <a:cubicBezTo>
                    <a:pt x="1673" y="3523"/>
                    <a:pt x="1694" y="3521"/>
                    <a:pt x="1715" y="3517"/>
                  </a:cubicBezTo>
                  <a:cubicBezTo>
                    <a:pt x="1906" y="3470"/>
                    <a:pt x="2834" y="3029"/>
                    <a:pt x="3096" y="2970"/>
                  </a:cubicBezTo>
                  <a:cubicBezTo>
                    <a:pt x="3096" y="2970"/>
                    <a:pt x="3334" y="3041"/>
                    <a:pt x="3561" y="3529"/>
                  </a:cubicBezTo>
                  <a:cubicBezTo>
                    <a:pt x="3667" y="3766"/>
                    <a:pt x="4128" y="5184"/>
                    <a:pt x="4979" y="5184"/>
                  </a:cubicBezTo>
                  <a:cubicBezTo>
                    <a:pt x="4982" y="5184"/>
                    <a:pt x="4986" y="5184"/>
                    <a:pt x="4989" y="5184"/>
                  </a:cubicBezTo>
                  <a:cubicBezTo>
                    <a:pt x="5003" y="5184"/>
                    <a:pt x="5017" y="5184"/>
                    <a:pt x="5032" y="5184"/>
                  </a:cubicBezTo>
                  <a:cubicBezTo>
                    <a:pt x="5779" y="5184"/>
                    <a:pt x="6501" y="5791"/>
                    <a:pt x="6501" y="5791"/>
                  </a:cubicBezTo>
                  <a:lnTo>
                    <a:pt x="7787" y="3696"/>
                  </a:lnTo>
                  <a:cubicBezTo>
                    <a:pt x="7787" y="3696"/>
                    <a:pt x="6275" y="1231"/>
                    <a:pt x="6001" y="1029"/>
                  </a:cubicBezTo>
                  <a:cubicBezTo>
                    <a:pt x="5738" y="823"/>
                    <a:pt x="3506" y="1"/>
                    <a:pt x="3153"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71;p38">
              <a:extLst>
                <a:ext uri="{FF2B5EF4-FFF2-40B4-BE49-F238E27FC236}">
                  <a16:creationId xmlns:a16="http://schemas.microsoft.com/office/drawing/2014/main" id="{B19F39FA-314C-42DE-BDE1-6D365F1B3F31}"/>
                </a:ext>
              </a:extLst>
            </p:cNvPr>
            <p:cNvSpPr/>
            <p:nvPr/>
          </p:nvSpPr>
          <p:spPr>
            <a:xfrm flipH="1">
              <a:off x="8336262" y="1567353"/>
              <a:ext cx="138757" cy="19658"/>
            </a:xfrm>
            <a:custGeom>
              <a:avLst/>
              <a:gdLst/>
              <a:ahLst/>
              <a:cxnLst/>
              <a:rect l="l" t="t" r="r" b="b"/>
              <a:pathLst>
                <a:path w="3621" h="513" extrusionOk="0">
                  <a:moveTo>
                    <a:pt x="2370" y="1"/>
                  </a:moveTo>
                  <a:lnTo>
                    <a:pt x="1834" y="72"/>
                  </a:lnTo>
                  <a:lnTo>
                    <a:pt x="1120" y="179"/>
                  </a:lnTo>
                  <a:cubicBezTo>
                    <a:pt x="1025" y="185"/>
                    <a:pt x="927" y="188"/>
                    <a:pt x="828" y="188"/>
                  </a:cubicBezTo>
                  <a:cubicBezTo>
                    <a:pt x="730" y="188"/>
                    <a:pt x="632" y="185"/>
                    <a:pt x="537" y="179"/>
                  </a:cubicBezTo>
                  <a:cubicBezTo>
                    <a:pt x="239" y="158"/>
                    <a:pt x="46" y="118"/>
                    <a:pt x="8" y="118"/>
                  </a:cubicBezTo>
                  <a:cubicBezTo>
                    <a:pt x="3" y="118"/>
                    <a:pt x="1" y="119"/>
                    <a:pt x="1" y="120"/>
                  </a:cubicBezTo>
                  <a:cubicBezTo>
                    <a:pt x="156" y="215"/>
                    <a:pt x="346" y="263"/>
                    <a:pt x="525" y="275"/>
                  </a:cubicBezTo>
                  <a:cubicBezTo>
                    <a:pt x="673" y="292"/>
                    <a:pt x="821" y="303"/>
                    <a:pt x="969" y="303"/>
                  </a:cubicBezTo>
                  <a:cubicBezTo>
                    <a:pt x="1023" y="303"/>
                    <a:pt x="1078" y="302"/>
                    <a:pt x="1132" y="299"/>
                  </a:cubicBezTo>
                  <a:cubicBezTo>
                    <a:pt x="1358" y="275"/>
                    <a:pt x="1596" y="239"/>
                    <a:pt x="1846" y="203"/>
                  </a:cubicBezTo>
                  <a:lnTo>
                    <a:pt x="2368" y="124"/>
                  </a:lnTo>
                  <a:lnTo>
                    <a:pt x="2368" y="124"/>
                  </a:lnTo>
                  <a:cubicBezTo>
                    <a:pt x="2782" y="289"/>
                    <a:pt x="3195" y="418"/>
                    <a:pt x="3620" y="513"/>
                  </a:cubicBezTo>
                  <a:cubicBezTo>
                    <a:pt x="3227" y="310"/>
                    <a:pt x="2823" y="144"/>
                    <a:pt x="2406"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72;p38">
              <a:extLst>
                <a:ext uri="{FF2B5EF4-FFF2-40B4-BE49-F238E27FC236}">
                  <a16:creationId xmlns:a16="http://schemas.microsoft.com/office/drawing/2014/main" id="{876B5E2C-3C6C-4974-9BE1-A27A74E265C1}"/>
                </a:ext>
              </a:extLst>
            </p:cNvPr>
            <p:cNvSpPr/>
            <p:nvPr/>
          </p:nvSpPr>
          <p:spPr>
            <a:xfrm flipH="1">
              <a:off x="8233137" y="1607055"/>
              <a:ext cx="131438" cy="64837"/>
            </a:xfrm>
            <a:custGeom>
              <a:avLst/>
              <a:gdLst/>
              <a:ahLst/>
              <a:cxnLst/>
              <a:rect l="l" t="t" r="r" b="b"/>
              <a:pathLst>
                <a:path w="3430" h="1692" extrusionOk="0">
                  <a:moveTo>
                    <a:pt x="298" y="1"/>
                  </a:moveTo>
                  <a:cubicBezTo>
                    <a:pt x="203" y="1"/>
                    <a:pt x="95" y="1"/>
                    <a:pt x="48" y="96"/>
                  </a:cubicBezTo>
                  <a:cubicBezTo>
                    <a:pt x="0" y="179"/>
                    <a:pt x="83" y="286"/>
                    <a:pt x="167" y="346"/>
                  </a:cubicBezTo>
                  <a:cubicBezTo>
                    <a:pt x="738" y="798"/>
                    <a:pt x="1596" y="691"/>
                    <a:pt x="2179" y="1108"/>
                  </a:cubicBezTo>
                  <a:cubicBezTo>
                    <a:pt x="2381" y="1263"/>
                    <a:pt x="2536" y="1453"/>
                    <a:pt x="2750" y="1584"/>
                  </a:cubicBezTo>
                  <a:cubicBezTo>
                    <a:pt x="2852" y="1656"/>
                    <a:pt x="2971" y="1691"/>
                    <a:pt x="3090" y="1691"/>
                  </a:cubicBezTo>
                  <a:cubicBezTo>
                    <a:pt x="3209" y="1691"/>
                    <a:pt x="3328" y="1656"/>
                    <a:pt x="3429" y="1584"/>
                  </a:cubicBezTo>
                  <a:lnTo>
                    <a:pt x="2703" y="60"/>
                  </a:lnTo>
                  <a:lnTo>
                    <a:pt x="298"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73;p38">
              <a:extLst>
                <a:ext uri="{FF2B5EF4-FFF2-40B4-BE49-F238E27FC236}">
                  <a16:creationId xmlns:a16="http://schemas.microsoft.com/office/drawing/2014/main" id="{708FD3A4-FED8-4EFF-AE51-23F5D47E0A17}"/>
                </a:ext>
              </a:extLst>
            </p:cNvPr>
            <p:cNvSpPr/>
            <p:nvPr/>
          </p:nvSpPr>
          <p:spPr>
            <a:xfrm flipH="1">
              <a:off x="8232677" y="1604948"/>
              <a:ext cx="133737" cy="68593"/>
            </a:xfrm>
            <a:custGeom>
              <a:avLst/>
              <a:gdLst/>
              <a:ahLst/>
              <a:cxnLst/>
              <a:rect l="l" t="t" r="r" b="b"/>
              <a:pathLst>
                <a:path w="3490" h="1790" extrusionOk="0">
                  <a:moveTo>
                    <a:pt x="352" y="1"/>
                  </a:moveTo>
                  <a:cubicBezTo>
                    <a:pt x="256" y="1"/>
                    <a:pt x="159" y="33"/>
                    <a:pt x="84" y="79"/>
                  </a:cubicBezTo>
                  <a:cubicBezTo>
                    <a:pt x="24" y="151"/>
                    <a:pt x="1" y="234"/>
                    <a:pt x="48" y="318"/>
                  </a:cubicBezTo>
                  <a:cubicBezTo>
                    <a:pt x="72" y="377"/>
                    <a:pt x="108" y="437"/>
                    <a:pt x="167" y="472"/>
                  </a:cubicBezTo>
                  <a:cubicBezTo>
                    <a:pt x="262" y="544"/>
                    <a:pt x="358" y="603"/>
                    <a:pt x="465" y="663"/>
                  </a:cubicBezTo>
                  <a:cubicBezTo>
                    <a:pt x="870" y="806"/>
                    <a:pt x="1286" y="925"/>
                    <a:pt x="1715" y="1008"/>
                  </a:cubicBezTo>
                  <a:cubicBezTo>
                    <a:pt x="1882" y="1068"/>
                    <a:pt x="2048" y="1151"/>
                    <a:pt x="2203" y="1246"/>
                  </a:cubicBezTo>
                  <a:cubicBezTo>
                    <a:pt x="2346" y="1342"/>
                    <a:pt x="2453" y="1461"/>
                    <a:pt x="2572" y="1556"/>
                  </a:cubicBezTo>
                  <a:cubicBezTo>
                    <a:pt x="2726" y="1699"/>
                    <a:pt x="2932" y="1790"/>
                    <a:pt x="3145" y="1790"/>
                  </a:cubicBezTo>
                  <a:cubicBezTo>
                    <a:pt x="3180" y="1790"/>
                    <a:pt x="3216" y="1787"/>
                    <a:pt x="3251" y="1782"/>
                  </a:cubicBezTo>
                  <a:cubicBezTo>
                    <a:pt x="3429" y="1758"/>
                    <a:pt x="3489" y="1651"/>
                    <a:pt x="3489" y="1651"/>
                  </a:cubicBezTo>
                  <a:lnTo>
                    <a:pt x="3489" y="1651"/>
                  </a:lnTo>
                  <a:cubicBezTo>
                    <a:pt x="3406" y="1699"/>
                    <a:pt x="3334" y="1723"/>
                    <a:pt x="3251" y="1734"/>
                  </a:cubicBezTo>
                  <a:cubicBezTo>
                    <a:pt x="3025" y="1734"/>
                    <a:pt x="2798" y="1639"/>
                    <a:pt x="2644" y="1473"/>
                  </a:cubicBezTo>
                  <a:cubicBezTo>
                    <a:pt x="2537" y="1377"/>
                    <a:pt x="2417" y="1258"/>
                    <a:pt x="2275" y="1151"/>
                  </a:cubicBezTo>
                  <a:cubicBezTo>
                    <a:pt x="2120" y="1044"/>
                    <a:pt x="1941" y="949"/>
                    <a:pt x="1751" y="901"/>
                  </a:cubicBezTo>
                  <a:cubicBezTo>
                    <a:pt x="1346" y="806"/>
                    <a:pt x="929" y="687"/>
                    <a:pt x="536" y="544"/>
                  </a:cubicBezTo>
                  <a:cubicBezTo>
                    <a:pt x="429" y="496"/>
                    <a:pt x="346" y="437"/>
                    <a:pt x="262" y="377"/>
                  </a:cubicBezTo>
                  <a:cubicBezTo>
                    <a:pt x="179" y="306"/>
                    <a:pt x="143" y="222"/>
                    <a:pt x="191" y="187"/>
                  </a:cubicBezTo>
                  <a:cubicBezTo>
                    <a:pt x="227" y="163"/>
                    <a:pt x="334" y="151"/>
                    <a:pt x="441" y="151"/>
                  </a:cubicBezTo>
                  <a:lnTo>
                    <a:pt x="2489" y="151"/>
                  </a:lnTo>
                  <a:cubicBezTo>
                    <a:pt x="2584" y="151"/>
                    <a:pt x="2668" y="139"/>
                    <a:pt x="2751" y="127"/>
                  </a:cubicBezTo>
                  <a:cubicBezTo>
                    <a:pt x="2668" y="103"/>
                    <a:pt x="2572" y="91"/>
                    <a:pt x="2489" y="91"/>
                  </a:cubicBezTo>
                  <a:cubicBezTo>
                    <a:pt x="2322" y="91"/>
                    <a:pt x="2072" y="68"/>
                    <a:pt x="1786" y="56"/>
                  </a:cubicBezTo>
                  <a:lnTo>
                    <a:pt x="739" y="8"/>
                  </a:lnTo>
                  <a:lnTo>
                    <a:pt x="429" y="8"/>
                  </a:lnTo>
                  <a:cubicBezTo>
                    <a:pt x="404" y="3"/>
                    <a:pt x="378" y="1"/>
                    <a:pt x="352"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74;p38">
              <a:extLst>
                <a:ext uri="{FF2B5EF4-FFF2-40B4-BE49-F238E27FC236}">
                  <a16:creationId xmlns:a16="http://schemas.microsoft.com/office/drawing/2014/main" id="{668001BB-4542-4B68-ABE7-6BD7F7110C8E}"/>
                </a:ext>
              </a:extLst>
            </p:cNvPr>
            <p:cNvSpPr/>
            <p:nvPr/>
          </p:nvSpPr>
          <p:spPr>
            <a:xfrm flipH="1">
              <a:off x="7566532" y="3768896"/>
              <a:ext cx="266056" cy="446888"/>
            </a:xfrm>
            <a:custGeom>
              <a:avLst/>
              <a:gdLst/>
              <a:ahLst/>
              <a:cxnLst/>
              <a:rect l="l" t="t" r="r" b="b"/>
              <a:pathLst>
                <a:path w="6943" h="11662" extrusionOk="0">
                  <a:moveTo>
                    <a:pt x="2513" y="0"/>
                  </a:moveTo>
                  <a:lnTo>
                    <a:pt x="1965" y="6096"/>
                  </a:lnTo>
                  <a:lnTo>
                    <a:pt x="132" y="10811"/>
                  </a:lnTo>
                  <a:cubicBezTo>
                    <a:pt x="1" y="11133"/>
                    <a:pt x="168" y="11490"/>
                    <a:pt x="489" y="11621"/>
                  </a:cubicBezTo>
                  <a:cubicBezTo>
                    <a:pt x="501" y="11621"/>
                    <a:pt x="513" y="11633"/>
                    <a:pt x="525" y="11633"/>
                  </a:cubicBezTo>
                  <a:cubicBezTo>
                    <a:pt x="589" y="11652"/>
                    <a:pt x="654" y="11661"/>
                    <a:pt x="717" y="11661"/>
                  </a:cubicBezTo>
                  <a:cubicBezTo>
                    <a:pt x="853" y="11661"/>
                    <a:pt x="983" y="11619"/>
                    <a:pt x="1096" y="11538"/>
                  </a:cubicBezTo>
                  <a:cubicBezTo>
                    <a:pt x="2132" y="10752"/>
                    <a:pt x="5906" y="7847"/>
                    <a:pt x="5918" y="7394"/>
                  </a:cubicBezTo>
                  <a:cubicBezTo>
                    <a:pt x="5942" y="6870"/>
                    <a:pt x="6942" y="977"/>
                    <a:pt x="6942" y="977"/>
                  </a:cubicBezTo>
                  <a:lnTo>
                    <a:pt x="2513"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5;p38">
              <a:extLst>
                <a:ext uri="{FF2B5EF4-FFF2-40B4-BE49-F238E27FC236}">
                  <a16:creationId xmlns:a16="http://schemas.microsoft.com/office/drawing/2014/main" id="{F2D9EF45-3145-489A-9581-4222B0C57043}"/>
                </a:ext>
              </a:extLst>
            </p:cNvPr>
            <p:cNvSpPr/>
            <p:nvPr/>
          </p:nvSpPr>
          <p:spPr>
            <a:xfrm flipH="1">
              <a:off x="7603970" y="4036271"/>
              <a:ext cx="208537" cy="180257"/>
            </a:xfrm>
            <a:custGeom>
              <a:avLst/>
              <a:gdLst/>
              <a:ahLst/>
              <a:cxnLst/>
              <a:rect l="l" t="t" r="r" b="b"/>
              <a:pathLst>
                <a:path w="5442" h="4704" extrusionOk="0">
                  <a:moveTo>
                    <a:pt x="5442" y="0"/>
                  </a:moveTo>
                  <a:lnTo>
                    <a:pt x="1" y="4656"/>
                  </a:lnTo>
                  <a:lnTo>
                    <a:pt x="1" y="4668"/>
                  </a:lnTo>
                  <a:cubicBezTo>
                    <a:pt x="69" y="4692"/>
                    <a:pt x="141" y="4704"/>
                    <a:pt x="212" y="4704"/>
                  </a:cubicBezTo>
                  <a:cubicBezTo>
                    <a:pt x="350" y="4704"/>
                    <a:pt x="486" y="4659"/>
                    <a:pt x="596" y="4572"/>
                  </a:cubicBezTo>
                  <a:cubicBezTo>
                    <a:pt x="3454" y="2358"/>
                    <a:pt x="4692" y="1251"/>
                    <a:pt x="5120" y="846"/>
                  </a:cubicBezTo>
                  <a:cubicBezTo>
                    <a:pt x="5287" y="691"/>
                    <a:pt x="5394" y="489"/>
                    <a:pt x="5418" y="262"/>
                  </a:cubicBezTo>
                  <a:lnTo>
                    <a:pt x="5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76;p38">
              <a:extLst>
                <a:ext uri="{FF2B5EF4-FFF2-40B4-BE49-F238E27FC236}">
                  <a16:creationId xmlns:a16="http://schemas.microsoft.com/office/drawing/2014/main" id="{BF17860A-4315-4D6F-930C-15E8B0E8B694}"/>
                </a:ext>
              </a:extLst>
            </p:cNvPr>
            <p:cNvSpPr/>
            <p:nvPr/>
          </p:nvSpPr>
          <p:spPr>
            <a:xfrm flipH="1">
              <a:off x="7621741" y="3954261"/>
              <a:ext cx="30464" cy="27246"/>
            </a:xfrm>
            <a:custGeom>
              <a:avLst/>
              <a:gdLst/>
              <a:ahLst/>
              <a:cxnLst/>
              <a:rect l="l" t="t" r="r" b="b"/>
              <a:pathLst>
                <a:path w="795" h="711" extrusionOk="0">
                  <a:moveTo>
                    <a:pt x="235" y="33"/>
                  </a:moveTo>
                  <a:lnTo>
                    <a:pt x="235" y="33"/>
                  </a:lnTo>
                  <a:cubicBezTo>
                    <a:pt x="231" y="36"/>
                    <a:pt x="227" y="38"/>
                    <a:pt x="223" y="41"/>
                  </a:cubicBezTo>
                  <a:lnTo>
                    <a:pt x="223" y="41"/>
                  </a:lnTo>
                  <a:lnTo>
                    <a:pt x="235" y="33"/>
                  </a:lnTo>
                  <a:close/>
                  <a:moveTo>
                    <a:pt x="395" y="0"/>
                  </a:moveTo>
                  <a:cubicBezTo>
                    <a:pt x="331" y="0"/>
                    <a:pt x="267" y="16"/>
                    <a:pt x="211" y="50"/>
                  </a:cubicBezTo>
                  <a:lnTo>
                    <a:pt x="211" y="50"/>
                  </a:lnTo>
                  <a:cubicBezTo>
                    <a:pt x="215" y="47"/>
                    <a:pt x="219" y="44"/>
                    <a:pt x="223" y="41"/>
                  </a:cubicBezTo>
                  <a:lnTo>
                    <a:pt x="223" y="41"/>
                  </a:lnTo>
                  <a:lnTo>
                    <a:pt x="199" y="57"/>
                  </a:lnTo>
                  <a:cubicBezTo>
                    <a:pt x="203" y="54"/>
                    <a:pt x="207" y="52"/>
                    <a:pt x="211" y="50"/>
                  </a:cubicBezTo>
                  <a:lnTo>
                    <a:pt x="211" y="50"/>
                  </a:lnTo>
                  <a:cubicBezTo>
                    <a:pt x="61" y="160"/>
                    <a:pt x="1" y="352"/>
                    <a:pt x="80" y="521"/>
                  </a:cubicBezTo>
                  <a:cubicBezTo>
                    <a:pt x="140" y="640"/>
                    <a:pt x="260" y="711"/>
                    <a:pt x="389" y="711"/>
                  </a:cubicBezTo>
                  <a:cubicBezTo>
                    <a:pt x="441" y="711"/>
                    <a:pt x="494" y="700"/>
                    <a:pt x="544" y="676"/>
                  </a:cubicBezTo>
                  <a:cubicBezTo>
                    <a:pt x="723" y="581"/>
                    <a:pt x="795" y="354"/>
                    <a:pt x="711" y="176"/>
                  </a:cubicBezTo>
                  <a:cubicBezTo>
                    <a:pt x="642" y="61"/>
                    <a:pt x="519" y="0"/>
                    <a:pt x="3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77;p38">
              <a:extLst>
                <a:ext uri="{FF2B5EF4-FFF2-40B4-BE49-F238E27FC236}">
                  <a16:creationId xmlns:a16="http://schemas.microsoft.com/office/drawing/2014/main" id="{AA0F1A0D-6452-47CD-92F3-E0EFFC9926C4}"/>
                </a:ext>
              </a:extLst>
            </p:cNvPr>
            <p:cNvSpPr/>
            <p:nvPr/>
          </p:nvSpPr>
          <p:spPr>
            <a:xfrm flipH="1">
              <a:off x="7746749" y="4087814"/>
              <a:ext cx="45218" cy="31078"/>
            </a:xfrm>
            <a:custGeom>
              <a:avLst/>
              <a:gdLst/>
              <a:ahLst/>
              <a:cxnLst/>
              <a:rect l="l" t="t" r="r" b="b"/>
              <a:pathLst>
                <a:path w="1180" h="811" extrusionOk="0">
                  <a:moveTo>
                    <a:pt x="227" y="1"/>
                  </a:moveTo>
                  <a:cubicBezTo>
                    <a:pt x="84" y="1"/>
                    <a:pt x="0" y="48"/>
                    <a:pt x="0" y="60"/>
                  </a:cubicBezTo>
                  <a:cubicBezTo>
                    <a:pt x="239" y="84"/>
                    <a:pt x="477" y="156"/>
                    <a:pt x="679" y="275"/>
                  </a:cubicBezTo>
                  <a:cubicBezTo>
                    <a:pt x="1018" y="485"/>
                    <a:pt x="1128" y="811"/>
                    <a:pt x="1165" y="811"/>
                  </a:cubicBezTo>
                  <a:cubicBezTo>
                    <a:pt x="1166" y="811"/>
                    <a:pt x="1167" y="811"/>
                    <a:pt x="1167" y="810"/>
                  </a:cubicBezTo>
                  <a:cubicBezTo>
                    <a:pt x="1179" y="810"/>
                    <a:pt x="1179" y="715"/>
                    <a:pt x="1132" y="572"/>
                  </a:cubicBezTo>
                  <a:cubicBezTo>
                    <a:pt x="1060" y="406"/>
                    <a:pt x="929" y="263"/>
                    <a:pt x="762" y="156"/>
                  </a:cubicBezTo>
                  <a:cubicBezTo>
                    <a:pt x="608" y="60"/>
                    <a:pt x="417" y="1"/>
                    <a:pt x="227"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78;p38">
              <a:extLst>
                <a:ext uri="{FF2B5EF4-FFF2-40B4-BE49-F238E27FC236}">
                  <a16:creationId xmlns:a16="http://schemas.microsoft.com/office/drawing/2014/main" id="{5D7B007F-3BB7-44EA-B5A6-C6329DCF1621}"/>
                </a:ext>
              </a:extLst>
            </p:cNvPr>
            <p:cNvSpPr/>
            <p:nvPr/>
          </p:nvSpPr>
          <p:spPr>
            <a:xfrm flipH="1">
              <a:off x="7766370" y="4127784"/>
              <a:ext cx="42918" cy="20386"/>
            </a:xfrm>
            <a:custGeom>
              <a:avLst/>
              <a:gdLst/>
              <a:ahLst/>
              <a:cxnLst/>
              <a:rect l="l" t="t" r="r" b="b"/>
              <a:pathLst>
                <a:path w="1120" h="532" extrusionOk="0">
                  <a:moveTo>
                    <a:pt x="291" y="1"/>
                  </a:moveTo>
                  <a:cubicBezTo>
                    <a:pt x="192" y="1"/>
                    <a:pt x="92" y="22"/>
                    <a:pt x="0" y="65"/>
                  </a:cubicBezTo>
                  <a:cubicBezTo>
                    <a:pt x="191" y="101"/>
                    <a:pt x="393" y="148"/>
                    <a:pt x="583" y="208"/>
                  </a:cubicBezTo>
                  <a:cubicBezTo>
                    <a:pt x="866" y="332"/>
                    <a:pt x="1041" y="531"/>
                    <a:pt x="1079" y="531"/>
                  </a:cubicBezTo>
                  <a:cubicBezTo>
                    <a:pt x="1081" y="531"/>
                    <a:pt x="1082" y="531"/>
                    <a:pt x="1084" y="529"/>
                  </a:cubicBezTo>
                  <a:cubicBezTo>
                    <a:pt x="1119" y="518"/>
                    <a:pt x="976" y="232"/>
                    <a:pt x="631" y="89"/>
                  </a:cubicBezTo>
                  <a:cubicBezTo>
                    <a:pt x="527" y="31"/>
                    <a:pt x="410" y="1"/>
                    <a:pt x="29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79;p38">
              <a:extLst>
                <a:ext uri="{FF2B5EF4-FFF2-40B4-BE49-F238E27FC236}">
                  <a16:creationId xmlns:a16="http://schemas.microsoft.com/office/drawing/2014/main" id="{42FEA89D-6BCB-474B-A9BF-0C7C04488835}"/>
                </a:ext>
              </a:extLst>
            </p:cNvPr>
            <p:cNvSpPr/>
            <p:nvPr/>
          </p:nvSpPr>
          <p:spPr>
            <a:xfrm flipH="1">
              <a:off x="7711647" y="4048495"/>
              <a:ext cx="62998" cy="33875"/>
            </a:xfrm>
            <a:custGeom>
              <a:avLst/>
              <a:gdLst/>
              <a:ahLst/>
              <a:cxnLst/>
              <a:rect l="l" t="t" r="r" b="b"/>
              <a:pathLst>
                <a:path w="1644" h="884" extrusionOk="0">
                  <a:moveTo>
                    <a:pt x="209" y="0"/>
                  </a:moveTo>
                  <a:cubicBezTo>
                    <a:pt x="143" y="0"/>
                    <a:pt x="78" y="5"/>
                    <a:pt x="13" y="15"/>
                  </a:cubicBezTo>
                  <a:cubicBezTo>
                    <a:pt x="1" y="62"/>
                    <a:pt x="430" y="86"/>
                    <a:pt x="882" y="336"/>
                  </a:cubicBezTo>
                  <a:cubicBezTo>
                    <a:pt x="1156" y="491"/>
                    <a:pt x="1406" y="682"/>
                    <a:pt x="1644" y="884"/>
                  </a:cubicBezTo>
                  <a:cubicBezTo>
                    <a:pt x="1501" y="586"/>
                    <a:pt x="1251" y="348"/>
                    <a:pt x="953" y="217"/>
                  </a:cubicBezTo>
                  <a:cubicBezTo>
                    <a:pt x="725" y="75"/>
                    <a:pt x="467" y="0"/>
                    <a:pt x="209"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80;p38">
              <a:extLst>
                <a:ext uri="{FF2B5EF4-FFF2-40B4-BE49-F238E27FC236}">
                  <a16:creationId xmlns:a16="http://schemas.microsoft.com/office/drawing/2014/main" id="{7D4B6512-291B-4283-AD61-3E56E173D933}"/>
                </a:ext>
              </a:extLst>
            </p:cNvPr>
            <p:cNvSpPr/>
            <p:nvPr/>
          </p:nvSpPr>
          <p:spPr>
            <a:xfrm flipH="1">
              <a:off x="7699307" y="3997718"/>
              <a:ext cx="60737" cy="14140"/>
            </a:xfrm>
            <a:custGeom>
              <a:avLst/>
              <a:gdLst/>
              <a:ahLst/>
              <a:cxnLst/>
              <a:rect l="l" t="t" r="r" b="b"/>
              <a:pathLst>
                <a:path w="1585" h="369" extrusionOk="0">
                  <a:moveTo>
                    <a:pt x="585" y="1"/>
                  </a:moveTo>
                  <a:cubicBezTo>
                    <a:pt x="388" y="1"/>
                    <a:pt x="190" y="38"/>
                    <a:pt x="1" y="113"/>
                  </a:cubicBezTo>
                  <a:cubicBezTo>
                    <a:pt x="4" y="123"/>
                    <a:pt x="32" y="126"/>
                    <a:pt x="80" y="126"/>
                  </a:cubicBezTo>
                  <a:cubicBezTo>
                    <a:pt x="143" y="126"/>
                    <a:pt x="240" y="121"/>
                    <a:pt x="359" y="121"/>
                  </a:cubicBezTo>
                  <a:cubicBezTo>
                    <a:pt x="488" y="121"/>
                    <a:pt x="643" y="127"/>
                    <a:pt x="811" y="149"/>
                  </a:cubicBezTo>
                  <a:cubicBezTo>
                    <a:pt x="1201" y="214"/>
                    <a:pt x="1502" y="368"/>
                    <a:pt x="1571" y="368"/>
                  </a:cubicBezTo>
                  <a:cubicBezTo>
                    <a:pt x="1578" y="368"/>
                    <a:pt x="1582" y="367"/>
                    <a:pt x="1584" y="363"/>
                  </a:cubicBezTo>
                  <a:cubicBezTo>
                    <a:pt x="1300" y="125"/>
                    <a:pt x="945" y="1"/>
                    <a:pt x="58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81;p38">
              <a:extLst>
                <a:ext uri="{FF2B5EF4-FFF2-40B4-BE49-F238E27FC236}">
                  <a16:creationId xmlns:a16="http://schemas.microsoft.com/office/drawing/2014/main" id="{98477496-0076-4A73-82C5-6B489FE9C058}"/>
                </a:ext>
              </a:extLst>
            </p:cNvPr>
            <p:cNvSpPr/>
            <p:nvPr/>
          </p:nvSpPr>
          <p:spPr>
            <a:xfrm flipH="1">
              <a:off x="7691106" y="3928930"/>
              <a:ext cx="62998" cy="14293"/>
            </a:xfrm>
            <a:custGeom>
              <a:avLst/>
              <a:gdLst/>
              <a:ahLst/>
              <a:cxnLst/>
              <a:rect l="l" t="t" r="r" b="b"/>
              <a:pathLst>
                <a:path w="1644" h="373" extrusionOk="0">
                  <a:moveTo>
                    <a:pt x="732" y="1"/>
                  </a:moveTo>
                  <a:cubicBezTo>
                    <a:pt x="553" y="1"/>
                    <a:pt x="375" y="29"/>
                    <a:pt x="215" y="99"/>
                  </a:cubicBezTo>
                  <a:cubicBezTo>
                    <a:pt x="60" y="170"/>
                    <a:pt x="1" y="230"/>
                    <a:pt x="1" y="253"/>
                  </a:cubicBezTo>
                  <a:cubicBezTo>
                    <a:pt x="263" y="170"/>
                    <a:pt x="548" y="134"/>
                    <a:pt x="822" y="134"/>
                  </a:cubicBezTo>
                  <a:cubicBezTo>
                    <a:pt x="1108" y="182"/>
                    <a:pt x="1370" y="253"/>
                    <a:pt x="1632" y="373"/>
                  </a:cubicBezTo>
                  <a:cubicBezTo>
                    <a:pt x="1644" y="361"/>
                    <a:pt x="1584" y="277"/>
                    <a:pt x="1441" y="194"/>
                  </a:cubicBezTo>
                  <a:cubicBezTo>
                    <a:pt x="1251" y="87"/>
                    <a:pt x="1048" y="27"/>
                    <a:pt x="834" y="3"/>
                  </a:cubicBezTo>
                  <a:cubicBezTo>
                    <a:pt x="800" y="2"/>
                    <a:pt x="766" y="1"/>
                    <a:pt x="73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82;p38">
              <a:extLst>
                <a:ext uri="{FF2B5EF4-FFF2-40B4-BE49-F238E27FC236}">
                  <a16:creationId xmlns:a16="http://schemas.microsoft.com/office/drawing/2014/main" id="{40B371C0-63E1-499E-BE70-27B945BA04D7}"/>
                </a:ext>
              </a:extLst>
            </p:cNvPr>
            <p:cNvSpPr/>
            <p:nvPr/>
          </p:nvSpPr>
          <p:spPr>
            <a:xfrm flipH="1">
              <a:off x="7682867" y="3877654"/>
              <a:ext cx="71697" cy="43225"/>
            </a:xfrm>
            <a:custGeom>
              <a:avLst/>
              <a:gdLst/>
              <a:ahLst/>
              <a:cxnLst/>
              <a:rect l="l" t="t" r="r" b="b"/>
              <a:pathLst>
                <a:path w="1871" h="1128" extrusionOk="0">
                  <a:moveTo>
                    <a:pt x="1567" y="112"/>
                  </a:moveTo>
                  <a:cubicBezTo>
                    <a:pt x="1616" y="112"/>
                    <a:pt x="1662" y="135"/>
                    <a:pt x="1691" y="175"/>
                  </a:cubicBezTo>
                  <a:cubicBezTo>
                    <a:pt x="1727" y="234"/>
                    <a:pt x="1739" y="306"/>
                    <a:pt x="1727" y="377"/>
                  </a:cubicBezTo>
                  <a:cubicBezTo>
                    <a:pt x="1655" y="675"/>
                    <a:pt x="1414" y="903"/>
                    <a:pt x="1120" y="967"/>
                  </a:cubicBezTo>
                  <a:lnTo>
                    <a:pt x="1120" y="967"/>
                  </a:lnTo>
                  <a:cubicBezTo>
                    <a:pt x="1109" y="923"/>
                    <a:pt x="1093" y="882"/>
                    <a:pt x="1072" y="841"/>
                  </a:cubicBezTo>
                  <a:cubicBezTo>
                    <a:pt x="1058" y="813"/>
                    <a:pt x="1043" y="784"/>
                    <a:pt x="1027" y="756"/>
                  </a:cubicBezTo>
                  <a:lnTo>
                    <a:pt x="1027" y="756"/>
                  </a:lnTo>
                  <a:cubicBezTo>
                    <a:pt x="1087" y="623"/>
                    <a:pt x="1158" y="495"/>
                    <a:pt x="1239" y="377"/>
                  </a:cubicBezTo>
                  <a:cubicBezTo>
                    <a:pt x="1310" y="258"/>
                    <a:pt x="1418" y="175"/>
                    <a:pt x="1537" y="115"/>
                  </a:cubicBezTo>
                  <a:cubicBezTo>
                    <a:pt x="1547" y="113"/>
                    <a:pt x="1557" y="112"/>
                    <a:pt x="1567" y="112"/>
                  </a:cubicBezTo>
                  <a:close/>
                  <a:moveTo>
                    <a:pt x="273" y="172"/>
                  </a:moveTo>
                  <a:cubicBezTo>
                    <a:pt x="282" y="172"/>
                    <a:pt x="290" y="173"/>
                    <a:pt x="298" y="175"/>
                  </a:cubicBezTo>
                  <a:cubicBezTo>
                    <a:pt x="429" y="222"/>
                    <a:pt x="548" y="294"/>
                    <a:pt x="644" y="389"/>
                  </a:cubicBezTo>
                  <a:cubicBezTo>
                    <a:pt x="754" y="506"/>
                    <a:pt x="857" y="632"/>
                    <a:pt x="949" y="765"/>
                  </a:cubicBezTo>
                  <a:lnTo>
                    <a:pt x="949" y="765"/>
                  </a:lnTo>
                  <a:cubicBezTo>
                    <a:pt x="936" y="809"/>
                    <a:pt x="925" y="855"/>
                    <a:pt x="918" y="901"/>
                  </a:cubicBezTo>
                  <a:cubicBezTo>
                    <a:pt x="909" y="926"/>
                    <a:pt x="903" y="952"/>
                    <a:pt x="898" y="978"/>
                  </a:cubicBezTo>
                  <a:lnTo>
                    <a:pt x="898" y="978"/>
                  </a:lnTo>
                  <a:cubicBezTo>
                    <a:pt x="573" y="940"/>
                    <a:pt x="288" y="733"/>
                    <a:pt x="156" y="425"/>
                  </a:cubicBezTo>
                  <a:cubicBezTo>
                    <a:pt x="132" y="365"/>
                    <a:pt x="132" y="294"/>
                    <a:pt x="156" y="234"/>
                  </a:cubicBezTo>
                  <a:cubicBezTo>
                    <a:pt x="185" y="195"/>
                    <a:pt x="231" y="172"/>
                    <a:pt x="273" y="172"/>
                  </a:cubicBezTo>
                  <a:close/>
                  <a:moveTo>
                    <a:pt x="994" y="833"/>
                  </a:moveTo>
                  <a:cubicBezTo>
                    <a:pt x="1024" y="879"/>
                    <a:pt x="1053" y="926"/>
                    <a:pt x="1081" y="974"/>
                  </a:cubicBezTo>
                  <a:lnTo>
                    <a:pt x="1081" y="974"/>
                  </a:lnTo>
                  <a:cubicBezTo>
                    <a:pt x="1047" y="980"/>
                    <a:pt x="1012" y="983"/>
                    <a:pt x="977" y="984"/>
                  </a:cubicBezTo>
                  <a:cubicBezTo>
                    <a:pt x="964" y="984"/>
                    <a:pt x="951" y="983"/>
                    <a:pt x="938" y="982"/>
                  </a:cubicBezTo>
                  <a:lnTo>
                    <a:pt x="938" y="982"/>
                  </a:lnTo>
                  <a:cubicBezTo>
                    <a:pt x="955" y="932"/>
                    <a:pt x="974" y="882"/>
                    <a:pt x="994" y="833"/>
                  </a:cubicBezTo>
                  <a:close/>
                  <a:moveTo>
                    <a:pt x="1572" y="1"/>
                  </a:moveTo>
                  <a:cubicBezTo>
                    <a:pt x="1552" y="1"/>
                    <a:pt x="1532" y="3"/>
                    <a:pt x="1513" y="8"/>
                  </a:cubicBezTo>
                  <a:cubicBezTo>
                    <a:pt x="1358" y="68"/>
                    <a:pt x="1239" y="175"/>
                    <a:pt x="1168" y="318"/>
                  </a:cubicBezTo>
                  <a:cubicBezTo>
                    <a:pt x="1092" y="430"/>
                    <a:pt x="1027" y="548"/>
                    <a:pt x="980" y="673"/>
                  </a:cubicBezTo>
                  <a:lnTo>
                    <a:pt x="980" y="673"/>
                  </a:lnTo>
                  <a:cubicBezTo>
                    <a:pt x="902" y="546"/>
                    <a:pt x="811" y="426"/>
                    <a:pt x="703" y="318"/>
                  </a:cubicBezTo>
                  <a:cubicBezTo>
                    <a:pt x="608" y="198"/>
                    <a:pt x="477" y="115"/>
                    <a:pt x="322" y="68"/>
                  </a:cubicBezTo>
                  <a:cubicBezTo>
                    <a:pt x="303" y="63"/>
                    <a:pt x="283" y="60"/>
                    <a:pt x="263" y="60"/>
                  </a:cubicBezTo>
                  <a:cubicBezTo>
                    <a:pt x="185" y="60"/>
                    <a:pt x="108" y="96"/>
                    <a:pt x="60" y="163"/>
                  </a:cubicBezTo>
                  <a:cubicBezTo>
                    <a:pt x="1" y="258"/>
                    <a:pt x="1" y="365"/>
                    <a:pt x="37" y="460"/>
                  </a:cubicBezTo>
                  <a:cubicBezTo>
                    <a:pt x="179" y="823"/>
                    <a:pt x="505" y="1074"/>
                    <a:pt x="891" y="1111"/>
                  </a:cubicBezTo>
                  <a:lnTo>
                    <a:pt x="891" y="1111"/>
                  </a:lnTo>
                  <a:cubicBezTo>
                    <a:pt x="892" y="1116"/>
                    <a:pt x="893" y="1122"/>
                    <a:pt x="894" y="1127"/>
                  </a:cubicBezTo>
                  <a:cubicBezTo>
                    <a:pt x="895" y="1122"/>
                    <a:pt x="897" y="1117"/>
                    <a:pt x="898" y="1111"/>
                  </a:cubicBezTo>
                  <a:lnTo>
                    <a:pt x="898" y="1111"/>
                  </a:lnTo>
                  <a:cubicBezTo>
                    <a:pt x="928" y="1114"/>
                    <a:pt x="958" y="1115"/>
                    <a:pt x="989" y="1115"/>
                  </a:cubicBezTo>
                  <a:cubicBezTo>
                    <a:pt x="1406" y="1115"/>
                    <a:pt x="1775" y="806"/>
                    <a:pt x="1846" y="389"/>
                  </a:cubicBezTo>
                  <a:cubicBezTo>
                    <a:pt x="1870" y="282"/>
                    <a:pt x="1846" y="187"/>
                    <a:pt x="1787" y="103"/>
                  </a:cubicBezTo>
                  <a:cubicBezTo>
                    <a:pt x="1730" y="37"/>
                    <a:pt x="1650" y="1"/>
                    <a:pt x="157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83;p38">
              <a:extLst>
                <a:ext uri="{FF2B5EF4-FFF2-40B4-BE49-F238E27FC236}">
                  <a16:creationId xmlns:a16="http://schemas.microsoft.com/office/drawing/2014/main" id="{C213A155-5FD2-421A-B1BF-0D9CE4286E90}"/>
                </a:ext>
              </a:extLst>
            </p:cNvPr>
            <p:cNvSpPr/>
            <p:nvPr/>
          </p:nvSpPr>
          <p:spPr>
            <a:xfrm flipH="1">
              <a:off x="7345729" y="2196568"/>
              <a:ext cx="427996" cy="1739613"/>
            </a:xfrm>
            <a:custGeom>
              <a:avLst/>
              <a:gdLst/>
              <a:ahLst/>
              <a:cxnLst/>
              <a:rect l="l" t="t" r="r" b="b"/>
              <a:pathLst>
                <a:path w="11169" h="45397" extrusionOk="0">
                  <a:moveTo>
                    <a:pt x="9704" y="1"/>
                  </a:moveTo>
                  <a:lnTo>
                    <a:pt x="1096" y="465"/>
                  </a:lnTo>
                  <a:lnTo>
                    <a:pt x="13" y="43946"/>
                  </a:lnTo>
                  <a:cubicBezTo>
                    <a:pt x="1" y="44268"/>
                    <a:pt x="227" y="44554"/>
                    <a:pt x="548" y="44613"/>
                  </a:cubicBezTo>
                  <a:lnTo>
                    <a:pt x="5573" y="45387"/>
                  </a:lnTo>
                  <a:cubicBezTo>
                    <a:pt x="5617" y="45394"/>
                    <a:pt x="5661" y="45397"/>
                    <a:pt x="5705" y="45397"/>
                  </a:cubicBezTo>
                  <a:cubicBezTo>
                    <a:pt x="6142" y="45397"/>
                    <a:pt x="6532" y="45080"/>
                    <a:pt x="6597" y="44625"/>
                  </a:cubicBezTo>
                  <a:cubicBezTo>
                    <a:pt x="6597" y="44625"/>
                    <a:pt x="6597" y="44613"/>
                    <a:pt x="6597" y="44613"/>
                  </a:cubicBezTo>
                  <a:lnTo>
                    <a:pt x="11169" y="8418"/>
                  </a:lnTo>
                  <a:lnTo>
                    <a:pt x="97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84;p38">
              <a:extLst>
                <a:ext uri="{FF2B5EF4-FFF2-40B4-BE49-F238E27FC236}">
                  <a16:creationId xmlns:a16="http://schemas.microsoft.com/office/drawing/2014/main" id="{C879CF8C-43EA-4AB6-A03B-2B3E2038437E}"/>
                </a:ext>
              </a:extLst>
            </p:cNvPr>
            <p:cNvSpPr/>
            <p:nvPr/>
          </p:nvSpPr>
          <p:spPr>
            <a:xfrm flipH="1">
              <a:off x="6655839" y="2126285"/>
              <a:ext cx="834533" cy="1097332"/>
            </a:xfrm>
            <a:custGeom>
              <a:avLst/>
              <a:gdLst/>
              <a:ahLst/>
              <a:cxnLst/>
              <a:rect l="l" t="t" r="r" b="b"/>
              <a:pathLst>
                <a:path w="21778" h="28636" extrusionOk="0">
                  <a:moveTo>
                    <a:pt x="7954" y="1"/>
                  </a:moveTo>
                  <a:lnTo>
                    <a:pt x="2310" y="1835"/>
                  </a:lnTo>
                  <a:lnTo>
                    <a:pt x="3644" y="11455"/>
                  </a:lnTo>
                  <a:lnTo>
                    <a:pt x="11954" y="19694"/>
                  </a:lnTo>
                  <a:lnTo>
                    <a:pt x="1" y="22599"/>
                  </a:lnTo>
                  <a:lnTo>
                    <a:pt x="846" y="28635"/>
                  </a:lnTo>
                  <a:lnTo>
                    <a:pt x="17038" y="26433"/>
                  </a:lnTo>
                  <a:cubicBezTo>
                    <a:pt x="18419" y="26242"/>
                    <a:pt x="19670" y="25492"/>
                    <a:pt x="20479" y="24361"/>
                  </a:cubicBezTo>
                  <a:cubicBezTo>
                    <a:pt x="21741" y="22623"/>
                    <a:pt x="21777" y="20277"/>
                    <a:pt x="20563" y="18515"/>
                  </a:cubicBezTo>
                  <a:lnTo>
                    <a:pt x="79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85;p38">
              <a:extLst>
                <a:ext uri="{FF2B5EF4-FFF2-40B4-BE49-F238E27FC236}">
                  <a16:creationId xmlns:a16="http://schemas.microsoft.com/office/drawing/2014/main" id="{C670F760-BD81-4F2F-99F3-FB63818516B9}"/>
                </a:ext>
              </a:extLst>
            </p:cNvPr>
            <p:cNvSpPr/>
            <p:nvPr/>
          </p:nvSpPr>
          <p:spPr>
            <a:xfrm flipH="1">
              <a:off x="7350727" y="2485403"/>
              <a:ext cx="17819" cy="79859"/>
            </a:xfrm>
            <a:custGeom>
              <a:avLst/>
              <a:gdLst/>
              <a:ahLst/>
              <a:cxnLst/>
              <a:rect l="l" t="t" r="r" b="b"/>
              <a:pathLst>
                <a:path w="465" h="2084" extrusionOk="0">
                  <a:moveTo>
                    <a:pt x="0" y="0"/>
                  </a:moveTo>
                  <a:cubicBezTo>
                    <a:pt x="24" y="357"/>
                    <a:pt x="84" y="715"/>
                    <a:pt x="179" y="1060"/>
                  </a:cubicBezTo>
                  <a:cubicBezTo>
                    <a:pt x="239" y="1405"/>
                    <a:pt x="334" y="1762"/>
                    <a:pt x="465" y="2084"/>
                  </a:cubicBezTo>
                  <a:cubicBezTo>
                    <a:pt x="453" y="1727"/>
                    <a:pt x="393" y="1369"/>
                    <a:pt x="298" y="1036"/>
                  </a:cubicBezTo>
                  <a:cubicBezTo>
                    <a:pt x="239" y="679"/>
                    <a:pt x="143" y="334"/>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86;p38">
              <a:extLst>
                <a:ext uri="{FF2B5EF4-FFF2-40B4-BE49-F238E27FC236}">
                  <a16:creationId xmlns:a16="http://schemas.microsoft.com/office/drawing/2014/main" id="{109FA5F0-A628-455D-9C2F-872DC35F2BE3}"/>
                </a:ext>
              </a:extLst>
            </p:cNvPr>
            <p:cNvSpPr/>
            <p:nvPr/>
          </p:nvSpPr>
          <p:spPr>
            <a:xfrm flipH="1">
              <a:off x="6984819" y="2481303"/>
              <a:ext cx="564875" cy="1398412"/>
            </a:xfrm>
            <a:custGeom>
              <a:avLst/>
              <a:gdLst/>
              <a:ahLst/>
              <a:cxnLst/>
              <a:rect l="l" t="t" r="r" b="b"/>
              <a:pathLst>
                <a:path w="14741" h="36493" extrusionOk="0">
                  <a:moveTo>
                    <a:pt x="4644" y="0"/>
                  </a:moveTo>
                  <a:lnTo>
                    <a:pt x="4632" y="131"/>
                  </a:lnTo>
                  <a:cubicBezTo>
                    <a:pt x="4442" y="1798"/>
                    <a:pt x="4227" y="3536"/>
                    <a:pt x="4013" y="5322"/>
                  </a:cubicBezTo>
                  <a:cubicBezTo>
                    <a:pt x="2989" y="13942"/>
                    <a:pt x="2037" y="21741"/>
                    <a:pt x="1310" y="27384"/>
                  </a:cubicBezTo>
                  <a:cubicBezTo>
                    <a:pt x="953" y="30206"/>
                    <a:pt x="644" y="32480"/>
                    <a:pt x="406" y="34064"/>
                  </a:cubicBezTo>
                  <a:cubicBezTo>
                    <a:pt x="286" y="34850"/>
                    <a:pt x="203" y="35457"/>
                    <a:pt x="120" y="35862"/>
                  </a:cubicBezTo>
                  <a:cubicBezTo>
                    <a:pt x="84" y="36064"/>
                    <a:pt x="60" y="36231"/>
                    <a:pt x="36" y="36326"/>
                  </a:cubicBezTo>
                  <a:cubicBezTo>
                    <a:pt x="1" y="36433"/>
                    <a:pt x="1" y="36493"/>
                    <a:pt x="1" y="36493"/>
                  </a:cubicBezTo>
                  <a:cubicBezTo>
                    <a:pt x="1" y="36493"/>
                    <a:pt x="25" y="36445"/>
                    <a:pt x="48" y="36338"/>
                  </a:cubicBezTo>
                  <a:cubicBezTo>
                    <a:pt x="72" y="36219"/>
                    <a:pt x="96" y="36076"/>
                    <a:pt x="144" y="35873"/>
                  </a:cubicBezTo>
                  <a:cubicBezTo>
                    <a:pt x="227" y="35457"/>
                    <a:pt x="322" y="34850"/>
                    <a:pt x="453" y="34064"/>
                  </a:cubicBezTo>
                  <a:cubicBezTo>
                    <a:pt x="691" y="32492"/>
                    <a:pt x="1013" y="30206"/>
                    <a:pt x="1382" y="27396"/>
                  </a:cubicBezTo>
                  <a:cubicBezTo>
                    <a:pt x="2132" y="21753"/>
                    <a:pt x="3108" y="13942"/>
                    <a:pt x="4132" y="5334"/>
                  </a:cubicBezTo>
                  <a:cubicBezTo>
                    <a:pt x="4341" y="3592"/>
                    <a:pt x="4539" y="1895"/>
                    <a:pt x="4736" y="265"/>
                  </a:cubicBezTo>
                  <a:lnTo>
                    <a:pt x="4736" y="265"/>
                  </a:lnTo>
                  <a:lnTo>
                    <a:pt x="14575" y="10749"/>
                  </a:lnTo>
                  <a:lnTo>
                    <a:pt x="14575" y="10749"/>
                  </a:lnTo>
                  <a:lnTo>
                    <a:pt x="6525" y="13168"/>
                  </a:lnTo>
                  <a:lnTo>
                    <a:pt x="4299" y="13835"/>
                  </a:lnTo>
                  <a:lnTo>
                    <a:pt x="3715" y="14026"/>
                  </a:lnTo>
                  <a:lnTo>
                    <a:pt x="3513" y="14085"/>
                  </a:lnTo>
                  <a:cubicBezTo>
                    <a:pt x="3513" y="14085"/>
                    <a:pt x="3596" y="14085"/>
                    <a:pt x="3715" y="14037"/>
                  </a:cubicBezTo>
                  <a:lnTo>
                    <a:pt x="4299" y="13871"/>
                  </a:lnTo>
                  <a:lnTo>
                    <a:pt x="6537" y="13216"/>
                  </a:lnTo>
                  <a:lnTo>
                    <a:pt x="14669" y="10811"/>
                  </a:lnTo>
                  <a:lnTo>
                    <a:pt x="14741" y="10799"/>
                  </a:lnTo>
                  <a:lnTo>
                    <a:pt x="14693" y="10739"/>
                  </a:lnTo>
                  <a:lnTo>
                    <a:pt x="4739" y="95"/>
                  </a:lnTo>
                  <a:lnTo>
                    <a:pt x="4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87;p38">
              <a:extLst>
                <a:ext uri="{FF2B5EF4-FFF2-40B4-BE49-F238E27FC236}">
                  <a16:creationId xmlns:a16="http://schemas.microsoft.com/office/drawing/2014/main" id="{B554BC6F-8108-4C29-93C0-2A7822467FB3}"/>
                </a:ext>
              </a:extLst>
            </p:cNvPr>
            <p:cNvSpPr/>
            <p:nvPr/>
          </p:nvSpPr>
          <p:spPr>
            <a:xfrm flipH="1">
              <a:off x="7349356" y="2565229"/>
              <a:ext cx="169758" cy="1314491"/>
            </a:xfrm>
            <a:custGeom>
              <a:avLst/>
              <a:gdLst/>
              <a:ahLst/>
              <a:cxnLst/>
              <a:rect l="l" t="t" r="r" b="b"/>
              <a:pathLst>
                <a:path w="4430" h="34303" extrusionOk="0">
                  <a:moveTo>
                    <a:pt x="4394" y="1"/>
                  </a:moveTo>
                  <a:cubicBezTo>
                    <a:pt x="4358" y="1"/>
                    <a:pt x="3358" y="7668"/>
                    <a:pt x="2155" y="17146"/>
                  </a:cubicBezTo>
                  <a:cubicBezTo>
                    <a:pt x="953" y="26623"/>
                    <a:pt x="0" y="34303"/>
                    <a:pt x="36" y="34303"/>
                  </a:cubicBezTo>
                  <a:cubicBezTo>
                    <a:pt x="36" y="34303"/>
                    <a:pt x="36" y="34303"/>
                    <a:pt x="36" y="34303"/>
                  </a:cubicBezTo>
                  <a:cubicBezTo>
                    <a:pt x="73" y="34303"/>
                    <a:pt x="1073" y="26628"/>
                    <a:pt x="2275" y="17170"/>
                  </a:cubicBezTo>
                  <a:cubicBezTo>
                    <a:pt x="3477" y="7692"/>
                    <a:pt x="4430" y="13"/>
                    <a:pt x="4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88;p38">
              <a:extLst>
                <a:ext uri="{FF2B5EF4-FFF2-40B4-BE49-F238E27FC236}">
                  <a16:creationId xmlns:a16="http://schemas.microsoft.com/office/drawing/2014/main" id="{281D13D9-843F-4C71-B95B-283D4B9EA8E6}"/>
                </a:ext>
              </a:extLst>
            </p:cNvPr>
            <p:cNvSpPr/>
            <p:nvPr/>
          </p:nvSpPr>
          <p:spPr>
            <a:xfrm flipH="1">
              <a:off x="7369429" y="2338476"/>
              <a:ext cx="32879" cy="150598"/>
            </a:xfrm>
            <a:custGeom>
              <a:avLst/>
              <a:gdLst/>
              <a:ahLst/>
              <a:cxnLst/>
              <a:rect l="l" t="t" r="r" b="b"/>
              <a:pathLst>
                <a:path w="858" h="3930" extrusionOk="0">
                  <a:moveTo>
                    <a:pt x="0" y="0"/>
                  </a:moveTo>
                  <a:lnTo>
                    <a:pt x="0" y="0"/>
                  </a:lnTo>
                  <a:cubicBezTo>
                    <a:pt x="12" y="191"/>
                    <a:pt x="48" y="381"/>
                    <a:pt x="108" y="560"/>
                  </a:cubicBezTo>
                  <a:cubicBezTo>
                    <a:pt x="191" y="965"/>
                    <a:pt x="310" y="1429"/>
                    <a:pt x="417" y="1965"/>
                  </a:cubicBezTo>
                  <a:cubicBezTo>
                    <a:pt x="524" y="2489"/>
                    <a:pt x="631" y="2965"/>
                    <a:pt x="715" y="3358"/>
                  </a:cubicBezTo>
                  <a:cubicBezTo>
                    <a:pt x="739" y="3548"/>
                    <a:pt x="786" y="3751"/>
                    <a:pt x="858" y="3929"/>
                  </a:cubicBezTo>
                  <a:cubicBezTo>
                    <a:pt x="858" y="3739"/>
                    <a:pt x="834" y="3537"/>
                    <a:pt x="798" y="3346"/>
                  </a:cubicBezTo>
                  <a:cubicBezTo>
                    <a:pt x="751" y="2989"/>
                    <a:pt x="655" y="2489"/>
                    <a:pt x="536" y="1941"/>
                  </a:cubicBezTo>
                  <a:cubicBezTo>
                    <a:pt x="417" y="1405"/>
                    <a:pt x="286" y="905"/>
                    <a:pt x="191" y="560"/>
                  </a:cubicBezTo>
                  <a:cubicBezTo>
                    <a:pt x="143" y="369"/>
                    <a:pt x="84" y="179"/>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89;p38">
              <a:extLst>
                <a:ext uri="{FF2B5EF4-FFF2-40B4-BE49-F238E27FC236}">
                  <a16:creationId xmlns:a16="http://schemas.microsoft.com/office/drawing/2014/main" id="{378C8CF3-ECDC-49F4-8C47-5EC5F89627F8}"/>
                </a:ext>
              </a:extLst>
            </p:cNvPr>
            <p:cNvSpPr/>
            <p:nvPr/>
          </p:nvSpPr>
          <p:spPr>
            <a:xfrm flipH="1">
              <a:off x="7358009" y="2308776"/>
              <a:ext cx="32457" cy="31346"/>
            </a:xfrm>
            <a:custGeom>
              <a:avLst/>
              <a:gdLst/>
              <a:ahLst/>
              <a:cxnLst/>
              <a:rect l="l" t="t" r="r" b="b"/>
              <a:pathLst>
                <a:path w="847" h="818" extrusionOk="0">
                  <a:moveTo>
                    <a:pt x="413" y="1"/>
                  </a:moveTo>
                  <a:cubicBezTo>
                    <a:pt x="287" y="1"/>
                    <a:pt x="227" y="61"/>
                    <a:pt x="227" y="61"/>
                  </a:cubicBezTo>
                  <a:cubicBezTo>
                    <a:pt x="246" y="59"/>
                    <a:pt x="265" y="58"/>
                    <a:pt x="284" y="58"/>
                  </a:cubicBezTo>
                  <a:cubicBezTo>
                    <a:pt x="372" y="58"/>
                    <a:pt x="458" y="79"/>
                    <a:pt x="537" y="109"/>
                  </a:cubicBezTo>
                  <a:cubicBezTo>
                    <a:pt x="632" y="156"/>
                    <a:pt x="692" y="240"/>
                    <a:pt x="715" y="347"/>
                  </a:cubicBezTo>
                  <a:cubicBezTo>
                    <a:pt x="727" y="466"/>
                    <a:pt x="680" y="597"/>
                    <a:pt x="572" y="668"/>
                  </a:cubicBezTo>
                  <a:cubicBezTo>
                    <a:pt x="528" y="693"/>
                    <a:pt x="477" y="705"/>
                    <a:pt x="426" y="705"/>
                  </a:cubicBezTo>
                  <a:cubicBezTo>
                    <a:pt x="355" y="705"/>
                    <a:pt x="283" y="681"/>
                    <a:pt x="227" y="632"/>
                  </a:cubicBezTo>
                  <a:cubicBezTo>
                    <a:pt x="144" y="573"/>
                    <a:pt x="108" y="466"/>
                    <a:pt x="132" y="359"/>
                  </a:cubicBezTo>
                  <a:cubicBezTo>
                    <a:pt x="156" y="263"/>
                    <a:pt x="215" y="180"/>
                    <a:pt x="299" y="109"/>
                  </a:cubicBezTo>
                  <a:lnTo>
                    <a:pt x="299" y="109"/>
                  </a:lnTo>
                  <a:cubicBezTo>
                    <a:pt x="299" y="109"/>
                    <a:pt x="263" y="109"/>
                    <a:pt x="203" y="132"/>
                  </a:cubicBezTo>
                  <a:cubicBezTo>
                    <a:pt x="132" y="180"/>
                    <a:pt x="72" y="263"/>
                    <a:pt x="49" y="347"/>
                  </a:cubicBezTo>
                  <a:cubicBezTo>
                    <a:pt x="1" y="478"/>
                    <a:pt x="49" y="632"/>
                    <a:pt x="156" y="716"/>
                  </a:cubicBezTo>
                  <a:cubicBezTo>
                    <a:pt x="231" y="784"/>
                    <a:pt x="326" y="817"/>
                    <a:pt x="420" y="817"/>
                  </a:cubicBezTo>
                  <a:cubicBezTo>
                    <a:pt x="490" y="817"/>
                    <a:pt x="559" y="799"/>
                    <a:pt x="620" y="763"/>
                  </a:cubicBezTo>
                  <a:cubicBezTo>
                    <a:pt x="775" y="668"/>
                    <a:pt x="846" y="502"/>
                    <a:pt x="811" y="323"/>
                  </a:cubicBezTo>
                  <a:cubicBezTo>
                    <a:pt x="787" y="192"/>
                    <a:pt x="692" y="73"/>
                    <a:pt x="561" y="25"/>
                  </a:cubicBezTo>
                  <a:cubicBezTo>
                    <a:pt x="504" y="7"/>
                    <a:pt x="455" y="1"/>
                    <a:pt x="4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90;p38">
              <a:extLst>
                <a:ext uri="{FF2B5EF4-FFF2-40B4-BE49-F238E27FC236}">
                  <a16:creationId xmlns:a16="http://schemas.microsoft.com/office/drawing/2014/main" id="{4F436E05-27E7-436C-967E-4A87111C6EEA}"/>
                </a:ext>
              </a:extLst>
            </p:cNvPr>
            <p:cNvSpPr/>
            <p:nvPr/>
          </p:nvSpPr>
          <p:spPr>
            <a:xfrm flipH="1">
              <a:off x="6938233" y="2880507"/>
              <a:ext cx="93577" cy="54376"/>
            </a:xfrm>
            <a:custGeom>
              <a:avLst/>
              <a:gdLst/>
              <a:ahLst/>
              <a:cxnLst/>
              <a:rect l="l" t="t" r="r" b="b"/>
              <a:pathLst>
                <a:path w="2442" h="1419" extrusionOk="0">
                  <a:moveTo>
                    <a:pt x="12" y="1"/>
                  </a:moveTo>
                  <a:cubicBezTo>
                    <a:pt x="0" y="37"/>
                    <a:pt x="608" y="239"/>
                    <a:pt x="1274" y="620"/>
                  </a:cubicBezTo>
                  <a:cubicBezTo>
                    <a:pt x="1935" y="1002"/>
                    <a:pt x="2392" y="1419"/>
                    <a:pt x="2438" y="1419"/>
                  </a:cubicBezTo>
                  <a:cubicBezTo>
                    <a:pt x="2439" y="1419"/>
                    <a:pt x="2440" y="1418"/>
                    <a:pt x="2441" y="1418"/>
                  </a:cubicBezTo>
                  <a:cubicBezTo>
                    <a:pt x="2132" y="1049"/>
                    <a:pt x="1762" y="739"/>
                    <a:pt x="1346" y="525"/>
                  </a:cubicBezTo>
                  <a:cubicBezTo>
                    <a:pt x="941" y="263"/>
                    <a:pt x="488" y="84"/>
                    <a:pt x="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91;p38">
              <a:extLst>
                <a:ext uri="{FF2B5EF4-FFF2-40B4-BE49-F238E27FC236}">
                  <a16:creationId xmlns:a16="http://schemas.microsoft.com/office/drawing/2014/main" id="{396D7424-3316-4798-99A9-C2EF66D048CC}"/>
                </a:ext>
              </a:extLst>
            </p:cNvPr>
            <p:cNvSpPr/>
            <p:nvPr/>
          </p:nvSpPr>
          <p:spPr>
            <a:xfrm flipH="1">
              <a:off x="6487056" y="1190951"/>
              <a:ext cx="1322691" cy="1030233"/>
            </a:xfrm>
            <a:custGeom>
              <a:avLst/>
              <a:gdLst/>
              <a:ahLst/>
              <a:cxnLst/>
              <a:rect l="l" t="t" r="r" b="b"/>
              <a:pathLst>
                <a:path w="34517" h="26885" extrusionOk="0">
                  <a:moveTo>
                    <a:pt x="5798" y="0"/>
                  </a:moveTo>
                  <a:lnTo>
                    <a:pt x="5406" y="286"/>
                  </a:lnTo>
                  <a:cubicBezTo>
                    <a:pt x="5227" y="429"/>
                    <a:pt x="5096" y="607"/>
                    <a:pt x="5013" y="822"/>
                  </a:cubicBezTo>
                  <a:lnTo>
                    <a:pt x="4775" y="1560"/>
                  </a:lnTo>
                  <a:lnTo>
                    <a:pt x="0" y="3870"/>
                  </a:lnTo>
                  <a:lnTo>
                    <a:pt x="2060" y="18229"/>
                  </a:lnTo>
                  <a:lnTo>
                    <a:pt x="1250" y="24682"/>
                  </a:lnTo>
                  <a:cubicBezTo>
                    <a:pt x="1143" y="25503"/>
                    <a:pt x="1453" y="26337"/>
                    <a:pt x="2084" y="26884"/>
                  </a:cubicBezTo>
                  <a:lnTo>
                    <a:pt x="9799" y="26730"/>
                  </a:lnTo>
                  <a:lnTo>
                    <a:pt x="15193" y="23777"/>
                  </a:lnTo>
                  <a:lnTo>
                    <a:pt x="17669" y="23360"/>
                  </a:lnTo>
                  <a:lnTo>
                    <a:pt x="16657" y="18455"/>
                  </a:lnTo>
                  <a:lnTo>
                    <a:pt x="17121" y="11490"/>
                  </a:lnTo>
                  <a:lnTo>
                    <a:pt x="22765" y="14502"/>
                  </a:lnTo>
                  <a:cubicBezTo>
                    <a:pt x="23045" y="14657"/>
                    <a:pt x="23360" y="14737"/>
                    <a:pt x="23677" y="14737"/>
                  </a:cubicBezTo>
                  <a:cubicBezTo>
                    <a:pt x="23846" y="14737"/>
                    <a:pt x="24016" y="14714"/>
                    <a:pt x="24182" y="14669"/>
                  </a:cubicBezTo>
                  <a:lnTo>
                    <a:pt x="34516" y="11990"/>
                  </a:lnTo>
                  <a:lnTo>
                    <a:pt x="33981" y="8001"/>
                  </a:lnTo>
                  <a:lnTo>
                    <a:pt x="24610" y="9061"/>
                  </a:lnTo>
                  <a:lnTo>
                    <a:pt x="17479" y="2762"/>
                  </a:lnTo>
                  <a:lnTo>
                    <a:pt x="12168" y="1560"/>
                  </a:lnTo>
                  <a:lnTo>
                    <a:pt x="11228"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92;p38">
              <a:extLst>
                <a:ext uri="{FF2B5EF4-FFF2-40B4-BE49-F238E27FC236}">
                  <a16:creationId xmlns:a16="http://schemas.microsoft.com/office/drawing/2014/main" id="{F7CB9875-50BF-4BA2-8476-A62EFCFFB170}"/>
                </a:ext>
              </a:extLst>
            </p:cNvPr>
            <p:cNvSpPr/>
            <p:nvPr/>
          </p:nvSpPr>
          <p:spPr>
            <a:xfrm flipH="1">
              <a:off x="7744514" y="1339220"/>
              <a:ext cx="543416" cy="711564"/>
            </a:xfrm>
            <a:custGeom>
              <a:avLst/>
              <a:gdLst/>
              <a:ahLst/>
              <a:cxnLst/>
              <a:rect l="l" t="t" r="r" b="b"/>
              <a:pathLst>
                <a:path w="14181" h="18569" extrusionOk="0">
                  <a:moveTo>
                    <a:pt x="12478" y="1"/>
                  </a:moveTo>
                  <a:cubicBezTo>
                    <a:pt x="11478" y="679"/>
                    <a:pt x="10728" y="1656"/>
                    <a:pt x="10323" y="2799"/>
                  </a:cubicBezTo>
                  <a:cubicBezTo>
                    <a:pt x="9787" y="4489"/>
                    <a:pt x="8549" y="11347"/>
                    <a:pt x="8549" y="11347"/>
                  </a:cubicBezTo>
                  <a:lnTo>
                    <a:pt x="3132" y="7990"/>
                  </a:lnTo>
                  <a:lnTo>
                    <a:pt x="0" y="11276"/>
                  </a:lnTo>
                  <a:lnTo>
                    <a:pt x="7216" y="17646"/>
                  </a:lnTo>
                  <a:cubicBezTo>
                    <a:pt x="7902" y="18251"/>
                    <a:pt x="8777" y="18568"/>
                    <a:pt x="9660" y="18568"/>
                  </a:cubicBezTo>
                  <a:cubicBezTo>
                    <a:pt x="10201" y="18568"/>
                    <a:pt x="10745" y="18449"/>
                    <a:pt x="11252" y="18205"/>
                  </a:cubicBezTo>
                  <a:cubicBezTo>
                    <a:pt x="12359" y="17670"/>
                    <a:pt x="13121" y="16610"/>
                    <a:pt x="13288" y="15384"/>
                  </a:cubicBezTo>
                  <a:lnTo>
                    <a:pt x="14181" y="8883"/>
                  </a:lnTo>
                  <a:lnTo>
                    <a:pt x="12478"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93;p38">
              <a:extLst>
                <a:ext uri="{FF2B5EF4-FFF2-40B4-BE49-F238E27FC236}">
                  <a16:creationId xmlns:a16="http://schemas.microsoft.com/office/drawing/2014/main" id="{30054B40-0543-4BD7-AA85-146DBE49CDA0}"/>
                </a:ext>
              </a:extLst>
            </p:cNvPr>
            <p:cNvSpPr/>
            <p:nvPr/>
          </p:nvSpPr>
          <p:spPr>
            <a:xfrm flipH="1">
              <a:off x="7185568" y="2107124"/>
              <a:ext cx="175237" cy="83538"/>
            </a:xfrm>
            <a:custGeom>
              <a:avLst/>
              <a:gdLst/>
              <a:ahLst/>
              <a:cxnLst/>
              <a:rect l="l" t="t" r="r" b="b"/>
              <a:pathLst>
                <a:path w="4573" h="2180" extrusionOk="0">
                  <a:moveTo>
                    <a:pt x="4228" y="1"/>
                  </a:moveTo>
                  <a:lnTo>
                    <a:pt x="668" y="656"/>
                  </a:lnTo>
                  <a:lnTo>
                    <a:pt x="1" y="2180"/>
                  </a:lnTo>
                  <a:lnTo>
                    <a:pt x="4573" y="501"/>
                  </a:lnTo>
                  <a:lnTo>
                    <a:pt x="4228"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94;p38">
              <a:extLst>
                <a:ext uri="{FF2B5EF4-FFF2-40B4-BE49-F238E27FC236}">
                  <a16:creationId xmlns:a16="http://schemas.microsoft.com/office/drawing/2014/main" id="{1B170F70-879A-4610-B069-56EDC07FF50E}"/>
                </a:ext>
              </a:extLst>
            </p:cNvPr>
            <p:cNvSpPr/>
            <p:nvPr/>
          </p:nvSpPr>
          <p:spPr>
            <a:xfrm flipH="1">
              <a:off x="6991228" y="1797786"/>
              <a:ext cx="738695" cy="476356"/>
            </a:xfrm>
            <a:custGeom>
              <a:avLst/>
              <a:gdLst/>
              <a:ahLst/>
              <a:cxnLst/>
              <a:rect l="l" t="t" r="r" b="b"/>
              <a:pathLst>
                <a:path w="19277" h="12431" extrusionOk="0">
                  <a:moveTo>
                    <a:pt x="14753" y="0"/>
                  </a:moveTo>
                  <a:lnTo>
                    <a:pt x="1" y="11049"/>
                  </a:lnTo>
                  <a:cubicBezTo>
                    <a:pt x="1253" y="11554"/>
                    <a:pt x="2538" y="11787"/>
                    <a:pt x="3821" y="11787"/>
                  </a:cubicBezTo>
                  <a:cubicBezTo>
                    <a:pt x="5807" y="11787"/>
                    <a:pt x="7788" y="11228"/>
                    <a:pt x="9633" y="10252"/>
                  </a:cubicBezTo>
                  <a:cubicBezTo>
                    <a:pt x="10550" y="9764"/>
                    <a:pt x="11407" y="9168"/>
                    <a:pt x="12324" y="8680"/>
                  </a:cubicBezTo>
                  <a:cubicBezTo>
                    <a:pt x="13161" y="8251"/>
                    <a:pt x="14067" y="7918"/>
                    <a:pt x="14996" y="7918"/>
                  </a:cubicBezTo>
                  <a:cubicBezTo>
                    <a:pt x="15097" y="7918"/>
                    <a:pt x="15199" y="7922"/>
                    <a:pt x="15300" y="7930"/>
                  </a:cubicBezTo>
                  <a:cubicBezTo>
                    <a:pt x="16336" y="8001"/>
                    <a:pt x="17384" y="8573"/>
                    <a:pt x="17801" y="9525"/>
                  </a:cubicBezTo>
                  <a:cubicBezTo>
                    <a:pt x="18217" y="10478"/>
                    <a:pt x="17801" y="11764"/>
                    <a:pt x="16824" y="12121"/>
                  </a:cubicBezTo>
                  <a:lnTo>
                    <a:pt x="17170" y="12431"/>
                  </a:lnTo>
                  <a:cubicBezTo>
                    <a:pt x="18598" y="11764"/>
                    <a:pt x="19277" y="9835"/>
                    <a:pt x="18586" y="8418"/>
                  </a:cubicBezTo>
                  <a:cubicBezTo>
                    <a:pt x="18051" y="7335"/>
                    <a:pt x="16920" y="6680"/>
                    <a:pt x="16098" y="5799"/>
                  </a:cubicBezTo>
                  <a:cubicBezTo>
                    <a:pt x="14884" y="4489"/>
                    <a:pt x="14753" y="1965"/>
                    <a:pt x="1475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95;p38">
              <a:extLst>
                <a:ext uri="{FF2B5EF4-FFF2-40B4-BE49-F238E27FC236}">
                  <a16:creationId xmlns:a16="http://schemas.microsoft.com/office/drawing/2014/main" id="{52DEA2C3-D09F-4400-8ED2-658F165E1551}"/>
                </a:ext>
              </a:extLst>
            </p:cNvPr>
            <p:cNvSpPr/>
            <p:nvPr/>
          </p:nvSpPr>
          <p:spPr>
            <a:xfrm flipH="1">
              <a:off x="7461601" y="1250274"/>
              <a:ext cx="165198" cy="206698"/>
            </a:xfrm>
            <a:custGeom>
              <a:avLst/>
              <a:gdLst/>
              <a:ahLst/>
              <a:cxnLst/>
              <a:rect l="l" t="t" r="r" b="b"/>
              <a:pathLst>
                <a:path w="4311" h="5394" extrusionOk="0">
                  <a:moveTo>
                    <a:pt x="1" y="0"/>
                  </a:moveTo>
                  <a:lnTo>
                    <a:pt x="1" y="0"/>
                  </a:lnTo>
                  <a:cubicBezTo>
                    <a:pt x="12" y="131"/>
                    <a:pt x="24" y="262"/>
                    <a:pt x="48" y="381"/>
                  </a:cubicBezTo>
                  <a:cubicBezTo>
                    <a:pt x="132" y="714"/>
                    <a:pt x="227" y="1048"/>
                    <a:pt x="358" y="1357"/>
                  </a:cubicBezTo>
                  <a:cubicBezTo>
                    <a:pt x="786" y="2417"/>
                    <a:pt x="1405" y="3381"/>
                    <a:pt x="2203" y="4191"/>
                  </a:cubicBezTo>
                  <a:cubicBezTo>
                    <a:pt x="2572" y="4584"/>
                    <a:pt x="2977" y="4941"/>
                    <a:pt x="3406" y="5263"/>
                  </a:cubicBezTo>
                  <a:lnTo>
                    <a:pt x="3584" y="5394"/>
                  </a:lnTo>
                  <a:lnTo>
                    <a:pt x="3489" y="5191"/>
                  </a:lnTo>
                  <a:cubicBezTo>
                    <a:pt x="3322" y="4798"/>
                    <a:pt x="3227" y="4382"/>
                    <a:pt x="3227" y="3965"/>
                  </a:cubicBezTo>
                  <a:cubicBezTo>
                    <a:pt x="3215" y="3643"/>
                    <a:pt x="3310" y="3310"/>
                    <a:pt x="3513" y="3060"/>
                  </a:cubicBezTo>
                  <a:cubicBezTo>
                    <a:pt x="3668" y="2905"/>
                    <a:pt x="3870" y="2810"/>
                    <a:pt x="4084" y="2798"/>
                  </a:cubicBezTo>
                  <a:lnTo>
                    <a:pt x="4311" y="2798"/>
                  </a:lnTo>
                  <a:cubicBezTo>
                    <a:pt x="4239" y="2774"/>
                    <a:pt x="4156" y="2762"/>
                    <a:pt x="4084" y="2762"/>
                  </a:cubicBezTo>
                  <a:cubicBezTo>
                    <a:pt x="3858" y="2762"/>
                    <a:pt x="3632" y="2846"/>
                    <a:pt x="3465" y="3012"/>
                  </a:cubicBezTo>
                  <a:cubicBezTo>
                    <a:pt x="3239" y="3274"/>
                    <a:pt x="3120" y="3620"/>
                    <a:pt x="3144" y="3965"/>
                  </a:cubicBezTo>
                  <a:cubicBezTo>
                    <a:pt x="3132" y="4167"/>
                    <a:pt x="3156" y="4382"/>
                    <a:pt x="3191" y="4584"/>
                  </a:cubicBezTo>
                  <a:cubicBezTo>
                    <a:pt x="3216" y="4739"/>
                    <a:pt x="3257" y="4889"/>
                    <a:pt x="3312" y="5037"/>
                  </a:cubicBezTo>
                  <a:lnTo>
                    <a:pt x="3312" y="5037"/>
                  </a:lnTo>
                  <a:cubicBezTo>
                    <a:pt x="2954" y="4751"/>
                    <a:pt x="2608" y="4438"/>
                    <a:pt x="2298" y="4108"/>
                  </a:cubicBezTo>
                  <a:cubicBezTo>
                    <a:pt x="1513" y="3298"/>
                    <a:pt x="882" y="2357"/>
                    <a:pt x="429" y="1334"/>
                  </a:cubicBezTo>
                  <a:cubicBezTo>
                    <a:pt x="262" y="893"/>
                    <a:pt x="120" y="452"/>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96;p38">
              <a:extLst>
                <a:ext uri="{FF2B5EF4-FFF2-40B4-BE49-F238E27FC236}">
                  <a16:creationId xmlns:a16="http://schemas.microsoft.com/office/drawing/2014/main" id="{DDB81C94-0B0C-45D7-9E9C-7F5BBD5FF55C}"/>
                </a:ext>
              </a:extLst>
            </p:cNvPr>
            <p:cNvSpPr/>
            <p:nvPr/>
          </p:nvSpPr>
          <p:spPr>
            <a:xfrm flipH="1">
              <a:off x="7305552" y="1213293"/>
              <a:ext cx="145118" cy="190565"/>
            </a:xfrm>
            <a:custGeom>
              <a:avLst/>
              <a:gdLst/>
              <a:ahLst/>
              <a:cxnLst/>
              <a:rect l="l" t="t" r="r" b="b"/>
              <a:pathLst>
                <a:path w="3787" h="4973" extrusionOk="0">
                  <a:moveTo>
                    <a:pt x="2199" y="0"/>
                  </a:moveTo>
                  <a:cubicBezTo>
                    <a:pt x="2104" y="0"/>
                    <a:pt x="1999" y="4"/>
                    <a:pt x="1882" y="13"/>
                  </a:cubicBezTo>
                  <a:cubicBezTo>
                    <a:pt x="2084" y="632"/>
                    <a:pt x="2096" y="1298"/>
                    <a:pt x="1929" y="1918"/>
                  </a:cubicBezTo>
                  <a:lnTo>
                    <a:pt x="0" y="3763"/>
                  </a:lnTo>
                  <a:cubicBezTo>
                    <a:pt x="91" y="3722"/>
                    <a:pt x="192" y="3703"/>
                    <a:pt x="296" y="3703"/>
                  </a:cubicBezTo>
                  <a:cubicBezTo>
                    <a:pt x="646" y="3703"/>
                    <a:pt x="1043" y="3909"/>
                    <a:pt x="1262" y="4156"/>
                  </a:cubicBezTo>
                  <a:cubicBezTo>
                    <a:pt x="1441" y="4370"/>
                    <a:pt x="1548" y="4668"/>
                    <a:pt x="1798" y="4811"/>
                  </a:cubicBezTo>
                  <a:cubicBezTo>
                    <a:pt x="1950" y="4894"/>
                    <a:pt x="2319" y="4973"/>
                    <a:pt x="2625" y="4973"/>
                  </a:cubicBezTo>
                  <a:cubicBezTo>
                    <a:pt x="2800" y="4973"/>
                    <a:pt x="2954" y="4947"/>
                    <a:pt x="3036" y="4882"/>
                  </a:cubicBezTo>
                  <a:cubicBezTo>
                    <a:pt x="3036" y="4882"/>
                    <a:pt x="3179" y="4215"/>
                    <a:pt x="3251" y="3953"/>
                  </a:cubicBezTo>
                  <a:cubicBezTo>
                    <a:pt x="3513" y="2906"/>
                    <a:pt x="3691" y="1846"/>
                    <a:pt x="3787" y="763"/>
                  </a:cubicBezTo>
                  <a:cubicBezTo>
                    <a:pt x="3101" y="436"/>
                    <a:pt x="3211" y="0"/>
                    <a:pt x="2199"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97;p38">
              <a:extLst>
                <a:ext uri="{FF2B5EF4-FFF2-40B4-BE49-F238E27FC236}">
                  <a16:creationId xmlns:a16="http://schemas.microsoft.com/office/drawing/2014/main" id="{5F185177-4524-448C-B91F-E87DBF638E33}"/>
                </a:ext>
              </a:extLst>
            </p:cNvPr>
            <p:cNvSpPr/>
            <p:nvPr/>
          </p:nvSpPr>
          <p:spPr>
            <a:xfrm flipH="1">
              <a:off x="7303253" y="1211147"/>
              <a:ext cx="146497" cy="194819"/>
            </a:xfrm>
            <a:custGeom>
              <a:avLst/>
              <a:gdLst/>
              <a:ahLst/>
              <a:cxnLst/>
              <a:rect l="l" t="t" r="r" b="b"/>
              <a:pathLst>
                <a:path w="3823" h="5084" extrusionOk="0">
                  <a:moveTo>
                    <a:pt x="2152" y="0"/>
                  </a:moveTo>
                  <a:cubicBezTo>
                    <a:pt x="2053" y="0"/>
                    <a:pt x="1955" y="7"/>
                    <a:pt x="1858" y="21"/>
                  </a:cubicBezTo>
                  <a:lnTo>
                    <a:pt x="1810" y="21"/>
                  </a:lnTo>
                  <a:lnTo>
                    <a:pt x="1822" y="80"/>
                  </a:lnTo>
                  <a:cubicBezTo>
                    <a:pt x="1965" y="521"/>
                    <a:pt x="2024" y="997"/>
                    <a:pt x="1989" y="1462"/>
                  </a:cubicBezTo>
                  <a:cubicBezTo>
                    <a:pt x="1965" y="1795"/>
                    <a:pt x="1893" y="1974"/>
                    <a:pt x="1917" y="1974"/>
                  </a:cubicBezTo>
                  <a:cubicBezTo>
                    <a:pt x="1929" y="1926"/>
                    <a:pt x="1941" y="1890"/>
                    <a:pt x="1953" y="1843"/>
                  </a:cubicBezTo>
                  <a:cubicBezTo>
                    <a:pt x="1989" y="1723"/>
                    <a:pt x="2012" y="1593"/>
                    <a:pt x="2036" y="1462"/>
                  </a:cubicBezTo>
                  <a:cubicBezTo>
                    <a:pt x="2082" y="1000"/>
                    <a:pt x="2039" y="539"/>
                    <a:pt x="1906" y="99"/>
                  </a:cubicBezTo>
                  <a:lnTo>
                    <a:pt x="1906" y="99"/>
                  </a:lnTo>
                  <a:cubicBezTo>
                    <a:pt x="1971" y="94"/>
                    <a:pt x="2035" y="91"/>
                    <a:pt x="2098" y="91"/>
                  </a:cubicBezTo>
                  <a:cubicBezTo>
                    <a:pt x="2339" y="91"/>
                    <a:pt x="2578" y="131"/>
                    <a:pt x="2810" y="211"/>
                  </a:cubicBezTo>
                  <a:cubicBezTo>
                    <a:pt x="2965" y="283"/>
                    <a:pt x="3120" y="390"/>
                    <a:pt x="3239" y="521"/>
                  </a:cubicBezTo>
                  <a:cubicBezTo>
                    <a:pt x="3372" y="654"/>
                    <a:pt x="3525" y="766"/>
                    <a:pt x="3699" y="848"/>
                  </a:cubicBezTo>
                  <a:lnTo>
                    <a:pt x="3699" y="848"/>
                  </a:lnTo>
                  <a:cubicBezTo>
                    <a:pt x="3652" y="1397"/>
                    <a:pt x="3581" y="2001"/>
                    <a:pt x="3477" y="2616"/>
                  </a:cubicBezTo>
                  <a:cubicBezTo>
                    <a:pt x="3405" y="3033"/>
                    <a:pt x="3322" y="3438"/>
                    <a:pt x="3227" y="3819"/>
                  </a:cubicBezTo>
                  <a:cubicBezTo>
                    <a:pt x="3134" y="4190"/>
                    <a:pt x="3064" y="4562"/>
                    <a:pt x="2983" y="4900"/>
                  </a:cubicBezTo>
                  <a:lnTo>
                    <a:pt x="2983" y="4900"/>
                  </a:lnTo>
                  <a:cubicBezTo>
                    <a:pt x="2881" y="4953"/>
                    <a:pt x="2769" y="4974"/>
                    <a:pt x="2667" y="4974"/>
                  </a:cubicBezTo>
                  <a:cubicBezTo>
                    <a:pt x="2548" y="4974"/>
                    <a:pt x="2429" y="4962"/>
                    <a:pt x="2310" y="4950"/>
                  </a:cubicBezTo>
                  <a:cubicBezTo>
                    <a:pt x="2084" y="4938"/>
                    <a:pt x="1881" y="4867"/>
                    <a:pt x="1703" y="4748"/>
                  </a:cubicBezTo>
                  <a:cubicBezTo>
                    <a:pt x="1572" y="4605"/>
                    <a:pt x="1453" y="4438"/>
                    <a:pt x="1346" y="4271"/>
                  </a:cubicBezTo>
                  <a:cubicBezTo>
                    <a:pt x="1238" y="4140"/>
                    <a:pt x="1096" y="4021"/>
                    <a:pt x="941" y="3938"/>
                  </a:cubicBezTo>
                  <a:cubicBezTo>
                    <a:pt x="753" y="3817"/>
                    <a:pt x="524" y="3746"/>
                    <a:pt x="302" y="3746"/>
                  </a:cubicBezTo>
                  <a:cubicBezTo>
                    <a:pt x="285" y="3746"/>
                    <a:pt x="267" y="3747"/>
                    <a:pt x="250" y="3748"/>
                  </a:cubicBezTo>
                  <a:cubicBezTo>
                    <a:pt x="155" y="3748"/>
                    <a:pt x="72" y="3771"/>
                    <a:pt x="0" y="3819"/>
                  </a:cubicBezTo>
                  <a:cubicBezTo>
                    <a:pt x="84" y="3795"/>
                    <a:pt x="167" y="3783"/>
                    <a:pt x="250" y="3783"/>
                  </a:cubicBezTo>
                  <a:cubicBezTo>
                    <a:pt x="488" y="3783"/>
                    <a:pt x="715" y="3867"/>
                    <a:pt x="917" y="3986"/>
                  </a:cubicBezTo>
                  <a:cubicBezTo>
                    <a:pt x="1060" y="4081"/>
                    <a:pt x="1191" y="4188"/>
                    <a:pt x="1286" y="4319"/>
                  </a:cubicBezTo>
                  <a:cubicBezTo>
                    <a:pt x="1393" y="4498"/>
                    <a:pt x="1512" y="4664"/>
                    <a:pt x="1643" y="4819"/>
                  </a:cubicBezTo>
                  <a:cubicBezTo>
                    <a:pt x="1727" y="4891"/>
                    <a:pt x="1834" y="4950"/>
                    <a:pt x="1953" y="4986"/>
                  </a:cubicBezTo>
                  <a:cubicBezTo>
                    <a:pt x="2060" y="5022"/>
                    <a:pt x="2179" y="5045"/>
                    <a:pt x="2298" y="5057"/>
                  </a:cubicBezTo>
                  <a:cubicBezTo>
                    <a:pt x="2417" y="5081"/>
                    <a:pt x="2548" y="5081"/>
                    <a:pt x="2667" y="5081"/>
                  </a:cubicBezTo>
                  <a:cubicBezTo>
                    <a:pt x="2685" y="5083"/>
                    <a:pt x="2703" y="5083"/>
                    <a:pt x="2722" y="5083"/>
                  </a:cubicBezTo>
                  <a:cubicBezTo>
                    <a:pt x="2846" y="5083"/>
                    <a:pt x="2968" y="5048"/>
                    <a:pt x="3072" y="4986"/>
                  </a:cubicBezTo>
                  <a:lnTo>
                    <a:pt x="3084" y="4974"/>
                  </a:lnTo>
                  <a:lnTo>
                    <a:pt x="3084" y="4950"/>
                  </a:lnTo>
                  <a:cubicBezTo>
                    <a:pt x="3167" y="4605"/>
                    <a:pt x="3251" y="4236"/>
                    <a:pt x="3346" y="3843"/>
                  </a:cubicBezTo>
                  <a:cubicBezTo>
                    <a:pt x="3441" y="3462"/>
                    <a:pt x="3524" y="3057"/>
                    <a:pt x="3596" y="2640"/>
                  </a:cubicBezTo>
                  <a:cubicBezTo>
                    <a:pt x="3703" y="2009"/>
                    <a:pt x="3763" y="1390"/>
                    <a:pt x="3822" y="819"/>
                  </a:cubicBezTo>
                  <a:lnTo>
                    <a:pt x="3822" y="783"/>
                  </a:lnTo>
                  <a:lnTo>
                    <a:pt x="3786" y="771"/>
                  </a:lnTo>
                  <a:cubicBezTo>
                    <a:pt x="3620" y="688"/>
                    <a:pt x="3465" y="580"/>
                    <a:pt x="3322" y="450"/>
                  </a:cubicBezTo>
                  <a:cubicBezTo>
                    <a:pt x="3191" y="307"/>
                    <a:pt x="3036" y="188"/>
                    <a:pt x="2858" y="116"/>
                  </a:cubicBezTo>
                  <a:cubicBezTo>
                    <a:pt x="2630" y="40"/>
                    <a:pt x="2390" y="0"/>
                    <a:pt x="2152"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98;p38">
              <a:extLst>
                <a:ext uri="{FF2B5EF4-FFF2-40B4-BE49-F238E27FC236}">
                  <a16:creationId xmlns:a16="http://schemas.microsoft.com/office/drawing/2014/main" id="{7D2E33B9-0FCC-45C1-B1FD-0CBF1C561BB0}"/>
                </a:ext>
              </a:extLst>
            </p:cNvPr>
            <p:cNvSpPr/>
            <p:nvPr/>
          </p:nvSpPr>
          <p:spPr>
            <a:xfrm flipH="1">
              <a:off x="7070115" y="1370262"/>
              <a:ext cx="391515" cy="758774"/>
            </a:xfrm>
            <a:custGeom>
              <a:avLst/>
              <a:gdLst/>
              <a:ahLst/>
              <a:cxnLst/>
              <a:rect l="l" t="t" r="r" b="b"/>
              <a:pathLst>
                <a:path w="10217" h="19801" extrusionOk="0">
                  <a:moveTo>
                    <a:pt x="1" y="0"/>
                  </a:moveTo>
                  <a:cubicBezTo>
                    <a:pt x="1" y="24"/>
                    <a:pt x="13" y="36"/>
                    <a:pt x="13" y="60"/>
                  </a:cubicBezTo>
                  <a:cubicBezTo>
                    <a:pt x="36" y="108"/>
                    <a:pt x="60" y="179"/>
                    <a:pt x="84" y="250"/>
                  </a:cubicBezTo>
                  <a:cubicBezTo>
                    <a:pt x="143" y="417"/>
                    <a:pt x="227" y="655"/>
                    <a:pt x="334" y="977"/>
                  </a:cubicBezTo>
                  <a:cubicBezTo>
                    <a:pt x="1060" y="3203"/>
                    <a:pt x="1394" y="5549"/>
                    <a:pt x="1322" y="7894"/>
                  </a:cubicBezTo>
                  <a:cubicBezTo>
                    <a:pt x="1298" y="8716"/>
                    <a:pt x="1215" y="9537"/>
                    <a:pt x="1096" y="10347"/>
                  </a:cubicBezTo>
                  <a:cubicBezTo>
                    <a:pt x="965" y="11192"/>
                    <a:pt x="751" y="12061"/>
                    <a:pt x="715" y="12990"/>
                  </a:cubicBezTo>
                  <a:cubicBezTo>
                    <a:pt x="691" y="13442"/>
                    <a:pt x="739" y="13907"/>
                    <a:pt x="846" y="14347"/>
                  </a:cubicBezTo>
                  <a:cubicBezTo>
                    <a:pt x="953" y="14776"/>
                    <a:pt x="1156" y="15181"/>
                    <a:pt x="1417" y="15538"/>
                  </a:cubicBezTo>
                  <a:cubicBezTo>
                    <a:pt x="1929" y="16217"/>
                    <a:pt x="2620" y="16729"/>
                    <a:pt x="3406" y="17026"/>
                  </a:cubicBezTo>
                  <a:cubicBezTo>
                    <a:pt x="4108" y="17300"/>
                    <a:pt x="4858" y="17455"/>
                    <a:pt x="5608" y="17491"/>
                  </a:cubicBezTo>
                  <a:cubicBezTo>
                    <a:pt x="6311" y="17538"/>
                    <a:pt x="6966" y="17514"/>
                    <a:pt x="7561" y="17562"/>
                  </a:cubicBezTo>
                  <a:cubicBezTo>
                    <a:pt x="8097" y="17586"/>
                    <a:pt x="8621" y="17729"/>
                    <a:pt x="9085" y="17979"/>
                  </a:cubicBezTo>
                  <a:cubicBezTo>
                    <a:pt x="9442" y="18181"/>
                    <a:pt x="9728" y="18467"/>
                    <a:pt x="9942" y="18812"/>
                  </a:cubicBezTo>
                  <a:cubicBezTo>
                    <a:pt x="10073" y="19027"/>
                    <a:pt x="10157" y="19277"/>
                    <a:pt x="10180" y="19527"/>
                  </a:cubicBezTo>
                  <a:lnTo>
                    <a:pt x="10180" y="19800"/>
                  </a:lnTo>
                  <a:cubicBezTo>
                    <a:pt x="10180" y="19800"/>
                    <a:pt x="10180" y="19777"/>
                    <a:pt x="10192" y="19741"/>
                  </a:cubicBezTo>
                  <a:cubicBezTo>
                    <a:pt x="10204" y="19669"/>
                    <a:pt x="10216" y="19598"/>
                    <a:pt x="10204" y="19538"/>
                  </a:cubicBezTo>
                  <a:cubicBezTo>
                    <a:pt x="10204" y="19277"/>
                    <a:pt x="10121" y="19015"/>
                    <a:pt x="9990" y="18788"/>
                  </a:cubicBezTo>
                  <a:cubicBezTo>
                    <a:pt x="9788" y="18443"/>
                    <a:pt x="9490" y="18145"/>
                    <a:pt x="9133" y="17931"/>
                  </a:cubicBezTo>
                  <a:cubicBezTo>
                    <a:pt x="8656" y="17669"/>
                    <a:pt x="8121" y="17514"/>
                    <a:pt x="7561" y="17479"/>
                  </a:cubicBezTo>
                  <a:cubicBezTo>
                    <a:pt x="6966" y="17419"/>
                    <a:pt x="6311" y="17443"/>
                    <a:pt x="5608" y="17395"/>
                  </a:cubicBezTo>
                  <a:cubicBezTo>
                    <a:pt x="4870" y="17348"/>
                    <a:pt x="4132" y="17193"/>
                    <a:pt x="3442" y="16931"/>
                  </a:cubicBezTo>
                  <a:cubicBezTo>
                    <a:pt x="2680" y="16633"/>
                    <a:pt x="2001" y="16133"/>
                    <a:pt x="1513" y="15478"/>
                  </a:cubicBezTo>
                  <a:cubicBezTo>
                    <a:pt x="1001" y="14752"/>
                    <a:pt x="763" y="13883"/>
                    <a:pt x="834" y="13002"/>
                  </a:cubicBezTo>
                  <a:cubicBezTo>
                    <a:pt x="870" y="12097"/>
                    <a:pt x="1072" y="11228"/>
                    <a:pt x="1203" y="10371"/>
                  </a:cubicBezTo>
                  <a:cubicBezTo>
                    <a:pt x="1334" y="9549"/>
                    <a:pt x="1406" y="8728"/>
                    <a:pt x="1441" y="7894"/>
                  </a:cubicBezTo>
                  <a:cubicBezTo>
                    <a:pt x="1465" y="6489"/>
                    <a:pt x="1358" y="5084"/>
                    <a:pt x="1108" y="3703"/>
                  </a:cubicBezTo>
                  <a:cubicBezTo>
                    <a:pt x="929" y="2775"/>
                    <a:pt x="679" y="1858"/>
                    <a:pt x="382" y="965"/>
                  </a:cubicBezTo>
                  <a:cubicBezTo>
                    <a:pt x="274" y="643"/>
                    <a:pt x="167" y="405"/>
                    <a:pt x="108" y="238"/>
                  </a:cubicBezTo>
                  <a:cubicBezTo>
                    <a:pt x="72" y="167"/>
                    <a:pt x="48" y="96"/>
                    <a:pt x="24" y="60"/>
                  </a:cubicBezTo>
                  <a:cubicBezTo>
                    <a:pt x="13" y="12"/>
                    <a:pt x="1" y="0"/>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99;p38">
              <a:extLst>
                <a:ext uri="{FF2B5EF4-FFF2-40B4-BE49-F238E27FC236}">
                  <a16:creationId xmlns:a16="http://schemas.microsoft.com/office/drawing/2014/main" id="{CAF77FAC-D0EE-4713-AA99-0DFACD756BF7}"/>
                </a:ext>
              </a:extLst>
            </p:cNvPr>
            <p:cNvSpPr/>
            <p:nvPr/>
          </p:nvSpPr>
          <p:spPr>
            <a:xfrm flipH="1">
              <a:off x="7205197" y="1966136"/>
              <a:ext cx="339477" cy="143202"/>
            </a:xfrm>
            <a:custGeom>
              <a:avLst/>
              <a:gdLst/>
              <a:ahLst/>
              <a:cxnLst/>
              <a:rect l="l" t="t" r="r" b="b"/>
              <a:pathLst>
                <a:path w="8859" h="3737" extrusionOk="0">
                  <a:moveTo>
                    <a:pt x="8859" y="1"/>
                  </a:moveTo>
                  <a:cubicBezTo>
                    <a:pt x="8752" y="84"/>
                    <a:pt x="8645" y="168"/>
                    <a:pt x="8549" y="251"/>
                  </a:cubicBezTo>
                  <a:cubicBezTo>
                    <a:pt x="8454" y="334"/>
                    <a:pt x="8335" y="430"/>
                    <a:pt x="8204" y="549"/>
                  </a:cubicBezTo>
                  <a:cubicBezTo>
                    <a:pt x="8073" y="656"/>
                    <a:pt x="7918" y="787"/>
                    <a:pt x="7740" y="918"/>
                  </a:cubicBezTo>
                  <a:cubicBezTo>
                    <a:pt x="7323" y="1227"/>
                    <a:pt x="6894" y="1513"/>
                    <a:pt x="6442" y="1775"/>
                  </a:cubicBezTo>
                  <a:cubicBezTo>
                    <a:pt x="5894" y="2096"/>
                    <a:pt x="5335" y="2382"/>
                    <a:pt x="4751" y="2632"/>
                  </a:cubicBezTo>
                  <a:cubicBezTo>
                    <a:pt x="4156" y="2870"/>
                    <a:pt x="3561" y="3073"/>
                    <a:pt x="2942" y="3239"/>
                  </a:cubicBezTo>
                  <a:cubicBezTo>
                    <a:pt x="2441" y="3370"/>
                    <a:pt x="1941" y="3478"/>
                    <a:pt x="1418" y="3561"/>
                  </a:cubicBezTo>
                  <a:cubicBezTo>
                    <a:pt x="1203" y="3597"/>
                    <a:pt x="1001" y="3608"/>
                    <a:pt x="834" y="3632"/>
                  </a:cubicBezTo>
                  <a:cubicBezTo>
                    <a:pt x="656" y="3656"/>
                    <a:pt x="501" y="3680"/>
                    <a:pt x="382" y="3680"/>
                  </a:cubicBezTo>
                  <a:cubicBezTo>
                    <a:pt x="251" y="3680"/>
                    <a:pt x="120" y="3704"/>
                    <a:pt x="1" y="3728"/>
                  </a:cubicBezTo>
                  <a:cubicBezTo>
                    <a:pt x="60" y="3733"/>
                    <a:pt x="123" y="3736"/>
                    <a:pt x="187" y="3736"/>
                  </a:cubicBezTo>
                  <a:cubicBezTo>
                    <a:pt x="251" y="3736"/>
                    <a:pt x="316" y="3733"/>
                    <a:pt x="382" y="3728"/>
                  </a:cubicBezTo>
                  <a:cubicBezTo>
                    <a:pt x="513" y="3716"/>
                    <a:pt x="656" y="3716"/>
                    <a:pt x="834" y="3692"/>
                  </a:cubicBezTo>
                  <a:cubicBezTo>
                    <a:pt x="1013" y="3680"/>
                    <a:pt x="1215" y="3668"/>
                    <a:pt x="1429" y="3632"/>
                  </a:cubicBezTo>
                  <a:cubicBezTo>
                    <a:pt x="1953" y="3573"/>
                    <a:pt x="2465" y="3478"/>
                    <a:pt x="2977" y="3347"/>
                  </a:cubicBezTo>
                  <a:cubicBezTo>
                    <a:pt x="4215" y="3025"/>
                    <a:pt x="5406" y="2525"/>
                    <a:pt x="6501" y="1870"/>
                  </a:cubicBezTo>
                  <a:cubicBezTo>
                    <a:pt x="6954" y="1596"/>
                    <a:pt x="7383" y="1299"/>
                    <a:pt x="7787" y="977"/>
                  </a:cubicBezTo>
                  <a:cubicBezTo>
                    <a:pt x="7978" y="846"/>
                    <a:pt x="8121" y="703"/>
                    <a:pt x="8252" y="596"/>
                  </a:cubicBezTo>
                  <a:cubicBezTo>
                    <a:pt x="8395" y="477"/>
                    <a:pt x="8502" y="370"/>
                    <a:pt x="8597" y="287"/>
                  </a:cubicBezTo>
                  <a:cubicBezTo>
                    <a:pt x="8692" y="203"/>
                    <a:pt x="8776" y="108"/>
                    <a:pt x="8859"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00;p38">
              <a:extLst>
                <a:ext uri="{FF2B5EF4-FFF2-40B4-BE49-F238E27FC236}">
                  <a16:creationId xmlns:a16="http://schemas.microsoft.com/office/drawing/2014/main" id="{9598E268-352A-4F6C-B41B-ABD107C381A5}"/>
                </a:ext>
              </a:extLst>
            </p:cNvPr>
            <p:cNvSpPr/>
            <p:nvPr/>
          </p:nvSpPr>
          <p:spPr>
            <a:xfrm flipH="1">
              <a:off x="7262678" y="1673660"/>
              <a:ext cx="302536" cy="360936"/>
            </a:xfrm>
            <a:custGeom>
              <a:avLst/>
              <a:gdLst/>
              <a:ahLst/>
              <a:cxnLst/>
              <a:rect l="l" t="t" r="r" b="b"/>
              <a:pathLst>
                <a:path w="7895" h="9419" extrusionOk="0">
                  <a:moveTo>
                    <a:pt x="7895" y="1"/>
                  </a:moveTo>
                  <a:lnTo>
                    <a:pt x="7895" y="1"/>
                  </a:lnTo>
                  <a:cubicBezTo>
                    <a:pt x="7871" y="49"/>
                    <a:pt x="7859" y="84"/>
                    <a:pt x="7847" y="132"/>
                  </a:cubicBezTo>
                  <a:lnTo>
                    <a:pt x="7752" y="489"/>
                  </a:lnTo>
                  <a:cubicBezTo>
                    <a:pt x="7704" y="644"/>
                    <a:pt x="7645" y="834"/>
                    <a:pt x="7573" y="1049"/>
                  </a:cubicBezTo>
                  <a:cubicBezTo>
                    <a:pt x="7502" y="1263"/>
                    <a:pt x="7430" y="1513"/>
                    <a:pt x="7311" y="1775"/>
                  </a:cubicBezTo>
                  <a:lnTo>
                    <a:pt x="7145" y="2192"/>
                  </a:lnTo>
                  <a:cubicBezTo>
                    <a:pt x="7085" y="2347"/>
                    <a:pt x="7014" y="2489"/>
                    <a:pt x="6942" y="2644"/>
                  </a:cubicBezTo>
                  <a:cubicBezTo>
                    <a:pt x="6799" y="2954"/>
                    <a:pt x="6621" y="3263"/>
                    <a:pt x="6442" y="3597"/>
                  </a:cubicBezTo>
                  <a:cubicBezTo>
                    <a:pt x="6025" y="4311"/>
                    <a:pt x="5549" y="4990"/>
                    <a:pt x="5025" y="5621"/>
                  </a:cubicBezTo>
                  <a:cubicBezTo>
                    <a:pt x="4501" y="6252"/>
                    <a:pt x="3906" y="6835"/>
                    <a:pt x="3287" y="7359"/>
                  </a:cubicBezTo>
                  <a:cubicBezTo>
                    <a:pt x="2989" y="7597"/>
                    <a:pt x="2704" y="7835"/>
                    <a:pt x="2430" y="8026"/>
                  </a:cubicBezTo>
                  <a:cubicBezTo>
                    <a:pt x="2287" y="8121"/>
                    <a:pt x="2156" y="8216"/>
                    <a:pt x="2025" y="8300"/>
                  </a:cubicBezTo>
                  <a:lnTo>
                    <a:pt x="1644" y="8538"/>
                  </a:lnTo>
                  <a:cubicBezTo>
                    <a:pt x="1406" y="8681"/>
                    <a:pt x="1168" y="8800"/>
                    <a:pt x="965" y="8919"/>
                  </a:cubicBezTo>
                  <a:cubicBezTo>
                    <a:pt x="775" y="9038"/>
                    <a:pt x="596" y="9121"/>
                    <a:pt x="453" y="9193"/>
                  </a:cubicBezTo>
                  <a:lnTo>
                    <a:pt x="120" y="9347"/>
                  </a:lnTo>
                  <a:cubicBezTo>
                    <a:pt x="72" y="9371"/>
                    <a:pt x="37" y="9383"/>
                    <a:pt x="1" y="9419"/>
                  </a:cubicBezTo>
                  <a:cubicBezTo>
                    <a:pt x="49" y="9407"/>
                    <a:pt x="84" y="9395"/>
                    <a:pt x="120" y="9371"/>
                  </a:cubicBezTo>
                  <a:lnTo>
                    <a:pt x="465" y="9228"/>
                  </a:lnTo>
                  <a:cubicBezTo>
                    <a:pt x="656" y="9157"/>
                    <a:pt x="822" y="9074"/>
                    <a:pt x="1001" y="8978"/>
                  </a:cubicBezTo>
                  <a:cubicBezTo>
                    <a:pt x="1203" y="8871"/>
                    <a:pt x="1453" y="8764"/>
                    <a:pt x="1692" y="8609"/>
                  </a:cubicBezTo>
                  <a:lnTo>
                    <a:pt x="2073" y="8371"/>
                  </a:lnTo>
                  <a:cubicBezTo>
                    <a:pt x="2215" y="8288"/>
                    <a:pt x="2346" y="8192"/>
                    <a:pt x="2477" y="8097"/>
                  </a:cubicBezTo>
                  <a:cubicBezTo>
                    <a:pt x="2775" y="7907"/>
                    <a:pt x="3049" y="7681"/>
                    <a:pt x="3358" y="7442"/>
                  </a:cubicBezTo>
                  <a:cubicBezTo>
                    <a:pt x="4644" y="6383"/>
                    <a:pt x="5728" y="5097"/>
                    <a:pt x="6537" y="3644"/>
                  </a:cubicBezTo>
                  <a:cubicBezTo>
                    <a:pt x="6716" y="3311"/>
                    <a:pt x="6895" y="2989"/>
                    <a:pt x="7026" y="2680"/>
                  </a:cubicBezTo>
                  <a:cubicBezTo>
                    <a:pt x="7097" y="2525"/>
                    <a:pt x="7180" y="2370"/>
                    <a:pt x="7228" y="2227"/>
                  </a:cubicBezTo>
                  <a:cubicBezTo>
                    <a:pt x="7288" y="2085"/>
                    <a:pt x="7335" y="1942"/>
                    <a:pt x="7395" y="1799"/>
                  </a:cubicBezTo>
                  <a:cubicBezTo>
                    <a:pt x="7502" y="1525"/>
                    <a:pt x="7573" y="1287"/>
                    <a:pt x="7645" y="1061"/>
                  </a:cubicBezTo>
                  <a:cubicBezTo>
                    <a:pt x="7704" y="882"/>
                    <a:pt x="7752" y="692"/>
                    <a:pt x="7799" y="489"/>
                  </a:cubicBezTo>
                  <a:lnTo>
                    <a:pt x="7871" y="132"/>
                  </a:lnTo>
                  <a:cubicBezTo>
                    <a:pt x="7895" y="84"/>
                    <a:pt x="7895" y="49"/>
                    <a:pt x="789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01;p38">
              <a:extLst>
                <a:ext uri="{FF2B5EF4-FFF2-40B4-BE49-F238E27FC236}">
                  <a16:creationId xmlns:a16="http://schemas.microsoft.com/office/drawing/2014/main" id="{669A2FB4-9A29-4F5C-9483-F4F7EBD6C5D4}"/>
                </a:ext>
              </a:extLst>
            </p:cNvPr>
            <p:cNvSpPr/>
            <p:nvPr/>
          </p:nvSpPr>
          <p:spPr>
            <a:xfrm flipH="1">
              <a:off x="7638183" y="2145484"/>
              <a:ext cx="54759" cy="120478"/>
            </a:xfrm>
            <a:custGeom>
              <a:avLst/>
              <a:gdLst/>
              <a:ahLst/>
              <a:cxnLst/>
              <a:rect l="l" t="t" r="r" b="b"/>
              <a:pathLst>
                <a:path w="1429" h="3144" extrusionOk="0">
                  <a:moveTo>
                    <a:pt x="83" y="0"/>
                  </a:moveTo>
                  <a:cubicBezTo>
                    <a:pt x="24" y="167"/>
                    <a:pt x="0" y="345"/>
                    <a:pt x="12" y="524"/>
                  </a:cubicBezTo>
                  <a:cubicBezTo>
                    <a:pt x="12" y="1393"/>
                    <a:pt x="357" y="2226"/>
                    <a:pt x="988" y="2834"/>
                  </a:cubicBezTo>
                  <a:cubicBezTo>
                    <a:pt x="1107" y="2965"/>
                    <a:pt x="1250" y="3072"/>
                    <a:pt x="1405" y="3143"/>
                  </a:cubicBezTo>
                  <a:cubicBezTo>
                    <a:pt x="1429" y="3131"/>
                    <a:pt x="1262" y="3012"/>
                    <a:pt x="1048" y="2774"/>
                  </a:cubicBezTo>
                  <a:cubicBezTo>
                    <a:pt x="476" y="2155"/>
                    <a:pt x="143" y="1357"/>
                    <a:pt x="95" y="512"/>
                  </a:cubicBezTo>
                  <a:cubicBezTo>
                    <a:pt x="83" y="202"/>
                    <a:pt x="107" y="0"/>
                    <a:pt x="83"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02;p38">
              <a:extLst>
                <a:ext uri="{FF2B5EF4-FFF2-40B4-BE49-F238E27FC236}">
                  <a16:creationId xmlns:a16="http://schemas.microsoft.com/office/drawing/2014/main" id="{37C8723F-42BA-4D0A-B58F-3E0D9EF24A06}"/>
                </a:ext>
              </a:extLst>
            </p:cNvPr>
            <p:cNvSpPr/>
            <p:nvPr/>
          </p:nvSpPr>
          <p:spPr>
            <a:xfrm flipH="1">
              <a:off x="7639982" y="2196568"/>
              <a:ext cx="12837" cy="51579"/>
            </a:xfrm>
            <a:custGeom>
              <a:avLst/>
              <a:gdLst/>
              <a:ahLst/>
              <a:cxnLst/>
              <a:rect l="l" t="t" r="r" b="b"/>
              <a:pathLst>
                <a:path w="335" h="1346" extrusionOk="0">
                  <a:moveTo>
                    <a:pt x="191" y="1"/>
                  </a:moveTo>
                  <a:cubicBezTo>
                    <a:pt x="1" y="441"/>
                    <a:pt x="37" y="941"/>
                    <a:pt x="310" y="1346"/>
                  </a:cubicBezTo>
                  <a:cubicBezTo>
                    <a:pt x="334" y="1322"/>
                    <a:pt x="227" y="1036"/>
                    <a:pt x="191" y="679"/>
                  </a:cubicBezTo>
                  <a:cubicBezTo>
                    <a:pt x="168" y="310"/>
                    <a:pt x="227" y="1"/>
                    <a:pt x="19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03;p38">
              <a:extLst>
                <a:ext uri="{FF2B5EF4-FFF2-40B4-BE49-F238E27FC236}">
                  <a16:creationId xmlns:a16="http://schemas.microsoft.com/office/drawing/2014/main" id="{96E2B2F9-5E10-49B2-9175-B454676EEA2B}"/>
                </a:ext>
              </a:extLst>
            </p:cNvPr>
            <p:cNvSpPr/>
            <p:nvPr/>
          </p:nvSpPr>
          <p:spPr>
            <a:xfrm flipH="1">
              <a:off x="7733070" y="1461047"/>
              <a:ext cx="77598" cy="416155"/>
            </a:xfrm>
            <a:custGeom>
              <a:avLst/>
              <a:gdLst/>
              <a:ahLst/>
              <a:cxnLst/>
              <a:rect l="l" t="t" r="r" b="b"/>
              <a:pathLst>
                <a:path w="2025" h="10860" extrusionOk="0">
                  <a:moveTo>
                    <a:pt x="0" y="1"/>
                  </a:moveTo>
                  <a:cubicBezTo>
                    <a:pt x="0" y="36"/>
                    <a:pt x="12" y="72"/>
                    <a:pt x="24" y="120"/>
                  </a:cubicBezTo>
                  <a:cubicBezTo>
                    <a:pt x="36" y="191"/>
                    <a:pt x="60" y="298"/>
                    <a:pt x="84" y="429"/>
                  </a:cubicBezTo>
                  <a:cubicBezTo>
                    <a:pt x="131" y="727"/>
                    <a:pt x="215" y="1132"/>
                    <a:pt x="310" y="1596"/>
                  </a:cubicBezTo>
                  <a:cubicBezTo>
                    <a:pt x="500" y="2572"/>
                    <a:pt x="774" y="3930"/>
                    <a:pt x="1060" y="5430"/>
                  </a:cubicBezTo>
                  <a:cubicBezTo>
                    <a:pt x="1334" y="6918"/>
                    <a:pt x="1572" y="8287"/>
                    <a:pt x="1739" y="9264"/>
                  </a:cubicBezTo>
                  <a:cubicBezTo>
                    <a:pt x="1810" y="9728"/>
                    <a:pt x="1882" y="10133"/>
                    <a:pt x="1929" y="10431"/>
                  </a:cubicBezTo>
                  <a:cubicBezTo>
                    <a:pt x="1953" y="10562"/>
                    <a:pt x="1965" y="10657"/>
                    <a:pt x="1989" y="10752"/>
                  </a:cubicBezTo>
                  <a:cubicBezTo>
                    <a:pt x="1989" y="10788"/>
                    <a:pt x="2001" y="10823"/>
                    <a:pt x="2012" y="10859"/>
                  </a:cubicBezTo>
                  <a:cubicBezTo>
                    <a:pt x="2024" y="10812"/>
                    <a:pt x="2024" y="10776"/>
                    <a:pt x="2024" y="10728"/>
                  </a:cubicBezTo>
                  <a:cubicBezTo>
                    <a:pt x="2012" y="10645"/>
                    <a:pt x="2001" y="10538"/>
                    <a:pt x="1989" y="10407"/>
                  </a:cubicBezTo>
                  <a:cubicBezTo>
                    <a:pt x="1953" y="10145"/>
                    <a:pt x="1905" y="9740"/>
                    <a:pt x="1834" y="9240"/>
                  </a:cubicBezTo>
                  <a:cubicBezTo>
                    <a:pt x="1691" y="8252"/>
                    <a:pt x="1477" y="6882"/>
                    <a:pt x="1191" y="5394"/>
                  </a:cubicBezTo>
                  <a:cubicBezTo>
                    <a:pt x="905" y="3894"/>
                    <a:pt x="631" y="2549"/>
                    <a:pt x="405" y="1572"/>
                  </a:cubicBezTo>
                  <a:cubicBezTo>
                    <a:pt x="286" y="1084"/>
                    <a:pt x="191" y="691"/>
                    <a:pt x="119" y="417"/>
                  </a:cubicBezTo>
                  <a:cubicBezTo>
                    <a:pt x="96" y="298"/>
                    <a:pt x="60" y="191"/>
                    <a:pt x="48" y="108"/>
                  </a:cubicBezTo>
                  <a:cubicBezTo>
                    <a:pt x="36" y="72"/>
                    <a:pt x="24" y="36"/>
                    <a:pt x="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04;p38">
              <a:extLst>
                <a:ext uri="{FF2B5EF4-FFF2-40B4-BE49-F238E27FC236}">
                  <a16:creationId xmlns:a16="http://schemas.microsoft.com/office/drawing/2014/main" id="{6416D29C-703A-4D2E-A5DD-4DB6EF2D0EC2}"/>
                </a:ext>
              </a:extLst>
            </p:cNvPr>
            <p:cNvSpPr/>
            <p:nvPr/>
          </p:nvSpPr>
          <p:spPr>
            <a:xfrm flipH="1">
              <a:off x="7132177" y="1443725"/>
              <a:ext cx="30579" cy="433476"/>
            </a:xfrm>
            <a:custGeom>
              <a:avLst/>
              <a:gdLst/>
              <a:ahLst/>
              <a:cxnLst/>
              <a:rect l="l" t="t" r="r" b="b"/>
              <a:pathLst>
                <a:path w="798" h="11312" extrusionOk="0">
                  <a:moveTo>
                    <a:pt x="798" y="0"/>
                  </a:moveTo>
                  <a:cubicBezTo>
                    <a:pt x="786" y="36"/>
                    <a:pt x="774" y="72"/>
                    <a:pt x="774" y="107"/>
                  </a:cubicBezTo>
                  <a:cubicBezTo>
                    <a:pt x="762" y="203"/>
                    <a:pt x="738" y="310"/>
                    <a:pt x="726" y="441"/>
                  </a:cubicBezTo>
                  <a:cubicBezTo>
                    <a:pt x="679" y="738"/>
                    <a:pt x="631" y="1155"/>
                    <a:pt x="572" y="1643"/>
                  </a:cubicBezTo>
                  <a:cubicBezTo>
                    <a:pt x="453" y="2667"/>
                    <a:pt x="286" y="4072"/>
                    <a:pt x="179" y="5644"/>
                  </a:cubicBezTo>
                  <a:cubicBezTo>
                    <a:pt x="60" y="7204"/>
                    <a:pt x="0" y="8620"/>
                    <a:pt x="0" y="9644"/>
                  </a:cubicBezTo>
                  <a:lnTo>
                    <a:pt x="0" y="10871"/>
                  </a:lnTo>
                  <a:lnTo>
                    <a:pt x="0" y="11192"/>
                  </a:lnTo>
                  <a:cubicBezTo>
                    <a:pt x="0" y="11240"/>
                    <a:pt x="0" y="11275"/>
                    <a:pt x="12" y="11311"/>
                  </a:cubicBezTo>
                  <a:cubicBezTo>
                    <a:pt x="24" y="11275"/>
                    <a:pt x="36" y="11240"/>
                    <a:pt x="36" y="11192"/>
                  </a:cubicBezTo>
                  <a:lnTo>
                    <a:pt x="48" y="10871"/>
                  </a:lnTo>
                  <a:cubicBezTo>
                    <a:pt x="60" y="10561"/>
                    <a:pt x="72" y="10144"/>
                    <a:pt x="84" y="9644"/>
                  </a:cubicBezTo>
                  <a:cubicBezTo>
                    <a:pt x="119" y="8620"/>
                    <a:pt x="167" y="7215"/>
                    <a:pt x="298" y="5644"/>
                  </a:cubicBezTo>
                  <a:cubicBezTo>
                    <a:pt x="417" y="4084"/>
                    <a:pt x="560" y="2679"/>
                    <a:pt x="655" y="1655"/>
                  </a:cubicBezTo>
                  <a:cubicBezTo>
                    <a:pt x="703" y="1155"/>
                    <a:pt x="738" y="750"/>
                    <a:pt x="774" y="441"/>
                  </a:cubicBezTo>
                  <a:cubicBezTo>
                    <a:pt x="774" y="310"/>
                    <a:pt x="798" y="203"/>
                    <a:pt x="798" y="119"/>
                  </a:cubicBezTo>
                  <a:cubicBezTo>
                    <a:pt x="798" y="84"/>
                    <a:pt x="798" y="36"/>
                    <a:pt x="798"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05;p38">
              <a:extLst>
                <a:ext uri="{FF2B5EF4-FFF2-40B4-BE49-F238E27FC236}">
                  <a16:creationId xmlns:a16="http://schemas.microsoft.com/office/drawing/2014/main" id="{AB6928D3-0393-4840-8A4B-729DE37DE511}"/>
                </a:ext>
              </a:extLst>
            </p:cNvPr>
            <p:cNvSpPr/>
            <p:nvPr/>
          </p:nvSpPr>
          <p:spPr>
            <a:xfrm flipH="1">
              <a:off x="7875896" y="1774064"/>
              <a:ext cx="85339" cy="125958"/>
            </a:xfrm>
            <a:custGeom>
              <a:avLst/>
              <a:gdLst/>
              <a:ahLst/>
              <a:cxnLst/>
              <a:rect l="l" t="t" r="r" b="b"/>
              <a:pathLst>
                <a:path w="2227" h="3287" extrusionOk="0">
                  <a:moveTo>
                    <a:pt x="36" y="0"/>
                  </a:moveTo>
                  <a:cubicBezTo>
                    <a:pt x="0" y="36"/>
                    <a:pt x="715" y="619"/>
                    <a:pt x="1298" y="1536"/>
                  </a:cubicBezTo>
                  <a:cubicBezTo>
                    <a:pt x="1873" y="2452"/>
                    <a:pt x="2182" y="3287"/>
                    <a:pt x="2225" y="3287"/>
                  </a:cubicBezTo>
                  <a:cubicBezTo>
                    <a:pt x="2226" y="3287"/>
                    <a:pt x="2226" y="3287"/>
                    <a:pt x="2227" y="3286"/>
                  </a:cubicBezTo>
                  <a:cubicBezTo>
                    <a:pt x="2191" y="3096"/>
                    <a:pt x="2143" y="2905"/>
                    <a:pt x="2060" y="2727"/>
                  </a:cubicBezTo>
                  <a:cubicBezTo>
                    <a:pt x="1881" y="2286"/>
                    <a:pt x="1667" y="1870"/>
                    <a:pt x="1405" y="1465"/>
                  </a:cubicBezTo>
                  <a:cubicBezTo>
                    <a:pt x="1143" y="1072"/>
                    <a:pt x="846" y="703"/>
                    <a:pt x="500" y="381"/>
                  </a:cubicBezTo>
                  <a:cubicBezTo>
                    <a:pt x="357" y="227"/>
                    <a:pt x="203" y="108"/>
                    <a:pt x="3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06;p38">
              <a:extLst>
                <a:ext uri="{FF2B5EF4-FFF2-40B4-BE49-F238E27FC236}">
                  <a16:creationId xmlns:a16="http://schemas.microsoft.com/office/drawing/2014/main" id="{77FC24A7-F4E9-4E6B-B09E-DDAB8F9A4E03}"/>
                </a:ext>
              </a:extLst>
            </p:cNvPr>
            <p:cNvSpPr/>
            <p:nvPr/>
          </p:nvSpPr>
          <p:spPr>
            <a:xfrm flipH="1">
              <a:off x="7860377" y="1773604"/>
              <a:ext cx="99517" cy="87638"/>
            </a:xfrm>
            <a:custGeom>
              <a:avLst/>
              <a:gdLst/>
              <a:ahLst/>
              <a:cxnLst/>
              <a:rect l="l" t="t" r="r" b="b"/>
              <a:pathLst>
                <a:path w="2597" h="2287" extrusionOk="0">
                  <a:moveTo>
                    <a:pt x="1" y="0"/>
                  </a:moveTo>
                  <a:lnTo>
                    <a:pt x="1" y="0"/>
                  </a:lnTo>
                  <a:cubicBezTo>
                    <a:pt x="144" y="96"/>
                    <a:pt x="299" y="179"/>
                    <a:pt x="465" y="239"/>
                  </a:cubicBezTo>
                  <a:cubicBezTo>
                    <a:pt x="846" y="405"/>
                    <a:pt x="1204" y="631"/>
                    <a:pt x="1525" y="893"/>
                  </a:cubicBezTo>
                  <a:cubicBezTo>
                    <a:pt x="1846" y="1155"/>
                    <a:pt x="2120" y="1465"/>
                    <a:pt x="2335" y="1822"/>
                  </a:cubicBezTo>
                  <a:cubicBezTo>
                    <a:pt x="2406" y="1977"/>
                    <a:pt x="2501" y="2132"/>
                    <a:pt x="2597" y="2286"/>
                  </a:cubicBezTo>
                  <a:cubicBezTo>
                    <a:pt x="2561" y="2108"/>
                    <a:pt x="2501" y="1941"/>
                    <a:pt x="2418" y="1786"/>
                  </a:cubicBezTo>
                  <a:cubicBezTo>
                    <a:pt x="2216" y="1405"/>
                    <a:pt x="1942" y="1060"/>
                    <a:pt x="1608" y="786"/>
                  </a:cubicBezTo>
                  <a:cubicBezTo>
                    <a:pt x="1275" y="524"/>
                    <a:pt x="906" y="310"/>
                    <a:pt x="501" y="155"/>
                  </a:cubicBezTo>
                  <a:cubicBezTo>
                    <a:pt x="346" y="84"/>
                    <a:pt x="168" y="36"/>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07;p38">
              <a:extLst>
                <a:ext uri="{FF2B5EF4-FFF2-40B4-BE49-F238E27FC236}">
                  <a16:creationId xmlns:a16="http://schemas.microsoft.com/office/drawing/2014/main" id="{CFB9E5D3-8F59-496F-AD0E-D1911653CD56}"/>
                </a:ext>
              </a:extLst>
            </p:cNvPr>
            <p:cNvSpPr/>
            <p:nvPr/>
          </p:nvSpPr>
          <p:spPr>
            <a:xfrm flipH="1">
              <a:off x="7768675" y="1530066"/>
              <a:ext cx="154698" cy="143049"/>
            </a:xfrm>
            <a:custGeom>
              <a:avLst/>
              <a:gdLst/>
              <a:ahLst/>
              <a:cxnLst/>
              <a:rect l="l" t="t" r="r" b="b"/>
              <a:pathLst>
                <a:path w="4037" h="3733" extrusionOk="0">
                  <a:moveTo>
                    <a:pt x="1155" y="119"/>
                  </a:moveTo>
                  <a:cubicBezTo>
                    <a:pt x="1204" y="119"/>
                    <a:pt x="1252" y="126"/>
                    <a:pt x="1298" y="140"/>
                  </a:cubicBezTo>
                  <a:cubicBezTo>
                    <a:pt x="1620" y="224"/>
                    <a:pt x="1882" y="474"/>
                    <a:pt x="2001" y="795"/>
                  </a:cubicBezTo>
                  <a:cubicBezTo>
                    <a:pt x="2108" y="1069"/>
                    <a:pt x="2072" y="1391"/>
                    <a:pt x="1917" y="1653"/>
                  </a:cubicBezTo>
                  <a:cubicBezTo>
                    <a:pt x="1786" y="1879"/>
                    <a:pt x="1572" y="2045"/>
                    <a:pt x="1322" y="2129"/>
                  </a:cubicBezTo>
                  <a:cubicBezTo>
                    <a:pt x="1225" y="2161"/>
                    <a:pt x="1126" y="2176"/>
                    <a:pt x="1027" y="2177"/>
                  </a:cubicBezTo>
                  <a:lnTo>
                    <a:pt x="1027" y="2177"/>
                  </a:lnTo>
                  <a:cubicBezTo>
                    <a:pt x="955" y="2028"/>
                    <a:pt x="890" y="1876"/>
                    <a:pt x="834" y="1724"/>
                  </a:cubicBezTo>
                  <a:cubicBezTo>
                    <a:pt x="715" y="1391"/>
                    <a:pt x="560" y="1033"/>
                    <a:pt x="596" y="676"/>
                  </a:cubicBezTo>
                  <a:cubicBezTo>
                    <a:pt x="620" y="498"/>
                    <a:pt x="703" y="343"/>
                    <a:pt x="834" y="224"/>
                  </a:cubicBezTo>
                  <a:cubicBezTo>
                    <a:pt x="926" y="157"/>
                    <a:pt x="1041" y="119"/>
                    <a:pt x="1155" y="119"/>
                  </a:cubicBezTo>
                  <a:close/>
                  <a:moveTo>
                    <a:pt x="1171" y="1"/>
                  </a:moveTo>
                  <a:cubicBezTo>
                    <a:pt x="1026" y="1"/>
                    <a:pt x="885" y="43"/>
                    <a:pt x="774" y="129"/>
                  </a:cubicBezTo>
                  <a:cubicBezTo>
                    <a:pt x="608" y="259"/>
                    <a:pt x="512" y="450"/>
                    <a:pt x="489" y="652"/>
                  </a:cubicBezTo>
                  <a:cubicBezTo>
                    <a:pt x="465" y="855"/>
                    <a:pt x="489" y="1057"/>
                    <a:pt x="548" y="1248"/>
                  </a:cubicBezTo>
                  <a:cubicBezTo>
                    <a:pt x="608" y="1426"/>
                    <a:pt x="667" y="1593"/>
                    <a:pt x="739" y="1772"/>
                  </a:cubicBezTo>
                  <a:cubicBezTo>
                    <a:pt x="789" y="1906"/>
                    <a:pt x="845" y="2039"/>
                    <a:pt x="907" y="2170"/>
                  </a:cubicBezTo>
                  <a:lnTo>
                    <a:pt x="907" y="2170"/>
                  </a:lnTo>
                  <a:cubicBezTo>
                    <a:pt x="829" y="2161"/>
                    <a:pt x="753" y="2143"/>
                    <a:pt x="679" y="2117"/>
                  </a:cubicBezTo>
                  <a:cubicBezTo>
                    <a:pt x="512" y="2057"/>
                    <a:pt x="370" y="1974"/>
                    <a:pt x="251" y="1855"/>
                  </a:cubicBezTo>
                  <a:cubicBezTo>
                    <a:pt x="155" y="1748"/>
                    <a:pt x="72" y="1629"/>
                    <a:pt x="0" y="1510"/>
                  </a:cubicBezTo>
                  <a:lnTo>
                    <a:pt x="0" y="1510"/>
                  </a:lnTo>
                  <a:cubicBezTo>
                    <a:pt x="0" y="1510"/>
                    <a:pt x="12" y="1545"/>
                    <a:pt x="36" y="1617"/>
                  </a:cubicBezTo>
                  <a:cubicBezTo>
                    <a:pt x="84" y="1712"/>
                    <a:pt x="143" y="1807"/>
                    <a:pt x="227" y="1891"/>
                  </a:cubicBezTo>
                  <a:cubicBezTo>
                    <a:pt x="346" y="2022"/>
                    <a:pt x="489" y="2117"/>
                    <a:pt x="655" y="2176"/>
                  </a:cubicBezTo>
                  <a:cubicBezTo>
                    <a:pt x="748" y="2218"/>
                    <a:pt x="847" y="2243"/>
                    <a:pt x="948" y="2253"/>
                  </a:cubicBezTo>
                  <a:lnTo>
                    <a:pt x="948" y="2253"/>
                  </a:lnTo>
                  <a:cubicBezTo>
                    <a:pt x="1025" y="2405"/>
                    <a:pt x="1109" y="2554"/>
                    <a:pt x="1203" y="2700"/>
                  </a:cubicBezTo>
                  <a:cubicBezTo>
                    <a:pt x="1524" y="3224"/>
                    <a:pt x="2036" y="3581"/>
                    <a:pt x="2632" y="3712"/>
                  </a:cubicBezTo>
                  <a:cubicBezTo>
                    <a:pt x="2712" y="3726"/>
                    <a:pt x="2792" y="3733"/>
                    <a:pt x="2871" y="3733"/>
                  </a:cubicBezTo>
                  <a:cubicBezTo>
                    <a:pt x="3205" y="3733"/>
                    <a:pt x="3525" y="3614"/>
                    <a:pt x="3775" y="3403"/>
                  </a:cubicBezTo>
                  <a:cubicBezTo>
                    <a:pt x="3858" y="3331"/>
                    <a:pt x="3930" y="3248"/>
                    <a:pt x="3989" y="3153"/>
                  </a:cubicBezTo>
                  <a:cubicBezTo>
                    <a:pt x="4025" y="3093"/>
                    <a:pt x="4037" y="3057"/>
                    <a:pt x="4037" y="3057"/>
                  </a:cubicBezTo>
                  <a:lnTo>
                    <a:pt x="4037" y="3057"/>
                  </a:lnTo>
                  <a:cubicBezTo>
                    <a:pt x="3953" y="3176"/>
                    <a:pt x="3858" y="3284"/>
                    <a:pt x="3751" y="3391"/>
                  </a:cubicBezTo>
                  <a:cubicBezTo>
                    <a:pt x="3509" y="3567"/>
                    <a:pt x="3210" y="3664"/>
                    <a:pt x="2909" y="3664"/>
                  </a:cubicBezTo>
                  <a:cubicBezTo>
                    <a:pt x="2824" y="3664"/>
                    <a:pt x="2739" y="3657"/>
                    <a:pt x="2656" y="3641"/>
                  </a:cubicBezTo>
                  <a:cubicBezTo>
                    <a:pt x="2084" y="3510"/>
                    <a:pt x="1596" y="3153"/>
                    <a:pt x="1298" y="2653"/>
                  </a:cubicBezTo>
                  <a:cubicBezTo>
                    <a:pt x="1214" y="2527"/>
                    <a:pt x="1138" y="2394"/>
                    <a:pt x="1068" y="2258"/>
                  </a:cubicBezTo>
                  <a:lnTo>
                    <a:pt x="1068" y="2258"/>
                  </a:lnTo>
                  <a:cubicBezTo>
                    <a:pt x="1162" y="2256"/>
                    <a:pt x="1256" y="2241"/>
                    <a:pt x="1346" y="2212"/>
                  </a:cubicBezTo>
                  <a:cubicBezTo>
                    <a:pt x="1632" y="2129"/>
                    <a:pt x="1858" y="1950"/>
                    <a:pt x="2013" y="1700"/>
                  </a:cubicBezTo>
                  <a:cubicBezTo>
                    <a:pt x="2191" y="1414"/>
                    <a:pt x="2227" y="1069"/>
                    <a:pt x="2108" y="748"/>
                  </a:cubicBezTo>
                  <a:cubicBezTo>
                    <a:pt x="1989" y="402"/>
                    <a:pt x="1703" y="129"/>
                    <a:pt x="1346" y="21"/>
                  </a:cubicBezTo>
                  <a:cubicBezTo>
                    <a:pt x="1288" y="8"/>
                    <a:pt x="1229" y="1"/>
                    <a:pt x="117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08;p38">
              <a:extLst>
                <a:ext uri="{FF2B5EF4-FFF2-40B4-BE49-F238E27FC236}">
                  <a16:creationId xmlns:a16="http://schemas.microsoft.com/office/drawing/2014/main" id="{AC72D5DD-FC21-4804-89DD-3A476FBD7364}"/>
                </a:ext>
              </a:extLst>
            </p:cNvPr>
            <p:cNvSpPr/>
            <p:nvPr/>
          </p:nvSpPr>
          <p:spPr>
            <a:xfrm flipH="1">
              <a:off x="7417809" y="1445603"/>
              <a:ext cx="366416" cy="374693"/>
            </a:xfrm>
            <a:custGeom>
              <a:avLst/>
              <a:gdLst/>
              <a:ahLst/>
              <a:cxnLst/>
              <a:rect l="l" t="t" r="r" b="b"/>
              <a:pathLst>
                <a:path w="9562" h="9778" extrusionOk="0">
                  <a:moveTo>
                    <a:pt x="2788" y="99"/>
                  </a:moveTo>
                  <a:cubicBezTo>
                    <a:pt x="3118" y="99"/>
                    <a:pt x="3431" y="233"/>
                    <a:pt x="3656" y="487"/>
                  </a:cubicBezTo>
                  <a:cubicBezTo>
                    <a:pt x="3894" y="773"/>
                    <a:pt x="3989" y="1154"/>
                    <a:pt x="3918" y="1523"/>
                  </a:cubicBezTo>
                  <a:cubicBezTo>
                    <a:pt x="3870" y="1868"/>
                    <a:pt x="3704" y="2178"/>
                    <a:pt x="3466" y="2428"/>
                  </a:cubicBezTo>
                  <a:cubicBezTo>
                    <a:pt x="3251" y="2642"/>
                    <a:pt x="3001" y="2821"/>
                    <a:pt x="2716" y="2928"/>
                  </a:cubicBezTo>
                  <a:cubicBezTo>
                    <a:pt x="2579" y="2980"/>
                    <a:pt x="2439" y="3025"/>
                    <a:pt x="2297" y="3060"/>
                  </a:cubicBezTo>
                  <a:lnTo>
                    <a:pt x="2297" y="3060"/>
                  </a:lnTo>
                  <a:cubicBezTo>
                    <a:pt x="2192" y="2850"/>
                    <a:pt x="2100" y="2630"/>
                    <a:pt x="2025" y="2404"/>
                  </a:cubicBezTo>
                  <a:cubicBezTo>
                    <a:pt x="1846" y="1975"/>
                    <a:pt x="1775" y="1511"/>
                    <a:pt x="1811" y="1047"/>
                  </a:cubicBezTo>
                  <a:cubicBezTo>
                    <a:pt x="1858" y="618"/>
                    <a:pt x="2156" y="249"/>
                    <a:pt x="2573" y="118"/>
                  </a:cubicBezTo>
                  <a:cubicBezTo>
                    <a:pt x="2645" y="105"/>
                    <a:pt x="2717" y="99"/>
                    <a:pt x="2788" y="99"/>
                  </a:cubicBezTo>
                  <a:close/>
                  <a:moveTo>
                    <a:pt x="7258" y="2426"/>
                  </a:moveTo>
                  <a:cubicBezTo>
                    <a:pt x="7320" y="2426"/>
                    <a:pt x="7381" y="2431"/>
                    <a:pt x="7442" y="2440"/>
                  </a:cubicBezTo>
                  <a:cubicBezTo>
                    <a:pt x="7692" y="2475"/>
                    <a:pt x="7919" y="2606"/>
                    <a:pt x="8073" y="2797"/>
                  </a:cubicBezTo>
                  <a:cubicBezTo>
                    <a:pt x="8228" y="3011"/>
                    <a:pt x="8300" y="3261"/>
                    <a:pt x="8264" y="3511"/>
                  </a:cubicBezTo>
                  <a:cubicBezTo>
                    <a:pt x="8252" y="3773"/>
                    <a:pt x="8169" y="4023"/>
                    <a:pt x="8038" y="4249"/>
                  </a:cubicBezTo>
                  <a:cubicBezTo>
                    <a:pt x="7740" y="4714"/>
                    <a:pt x="7311" y="5059"/>
                    <a:pt x="6799" y="5250"/>
                  </a:cubicBezTo>
                  <a:cubicBezTo>
                    <a:pt x="6439" y="5384"/>
                    <a:pt x="6060" y="5453"/>
                    <a:pt x="5680" y="5453"/>
                  </a:cubicBezTo>
                  <a:cubicBezTo>
                    <a:pt x="5521" y="5453"/>
                    <a:pt x="5362" y="5441"/>
                    <a:pt x="5204" y="5416"/>
                  </a:cubicBezTo>
                  <a:cubicBezTo>
                    <a:pt x="5137" y="5406"/>
                    <a:pt x="5070" y="5393"/>
                    <a:pt x="5004" y="5378"/>
                  </a:cubicBezTo>
                  <a:lnTo>
                    <a:pt x="5004" y="5378"/>
                  </a:lnTo>
                  <a:cubicBezTo>
                    <a:pt x="5091" y="4720"/>
                    <a:pt x="5321" y="4080"/>
                    <a:pt x="5680" y="3511"/>
                  </a:cubicBezTo>
                  <a:cubicBezTo>
                    <a:pt x="5918" y="3095"/>
                    <a:pt x="6287" y="2749"/>
                    <a:pt x="6728" y="2535"/>
                  </a:cubicBezTo>
                  <a:cubicBezTo>
                    <a:pt x="6896" y="2464"/>
                    <a:pt x="7078" y="2426"/>
                    <a:pt x="7258" y="2426"/>
                  </a:cubicBezTo>
                  <a:close/>
                  <a:moveTo>
                    <a:pt x="2791" y="0"/>
                  </a:moveTo>
                  <a:cubicBezTo>
                    <a:pt x="2715" y="0"/>
                    <a:pt x="2637" y="8"/>
                    <a:pt x="2561" y="23"/>
                  </a:cubicBezTo>
                  <a:cubicBezTo>
                    <a:pt x="2335" y="70"/>
                    <a:pt x="2132" y="201"/>
                    <a:pt x="1989" y="392"/>
                  </a:cubicBezTo>
                  <a:cubicBezTo>
                    <a:pt x="1846" y="570"/>
                    <a:pt x="1751" y="797"/>
                    <a:pt x="1715" y="1035"/>
                  </a:cubicBezTo>
                  <a:cubicBezTo>
                    <a:pt x="1668" y="1511"/>
                    <a:pt x="1751" y="1999"/>
                    <a:pt x="1930" y="2440"/>
                  </a:cubicBezTo>
                  <a:cubicBezTo>
                    <a:pt x="2002" y="2662"/>
                    <a:pt x="2089" y="2878"/>
                    <a:pt x="2191" y="3086"/>
                  </a:cubicBezTo>
                  <a:lnTo>
                    <a:pt x="2191" y="3086"/>
                  </a:lnTo>
                  <a:cubicBezTo>
                    <a:pt x="1939" y="3141"/>
                    <a:pt x="1682" y="3170"/>
                    <a:pt x="1427" y="3170"/>
                  </a:cubicBezTo>
                  <a:cubicBezTo>
                    <a:pt x="1372" y="3170"/>
                    <a:pt x="1318" y="3169"/>
                    <a:pt x="1263" y="3166"/>
                  </a:cubicBezTo>
                  <a:cubicBezTo>
                    <a:pt x="858" y="3154"/>
                    <a:pt x="549" y="3118"/>
                    <a:pt x="334" y="3095"/>
                  </a:cubicBezTo>
                  <a:lnTo>
                    <a:pt x="84" y="3071"/>
                  </a:lnTo>
                  <a:lnTo>
                    <a:pt x="1" y="3071"/>
                  </a:lnTo>
                  <a:lnTo>
                    <a:pt x="84" y="3083"/>
                  </a:lnTo>
                  <a:lnTo>
                    <a:pt x="322" y="3118"/>
                  </a:lnTo>
                  <a:cubicBezTo>
                    <a:pt x="632" y="3166"/>
                    <a:pt x="941" y="3202"/>
                    <a:pt x="1263" y="3214"/>
                  </a:cubicBezTo>
                  <a:cubicBezTo>
                    <a:pt x="1339" y="3219"/>
                    <a:pt x="1415" y="3222"/>
                    <a:pt x="1491" y="3222"/>
                  </a:cubicBezTo>
                  <a:cubicBezTo>
                    <a:pt x="1736" y="3222"/>
                    <a:pt x="1979" y="3194"/>
                    <a:pt x="2219" y="3142"/>
                  </a:cubicBezTo>
                  <a:lnTo>
                    <a:pt x="2219" y="3142"/>
                  </a:lnTo>
                  <a:cubicBezTo>
                    <a:pt x="2567" y="3835"/>
                    <a:pt x="3072" y="4440"/>
                    <a:pt x="3692" y="4916"/>
                  </a:cubicBezTo>
                  <a:cubicBezTo>
                    <a:pt x="4055" y="5181"/>
                    <a:pt x="4466" y="5373"/>
                    <a:pt x="4906" y="5479"/>
                  </a:cubicBezTo>
                  <a:lnTo>
                    <a:pt x="4906" y="5479"/>
                  </a:lnTo>
                  <a:cubicBezTo>
                    <a:pt x="4806" y="6479"/>
                    <a:pt x="5024" y="7505"/>
                    <a:pt x="5561" y="8405"/>
                  </a:cubicBezTo>
                  <a:cubicBezTo>
                    <a:pt x="5883" y="8988"/>
                    <a:pt x="6406" y="9452"/>
                    <a:pt x="7037" y="9702"/>
                  </a:cubicBezTo>
                  <a:cubicBezTo>
                    <a:pt x="7199" y="9754"/>
                    <a:pt x="7364" y="9778"/>
                    <a:pt x="7531" y="9778"/>
                  </a:cubicBezTo>
                  <a:cubicBezTo>
                    <a:pt x="7636" y="9778"/>
                    <a:pt x="7742" y="9768"/>
                    <a:pt x="7847" y="9750"/>
                  </a:cubicBezTo>
                  <a:cubicBezTo>
                    <a:pt x="8073" y="9714"/>
                    <a:pt x="8300" y="9631"/>
                    <a:pt x="8502" y="9536"/>
                  </a:cubicBezTo>
                  <a:cubicBezTo>
                    <a:pt x="8788" y="9393"/>
                    <a:pt x="9050" y="9226"/>
                    <a:pt x="9300" y="9036"/>
                  </a:cubicBezTo>
                  <a:cubicBezTo>
                    <a:pt x="9383" y="8964"/>
                    <a:pt x="9454" y="8917"/>
                    <a:pt x="9502" y="8881"/>
                  </a:cubicBezTo>
                  <a:lnTo>
                    <a:pt x="9562" y="8821"/>
                  </a:lnTo>
                  <a:lnTo>
                    <a:pt x="9562" y="8821"/>
                  </a:lnTo>
                  <a:cubicBezTo>
                    <a:pt x="9526" y="8833"/>
                    <a:pt x="9502" y="8857"/>
                    <a:pt x="9478" y="8869"/>
                  </a:cubicBezTo>
                  <a:lnTo>
                    <a:pt x="9276" y="9012"/>
                  </a:lnTo>
                  <a:cubicBezTo>
                    <a:pt x="9014" y="9190"/>
                    <a:pt x="8752" y="9357"/>
                    <a:pt x="8466" y="9488"/>
                  </a:cubicBezTo>
                  <a:cubicBezTo>
                    <a:pt x="8191" y="9637"/>
                    <a:pt x="7888" y="9711"/>
                    <a:pt x="7583" y="9711"/>
                  </a:cubicBezTo>
                  <a:cubicBezTo>
                    <a:pt x="7400" y="9711"/>
                    <a:pt x="7216" y="9685"/>
                    <a:pt x="7037" y="9631"/>
                  </a:cubicBezTo>
                  <a:cubicBezTo>
                    <a:pt x="6430" y="9393"/>
                    <a:pt x="5918" y="8940"/>
                    <a:pt x="5609" y="8357"/>
                  </a:cubicBezTo>
                  <a:cubicBezTo>
                    <a:pt x="5204" y="7678"/>
                    <a:pt x="4990" y="6893"/>
                    <a:pt x="4966" y="6095"/>
                  </a:cubicBezTo>
                  <a:cubicBezTo>
                    <a:pt x="4961" y="5896"/>
                    <a:pt x="4969" y="5696"/>
                    <a:pt x="4990" y="5498"/>
                  </a:cubicBezTo>
                  <a:lnTo>
                    <a:pt x="4990" y="5498"/>
                  </a:lnTo>
                  <a:cubicBezTo>
                    <a:pt x="5056" y="5513"/>
                    <a:pt x="5124" y="5525"/>
                    <a:pt x="5192" y="5535"/>
                  </a:cubicBezTo>
                  <a:cubicBezTo>
                    <a:pt x="5355" y="5560"/>
                    <a:pt x="5519" y="5572"/>
                    <a:pt x="5683" y="5572"/>
                  </a:cubicBezTo>
                  <a:cubicBezTo>
                    <a:pt x="6081" y="5572"/>
                    <a:pt x="6476" y="5500"/>
                    <a:pt x="6847" y="5357"/>
                  </a:cubicBezTo>
                  <a:cubicBezTo>
                    <a:pt x="7383" y="5166"/>
                    <a:pt x="7847" y="4797"/>
                    <a:pt x="8145" y="4309"/>
                  </a:cubicBezTo>
                  <a:cubicBezTo>
                    <a:pt x="8288" y="4071"/>
                    <a:pt x="8383" y="3797"/>
                    <a:pt x="8395" y="3523"/>
                  </a:cubicBezTo>
                  <a:cubicBezTo>
                    <a:pt x="8431" y="3237"/>
                    <a:pt x="8347" y="2952"/>
                    <a:pt x="8180" y="2725"/>
                  </a:cubicBezTo>
                  <a:cubicBezTo>
                    <a:pt x="8002" y="2511"/>
                    <a:pt x="7752" y="2368"/>
                    <a:pt x="7478" y="2333"/>
                  </a:cubicBezTo>
                  <a:cubicBezTo>
                    <a:pt x="7402" y="2319"/>
                    <a:pt x="7324" y="2312"/>
                    <a:pt x="7247" y="2312"/>
                  </a:cubicBezTo>
                  <a:cubicBezTo>
                    <a:pt x="7058" y="2312"/>
                    <a:pt x="6869" y="2352"/>
                    <a:pt x="6692" y="2428"/>
                  </a:cubicBezTo>
                  <a:cubicBezTo>
                    <a:pt x="6240" y="2654"/>
                    <a:pt x="5859" y="3011"/>
                    <a:pt x="5597" y="3452"/>
                  </a:cubicBezTo>
                  <a:cubicBezTo>
                    <a:pt x="5229" y="4043"/>
                    <a:pt x="5004" y="4693"/>
                    <a:pt x="4920" y="5359"/>
                  </a:cubicBezTo>
                  <a:lnTo>
                    <a:pt x="4920" y="5359"/>
                  </a:lnTo>
                  <a:cubicBezTo>
                    <a:pt x="4500" y="5255"/>
                    <a:pt x="4102" y="5074"/>
                    <a:pt x="3751" y="4821"/>
                  </a:cubicBezTo>
                  <a:cubicBezTo>
                    <a:pt x="3158" y="4360"/>
                    <a:pt x="2669" y="3780"/>
                    <a:pt x="2326" y="3117"/>
                  </a:cubicBezTo>
                  <a:lnTo>
                    <a:pt x="2326" y="3117"/>
                  </a:lnTo>
                  <a:cubicBezTo>
                    <a:pt x="2465" y="3082"/>
                    <a:pt x="2603" y="3038"/>
                    <a:pt x="2739" y="2987"/>
                  </a:cubicBezTo>
                  <a:cubicBezTo>
                    <a:pt x="3037" y="2868"/>
                    <a:pt x="3299" y="2690"/>
                    <a:pt x="3525" y="2463"/>
                  </a:cubicBezTo>
                  <a:cubicBezTo>
                    <a:pt x="3775" y="2213"/>
                    <a:pt x="3942" y="1892"/>
                    <a:pt x="4001" y="1535"/>
                  </a:cubicBezTo>
                  <a:cubicBezTo>
                    <a:pt x="4085" y="1142"/>
                    <a:pt x="3978" y="737"/>
                    <a:pt x="3716" y="428"/>
                  </a:cubicBezTo>
                  <a:cubicBezTo>
                    <a:pt x="3481" y="154"/>
                    <a:pt x="3142" y="0"/>
                    <a:pt x="279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09;p38">
              <a:extLst>
                <a:ext uri="{FF2B5EF4-FFF2-40B4-BE49-F238E27FC236}">
                  <a16:creationId xmlns:a16="http://schemas.microsoft.com/office/drawing/2014/main" id="{BB5E6A33-299A-45A7-BA13-87CD92034120}"/>
                </a:ext>
              </a:extLst>
            </p:cNvPr>
            <p:cNvSpPr/>
            <p:nvPr/>
          </p:nvSpPr>
          <p:spPr>
            <a:xfrm flipH="1">
              <a:off x="7663712" y="1283078"/>
              <a:ext cx="177537" cy="91776"/>
            </a:xfrm>
            <a:custGeom>
              <a:avLst/>
              <a:gdLst/>
              <a:ahLst/>
              <a:cxnLst/>
              <a:rect l="l" t="t" r="r" b="b"/>
              <a:pathLst>
                <a:path w="4633" h="2395" extrusionOk="0">
                  <a:moveTo>
                    <a:pt x="4631" y="1"/>
                  </a:moveTo>
                  <a:cubicBezTo>
                    <a:pt x="4604" y="1"/>
                    <a:pt x="4483" y="295"/>
                    <a:pt x="4180" y="680"/>
                  </a:cubicBezTo>
                  <a:cubicBezTo>
                    <a:pt x="3423" y="1712"/>
                    <a:pt x="2225" y="2302"/>
                    <a:pt x="958" y="2302"/>
                  </a:cubicBezTo>
                  <a:cubicBezTo>
                    <a:pt x="909" y="2302"/>
                    <a:pt x="859" y="2301"/>
                    <a:pt x="810" y="2299"/>
                  </a:cubicBezTo>
                  <a:cubicBezTo>
                    <a:pt x="343" y="2277"/>
                    <a:pt x="42" y="2203"/>
                    <a:pt x="5" y="2203"/>
                  </a:cubicBezTo>
                  <a:cubicBezTo>
                    <a:pt x="2" y="2203"/>
                    <a:pt x="1" y="2203"/>
                    <a:pt x="1" y="2204"/>
                  </a:cubicBezTo>
                  <a:cubicBezTo>
                    <a:pt x="60" y="2240"/>
                    <a:pt x="132" y="2275"/>
                    <a:pt x="203" y="2287"/>
                  </a:cubicBezTo>
                  <a:cubicBezTo>
                    <a:pt x="405" y="2335"/>
                    <a:pt x="596" y="2371"/>
                    <a:pt x="798" y="2383"/>
                  </a:cubicBezTo>
                  <a:cubicBezTo>
                    <a:pt x="899" y="2390"/>
                    <a:pt x="999" y="2394"/>
                    <a:pt x="1099" y="2394"/>
                  </a:cubicBezTo>
                  <a:cubicBezTo>
                    <a:pt x="2357" y="2394"/>
                    <a:pt x="3534" y="1776"/>
                    <a:pt x="4251" y="728"/>
                  </a:cubicBezTo>
                  <a:cubicBezTo>
                    <a:pt x="4370" y="573"/>
                    <a:pt x="4465" y="394"/>
                    <a:pt x="4549" y="204"/>
                  </a:cubicBezTo>
                  <a:cubicBezTo>
                    <a:pt x="4585" y="144"/>
                    <a:pt x="4608" y="73"/>
                    <a:pt x="4632" y="1"/>
                  </a:cubicBezTo>
                  <a:cubicBezTo>
                    <a:pt x="4632" y="1"/>
                    <a:pt x="4631" y="1"/>
                    <a:pt x="463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10;p38">
              <a:extLst>
                <a:ext uri="{FF2B5EF4-FFF2-40B4-BE49-F238E27FC236}">
                  <a16:creationId xmlns:a16="http://schemas.microsoft.com/office/drawing/2014/main" id="{041DB9E5-B04C-4581-B324-1A12872B8DB3}"/>
                </a:ext>
              </a:extLst>
            </p:cNvPr>
            <p:cNvSpPr/>
            <p:nvPr/>
          </p:nvSpPr>
          <p:spPr>
            <a:xfrm flipH="1">
              <a:off x="7532298" y="1320136"/>
              <a:ext cx="42037" cy="36021"/>
            </a:xfrm>
            <a:custGeom>
              <a:avLst/>
              <a:gdLst/>
              <a:ahLst/>
              <a:cxnLst/>
              <a:rect l="l" t="t" r="r" b="b"/>
              <a:pathLst>
                <a:path w="1097" h="940" extrusionOk="0">
                  <a:moveTo>
                    <a:pt x="985" y="0"/>
                  </a:moveTo>
                  <a:cubicBezTo>
                    <a:pt x="953" y="0"/>
                    <a:pt x="914" y="3"/>
                    <a:pt x="870" y="11"/>
                  </a:cubicBezTo>
                  <a:cubicBezTo>
                    <a:pt x="489" y="82"/>
                    <a:pt x="179" y="344"/>
                    <a:pt x="48" y="713"/>
                  </a:cubicBezTo>
                  <a:cubicBezTo>
                    <a:pt x="1" y="856"/>
                    <a:pt x="1" y="939"/>
                    <a:pt x="13" y="939"/>
                  </a:cubicBezTo>
                  <a:cubicBezTo>
                    <a:pt x="120" y="725"/>
                    <a:pt x="263" y="523"/>
                    <a:pt x="441" y="344"/>
                  </a:cubicBezTo>
                  <a:cubicBezTo>
                    <a:pt x="644" y="201"/>
                    <a:pt x="870" y="94"/>
                    <a:pt x="1096" y="22"/>
                  </a:cubicBezTo>
                  <a:cubicBezTo>
                    <a:pt x="1096" y="14"/>
                    <a:pt x="1056" y="0"/>
                    <a:pt x="98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11;p38">
              <a:extLst>
                <a:ext uri="{FF2B5EF4-FFF2-40B4-BE49-F238E27FC236}">
                  <a16:creationId xmlns:a16="http://schemas.microsoft.com/office/drawing/2014/main" id="{E1A358F4-A630-4C35-97DC-5F68E61E21AC}"/>
                </a:ext>
              </a:extLst>
            </p:cNvPr>
            <p:cNvSpPr/>
            <p:nvPr/>
          </p:nvSpPr>
          <p:spPr>
            <a:xfrm flipH="1">
              <a:off x="7335669" y="1293770"/>
              <a:ext cx="59779" cy="79706"/>
            </a:xfrm>
            <a:custGeom>
              <a:avLst/>
              <a:gdLst/>
              <a:ahLst/>
              <a:cxnLst/>
              <a:rect l="l" t="t" r="r" b="b"/>
              <a:pathLst>
                <a:path w="1560" h="2080" extrusionOk="0">
                  <a:moveTo>
                    <a:pt x="962" y="130"/>
                  </a:moveTo>
                  <a:cubicBezTo>
                    <a:pt x="991" y="130"/>
                    <a:pt x="1019" y="133"/>
                    <a:pt x="1048" y="139"/>
                  </a:cubicBezTo>
                  <a:cubicBezTo>
                    <a:pt x="1203" y="175"/>
                    <a:pt x="1334" y="306"/>
                    <a:pt x="1381" y="460"/>
                  </a:cubicBezTo>
                  <a:cubicBezTo>
                    <a:pt x="1429" y="603"/>
                    <a:pt x="1405" y="770"/>
                    <a:pt x="1298" y="889"/>
                  </a:cubicBezTo>
                  <a:cubicBezTo>
                    <a:pt x="1174" y="1048"/>
                    <a:pt x="978" y="1135"/>
                    <a:pt x="778" y="1135"/>
                  </a:cubicBezTo>
                  <a:cubicBezTo>
                    <a:pt x="709" y="1135"/>
                    <a:pt x="639" y="1125"/>
                    <a:pt x="572" y="1103"/>
                  </a:cubicBezTo>
                  <a:cubicBezTo>
                    <a:pt x="569" y="1103"/>
                    <a:pt x="567" y="1102"/>
                    <a:pt x="565" y="1101"/>
                  </a:cubicBezTo>
                  <a:lnTo>
                    <a:pt x="565" y="1101"/>
                  </a:lnTo>
                  <a:cubicBezTo>
                    <a:pt x="532" y="990"/>
                    <a:pt x="510" y="875"/>
                    <a:pt x="500" y="758"/>
                  </a:cubicBezTo>
                  <a:cubicBezTo>
                    <a:pt x="488" y="603"/>
                    <a:pt x="536" y="449"/>
                    <a:pt x="631" y="318"/>
                  </a:cubicBezTo>
                  <a:cubicBezTo>
                    <a:pt x="700" y="199"/>
                    <a:pt x="826" y="130"/>
                    <a:pt x="962" y="130"/>
                  </a:cubicBezTo>
                  <a:close/>
                  <a:moveTo>
                    <a:pt x="986" y="1"/>
                  </a:moveTo>
                  <a:cubicBezTo>
                    <a:pt x="811" y="1"/>
                    <a:pt x="638" y="91"/>
                    <a:pt x="536" y="234"/>
                  </a:cubicBezTo>
                  <a:cubicBezTo>
                    <a:pt x="429" y="389"/>
                    <a:pt x="381" y="580"/>
                    <a:pt x="393" y="758"/>
                  </a:cubicBezTo>
                  <a:cubicBezTo>
                    <a:pt x="400" y="856"/>
                    <a:pt x="417" y="951"/>
                    <a:pt x="443" y="1043"/>
                  </a:cubicBezTo>
                  <a:lnTo>
                    <a:pt x="443" y="1043"/>
                  </a:lnTo>
                  <a:cubicBezTo>
                    <a:pt x="318" y="976"/>
                    <a:pt x="208" y="886"/>
                    <a:pt x="119" y="770"/>
                  </a:cubicBezTo>
                  <a:cubicBezTo>
                    <a:pt x="36" y="663"/>
                    <a:pt x="0" y="603"/>
                    <a:pt x="0" y="603"/>
                  </a:cubicBezTo>
                  <a:lnTo>
                    <a:pt x="0" y="603"/>
                  </a:lnTo>
                  <a:cubicBezTo>
                    <a:pt x="12" y="675"/>
                    <a:pt x="36" y="746"/>
                    <a:pt x="83" y="806"/>
                  </a:cubicBezTo>
                  <a:cubicBezTo>
                    <a:pt x="177" y="952"/>
                    <a:pt x="316" y="1070"/>
                    <a:pt x="477" y="1153"/>
                  </a:cubicBezTo>
                  <a:lnTo>
                    <a:pt x="477" y="1153"/>
                  </a:lnTo>
                  <a:cubicBezTo>
                    <a:pt x="534" y="1311"/>
                    <a:pt x="615" y="1459"/>
                    <a:pt x="714" y="1592"/>
                  </a:cubicBezTo>
                  <a:cubicBezTo>
                    <a:pt x="833" y="1746"/>
                    <a:pt x="988" y="1889"/>
                    <a:pt x="1155" y="1996"/>
                  </a:cubicBezTo>
                  <a:cubicBezTo>
                    <a:pt x="1214" y="2032"/>
                    <a:pt x="1286" y="2068"/>
                    <a:pt x="1357" y="2080"/>
                  </a:cubicBezTo>
                  <a:cubicBezTo>
                    <a:pt x="1131" y="1937"/>
                    <a:pt x="941" y="1758"/>
                    <a:pt x="786" y="1544"/>
                  </a:cubicBezTo>
                  <a:cubicBezTo>
                    <a:pt x="709" y="1439"/>
                    <a:pt x="647" y="1325"/>
                    <a:pt x="601" y="1204"/>
                  </a:cubicBezTo>
                  <a:lnTo>
                    <a:pt x="601" y="1204"/>
                  </a:lnTo>
                  <a:cubicBezTo>
                    <a:pt x="666" y="1221"/>
                    <a:pt x="732" y="1230"/>
                    <a:pt x="799" y="1230"/>
                  </a:cubicBezTo>
                  <a:cubicBezTo>
                    <a:pt x="1024" y="1230"/>
                    <a:pt x="1246" y="1130"/>
                    <a:pt x="1393" y="949"/>
                  </a:cubicBezTo>
                  <a:cubicBezTo>
                    <a:pt x="1524" y="806"/>
                    <a:pt x="1560" y="603"/>
                    <a:pt x="1500" y="413"/>
                  </a:cubicBezTo>
                  <a:cubicBezTo>
                    <a:pt x="1441" y="210"/>
                    <a:pt x="1274" y="56"/>
                    <a:pt x="1072" y="8"/>
                  </a:cubicBezTo>
                  <a:cubicBezTo>
                    <a:pt x="1043" y="3"/>
                    <a:pt x="1014" y="1"/>
                    <a:pt x="98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12;p38">
              <a:extLst>
                <a:ext uri="{FF2B5EF4-FFF2-40B4-BE49-F238E27FC236}">
                  <a16:creationId xmlns:a16="http://schemas.microsoft.com/office/drawing/2014/main" id="{FC6C71A5-C28A-4D23-BD79-6E9882EB931D}"/>
                </a:ext>
              </a:extLst>
            </p:cNvPr>
            <p:cNvSpPr/>
            <p:nvPr/>
          </p:nvSpPr>
          <p:spPr>
            <a:xfrm flipH="1">
              <a:off x="7307388" y="1239966"/>
              <a:ext cx="65719" cy="29506"/>
            </a:xfrm>
            <a:custGeom>
              <a:avLst/>
              <a:gdLst/>
              <a:ahLst/>
              <a:cxnLst/>
              <a:rect l="l" t="t" r="r" b="b"/>
              <a:pathLst>
                <a:path w="1715" h="770" extrusionOk="0">
                  <a:moveTo>
                    <a:pt x="399" y="1"/>
                  </a:moveTo>
                  <a:cubicBezTo>
                    <a:pt x="357" y="1"/>
                    <a:pt x="316" y="3"/>
                    <a:pt x="274" y="7"/>
                  </a:cubicBezTo>
                  <a:cubicBezTo>
                    <a:pt x="96" y="19"/>
                    <a:pt x="0" y="55"/>
                    <a:pt x="0" y="67"/>
                  </a:cubicBezTo>
                  <a:cubicBezTo>
                    <a:pt x="310" y="79"/>
                    <a:pt x="631" y="126"/>
                    <a:pt x="929" y="233"/>
                  </a:cubicBezTo>
                  <a:cubicBezTo>
                    <a:pt x="1215" y="364"/>
                    <a:pt x="1477" y="543"/>
                    <a:pt x="1703" y="769"/>
                  </a:cubicBezTo>
                  <a:cubicBezTo>
                    <a:pt x="1715" y="757"/>
                    <a:pt x="1667" y="662"/>
                    <a:pt x="1548" y="519"/>
                  </a:cubicBezTo>
                  <a:cubicBezTo>
                    <a:pt x="1393" y="340"/>
                    <a:pt x="1191" y="209"/>
                    <a:pt x="977" y="114"/>
                  </a:cubicBezTo>
                  <a:cubicBezTo>
                    <a:pt x="790" y="45"/>
                    <a:pt x="595" y="1"/>
                    <a:pt x="399"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13;p38">
              <a:extLst>
                <a:ext uri="{FF2B5EF4-FFF2-40B4-BE49-F238E27FC236}">
                  <a16:creationId xmlns:a16="http://schemas.microsoft.com/office/drawing/2014/main" id="{A7479278-1E28-45A6-8517-03ABA2B9F2D2}"/>
                </a:ext>
              </a:extLst>
            </p:cNvPr>
            <p:cNvSpPr/>
            <p:nvPr/>
          </p:nvSpPr>
          <p:spPr>
            <a:xfrm flipH="1">
              <a:off x="7062371" y="1300017"/>
              <a:ext cx="338097" cy="252759"/>
            </a:xfrm>
            <a:custGeom>
              <a:avLst/>
              <a:gdLst/>
              <a:ahLst/>
              <a:cxnLst/>
              <a:rect l="l" t="t" r="r" b="b"/>
              <a:pathLst>
                <a:path w="8823" h="6596" extrusionOk="0">
                  <a:moveTo>
                    <a:pt x="5650" y="129"/>
                  </a:moveTo>
                  <a:cubicBezTo>
                    <a:pt x="5827" y="129"/>
                    <a:pt x="6005" y="157"/>
                    <a:pt x="6179" y="214"/>
                  </a:cubicBezTo>
                  <a:cubicBezTo>
                    <a:pt x="6846" y="393"/>
                    <a:pt x="7370" y="905"/>
                    <a:pt x="7572" y="1571"/>
                  </a:cubicBezTo>
                  <a:cubicBezTo>
                    <a:pt x="7650" y="1826"/>
                    <a:pt x="7675" y="2088"/>
                    <a:pt x="7651" y="2343"/>
                  </a:cubicBezTo>
                  <a:lnTo>
                    <a:pt x="7651" y="2343"/>
                  </a:lnTo>
                  <a:cubicBezTo>
                    <a:pt x="7077" y="2499"/>
                    <a:pt x="6485" y="2583"/>
                    <a:pt x="5894" y="2583"/>
                  </a:cubicBezTo>
                  <a:cubicBezTo>
                    <a:pt x="5862" y="2585"/>
                    <a:pt x="5831" y="2586"/>
                    <a:pt x="5799" y="2586"/>
                  </a:cubicBezTo>
                  <a:cubicBezTo>
                    <a:pt x="5590" y="2586"/>
                    <a:pt x="5374" y="2553"/>
                    <a:pt x="5167" y="2512"/>
                  </a:cubicBezTo>
                  <a:cubicBezTo>
                    <a:pt x="4917" y="2464"/>
                    <a:pt x="4679" y="2345"/>
                    <a:pt x="4477" y="2167"/>
                  </a:cubicBezTo>
                  <a:cubicBezTo>
                    <a:pt x="4274" y="1988"/>
                    <a:pt x="4155" y="1726"/>
                    <a:pt x="4155" y="1440"/>
                  </a:cubicBezTo>
                  <a:cubicBezTo>
                    <a:pt x="4155" y="1155"/>
                    <a:pt x="4251" y="869"/>
                    <a:pt x="4441" y="643"/>
                  </a:cubicBezTo>
                  <a:cubicBezTo>
                    <a:pt x="4766" y="309"/>
                    <a:pt x="5201" y="129"/>
                    <a:pt x="5650" y="129"/>
                  </a:cubicBezTo>
                  <a:close/>
                  <a:moveTo>
                    <a:pt x="5647" y="1"/>
                  </a:moveTo>
                  <a:cubicBezTo>
                    <a:pt x="5164" y="1"/>
                    <a:pt x="4696" y="200"/>
                    <a:pt x="4346" y="559"/>
                  </a:cubicBezTo>
                  <a:cubicBezTo>
                    <a:pt x="4143" y="798"/>
                    <a:pt x="4036" y="1107"/>
                    <a:pt x="4036" y="1429"/>
                  </a:cubicBezTo>
                  <a:cubicBezTo>
                    <a:pt x="4048" y="1738"/>
                    <a:pt x="4179" y="2024"/>
                    <a:pt x="4405" y="2226"/>
                  </a:cubicBezTo>
                  <a:cubicBezTo>
                    <a:pt x="4608" y="2405"/>
                    <a:pt x="4870" y="2536"/>
                    <a:pt x="5132" y="2583"/>
                  </a:cubicBezTo>
                  <a:cubicBezTo>
                    <a:pt x="5340" y="2633"/>
                    <a:pt x="5548" y="2658"/>
                    <a:pt x="5757" y="2658"/>
                  </a:cubicBezTo>
                  <a:cubicBezTo>
                    <a:pt x="5798" y="2658"/>
                    <a:pt x="5840" y="2657"/>
                    <a:pt x="5882" y="2655"/>
                  </a:cubicBezTo>
                  <a:cubicBezTo>
                    <a:pt x="6481" y="2645"/>
                    <a:pt x="7074" y="2552"/>
                    <a:pt x="7646" y="2387"/>
                  </a:cubicBezTo>
                  <a:lnTo>
                    <a:pt x="7646" y="2387"/>
                  </a:lnTo>
                  <a:cubicBezTo>
                    <a:pt x="7599" y="2784"/>
                    <a:pt x="7432" y="3164"/>
                    <a:pt x="7156" y="3476"/>
                  </a:cubicBezTo>
                  <a:cubicBezTo>
                    <a:pt x="6703" y="3941"/>
                    <a:pt x="6132" y="4250"/>
                    <a:pt x="5501" y="4369"/>
                  </a:cubicBezTo>
                  <a:cubicBezTo>
                    <a:pt x="4917" y="4488"/>
                    <a:pt x="4334" y="4548"/>
                    <a:pt x="3751" y="4560"/>
                  </a:cubicBezTo>
                  <a:cubicBezTo>
                    <a:pt x="3239" y="4572"/>
                    <a:pt x="2727" y="4631"/>
                    <a:pt x="2215" y="4727"/>
                  </a:cubicBezTo>
                  <a:cubicBezTo>
                    <a:pt x="1465" y="4858"/>
                    <a:pt x="786" y="5250"/>
                    <a:pt x="322" y="5846"/>
                  </a:cubicBezTo>
                  <a:cubicBezTo>
                    <a:pt x="202" y="6012"/>
                    <a:pt x="107" y="6203"/>
                    <a:pt x="48" y="6393"/>
                  </a:cubicBezTo>
                  <a:cubicBezTo>
                    <a:pt x="24" y="6453"/>
                    <a:pt x="0" y="6513"/>
                    <a:pt x="0" y="6548"/>
                  </a:cubicBezTo>
                  <a:cubicBezTo>
                    <a:pt x="0" y="6560"/>
                    <a:pt x="0" y="6584"/>
                    <a:pt x="0" y="6596"/>
                  </a:cubicBezTo>
                  <a:cubicBezTo>
                    <a:pt x="83" y="6334"/>
                    <a:pt x="202" y="6096"/>
                    <a:pt x="369" y="5881"/>
                  </a:cubicBezTo>
                  <a:cubicBezTo>
                    <a:pt x="845" y="5310"/>
                    <a:pt x="1500" y="4929"/>
                    <a:pt x="2238" y="4810"/>
                  </a:cubicBezTo>
                  <a:cubicBezTo>
                    <a:pt x="2738" y="4715"/>
                    <a:pt x="3250" y="4667"/>
                    <a:pt x="3762" y="4655"/>
                  </a:cubicBezTo>
                  <a:cubicBezTo>
                    <a:pt x="4358" y="4655"/>
                    <a:pt x="4953" y="4596"/>
                    <a:pt x="5536" y="4477"/>
                  </a:cubicBezTo>
                  <a:cubicBezTo>
                    <a:pt x="6191" y="4357"/>
                    <a:pt x="6787" y="4024"/>
                    <a:pt x="7251" y="3548"/>
                  </a:cubicBezTo>
                  <a:cubicBezTo>
                    <a:pt x="7553" y="3209"/>
                    <a:pt x="7732" y="2789"/>
                    <a:pt x="7776" y="2348"/>
                  </a:cubicBezTo>
                  <a:lnTo>
                    <a:pt x="7776" y="2348"/>
                  </a:lnTo>
                  <a:cubicBezTo>
                    <a:pt x="7876" y="2318"/>
                    <a:pt x="7974" y="2285"/>
                    <a:pt x="8072" y="2250"/>
                  </a:cubicBezTo>
                  <a:cubicBezTo>
                    <a:pt x="8323" y="2155"/>
                    <a:pt x="8513" y="2071"/>
                    <a:pt x="8632" y="2012"/>
                  </a:cubicBezTo>
                  <a:lnTo>
                    <a:pt x="8775" y="1941"/>
                  </a:lnTo>
                  <a:cubicBezTo>
                    <a:pt x="8799" y="1929"/>
                    <a:pt x="8823" y="1917"/>
                    <a:pt x="8823" y="1917"/>
                  </a:cubicBezTo>
                  <a:lnTo>
                    <a:pt x="8823" y="1917"/>
                  </a:lnTo>
                  <a:cubicBezTo>
                    <a:pt x="8751" y="1941"/>
                    <a:pt x="8692" y="1964"/>
                    <a:pt x="8632" y="2000"/>
                  </a:cubicBezTo>
                  <a:cubicBezTo>
                    <a:pt x="8513" y="2060"/>
                    <a:pt x="8323" y="2131"/>
                    <a:pt x="8072" y="2214"/>
                  </a:cubicBezTo>
                  <a:cubicBezTo>
                    <a:pt x="7976" y="2247"/>
                    <a:pt x="7878" y="2278"/>
                    <a:pt x="7780" y="2307"/>
                  </a:cubicBezTo>
                  <a:lnTo>
                    <a:pt x="7780" y="2307"/>
                  </a:lnTo>
                  <a:cubicBezTo>
                    <a:pt x="7802" y="2048"/>
                    <a:pt x="7777" y="1783"/>
                    <a:pt x="7703" y="1524"/>
                  </a:cubicBezTo>
                  <a:cubicBezTo>
                    <a:pt x="7477" y="833"/>
                    <a:pt x="6918" y="286"/>
                    <a:pt x="6215" y="95"/>
                  </a:cubicBezTo>
                  <a:cubicBezTo>
                    <a:pt x="6027" y="31"/>
                    <a:pt x="5836" y="1"/>
                    <a:pt x="5647"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14;p38">
              <a:extLst>
                <a:ext uri="{FF2B5EF4-FFF2-40B4-BE49-F238E27FC236}">
                  <a16:creationId xmlns:a16="http://schemas.microsoft.com/office/drawing/2014/main" id="{6DEB5F85-F066-4643-AA21-6F5F269D7CCA}"/>
                </a:ext>
              </a:extLst>
            </p:cNvPr>
            <p:cNvSpPr/>
            <p:nvPr/>
          </p:nvSpPr>
          <p:spPr>
            <a:xfrm flipH="1">
              <a:off x="7285011" y="1665459"/>
              <a:ext cx="124157" cy="58438"/>
            </a:xfrm>
            <a:custGeom>
              <a:avLst/>
              <a:gdLst/>
              <a:ahLst/>
              <a:cxnLst/>
              <a:rect l="l" t="t" r="r" b="b"/>
              <a:pathLst>
                <a:path w="3240" h="1525" extrusionOk="0">
                  <a:moveTo>
                    <a:pt x="1097" y="1"/>
                  </a:moveTo>
                  <a:cubicBezTo>
                    <a:pt x="907" y="1"/>
                    <a:pt x="715" y="24"/>
                    <a:pt x="525" y="72"/>
                  </a:cubicBezTo>
                  <a:cubicBezTo>
                    <a:pt x="334" y="108"/>
                    <a:pt x="156" y="179"/>
                    <a:pt x="1" y="298"/>
                  </a:cubicBezTo>
                  <a:cubicBezTo>
                    <a:pt x="2" y="301"/>
                    <a:pt x="5" y="302"/>
                    <a:pt x="11" y="302"/>
                  </a:cubicBezTo>
                  <a:cubicBezTo>
                    <a:pt x="55" y="302"/>
                    <a:pt x="240" y="219"/>
                    <a:pt x="549" y="155"/>
                  </a:cubicBezTo>
                  <a:cubicBezTo>
                    <a:pt x="704" y="124"/>
                    <a:pt x="861" y="109"/>
                    <a:pt x="1017" y="109"/>
                  </a:cubicBezTo>
                  <a:cubicBezTo>
                    <a:pt x="1755" y="109"/>
                    <a:pt x="2468" y="449"/>
                    <a:pt x="2930" y="1048"/>
                  </a:cubicBezTo>
                  <a:cubicBezTo>
                    <a:pt x="3132" y="1322"/>
                    <a:pt x="3216" y="1525"/>
                    <a:pt x="3239" y="1525"/>
                  </a:cubicBezTo>
                  <a:cubicBezTo>
                    <a:pt x="3204" y="1334"/>
                    <a:pt x="3120" y="1156"/>
                    <a:pt x="3001" y="1001"/>
                  </a:cubicBezTo>
                  <a:cubicBezTo>
                    <a:pt x="2564" y="364"/>
                    <a:pt x="1847" y="1"/>
                    <a:pt x="1097"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15;p38">
              <a:extLst>
                <a:ext uri="{FF2B5EF4-FFF2-40B4-BE49-F238E27FC236}">
                  <a16:creationId xmlns:a16="http://schemas.microsoft.com/office/drawing/2014/main" id="{4B0A8900-D572-44CB-9EFA-A7CE13EF43F1}"/>
                </a:ext>
              </a:extLst>
            </p:cNvPr>
            <p:cNvSpPr/>
            <p:nvPr/>
          </p:nvSpPr>
          <p:spPr>
            <a:xfrm flipH="1">
              <a:off x="7181005" y="1790926"/>
              <a:ext cx="125038" cy="40428"/>
            </a:xfrm>
            <a:custGeom>
              <a:avLst/>
              <a:gdLst/>
              <a:ahLst/>
              <a:cxnLst/>
              <a:rect l="l" t="t" r="r" b="b"/>
              <a:pathLst>
                <a:path w="3263" h="1055" extrusionOk="0">
                  <a:moveTo>
                    <a:pt x="3262" y="0"/>
                  </a:moveTo>
                  <a:cubicBezTo>
                    <a:pt x="3245" y="0"/>
                    <a:pt x="3136" y="186"/>
                    <a:pt x="2882" y="406"/>
                  </a:cubicBezTo>
                  <a:cubicBezTo>
                    <a:pt x="2549" y="703"/>
                    <a:pt x="2132" y="882"/>
                    <a:pt x="1691" y="930"/>
                  </a:cubicBezTo>
                  <a:cubicBezTo>
                    <a:pt x="1651" y="932"/>
                    <a:pt x="1612" y="933"/>
                    <a:pt x="1572" y="933"/>
                  </a:cubicBezTo>
                  <a:cubicBezTo>
                    <a:pt x="1172" y="933"/>
                    <a:pt x="777" y="824"/>
                    <a:pt x="441" y="596"/>
                  </a:cubicBezTo>
                  <a:cubicBezTo>
                    <a:pt x="162" y="428"/>
                    <a:pt x="29" y="261"/>
                    <a:pt x="4" y="261"/>
                  </a:cubicBezTo>
                  <a:cubicBezTo>
                    <a:pt x="3" y="261"/>
                    <a:pt x="1" y="261"/>
                    <a:pt x="1" y="263"/>
                  </a:cubicBezTo>
                  <a:cubicBezTo>
                    <a:pt x="96" y="430"/>
                    <a:pt x="227" y="572"/>
                    <a:pt x="382" y="668"/>
                  </a:cubicBezTo>
                  <a:cubicBezTo>
                    <a:pt x="731" y="927"/>
                    <a:pt x="1141" y="1055"/>
                    <a:pt x="1550" y="1055"/>
                  </a:cubicBezTo>
                  <a:cubicBezTo>
                    <a:pt x="2061" y="1055"/>
                    <a:pt x="2570" y="855"/>
                    <a:pt x="2953" y="465"/>
                  </a:cubicBezTo>
                  <a:cubicBezTo>
                    <a:pt x="3096" y="346"/>
                    <a:pt x="3203" y="179"/>
                    <a:pt x="3263" y="1"/>
                  </a:cubicBezTo>
                  <a:cubicBezTo>
                    <a:pt x="3263" y="1"/>
                    <a:pt x="3262" y="0"/>
                    <a:pt x="3262"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16;p38">
              <a:extLst>
                <a:ext uri="{FF2B5EF4-FFF2-40B4-BE49-F238E27FC236}">
                  <a16:creationId xmlns:a16="http://schemas.microsoft.com/office/drawing/2014/main" id="{F94B58D9-34E7-4DE6-B403-BE8764603679}"/>
                </a:ext>
              </a:extLst>
            </p:cNvPr>
            <p:cNvSpPr/>
            <p:nvPr/>
          </p:nvSpPr>
          <p:spPr>
            <a:xfrm flipH="1">
              <a:off x="7153603" y="1601767"/>
              <a:ext cx="93118" cy="41845"/>
            </a:xfrm>
            <a:custGeom>
              <a:avLst/>
              <a:gdLst/>
              <a:ahLst/>
              <a:cxnLst/>
              <a:rect l="l" t="t" r="r" b="b"/>
              <a:pathLst>
                <a:path w="2430" h="1092" extrusionOk="0">
                  <a:moveTo>
                    <a:pt x="1513" y="0"/>
                  </a:moveTo>
                  <a:cubicBezTo>
                    <a:pt x="995" y="0"/>
                    <a:pt x="488" y="247"/>
                    <a:pt x="179" y="698"/>
                  </a:cubicBezTo>
                  <a:cubicBezTo>
                    <a:pt x="84" y="805"/>
                    <a:pt x="24" y="936"/>
                    <a:pt x="0" y="1091"/>
                  </a:cubicBezTo>
                  <a:cubicBezTo>
                    <a:pt x="12" y="1091"/>
                    <a:pt x="84" y="948"/>
                    <a:pt x="250" y="746"/>
                  </a:cubicBezTo>
                  <a:cubicBezTo>
                    <a:pt x="572" y="341"/>
                    <a:pt x="1065" y="114"/>
                    <a:pt x="1574" y="114"/>
                  </a:cubicBezTo>
                  <a:cubicBezTo>
                    <a:pt x="1724" y="114"/>
                    <a:pt x="1876" y="134"/>
                    <a:pt x="2025" y="174"/>
                  </a:cubicBezTo>
                  <a:cubicBezTo>
                    <a:pt x="2245" y="237"/>
                    <a:pt x="2391" y="310"/>
                    <a:pt x="2423" y="310"/>
                  </a:cubicBezTo>
                  <a:cubicBezTo>
                    <a:pt x="2427" y="310"/>
                    <a:pt x="2429" y="308"/>
                    <a:pt x="2429" y="305"/>
                  </a:cubicBezTo>
                  <a:cubicBezTo>
                    <a:pt x="2322" y="210"/>
                    <a:pt x="2191" y="127"/>
                    <a:pt x="2048" y="91"/>
                  </a:cubicBezTo>
                  <a:cubicBezTo>
                    <a:pt x="1874" y="30"/>
                    <a:pt x="1693" y="0"/>
                    <a:pt x="1513"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17;p38">
              <a:extLst>
                <a:ext uri="{FF2B5EF4-FFF2-40B4-BE49-F238E27FC236}">
                  <a16:creationId xmlns:a16="http://schemas.microsoft.com/office/drawing/2014/main" id="{444A8428-FEFE-40CF-BEB9-D4F6E6677274}"/>
                </a:ext>
              </a:extLst>
            </p:cNvPr>
            <p:cNvSpPr/>
            <p:nvPr/>
          </p:nvSpPr>
          <p:spPr>
            <a:xfrm flipH="1">
              <a:off x="6818255" y="1516691"/>
              <a:ext cx="253717" cy="152437"/>
            </a:xfrm>
            <a:custGeom>
              <a:avLst/>
              <a:gdLst/>
              <a:ahLst/>
              <a:cxnLst/>
              <a:rect l="l" t="t" r="r" b="b"/>
              <a:pathLst>
                <a:path w="6621" h="3978" extrusionOk="0">
                  <a:moveTo>
                    <a:pt x="1210" y="127"/>
                  </a:moveTo>
                  <a:cubicBezTo>
                    <a:pt x="1294" y="127"/>
                    <a:pt x="1380" y="137"/>
                    <a:pt x="1465" y="156"/>
                  </a:cubicBezTo>
                  <a:cubicBezTo>
                    <a:pt x="1703" y="204"/>
                    <a:pt x="1917" y="323"/>
                    <a:pt x="2096" y="489"/>
                  </a:cubicBezTo>
                  <a:cubicBezTo>
                    <a:pt x="2263" y="656"/>
                    <a:pt x="2382" y="859"/>
                    <a:pt x="2453" y="1073"/>
                  </a:cubicBezTo>
                  <a:cubicBezTo>
                    <a:pt x="2584" y="1478"/>
                    <a:pt x="2584" y="1906"/>
                    <a:pt x="2453" y="2311"/>
                  </a:cubicBezTo>
                  <a:cubicBezTo>
                    <a:pt x="2319" y="2730"/>
                    <a:pt x="2079" y="3101"/>
                    <a:pt x="1762" y="3393"/>
                  </a:cubicBezTo>
                  <a:lnTo>
                    <a:pt x="1762" y="3393"/>
                  </a:lnTo>
                  <a:cubicBezTo>
                    <a:pt x="1326" y="3152"/>
                    <a:pt x="937" y="2828"/>
                    <a:pt x="620" y="2430"/>
                  </a:cubicBezTo>
                  <a:cubicBezTo>
                    <a:pt x="441" y="2204"/>
                    <a:pt x="298" y="1942"/>
                    <a:pt x="215" y="1656"/>
                  </a:cubicBezTo>
                  <a:cubicBezTo>
                    <a:pt x="143" y="1394"/>
                    <a:pt x="143" y="1109"/>
                    <a:pt x="227" y="847"/>
                  </a:cubicBezTo>
                  <a:cubicBezTo>
                    <a:pt x="310" y="585"/>
                    <a:pt x="477" y="370"/>
                    <a:pt x="715" y="239"/>
                  </a:cubicBezTo>
                  <a:cubicBezTo>
                    <a:pt x="867" y="167"/>
                    <a:pt x="1036" y="127"/>
                    <a:pt x="1210" y="127"/>
                  </a:cubicBezTo>
                  <a:close/>
                  <a:moveTo>
                    <a:pt x="1180" y="1"/>
                  </a:moveTo>
                  <a:cubicBezTo>
                    <a:pt x="994" y="1"/>
                    <a:pt x="809" y="46"/>
                    <a:pt x="643" y="132"/>
                  </a:cubicBezTo>
                  <a:cubicBezTo>
                    <a:pt x="382" y="275"/>
                    <a:pt x="191" y="513"/>
                    <a:pt x="96" y="787"/>
                  </a:cubicBezTo>
                  <a:cubicBezTo>
                    <a:pt x="1" y="1085"/>
                    <a:pt x="1" y="1394"/>
                    <a:pt x="84" y="1680"/>
                  </a:cubicBezTo>
                  <a:cubicBezTo>
                    <a:pt x="167" y="1978"/>
                    <a:pt x="310" y="2252"/>
                    <a:pt x="501" y="2490"/>
                  </a:cubicBezTo>
                  <a:cubicBezTo>
                    <a:pt x="824" y="2897"/>
                    <a:pt x="1222" y="3230"/>
                    <a:pt x="1668" y="3475"/>
                  </a:cubicBezTo>
                  <a:lnTo>
                    <a:pt x="1668" y="3475"/>
                  </a:lnTo>
                  <a:cubicBezTo>
                    <a:pt x="1560" y="3565"/>
                    <a:pt x="1444" y="3645"/>
                    <a:pt x="1322" y="3716"/>
                  </a:cubicBezTo>
                  <a:cubicBezTo>
                    <a:pt x="1132" y="3823"/>
                    <a:pt x="917" y="3906"/>
                    <a:pt x="703" y="3978"/>
                  </a:cubicBezTo>
                  <a:cubicBezTo>
                    <a:pt x="763" y="3966"/>
                    <a:pt x="822" y="3954"/>
                    <a:pt x="870" y="3942"/>
                  </a:cubicBezTo>
                  <a:cubicBezTo>
                    <a:pt x="1036" y="3895"/>
                    <a:pt x="1191" y="3835"/>
                    <a:pt x="1346" y="3752"/>
                  </a:cubicBezTo>
                  <a:cubicBezTo>
                    <a:pt x="1478" y="3679"/>
                    <a:pt x="1603" y="3595"/>
                    <a:pt x="1718" y="3503"/>
                  </a:cubicBezTo>
                  <a:lnTo>
                    <a:pt x="1718" y="3503"/>
                  </a:lnTo>
                  <a:cubicBezTo>
                    <a:pt x="2262" y="3792"/>
                    <a:pt x="2873" y="3953"/>
                    <a:pt x="3501" y="3966"/>
                  </a:cubicBezTo>
                  <a:cubicBezTo>
                    <a:pt x="3524" y="3967"/>
                    <a:pt x="3547" y="3967"/>
                    <a:pt x="3569" y="3967"/>
                  </a:cubicBezTo>
                  <a:cubicBezTo>
                    <a:pt x="4047" y="3967"/>
                    <a:pt x="4522" y="3849"/>
                    <a:pt x="4954" y="3633"/>
                  </a:cubicBezTo>
                  <a:cubicBezTo>
                    <a:pt x="5335" y="3430"/>
                    <a:pt x="5680" y="3144"/>
                    <a:pt x="5942" y="2799"/>
                  </a:cubicBezTo>
                  <a:cubicBezTo>
                    <a:pt x="6347" y="2311"/>
                    <a:pt x="6585" y="1704"/>
                    <a:pt x="6609" y="1073"/>
                  </a:cubicBezTo>
                  <a:cubicBezTo>
                    <a:pt x="6620" y="966"/>
                    <a:pt x="6620" y="870"/>
                    <a:pt x="6609" y="775"/>
                  </a:cubicBezTo>
                  <a:cubicBezTo>
                    <a:pt x="6609" y="704"/>
                    <a:pt x="6597" y="632"/>
                    <a:pt x="6585" y="561"/>
                  </a:cubicBezTo>
                  <a:cubicBezTo>
                    <a:pt x="6573" y="501"/>
                    <a:pt x="6561" y="442"/>
                    <a:pt x="6537" y="382"/>
                  </a:cubicBezTo>
                  <a:lnTo>
                    <a:pt x="6537" y="382"/>
                  </a:lnTo>
                  <a:cubicBezTo>
                    <a:pt x="6573" y="620"/>
                    <a:pt x="6597" y="847"/>
                    <a:pt x="6597" y="1085"/>
                  </a:cubicBezTo>
                  <a:cubicBezTo>
                    <a:pt x="6549" y="1704"/>
                    <a:pt x="6311" y="2287"/>
                    <a:pt x="5906" y="2763"/>
                  </a:cubicBezTo>
                  <a:cubicBezTo>
                    <a:pt x="5339" y="3470"/>
                    <a:pt x="4490" y="3872"/>
                    <a:pt x="3590" y="3872"/>
                  </a:cubicBezTo>
                  <a:cubicBezTo>
                    <a:pt x="3565" y="3872"/>
                    <a:pt x="3539" y="3871"/>
                    <a:pt x="3513" y="3871"/>
                  </a:cubicBezTo>
                  <a:cubicBezTo>
                    <a:pt x="2913" y="3852"/>
                    <a:pt x="2332" y="3695"/>
                    <a:pt x="1815" y="3421"/>
                  </a:cubicBezTo>
                  <a:lnTo>
                    <a:pt x="1815" y="3421"/>
                  </a:lnTo>
                  <a:cubicBezTo>
                    <a:pt x="1872" y="3371"/>
                    <a:pt x="1926" y="3318"/>
                    <a:pt x="1977" y="3264"/>
                  </a:cubicBezTo>
                  <a:cubicBezTo>
                    <a:pt x="2227" y="2990"/>
                    <a:pt x="2418" y="2680"/>
                    <a:pt x="2525" y="2323"/>
                  </a:cubicBezTo>
                  <a:cubicBezTo>
                    <a:pt x="2668" y="1906"/>
                    <a:pt x="2679" y="1454"/>
                    <a:pt x="2537" y="1025"/>
                  </a:cubicBezTo>
                  <a:cubicBezTo>
                    <a:pt x="2465" y="787"/>
                    <a:pt x="2334" y="573"/>
                    <a:pt x="2156" y="394"/>
                  </a:cubicBezTo>
                  <a:cubicBezTo>
                    <a:pt x="1965" y="204"/>
                    <a:pt x="1727" y="85"/>
                    <a:pt x="1465" y="37"/>
                  </a:cubicBezTo>
                  <a:cubicBezTo>
                    <a:pt x="1372" y="13"/>
                    <a:pt x="1276" y="1"/>
                    <a:pt x="1180"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18;p38">
              <a:extLst>
                <a:ext uri="{FF2B5EF4-FFF2-40B4-BE49-F238E27FC236}">
                  <a16:creationId xmlns:a16="http://schemas.microsoft.com/office/drawing/2014/main" id="{C9DE15E2-BE3E-4DA9-8489-4D3E70F7594A}"/>
                </a:ext>
              </a:extLst>
            </p:cNvPr>
            <p:cNvSpPr/>
            <p:nvPr/>
          </p:nvSpPr>
          <p:spPr>
            <a:xfrm flipH="1">
              <a:off x="6710560" y="1526770"/>
              <a:ext cx="60277" cy="189377"/>
            </a:xfrm>
            <a:custGeom>
              <a:avLst/>
              <a:gdLst/>
              <a:ahLst/>
              <a:cxnLst/>
              <a:rect l="l" t="t" r="r" b="b"/>
              <a:pathLst>
                <a:path w="1573" h="4942" extrusionOk="0">
                  <a:moveTo>
                    <a:pt x="1572" y="0"/>
                  </a:moveTo>
                  <a:lnTo>
                    <a:pt x="1572" y="0"/>
                  </a:lnTo>
                  <a:cubicBezTo>
                    <a:pt x="1513" y="48"/>
                    <a:pt x="1477" y="107"/>
                    <a:pt x="1441" y="167"/>
                  </a:cubicBezTo>
                  <a:cubicBezTo>
                    <a:pt x="1346" y="274"/>
                    <a:pt x="1251" y="441"/>
                    <a:pt x="1120" y="643"/>
                  </a:cubicBezTo>
                  <a:cubicBezTo>
                    <a:pt x="763" y="1179"/>
                    <a:pt x="489" y="1750"/>
                    <a:pt x="286" y="2358"/>
                  </a:cubicBezTo>
                  <a:cubicBezTo>
                    <a:pt x="179" y="2703"/>
                    <a:pt x="108" y="3048"/>
                    <a:pt x="48" y="3393"/>
                  </a:cubicBezTo>
                  <a:cubicBezTo>
                    <a:pt x="1" y="3679"/>
                    <a:pt x="13" y="3977"/>
                    <a:pt x="84" y="4263"/>
                  </a:cubicBezTo>
                  <a:cubicBezTo>
                    <a:pt x="132" y="4441"/>
                    <a:pt x="227" y="4620"/>
                    <a:pt x="334" y="4786"/>
                  </a:cubicBezTo>
                  <a:cubicBezTo>
                    <a:pt x="382" y="4846"/>
                    <a:pt x="429" y="4894"/>
                    <a:pt x="477" y="4941"/>
                  </a:cubicBezTo>
                  <a:cubicBezTo>
                    <a:pt x="346" y="4727"/>
                    <a:pt x="239" y="4489"/>
                    <a:pt x="167" y="4239"/>
                  </a:cubicBezTo>
                  <a:cubicBezTo>
                    <a:pt x="108" y="3965"/>
                    <a:pt x="108" y="3691"/>
                    <a:pt x="167" y="3417"/>
                  </a:cubicBezTo>
                  <a:cubicBezTo>
                    <a:pt x="227" y="3072"/>
                    <a:pt x="298" y="2739"/>
                    <a:pt x="394" y="2405"/>
                  </a:cubicBezTo>
                  <a:cubicBezTo>
                    <a:pt x="596" y="1810"/>
                    <a:pt x="870" y="1238"/>
                    <a:pt x="1191" y="691"/>
                  </a:cubicBezTo>
                  <a:cubicBezTo>
                    <a:pt x="1334" y="476"/>
                    <a:pt x="1465" y="238"/>
                    <a:pt x="1572"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19;p38">
              <a:extLst>
                <a:ext uri="{FF2B5EF4-FFF2-40B4-BE49-F238E27FC236}">
                  <a16:creationId xmlns:a16="http://schemas.microsoft.com/office/drawing/2014/main" id="{25BE70DB-CB19-46DD-B0C3-4EA01308E6A2}"/>
                </a:ext>
              </a:extLst>
            </p:cNvPr>
            <p:cNvSpPr/>
            <p:nvPr/>
          </p:nvSpPr>
          <p:spPr>
            <a:xfrm flipH="1">
              <a:off x="6569572" y="1510790"/>
              <a:ext cx="50697" cy="163818"/>
            </a:xfrm>
            <a:custGeom>
              <a:avLst/>
              <a:gdLst/>
              <a:ahLst/>
              <a:cxnLst/>
              <a:rect l="l" t="t" r="r" b="b"/>
              <a:pathLst>
                <a:path w="1323" h="4275" extrusionOk="0">
                  <a:moveTo>
                    <a:pt x="965" y="0"/>
                  </a:moveTo>
                  <a:cubicBezTo>
                    <a:pt x="941" y="12"/>
                    <a:pt x="1013" y="251"/>
                    <a:pt x="1048" y="667"/>
                  </a:cubicBezTo>
                  <a:cubicBezTo>
                    <a:pt x="1120" y="1191"/>
                    <a:pt x="1096" y="1727"/>
                    <a:pt x="977" y="2251"/>
                  </a:cubicBezTo>
                  <a:cubicBezTo>
                    <a:pt x="858" y="2763"/>
                    <a:pt x="656" y="3263"/>
                    <a:pt x="382" y="3715"/>
                  </a:cubicBezTo>
                  <a:cubicBezTo>
                    <a:pt x="167" y="4060"/>
                    <a:pt x="1" y="4263"/>
                    <a:pt x="13" y="4275"/>
                  </a:cubicBezTo>
                  <a:cubicBezTo>
                    <a:pt x="13" y="4275"/>
                    <a:pt x="60" y="4227"/>
                    <a:pt x="144" y="4144"/>
                  </a:cubicBezTo>
                  <a:cubicBezTo>
                    <a:pt x="251" y="4025"/>
                    <a:pt x="358" y="3894"/>
                    <a:pt x="453" y="3763"/>
                  </a:cubicBezTo>
                  <a:cubicBezTo>
                    <a:pt x="1072" y="2858"/>
                    <a:pt x="1322" y="1739"/>
                    <a:pt x="1144" y="643"/>
                  </a:cubicBezTo>
                  <a:cubicBezTo>
                    <a:pt x="1120" y="489"/>
                    <a:pt x="1084" y="322"/>
                    <a:pt x="1025" y="167"/>
                  </a:cubicBezTo>
                  <a:cubicBezTo>
                    <a:pt x="1013" y="108"/>
                    <a:pt x="989" y="60"/>
                    <a:pt x="96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20;p38">
              <a:extLst>
                <a:ext uri="{FF2B5EF4-FFF2-40B4-BE49-F238E27FC236}">
                  <a16:creationId xmlns:a16="http://schemas.microsoft.com/office/drawing/2014/main" id="{99C0FAB6-6A36-41D8-8291-BBE824DDB5DD}"/>
                </a:ext>
              </a:extLst>
            </p:cNvPr>
            <p:cNvSpPr/>
            <p:nvPr/>
          </p:nvSpPr>
          <p:spPr>
            <a:xfrm flipH="1">
              <a:off x="7167291" y="1898727"/>
              <a:ext cx="222716" cy="101395"/>
            </a:xfrm>
            <a:custGeom>
              <a:avLst/>
              <a:gdLst/>
              <a:ahLst/>
              <a:cxnLst/>
              <a:rect l="l" t="t" r="r" b="b"/>
              <a:pathLst>
                <a:path w="5812" h="2646" extrusionOk="0">
                  <a:moveTo>
                    <a:pt x="2123" y="765"/>
                  </a:moveTo>
                  <a:cubicBezTo>
                    <a:pt x="2301" y="1022"/>
                    <a:pt x="2405" y="1330"/>
                    <a:pt x="2418" y="1653"/>
                  </a:cubicBezTo>
                  <a:cubicBezTo>
                    <a:pt x="2454" y="1986"/>
                    <a:pt x="2287" y="2308"/>
                    <a:pt x="1989" y="2474"/>
                  </a:cubicBezTo>
                  <a:cubicBezTo>
                    <a:pt x="1921" y="2506"/>
                    <a:pt x="1850" y="2521"/>
                    <a:pt x="1780" y="2521"/>
                  </a:cubicBezTo>
                  <a:cubicBezTo>
                    <a:pt x="1692" y="2521"/>
                    <a:pt x="1605" y="2497"/>
                    <a:pt x="1525" y="2450"/>
                  </a:cubicBezTo>
                  <a:cubicBezTo>
                    <a:pt x="1382" y="2343"/>
                    <a:pt x="1287" y="2189"/>
                    <a:pt x="1275" y="2010"/>
                  </a:cubicBezTo>
                  <a:cubicBezTo>
                    <a:pt x="1251" y="1831"/>
                    <a:pt x="1299" y="1653"/>
                    <a:pt x="1394" y="1498"/>
                  </a:cubicBezTo>
                  <a:cubicBezTo>
                    <a:pt x="1477" y="1343"/>
                    <a:pt x="1596" y="1200"/>
                    <a:pt x="1727" y="1081"/>
                  </a:cubicBezTo>
                  <a:cubicBezTo>
                    <a:pt x="1851" y="964"/>
                    <a:pt x="1983" y="858"/>
                    <a:pt x="2123" y="765"/>
                  </a:cubicBezTo>
                  <a:close/>
                  <a:moveTo>
                    <a:pt x="834" y="1"/>
                  </a:moveTo>
                  <a:cubicBezTo>
                    <a:pt x="690" y="1"/>
                    <a:pt x="546" y="19"/>
                    <a:pt x="406" y="57"/>
                  </a:cubicBezTo>
                  <a:cubicBezTo>
                    <a:pt x="299" y="93"/>
                    <a:pt x="191" y="129"/>
                    <a:pt x="96" y="176"/>
                  </a:cubicBezTo>
                  <a:cubicBezTo>
                    <a:pt x="60" y="188"/>
                    <a:pt x="25" y="212"/>
                    <a:pt x="1" y="236"/>
                  </a:cubicBezTo>
                  <a:cubicBezTo>
                    <a:pt x="132" y="188"/>
                    <a:pt x="275" y="141"/>
                    <a:pt x="418" y="105"/>
                  </a:cubicBezTo>
                  <a:cubicBezTo>
                    <a:pt x="532" y="80"/>
                    <a:pt x="648" y="68"/>
                    <a:pt x="764" y="68"/>
                  </a:cubicBezTo>
                  <a:cubicBezTo>
                    <a:pt x="1037" y="68"/>
                    <a:pt x="1310" y="135"/>
                    <a:pt x="1561" y="260"/>
                  </a:cubicBezTo>
                  <a:cubicBezTo>
                    <a:pt x="1754" y="363"/>
                    <a:pt x="1920" y="504"/>
                    <a:pt x="2054" y="671"/>
                  </a:cubicBezTo>
                  <a:lnTo>
                    <a:pt x="2054" y="671"/>
                  </a:lnTo>
                  <a:cubicBezTo>
                    <a:pt x="1904" y="768"/>
                    <a:pt x="1764" y="878"/>
                    <a:pt x="1632" y="998"/>
                  </a:cubicBezTo>
                  <a:cubicBezTo>
                    <a:pt x="1489" y="1129"/>
                    <a:pt x="1370" y="1284"/>
                    <a:pt x="1275" y="1450"/>
                  </a:cubicBezTo>
                  <a:cubicBezTo>
                    <a:pt x="1168" y="1617"/>
                    <a:pt x="1120" y="1831"/>
                    <a:pt x="1144" y="2034"/>
                  </a:cubicBezTo>
                  <a:cubicBezTo>
                    <a:pt x="1156" y="2236"/>
                    <a:pt x="1275" y="2427"/>
                    <a:pt x="1442" y="2558"/>
                  </a:cubicBezTo>
                  <a:cubicBezTo>
                    <a:pt x="1539" y="2616"/>
                    <a:pt x="1650" y="2646"/>
                    <a:pt x="1760" y="2646"/>
                  </a:cubicBezTo>
                  <a:cubicBezTo>
                    <a:pt x="1852" y="2646"/>
                    <a:pt x="1944" y="2625"/>
                    <a:pt x="2025" y="2581"/>
                  </a:cubicBezTo>
                  <a:cubicBezTo>
                    <a:pt x="2204" y="2510"/>
                    <a:pt x="2346" y="2355"/>
                    <a:pt x="2430" y="2177"/>
                  </a:cubicBezTo>
                  <a:cubicBezTo>
                    <a:pt x="2501" y="2022"/>
                    <a:pt x="2537" y="1831"/>
                    <a:pt x="2525" y="1653"/>
                  </a:cubicBezTo>
                  <a:cubicBezTo>
                    <a:pt x="2512" y="1310"/>
                    <a:pt x="2397" y="986"/>
                    <a:pt x="2204" y="714"/>
                  </a:cubicBezTo>
                  <a:lnTo>
                    <a:pt x="2204" y="714"/>
                  </a:lnTo>
                  <a:cubicBezTo>
                    <a:pt x="2324" y="640"/>
                    <a:pt x="2451" y="576"/>
                    <a:pt x="2585" y="522"/>
                  </a:cubicBezTo>
                  <a:cubicBezTo>
                    <a:pt x="3017" y="330"/>
                    <a:pt x="3479" y="231"/>
                    <a:pt x="3948" y="231"/>
                  </a:cubicBezTo>
                  <a:cubicBezTo>
                    <a:pt x="4061" y="231"/>
                    <a:pt x="4174" y="236"/>
                    <a:pt x="4287" y="248"/>
                  </a:cubicBezTo>
                  <a:cubicBezTo>
                    <a:pt x="4680" y="284"/>
                    <a:pt x="5073" y="391"/>
                    <a:pt x="5430" y="569"/>
                  </a:cubicBezTo>
                  <a:cubicBezTo>
                    <a:pt x="5525" y="605"/>
                    <a:pt x="5621" y="665"/>
                    <a:pt x="5704" y="712"/>
                  </a:cubicBezTo>
                  <a:cubicBezTo>
                    <a:pt x="5740" y="736"/>
                    <a:pt x="5775" y="760"/>
                    <a:pt x="5811" y="772"/>
                  </a:cubicBezTo>
                  <a:cubicBezTo>
                    <a:pt x="5811" y="772"/>
                    <a:pt x="5787" y="736"/>
                    <a:pt x="5704" y="700"/>
                  </a:cubicBezTo>
                  <a:cubicBezTo>
                    <a:pt x="5621" y="641"/>
                    <a:pt x="5525" y="581"/>
                    <a:pt x="5430" y="522"/>
                  </a:cubicBezTo>
                  <a:cubicBezTo>
                    <a:pt x="5073" y="331"/>
                    <a:pt x="4692" y="212"/>
                    <a:pt x="4287" y="164"/>
                  </a:cubicBezTo>
                  <a:cubicBezTo>
                    <a:pt x="4155" y="149"/>
                    <a:pt x="4023" y="141"/>
                    <a:pt x="3891" y="141"/>
                  </a:cubicBezTo>
                  <a:cubicBezTo>
                    <a:pt x="3418" y="141"/>
                    <a:pt x="2953" y="240"/>
                    <a:pt x="2525" y="426"/>
                  </a:cubicBezTo>
                  <a:cubicBezTo>
                    <a:pt x="2388" y="480"/>
                    <a:pt x="2258" y="546"/>
                    <a:pt x="2133" y="621"/>
                  </a:cubicBezTo>
                  <a:lnTo>
                    <a:pt x="2133" y="621"/>
                  </a:lnTo>
                  <a:cubicBezTo>
                    <a:pt x="1987" y="442"/>
                    <a:pt x="1806" y="290"/>
                    <a:pt x="1596" y="176"/>
                  </a:cubicBezTo>
                  <a:cubicBezTo>
                    <a:pt x="1359" y="61"/>
                    <a:pt x="1096" y="1"/>
                    <a:pt x="834"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21;p38">
              <a:extLst>
                <a:ext uri="{FF2B5EF4-FFF2-40B4-BE49-F238E27FC236}">
                  <a16:creationId xmlns:a16="http://schemas.microsoft.com/office/drawing/2014/main" id="{2185F267-B228-493A-96DB-FB50D2F34971}"/>
                </a:ext>
              </a:extLst>
            </p:cNvPr>
            <p:cNvSpPr/>
            <p:nvPr/>
          </p:nvSpPr>
          <p:spPr>
            <a:xfrm flipH="1">
              <a:off x="7134898" y="2002120"/>
              <a:ext cx="25598" cy="38473"/>
            </a:xfrm>
            <a:custGeom>
              <a:avLst/>
              <a:gdLst/>
              <a:ahLst/>
              <a:cxnLst/>
              <a:rect l="l" t="t" r="r" b="b"/>
              <a:pathLst>
                <a:path w="668" h="1004" extrusionOk="0">
                  <a:moveTo>
                    <a:pt x="661" y="1"/>
                  </a:moveTo>
                  <a:cubicBezTo>
                    <a:pt x="615" y="1"/>
                    <a:pt x="456" y="207"/>
                    <a:pt x="286" y="467"/>
                  </a:cubicBezTo>
                  <a:cubicBezTo>
                    <a:pt x="156" y="622"/>
                    <a:pt x="60" y="800"/>
                    <a:pt x="1" y="1003"/>
                  </a:cubicBezTo>
                  <a:cubicBezTo>
                    <a:pt x="1" y="1003"/>
                    <a:pt x="2" y="1003"/>
                    <a:pt x="3" y="1003"/>
                  </a:cubicBezTo>
                  <a:cubicBezTo>
                    <a:pt x="35" y="1003"/>
                    <a:pt x="208" y="804"/>
                    <a:pt x="382" y="526"/>
                  </a:cubicBezTo>
                  <a:cubicBezTo>
                    <a:pt x="513" y="372"/>
                    <a:pt x="608" y="193"/>
                    <a:pt x="667" y="2"/>
                  </a:cubicBezTo>
                  <a:cubicBezTo>
                    <a:pt x="666" y="1"/>
                    <a:pt x="663" y="1"/>
                    <a:pt x="66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22;p38">
              <a:extLst>
                <a:ext uri="{FF2B5EF4-FFF2-40B4-BE49-F238E27FC236}">
                  <a16:creationId xmlns:a16="http://schemas.microsoft.com/office/drawing/2014/main" id="{3EF7934C-CD62-4CF9-A323-C645A63E22C9}"/>
                </a:ext>
              </a:extLst>
            </p:cNvPr>
            <p:cNvSpPr/>
            <p:nvPr/>
          </p:nvSpPr>
          <p:spPr>
            <a:xfrm flipH="1">
              <a:off x="7021274" y="2098769"/>
              <a:ext cx="50697" cy="31231"/>
            </a:xfrm>
            <a:custGeom>
              <a:avLst/>
              <a:gdLst/>
              <a:ahLst/>
              <a:cxnLst/>
              <a:rect l="l" t="t" r="r" b="b"/>
              <a:pathLst>
                <a:path w="1323" h="815" extrusionOk="0">
                  <a:moveTo>
                    <a:pt x="315" y="1"/>
                  </a:moveTo>
                  <a:cubicBezTo>
                    <a:pt x="286" y="1"/>
                    <a:pt x="256" y="2"/>
                    <a:pt x="227" y="5"/>
                  </a:cubicBezTo>
                  <a:cubicBezTo>
                    <a:pt x="84" y="17"/>
                    <a:pt x="1" y="64"/>
                    <a:pt x="1" y="76"/>
                  </a:cubicBezTo>
                  <a:cubicBezTo>
                    <a:pt x="1" y="80"/>
                    <a:pt x="10" y="81"/>
                    <a:pt x="27" y="81"/>
                  </a:cubicBezTo>
                  <a:cubicBezTo>
                    <a:pt x="63" y="81"/>
                    <a:pt x="132" y="76"/>
                    <a:pt x="227" y="76"/>
                  </a:cubicBezTo>
                  <a:cubicBezTo>
                    <a:pt x="608" y="100"/>
                    <a:pt x="965" y="290"/>
                    <a:pt x="1179" y="612"/>
                  </a:cubicBezTo>
                  <a:cubicBezTo>
                    <a:pt x="1263" y="731"/>
                    <a:pt x="1286" y="814"/>
                    <a:pt x="1310" y="814"/>
                  </a:cubicBezTo>
                  <a:cubicBezTo>
                    <a:pt x="1322" y="802"/>
                    <a:pt x="1322" y="707"/>
                    <a:pt x="1251" y="576"/>
                  </a:cubicBezTo>
                  <a:cubicBezTo>
                    <a:pt x="1073" y="221"/>
                    <a:pt x="710" y="1"/>
                    <a:pt x="315"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23;p38">
              <a:extLst>
                <a:ext uri="{FF2B5EF4-FFF2-40B4-BE49-F238E27FC236}">
                  <a16:creationId xmlns:a16="http://schemas.microsoft.com/office/drawing/2014/main" id="{07B57221-6FD2-450E-9980-CC355E9C79C5}"/>
                </a:ext>
              </a:extLst>
            </p:cNvPr>
            <p:cNvSpPr/>
            <p:nvPr/>
          </p:nvSpPr>
          <p:spPr>
            <a:xfrm flipH="1">
              <a:off x="7390435" y="2084322"/>
              <a:ext cx="124578" cy="162937"/>
            </a:xfrm>
            <a:custGeom>
              <a:avLst/>
              <a:gdLst/>
              <a:ahLst/>
              <a:cxnLst/>
              <a:rect l="l" t="t" r="r" b="b"/>
              <a:pathLst>
                <a:path w="3251" h="4252" extrusionOk="0">
                  <a:moveTo>
                    <a:pt x="3251" y="1"/>
                  </a:moveTo>
                  <a:cubicBezTo>
                    <a:pt x="3180" y="13"/>
                    <a:pt x="3108" y="36"/>
                    <a:pt x="3037" y="72"/>
                  </a:cubicBezTo>
                  <a:cubicBezTo>
                    <a:pt x="2906" y="132"/>
                    <a:pt x="2715" y="215"/>
                    <a:pt x="2477" y="334"/>
                  </a:cubicBezTo>
                  <a:cubicBezTo>
                    <a:pt x="1870" y="644"/>
                    <a:pt x="1310" y="1060"/>
                    <a:pt x="846" y="1560"/>
                  </a:cubicBezTo>
                  <a:cubicBezTo>
                    <a:pt x="382" y="2072"/>
                    <a:pt x="96" y="2715"/>
                    <a:pt x="12" y="3406"/>
                  </a:cubicBezTo>
                  <a:cubicBezTo>
                    <a:pt x="1" y="3620"/>
                    <a:pt x="12" y="3822"/>
                    <a:pt x="48" y="4025"/>
                  </a:cubicBezTo>
                  <a:cubicBezTo>
                    <a:pt x="60" y="4108"/>
                    <a:pt x="84" y="4180"/>
                    <a:pt x="120" y="4251"/>
                  </a:cubicBezTo>
                  <a:cubicBezTo>
                    <a:pt x="84" y="3977"/>
                    <a:pt x="72" y="3692"/>
                    <a:pt x="96" y="3418"/>
                  </a:cubicBezTo>
                  <a:cubicBezTo>
                    <a:pt x="203" y="2751"/>
                    <a:pt x="489" y="2132"/>
                    <a:pt x="941" y="1632"/>
                  </a:cubicBezTo>
                  <a:cubicBezTo>
                    <a:pt x="1406" y="1144"/>
                    <a:pt x="1929" y="739"/>
                    <a:pt x="2525" y="417"/>
                  </a:cubicBezTo>
                  <a:cubicBezTo>
                    <a:pt x="2977" y="155"/>
                    <a:pt x="3251" y="13"/>
                    <a:pt x="325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24;p38">
              <a:extLst>
                <a:ext uri="{FF2B5EF4-FFF2-40B4-BE49-F238E27FC236}">
                  <a16:creationId xmlns:a16="http://schemas.microsoft.com/office/drawing/2014/main" id="{09FEE7A2-0638-4813-ADC8-580750A2E4EF}"/>
                </a:ext>
              </a:extLst>
            </p:cNvPr>
            <p:cNvSpPr/>
            <p:nvPr/>
          </p:nvSpPr>
          <p:spPr>
            <a:xfrm flipH="1">
              <a:off x="7251704" y="2041439"/>
              <a:ext cx="29238" cy="86258"/>
            </a:xfrm>
            <a:custGeom>
              <a:avLst/>
              <a:gdLst/>
              <a:ahLst/>
              <a:cxnLst/>
              <a:rect l="l" t="t" r="r" b="b"/>
              <a:pathLst>
                <a:path w="763" h="2251" extrusionOk="0">
                  <a:moveTo>
                    <a:pt x="751" y="0"/>
                  </a:moveTo>
                  <a:cubicBezTo>
                    <a:pt x="632" y="48"/>
                    <a:pt x="536" y="131"/>
                    <a:pt x="453" y="239"/>
                  </a:cubicBezTo>
                  <a:cubicBezTo>
                    <a:pt x="60" y="727"/>
                    <a:pt x="0" y="1417"/>
                    <a:pt x="310" y="1977"/>
                  </a:cubicBezTo>
                  <a:cubicBezTo>
                    <a:pt x="429" y="2179"/>
                    <a:pt x="560" y="2251"/>
                    <a:pt x="560" y="2251"/>
                  </a:cubicBezTo>
                  <a:cubicBezTo>
                    <a:pt x="584" y="2239"/>
                    <a:pt x="489" y="2132"/>
                    <a:pt x="381" y="1941"/>
                  </a:cubicBezTo>
                  <a:cubicBezTo>
                    <a:pt x="131" y="1405"/>
                    <a:pt x="191" y="774"/>
                    <a:pt x="524" y="286"/>
                  </a:cubicBezTo>
                  <a:cubicBezTo>
                    <a:pt x="655" y="108"/>
                    <a:pt x="762" y="24"/>
                    <a:pt x="75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25;p38">
              <a:extLst>
                <a:ext uri="{FF2B5EF4-FFF2-40B4-BE49-F238E27FC236}">
                  <a16:creationId xmlns:a16="http://schemas.microsoft.com/office/drawing/2014/main" id="{DC314038-2324-4D01-BF2A-36CADD38348E}"/>
                </a:ext>
              </a:extLst>
            </p:cNvPr>
            <p:cNvSpPr/>
            <p:nvPr/>
          </p:nvSpPr>
          <p:spPr>
            <a:xfrm flipH="1">
              <a:off x="7464328" y="1941801"/>
              <a:ext cx="283376" cy="170831"/>
            </a:xfrm>
            <a:custGeom>
              <a:avLst/>
              <a:gdLst/>
              <a:ahLst/>
              <a:cxnLst/>
              <a:rect l="l" t="t" r="r" b="b"/>
              <a:pathLst>
                <a:path w="7395" h="4458" extrusionOk="0">
                  <a:moveTo>
                    <a:pt x="1462" y="119"/>
                  </a:moveTo>
                  <a:cubicBezTo>
                    <a:pt x="1503" y="119"/>
                    <a:pt x="1544" y="121"/>
                    <a:pt x="1584" y="124"/>
                  </a:cubicBezTo>
                  <a:cubicBezTo>
                    <a:pt x="1858" y="160"/>
                    <a:pt x="2120" y="291"/>
                    <a:pt x="2322" y="469"/>
                  </a:cubicBezTo>
                  <a:cubicBezTo>
                    <a:pt x="2715" y="826"/>
                    <a:pt x="2929" y="1326"/>
                    <a:pt x="2929" y="1850"/>
                  </a:cubicBezTo>
                  <a:cubicBezTo>
                    <a:pt x="2917" y="2315"/>
                    <a:pt x="2775" y="2755"/>
                    <a:pt x="2525" y="3136"/>
                  </a:cubicBezTo>
                  <a:cubicBezTo>
                    <a:pt x="2457" y="3238"/>
                    <a:pt x="2383" y="3333"/>
                    <a:pt x="2304" y="3423"/>
                  </a:cubicBezTo>
                  <a:lnTo>
                    <a:pt x="2304" y="3423"/>
                  </a:lnTo>
                  <a:cubicBezTo>
                    <a:pt x="2022" y="3406"/>
                    <a:pt x="1742" y="3338"/>
                    <a:pt x="1477" y="3220"/>
                  </a:cubicBezTo>
                  <a:cubicBezTo>
                    <a:pt x="917" y="2946"/>
                    <a:pt x="477" y="2481"/>
                    <a:pt x="250" y="1898"/>
                  </a:cubicBezTo>
                  <a:cubicBezTo>
                    <a:pt x="131" y="1612"/>
                    <a:pt x="119" y="1291"/>
                    <a:pt x="215" y="993"/>
                  </a:cubicBezTo>
                  <a:cubicBezTo>
                    <a:pt x="310" y="707"/>
                    <a:pt x="500" y="469"/>
                    <a:pt x="762" y="314"/>
                  </a:cubicBezTo>
                  <a:cubicBezTo>
                    <a:pt x="967" y="182"/>
                    <a:pt x="1215" y="119"/>
                    <a:pt x="1462" y="119"/>
                  </a:cubicBezTo>
                  <a:close/>
                  <a:moveTo>
                    <a:pt x="1479" y="0"/>
                  </a:moveTo>
                  <a:cubicBezTo>
                    <a:pt x="1207" y="0"/>
                    <a:pt x="932" y="73"/>
                    <a:pt x="703" y="219"/>
                  </a:cubicBezTo>
                  <a:cubicBezTo>
                    <a:pt x="417" y="386"/>
                    <a:pt x="203" y="648"/>
                    <a:pt x="96" y="957"/>
                  </a:cubicBezTo>
                  <a:cubicBezTo>
                    <a:pt x="0" y="1279"/>
                    <a:pt x="12" y="1624"/>
                    <a:pt x="131" y="1934"/>
                  </a:cubicBezTo>
                  <a:cubicBezTo>
                    <a:pt x="369" y="2553"/>
                    <a:pt x="834" y="3041"/>
                    <a:pt x="1429" y="3327"/>
                  </a:cubicBezTo>
                  <a:cubicBezTo>
                    <a:pt x="1677" y="3437"/>
                    <a:pt x="1938" y="3506"/>
                    <a:pt x="2202" y="3532"/>
                  </a:cubicBezTo>
                  <a:lnTo>
                    <a:pt x="2202" y="3532"/>
                  </a:lnTo>
                  <a:cubicBezTo>
                    <a:pt x="2056" y="3680"/>
                    <a:pt x="1893" y="3810"/>
                    <a:pt x="1715" y="3922"/>
                  </a:cubicBezTo>
                  <a:cubicBezTo>
                    <a:pt x="1477" y="4065"/>
                    <a:pt x="1215" y="4196"/>
                    <a:pt x="941" y="4279"/>
                  </a:cubicBezTo>
                  <a:cubicBezTo>
                    <a:pt x="762" y="4339"/>
                    <a:pt x="596" y="4374"/>
                    <a:pt x="405" y="4410"/>
                  </a:cubicBezTo>
                  <a:cubicBezTo>
                    <a:pt x="346" y="4422"/>
                    <a:pt x="286" y="4434"/>
                    <a:pt x="227" y="4458"/>
                  </a:cubicBezTo>
                  <a:lnTo>
                    <a:pt x="274" y="4458"/>
                  </a:lnTo>
                  <a:lnTo>
                    <a:pt x="417" y="4434"/>
                  </a:lnTo>
                  <a:cubicBezTo>
                    <a:pt x="596" y="4410"/>
                    <a:pt x="774" y="4374"/>
                    <a:pt x="953" y="4327"/>
                  </a:cubicBezTo>
                  <a:cubicBezTo>
                    <a:pt x="1239" y="4243"/>
                    <a:pt x="1501" y="4124"/>
                    <a:pt x="1751" y="3982"/>
                  </a:cubicBezTo>
                  <a:cubicBezTo>
                    <a:pt x="1953" y="3859"/>
                    <a:pt x="2138" y="3710"/>
                    <a:pt x="2302" y="3539"/>
                  </a:cubicBezTo>
                  <a:lnTo>
                    <a:pt x="2302" y="3539"/>
                  </a:lnTo>
                  <a:cubicBezTo>
                    <a:pt x="2348" y="3542"/>
                    <a:pt x="2393" y="3543"/>
                    <a:pt x="2439" y="3543"/>
                  </a:cubicBezTo>
                  <a:cubicBezTo>
                    <a:pt x="2694" y="3543"/>
                    <a:pt x="2948" y="3503"/>
                    <a:pt x="3191" y="3422"/>
                  </a:cubicBezTo>
                  <a:cubicBezTo>
                    <a:pt x="3715" y="3255"/>
                    <a:pt x="4168" y="2910"/>
                    <a:pt x="4477" y="2469"/>
                  </a:cubicBezTo>
                  <a:cubicBezTo>
                    <a:pt x="4775" y="2053"/>
                    <a:pt x="4965" y="1624"/>
                    <a:pt x="5192" y="1267"/>
                  </a:cubicBezTo>
                  <a:cubicBezTo>
                    <a:pt x="5382" y="945"/>
                    <a:pt x="5656" y="660"/>
                    <a:pt x="5965" y="457"/>
                  </a:cubicBezTo>
                  <a:cubicBezTo>
                    <a:pt x="6159" y="337"/>
                    <a:pt x="6374" y="275"/>
                    <a:pt x="6589" y="275"/>
                  </a:cubicBezTo>
                  <a:cubicBezTo>
                    <a:pt x="6651" y="275"/>
                    <a:pt x="6713" y="280"/>
                    <a:pt x="6775" y="291"/>
                  </a:cubicBezTo>
                  <a:cubicBezTo>
                    <a:pt x="6954" y="314"/>
                    <a:pt x="7120" y="386"/>
                    <a:pt x="7263" y="505"/>
                  </a:cubicBezTo>
                  <a:cubicBezTo>
                    <a:pt x="7358" y="588"/>
                    <a:pt x="7394" y="636"/>
                    <a:pt x="7394" y="636"/>
                  </a:cubicBezTo>
                  <a:cubicBezTo>
                    <a:pt x="7370" y="576"/>
                    <a:pt x="7335" y="517"/>
                    <a:pt x="7275" y="469"/>
                  </a:cubicBezTo>
                  <a:cubicBezTo>
                    <a:pt x="7144" y="350"/>
                    <a:pt x="6966" y="267"/>
                    <a:pt x="6787" y="243"/>
                  </a:cubicBezTo>
                  <a:cubicBezTo>
                    <a:pt x="6711" y="228"/>
                    <a:pt x="6634" y="220"/>
                    <a:pt x="6558" y="220"/>
                  </a:cubicBezTo>
                  <a:cubicBezTo>
                    <a:pt x="6339" y="220"/>
                    <a:pt x="6124" y="283"/>
                    <a:pt x="5930" y="398"/>
                  </a:cubicBezTo>
                  <a:cubicBezTo>
                    <a:pt x="5608" y="600"/>
                    <a:pt x="5322" y="886"/>
                    <a:pt x="5120" y="1219"/>
                  </a:cubicBezTo>
                  <a:cubicBezTo>
                    <a:pt x="4882" y="1576"/>
                    <a:pt x="4691" y="2005"/>
                    <a:pt x="4394" y="2410"/>
                  </a:cubicBezTo>
                  <a:cubicBezTo>
                    <a:pt x="4096" y="2839"/>
                    <a:pt x="3656" y="3148"/>
                    <a:pt x="3156" y="3315"/>
                  </a:cubicBezTo>
                  <a:cubicBezTo>
                    <a:pt x="2925" y="3390"/>
                    <a:pt x="2685" y="3427"/>
                    <a:pt x="2445" y="3427"/>
                  </a:cubicBezTo>
                  <a:cubicBezTo>
                    <a:pt x="2432" y="3427"/>
                    <a:pt x="2419" y="3427"/>
                    <a:pt x="2405" y="3427"/>
                  </a:cubicBezTo>
                  <a:lnTo>
                    <a:pt x="2405" y="3427"/>
                  </a:lnTo>
                  <a:cubicBezTo>
                    <a:pt x="2473" y="3349"/>
                    <a:pt x="2537" y="3268"/>
                    <a:pt x="2596" y="3184"/>
                  </a:cubicBezTo>
                  <a:cubicBezTo>
                    <a:pt x="2870" y="2791"/>
                    <a:pt x="3013" y="2327"/>
                    <a:pt x="3025" y="1850"/>
                  </a:cubicBezTo>
                  <a:cubicBezTo>
                    <a:pt x="3036" y="1303"/>
                    <a:pt x="2810" y="767"/>
                    <a:pt x="2394" y="386"/>
                  </a:cubicBezTo>
                  <a:cubicBezTo>
                    <a:pt x="2179" y="183"/>
                    <a:pt x="1893" y="52"/>
                    <a:pt x="1596" y="5"/>
                  </a:cubicBezTo>
                  <a:cubicBezTo>
                    <a:pt x="1557" y="2"/>
                    <a:pt x="1518" y="0"/>
                    <a:pt x="1479"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26;p38">
              <a:extLst>
                <a:ext uri="{FF2B5EF4-FFF2-40B4-BE49-F238E27FC236}">
                  <a16:creationId xmlns:a16="http://schemas.microsoft.com/office/drawing/2014/main" id="{274C6491-C042-4724-BF44-1F9338F4AB16}"/>
                </a:ext>
              </a:extLst>
            </p:cNvPr>
            <p:cNvSpPr/>
            <p:nvPr/>
          </p:nvSpPr>
          <p:spPr>
            <a:xfrm flipH="1">
              <a:off x="7460675" y="1993076"/>
              <a:ext cx="44758" cy="112278"/>
            </a:xfrm>
            <a:custGeom>
              <a:avLst/>
              <a:gdLst/>
              <a:ahLst/>
              <a:cxnLst/>
              <a:rect l="l" t="t" r="r" b="b"/>
              <a:pathLst>
                <a:path w="1168" h="2930" extrusionOk="0">
                  <a:moveTo>
                    <a:pt x="286" y="0"/>
                  </a:moveTo>
                  <a:lnTo>
                    <a:pt x="286" y="0"/>
                  </a:lnTo>
                  <a:cubicBezTo>
                    <a:pt x="203" y="143"/>
                    <a:pt x="143" y="310"/>
                    <a:pt x="132" y="465"/>
                  </a:cubicBezTo>
                  <a:cubicBezTo>
                    <a:pt x="1" y="1251"/>
                    <a:pt x="239" y="2048"/>
                    <a:pt x="775" y="2632"/>
                  </a:cubicBezTo>
                  <a:cubicBezTo>
                    <a:pt x="882" y="2751"/>
                    <a:pt x="1013" y="2858"/>
                    <a:pt x="1156" y="2929"/>
                  </a:cubicBezTo>
                  <a:cubicBezTo>
                    <a:pt x="1167" y="2905"/>
                    <a:pt x="1025" y="2798"/>
                    <a:pt x="846" y="2560"/>
                  </a:cubicBezTo>
                  <a:cubicBezTo>
                    <a:pt x="358" y="1977"/>
                    <a:pt x="143" y="1227"/>
                    <a:pt x="215" y="465"/>
                  </a:cubicBezTo>
                  <a:cubicBezTo>
                    <a:pt x="251" y="179"/>
                    <a:pt x="310" y="0"/>
                    <a:pt x="286"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27;p38">
              <a:extLst>
                <a:ext uri="{FF2B5EF4-FFF2-40B4-BE49-F238E27FC236}">
                  <a16:creationId xmlns:a16="http://schemas.microsoft.com/office/drawing/2014/main" id="{C077C6FA-2304-4420-8312-D250E9781C28}"/>
                </a:ext>
              </a:extLst>
            </p:cNvPr>
            <p:cNvSpPr/>
            <p:nvPr/>
          </p:nvSpPr>
          <p:spPr>
            <a:xfrm flipH="1">
              <a:off x="7428307" y="1793800"/>
              <a:ext cx="316676" cy="144160"/>
            </a:xfrm>
            <a:custGeom>
              <a:avLst/>
              <a:gdLst/>
              <a:ahLst/>
              <a:cxnLst/>
              <a:rect l="l" t="t" r="r" b="b"/>
              <a:pathLst>
                <a:path w="8264" h="3762" extrusionOk="0">
                  <a:moveTo>
                    <a:pt x="3604" y="2592"/>
                  </a:moveTo>
                  <a:cubicBezTo>
                    <a:pt x="3606" y="2624"/>
                    <a:pt x="3607" y="2656"/>
                    <a:pt x="3608" y="2688"/>
                  </a:cubicBezTo>
                  <a:cubicBezTo>
                    <a:pt x="3632" y="2891"/>
                    <a:pt x="3608" y="3105"/>
                    <a:pt x="3561" y="3307"/>
                  </a:cubicBezTo>
                  <a:cubicBezTo>
                    <a:pt x="3537" y="3403"/>
                    <a:pt x="3489" y="3486"/>
                    <a:pt x="3418" y="3557"/>
                  </a:cubicBezTo>
                  <a:cubicBezTo>
                    <a:pt x="3368" y="3617"/>
                    <a:pt x="3301" y="3644"/>
                    <a:pt x="3232" y="3644"/>
                  </a:cubicBezTo>
                  <a:cubicBezTo>
                    <a:pt x="3219" y="3644"/>
                    <a:pt x="3205" y="3643"/>
                    <a:pt x="3192" y="3641"/>
                  </a:cubicBezTo>
                  <a:cubicBezTo>
                    <a:pt x="3013" y="3557"/>
                    <a:pt x="2918" y="3367"/>
                    <a:pt x="2954" y="3176"/>
                  </a:cubicBezTo>
                  <a:cubicBezTo>
                    <a:pt x="3013" y="2986"/>
                    <a:pt x="3144" y="2819"/>
                    <a:pt x="3323" y="2724"/>
                  </a:cubicBezTo>
                  <a:cubicBezTo>
                    <a:pt x="3416" y="2677"/>
                    <a:pt x="3509" y="2633"/>
                    <a:pt x="3604" y="2592"/>
                  </a:cubicBezTo>
                  <a:close/>
                  <a:moveTo>
                    <a:pt x="1001" y="0"/>
                  </a:moveTo>
                  <a:cubicBezTo>
                    <a:pt x="703" y="0"/>
                    <a:pt x="406" y="51"/>
                    <a:pt x="120" y="152"/>
                  </a:cubicBezTo>
                  <a:cubicBezTo>
                    <a:pt x="84" y="164"/>
                    <a:pt x="37" y="188"/>
                    <a:pt x="1" y="212"/>
                  </a:cubicBezTo>
                  <a:cubicBezTo>
                    <a:pt x="2" y="213"/>
                    <a:pt x="3" y="213"/>
                    <a:pt x="6" y="213"/>
                  </a:cubicBezTo>
                  <a:cubicBezTo>
                    <a:pt x="38" y="213"/>
                    <a:pt x="203" y="148"/>
                    <a:pt x="501" y="93"/>
                  </a:cubicBezTo>
                  <a:cubicBezTo>
                    <a:pt x="627" y="76"/>
                    <a:pt x="753" y="68"/>
                    <a:pt x="880" y="68"/>
                  </a:cubicBezTo>
                  <a:cubicBezTo>
                    <a:pt x="1209" y="68"/>
                    <a:pt x="1537" y="124"/>
                    <a:pt x="1846" y="235"/>
                  </a:cubicBezTo>
                  <a:cubicBezTo>
                    <a:pt x="2144" y="331"/>
                    <a:pt x="2418" y="497"/>
                    <a:pt x="2656" y="700"/>
                  </a:cubicBezTo>
                  <a:cubicBezTo>
                    <a:pt x="2930" y="926"/>
                    <a:pt x="3156" y="1224"/>
                    <a:pt x="3311" y="1545"/>
                  </a:cubicBezTo>
                  <a:cubicBezTo>
                    <a:pt x="3464" y="1833"/>
                    <a:pt x="3556" y="2136"/>
                    <a:pt x="3592" y="2454"/>
                  </a:cubicBezTo>
                  <a:lnTo>
                    <a:pt x="3592" y="2454"/>
                  </a:lnTo>
                  <a:cubicBezTo>
                    <a:pt x="3475" y="2504"/>
                    <a:pt x="3362" y="2558"/>
                    <a:pt x="3251" y="2617"/>
                  </a:cubicBezTo>
                  <a:cubicBezTo>
                    <a:pt x="3037" y="2736"/>
                    <a:pt x="2894" y="2914"/>
                    <a:pt x="2823" y="3141"/>
                  </a:cubicBezTo>
                  <a:cubicBezTo>
                    <a:pt x="2799" y="3272"/>
                    <a:pt x="2823" y="3391"/>
                    <a:pt x="2870" y="3498"/>
                  </a:cubicBezTo>
                  <a:cubicBezTo>
                    <a:pt x="2930" y="3617"/>
                    <a:pt x="3025" y="3712"/>
                    <a:pt x="3156" y="3748"/>
                  </a:cubicBezTo>
                  <a:cubicBezTo>
                    <a:pt x="3189" y="3757"/>
                    <a:pt x="3223" y="3761"/>
                    <a:pt x="3256" y="3761"/>
                  </a:cubicBezTo>
                  <a:cubicBezTo>
                    <a:pt x="3352" y="3761"/>
                    <a:pt x="3442" y="3723"/>
                    <a:pt x="3513" y="3653"/>
                  </a:cubicBezTo>
                  <a:cubicBezTo>
                    <a:pt x="3597" y="3557"/>
                    <a:pt x="3656" y="3450"/>
                    <a:pt x="3680" y="3331"/>
                  </a:cubicBezTo>
                  <a:cubicBezTo>
                    <a:pt x="3739" y="3117"/>
                    <a:pt x="3751" y="2902"/>
                    <a:pt x="3739" y="2676"/>
                  </a:cubicBezTo>
                  <a:cubicBezTo>
                    <a:pt x="3737" y="2630"/>
                    <a:pt x="3733" y="2585"/>
                    <a:pt x="3729" y="2539"/>
                  </a:cubicBezTo>
                  <a:lnTo>
                    <a:pt x="3729" y="2539"/>
                  </a:lnTo>
                  <a:cubicBezTo>
                    <a:pt x="3959" y="2445"/>
                    <a:pt x="4196" y="2367"/>
                    <a:pt x="4442" y="2307"/>
                  </a:cubicBezTo>
                  <a:cubicBezTo>
                    <a:pt x="4860" y="2209"/>
                    <a:pt x="5285" y="2161"/>
                    <a:pt x="5709" y="2161"/>
                  </a:cubicBezTo>
                  <a:cubicBezTo>
                    <a:pt x="6420" y="2161"/>
                    <a:pt x="7128" y="2296"/>
                    <a:pt x="7799" y="2557"/>
                  </a:cubicBezTo>
                  <a:cubicBezTo>
                    <a:pt x="8097" y="2676"/>
                    <a:pt x="8264" y="2760"/>
                    <a:pt x="8264" y="2760"/>
                  </a:cubicBezTo>
                  <a:cubicBezTo>
                    <a:pt x="8264" y="2760"/>
                    <a:pt x="8228" y="2736"/>
                    <a:pt x="8145" y="2688"/>
                  </a:cubicBezTo>
                  <a:cubicBezTo>
                    <a:pt x="8038" y="2629"/>
                    <a:pt x="7918" y="2569"/>
                    <a:pt x="7799" y="2510"/>
                  </a:cubicBezTo>
                  <a:cubicBezTo>
                    <a:pt x="7371" y="2319"/>
                    <a:pt x="6930" y="2188"/>
                    <a:pt x="6466" y="2117"/>
                  </a:cubicBezTo>
                  <a:cubicBezTo>
                    <a:pt x="6195" y="2079"/>
                    <a:pt x="5924" y="2060"/>
                    <a:pt x="5654" y="2060"/>
                  </a:cubicBezTo>
                  <a:cubicBezTo>
                    <a:pt x="5235" y="2060"/>
                    <a:pt x="4819" y="2106"/>
                    <a:pt x="4406" y="2200"/>
                  </a:cubicBezTo>
                  <a:cubicBezTo>
                    <a:pt x="4169" y="2249"/>
                    <a:pt x="3936" y="2318"/>
                    <a:pt x="3712" y="2405"/>
                  </a:cubicBezTo>
                  <a:lnTo>
                    <a:pt x="3712" y="2405"/>
                  </a:lnTo>
                  <a:cubicBezTo>
                    <a:pt x="3665" y="2084"/>
                    <a:pt x="3567" y="1774"/>
                    <a:pt x="3418" y="1486"/>
                  </a:cubicBezTo>
                  <a:cubicBezTo>
                    <a:pt x="3251" y="1152"/>
                    <a:pt x="3013" y="855"/>
                    <a:pt x="2727" y="616"/>
                  </a:cubicBezTo>
                  <a:cubicBezTo>
                    <a:pt x="2477" y="414"/>
                    <a:pt x="2180" y="259"/>
                    <a:pt x="1882" y="152"/>
                  </a:cubicBezTo>
                  <a:cubicBezTo>
                    <a:pt x="1596" y="51"/>
                    <a:pt x="1299" y="0"/>
                    <a:pt x="100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28;p38">
              <a:extLst>
                <a:ext uri="{FF2B5EF4-FFF2-40B4-BE49-F238E27FC236}">
                  <a16:creationId xmlns:a16="http://schemas.microsoft.com/office/drawing/2014/main" id="{6C288792-9B06-4C11-9D8D-C59B0AE3378E}"/>
                </a:ext>
              </a:extLst>
            </p:cNvPr>
            <p:cNvSpPr/>
            <p:nvPr/>
          </p:nvSpPr>
          <p:spPr>
            <a:xfrm flipH="1">
              <a:off x="8070268" y="1689640"/>
              <a:ext cx="132817" cy="235591"/>
            </a:xfrm>
            <a:custGeom>
              <a:avLst/>
              <a:gdLst/>
              <a:ahLst/>
              <a:cxnLst/>
              <a:rect l="l" t="t" r="r" b="b"/>
              <a:pathLst>
                <a:path w="3466" h="6148" extrusionOk="0">
                  <a:moveTo>
                    <a:pt x="1150" y="1309"/>
                  </a:moveTo>
                  <a:cubicBezTo>
                    <a:pt x="1172" y="1309"/>
                    <a:pt x="1194" y="1309"/>
                    <a:pt x="1215" y="1310"/>
                  </a:cubicBezTo>
                  <a:cubicBezTo>
                    <a:pt x="1632" y="1334"/>
                    <a:pt x="2037" y="1489"/>
                    <a:pt x="2370" y="1751"/>
                  </a:cubicBezTo>
                  <a:cubicBezTo>
                    <a:pt x="2372" y="1752"/>
                    <a:pt x="2374" y="1754"/>
                    <a:pt x="2376" y="1755"/>
                  </a:cubicBezTo>
                  <a:lnTo>
                    <a:pt x="2376" y="1755"/>
                  </a:lnTo>
                  <a:cubicBezTo>
                    <a:pt x="2363" y="1789"/>
                    <a:pt x="2349" y="1824"/>
                    <a:pt x="2335" y="1858"/>
                  </a:cubicBezTo>
                  <a:cubicBezTo>
                    <a:pt x="2192" y="2132"/>
                    <a:pt x="1989" y="2382"/>
                    <a:pt x="1715" y="2549"/>
                  </a:cubicBezTo>
                  <a:cubicBezTo>
                    <a:pt x="1514" y="2691"/>
                    <a:pt x="1271" y="2769"/>
                    <a:pt x="1024" y="2769"/>
                  </a:cubicBezTo>
                  <a:cubicBezTo>
                    <a:pt x="921" y="2769"/>
                    <a:pt x="817" y="2755"/>
                    <a:pt x="715" y="2727"/>
                  </a:cubicBezTo>
                  <a:cubicBezTo>
                    <a:pt x="537" y="2668"/>
                    <a:pt x="382" y="2549"/>
                    <a:pt x="275" y="2394"/>
                  </a:cubicBezTo>
                  <a:cubicBezTo>
                    <a:pt x="156" y="2239"/>
                    <a:pt x="120" y="2037"/>
                    <a:pt x="191" y="1858"/>
                  </a:cubicBezTo>
                  <a:cubicBezTo>
                    <a:pt x="263" y="1668"/>
                    <a:pt x="406" y="1525"/>
                    <a:pt x="596" y="1441"/>
                  </a:cubicBezTo>
                  <a:cubicBezTo>
                    <a:pt x="768" y="1356"/>
                    <a:pt x="958" y="1309"/>
                    <a:pt x="1150" y="1309"/>
                  </a:cubicBezTo>
                  <a:close/>
                  <a:moveTo>
                    <a:pt x="2644" y="1"/>
                  </a:moveTo>
                  <a:cubicBezTo>
                    <a:pt x="2644" y="48"/>
                    <a:pt x="2632" y="96"/>
                    <a:pt x="2632" y="132"/>
                  </a:cubicBezTo>
                  <a:cubicBezTo>
                    <a:pt x="2620" y="239"/>
                    <a:pt x="2620" y="358"/>
                    <a:pt x="2620" y="513"/>
                  </a:cubicBezTo>
                  <a:cubicBezTo>
                    <a:pt x="2610" y="902"/>
                    <a:pt x="2542" y="1283"/>
                    <a:pt x="2414" y="1649"/>
                  </a:cubicBezTo>
                  <a:lnTo>
                    <a:pt x="2414" y="1649"/>
                  </a:lnTo>
                  <a:cubicBezTo>
                    <a:pt x="2064" y="1383"/>
                    <a:pt x="1640" y="1238"/>
                    <a:pt x="1203" y="1215"/>
                  </a:cubicBezTo>
                  <a:cubicBezTo>
                    <a:pt x="1181" y="1214"/>
                    <a:pt x="1158" y="1213"/>
                    <a:pt x="1135" y="1213"/>
                  </a:cubicBezTo>
                  <a:cubicBezTo>
                    <a:pt x="932" y="1213"/>
                    <a:pt x="729" y="1260"/>
                    <a:pt x="537" y="1346"/>
                  </a:cubicBezTo>
                  <a:cubicBezTo>
                    <a:pt x="322" y="1441"/>
                    <a:pt x="156" y="1620"/>
                    <a:pt x="72" y="1834"/>
                  </a:cubicBezTo>
                  <a:cubicBezTo>
                    <a:pt x="1" y="2060"/>
                    <a:pt x="37" y="2299"/>
                    <a:pt x="168" y="2477"/>
                  </a:cubicBezTo>
                  <a:cubicBezTo>
                    <a:pt x="287" y="2656"/>
                    <a:pt x="465" y="2787"/>
                    <a:pt x="668" y="2846"/>
                  </a:cubicBezTo>
                  <a:cubicBezTo>
                    <a:pt x="784" y="2879"/>
                    <a:pt x="903" y="2895"/>
                    <a:pt x="1021" y="2895"/>
                  </a:cubicBezTo>
                  <a:cubicBezTo>
                    <a:pt x="1289" y="2895"/>
                    <a:pt x="1552" y="2813"/>
                    <a:pt x="1775" y="2656"/>
                  </a:cubicBezTo>
                  <a:cubicBezTo>
                    <a:pt x="2049" y="2477"/>
                    <a:pt x="2263" y="2215"/>
                    <a:pt x="2406" y="1918"/>
                  </a:cubicBezTo>
                  <a:cubicBezTo>
                    <a:pt x="2420" y="1882"/>
                    <a:pt x="2434" y="1847"/>
                    <a:pt x="2447" y="1811"/>
                  </a:cubicBezTo>
                  <a:lnTo>
                    <a:pt x="2447" y="1811"/>
                  </a:lnTo>
                  <a:cubicBezTo>
                    <a:pt x="2732" y="2042"/>
                    <a:pt x="2956" y="2340"/>
                    <a:pt x="3120" y="2668"/>
                  </a:cubicBezTo>
                  <a:cubicBezTo>
                    <a:pt x="3406" y="3287"/>
                    <a:pt x="3418" y="4001"/>
                    <a:pt x="3180" y="4632"/>
                  </a:cubicBezTo>
                  <a:cubicBezTo>
                    <a:pt x="3013" y="5073"/>
                    <a:pt x="2775" y="5466"/>
                    <a:pt x="2442" y="5799"/>
                  </a:cubicBezTo>
                  <a:cubicBezTo>
                    <a:pt x="2216" y="6037"/>
                    <a:pt x="2073" y="6144"/>
                    <a:pt x="2073" y="6144"/>
                  </a:cubicBezTo>
                  <a:cubicBezTo>
                    <a:pt x="2073" y="6146"/>
                    <a:pt x="2074" y="6147"/>
                    <a:pt x="2076" y="6147"/>
                  </a:cubicBezTo>
                  <a:cubicBezTo>
                    <a:pt x="2086" y="6147"/>
                    <a:pt x="2123" y="6124"/>
                    <a:pt x="2192" y="6085"/>
                  </a:cubicBezTo>
                  <a:cubicBezTo>
                    <a:pt x="2299" y="6013"/>
                    <a:pt x="2394" y="5942"/>
                    <a:pt x="2489" y="5847"/>
                  </a:cubicBezTo>
                  <a:cubicBezTo>
                    <a:pt x="2823" y="5525"/>
                    <a:pt x="3097" y="5132"/>
                    <a:pt x="3263" y="4692"/>
                  </a:cubicBezTo>
                  <a:cubicBezTo>
                    <a:pt x="3382" y="4382"/>
                    <a:pt x="3442" y="4061"/>
                    <a:pt x="3454" y="3739"/>
                  </a:cubicBezTo>
                  <a:cubicBezTo>
                    <a:pt x="3466" y="3358"/>
                    <a:pt x="3382" y="2977"/>
                    <a:pt x="3228" y="2644"/>
                  </a:cubicBezTo>
                  <a:cubicBezTo>
                    <a:pt x="3055" y="2275"/>
                    <a:pt x="2792" y="1951"/>
                    <a:pt x="2484" y="1704"/>
                  </a:cubicBezTo>
                  <a:lnTo>
                    <a:pt x="2484" y="1704"/>
                  </a:lnTo>
                  <a:cubicBezTo>
                    <a:pt x="2608" y="1322"/>
                    <a:pt x="2664" y="913"/>
                    <a:pt x="2644" y="513"/>
                  </a:cubicBezTo>
                  <a:lnTo>
                    <a:pt x="2644" y="132"/>
                  </a:lnTo>
                  <a:cubicBezTo>
                    <a:pt x="2656" y="96"/>
                    <a:pt x="2656" y="48"/>
                    <a:pt x="2644"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29;p38">
              <a:extLst>
                <a:ext uri="{FF2B5EF4-FFF2-40B4-BE49-F238E27FC236}">
                  <a16:creationId xmlns:a16="http://schemas.microsoft.com/office/drawing/2014/main" id="{8948B9C9-69EA-47F7-88B4-9C0FA514D79C}"/>
                </a:ext>
              </a:extLst>
            </p:cNvPr>
            <p:cNvSpPr/>
            <p:nvPr/>
          </p:nvSpPr>
          <p:spPr>
            <a:xfrm flipH="1">
              <a:off x="7922878" y="1825608"/>
              <a:ext cx="68018" cy="232296"/>
            </a:xfrm>
            <a:custGeom>
              <a:avLst/>
              <a:gdLst/>
              <a:ahLst/>
              <a:cxnLst/>
              <a:rect l="l" t="t" r="r" b="b"/>
              <a:pathLst>
                <a:path w="1775" h="6062" extrusionOk="0">
                  <a:moveTo>
                    <a:pt x="1751" y="1"/>
                  </a:moveTo>
                  <a:lnTo>
                    <a:pt x="1751" y="1"/>
                  </a:lnTo>
                  <a:cubicBezTo>
                    <a:pt x="1679" y="36"/>
                    <a:pt x="1608" y="96"/>
                    <a:pt x="1548" y="156"/>
                  </a:cubicBezTo>
                  <a:cubicBezTo>
                    <a:pt x="1370" y="322"/>
                    <a:pt x="1215" y="513"/>
                    <a:pt x="1084" y="703"/>
                  </a:cubicBezTo>
                  <a:cubicBezTo>
                    <a:pt x="108" y="2037"/>
                    <a:pt x="0" y="3811"/>
                    <a:pt x="774" y="5263"/>
                  </a:cubicBezTo>
                  <a:cubicBezTo>
                    <a:pt x="893" y="5478"/>
                    <a:pt x="1024" y="5680"/>
                    <a:pt x="1179" y="5871"/>
                  </a:cubicBezTo>
                  <a:cubicBezTo>
                    <a:pt x="1227" y="5942"/>
                    <a:pt x="1286" y="6013"/>
                    <a:pt x="1358" y="6061"/>
                  </a:cubicBezTo>
                  <a:cubicBezTo>
                    <a:pt x="1179" y="5799"/>
                    <a:pt x="1000" y="5513"/>
                    <a:pt x="846" y="5228"/>
                  </a:cubicBezTo>
                  <a:cubicBezTo>
                    <a:pt x="131" y="3799"/>
                    <a:pt x="250" y="2084"/>
                    <a:pt x="1143" y="763"/>
                  </a:cubicBezTo>
                  <a:cubicBezTo>
                    <a:pt x="1477" y="263"/>
                    <a:pt x="1774" y="13"/>
                    <a:pt x="175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30;p38">
              <a:extLst>
                <a:ext uri="{FF2B5EF4-FFF2-40B4-BE49-F238E27FC236}">
                  <a16:creationId xmlns:a16="http://schemas.microsoft.com/office/drawing/2014/main" id="{1364347D-AD8D-49B2-A6D8-64B925D83A63}"/>
                </a:ext>
              </a:extLst>
            </p:cNvPr>
            <p:cNvSpPr/>
            <p:nvPr/>
          </p:nvSpPr>
          <p:spPr>
            <a:xfrm flipH="1">
              <a:off x="7764576" y="1733672"/>
              <a:ext cx="193018" cy="130288"/>
            </a:xfrm>
            <a:custGeom>
              <a:avLst/>
              <a:gdLst/>
              <a:ahLst/>
              <a:cxnLst/>
              <a:rect l="l" t="t" r="r" b="b"/>
              <a:pathLst>
                <a:path w="5037" h="3400" extrusionOk="0">
                  <a:moveTo>
                    <a:pt x="606" y="1"/>
                  </a:moveTo>
                  <a:cubicBezTo>
                    <a:pt x="489" y="1"/>
                    <a:pt x="370" y="7"/>
                    <a:pt x="251" y="19"/>
                  </a:cubicBezTo>
                  <a:cubicBezTo>
                    <a:pt x="167" y="19"/>
                    <a:pt x="84" y="42"/>
                    <a:pt x="1" y="66"/>
                  </a:cubicBezTo>
                  <a:cubicBezTo>
                    <a:pt x="1" y="71"/>
                    <a:pt x="14" y="72"/>
                    <a:pt x="39" y="72"/>
                  </a:cubicBezTo>
                  <a:cubicBezTo>
                    <a:pt x="92" y="72"/>
                    <a:pt x="201" y="65"/>
                    <a:pt x="353" y="65"/>
                  </a:cubicBezTo>
                  <a:cubicBezTo>
                    <a:pt x="510" y="65"/>
                    <a:pt x="713" y="73"/>
                    <a:pt x="953" y="102"/>
                  </a:cubicBezTo>
                  <a:cubicBezTo>
                    <a:pt x="2501" y="269"/>
                    <a:pt x="3870" y="1173"/>
                    <a:pt x="4632" y="2531"/>
                  </a:cubicBezTo>
                  <a:cubicBezTo>
                    <a:pt x="4918" y="3043"/>
                    <a:pt x="5025" y="3400"/>
                    <a:pt x="5037" y="3400"/>
                  </a:cubicBezTo>
                  <a:cubicBezTo>
                    <a:pt x="5025" y="3317"/>
                    <a:pt x="5013" y="3233"/>
                    <a:pt x="4977" y="3150"/>
                  </a:cubicBezTo>
                  <a:cubicBezTo>
                    <a:pt x="4906" y="2924"/>
                    <a:pt x="4811" y="2709"/>
                    <a:pt x="4703" y="2495"/>
                  </a:cubicBezTo>
                  <a:cubicBezTo>
                    <a:pt x="3965" y="1078"/>
                    <a:pt x="2548" y="138"/>
                    <a:pt x="953" y="19"/>
                  </a:cubicBezTo>
                  <a:cubicBezTo>
                    <a:pt x="840" y="7"/>
                    <a:pt x="724" y="1"/>
                    <a:pt x="60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31;p38">
              <a:extLst>
                <a:ext uri="{FF2B5EF4-FFF2-40B4-BE49-F238E27FC236}">
                  <a16:creationId xmlns:a16="http://schemas.microsoft.com/office/drawing/2014/main" id="{C234CB8A-9248-432B-B862-38AEA6577F2D}"/>
                </a:ext>
              </a:extLst>
            </p:cNvPr>
            <p:cNvSpPr/>
            <p:nvPr/>
          </p:nvSpPr>
          <p:spPr>
            <a:xfrm flipH="1">
              <a:off x="7229836" y="1993996"/>
              <a:ext cx="299777" cy="148912"/>
            </a:xfrm>
            <a:custGeom>
              <a:avLst/>
              <a:gdLst/>
              <a:ahLst/>
              <a:cxnLst/>
              <a:rect l="l" t="t" r="r" b="b"/>
              <a:pathLst>
                <a:path w="7823" h="3886" extrusionOk="0">
                  <a:moveTo>
                    <a:pt x="7823" y="0"/>
                  </a:moveTo>
                  <a:cubicBezTo>
                    <a:pt x="5727" y="1727"/>
                    <a:pt x="2953" y="2381"/>
                    <a:pt x="298" y="2977"/>
                  </a:cubicBezTo>
                  <a:lnTo>
                    <a:pt x="239" y="3120"/>
                  </a:lnTo>
                  <a:cubicBezTo>
                    <a:pt x="1" y="3215"/>
                    <a:pt x="36" y="3572"/>
                    <a:pt x="215" y="3727"/>
                  </a:cubicBezTo>
                  <a:cubicBezTo>
                    <a:pt x="380" y="3828"/>
                    <a:pt x="566" y="3886"/>
                    <a:pt x="751" y="3886"/>
                  </a:cubicBezTo>
                  <a:cubicBezTo>
                    <a:pt x="807" y="3886"/>
                    <a:pt x="862" y="3881"/>
                    <a:pt x="917" y="3870"/>
                  </a:cubicBezTo>
                  <a:cubicBezTo>
                    <a:pt x="3692" y="3715"/>
                    <a:pt x="6239" y="2286"/>
                    <a:pt x="7823" y="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32;p38">
              <a:extLst>
                <a:ext uri="{FF2B5EF4-FFF2-40B4-BE49-F238E27FC236}">
                  <a16:creationId xmlns:a16="http://schemas.microsoft.com/office/drawing/2014/main" id="{2C376E98-2179-4689-BEF3-08D1A88B4C15}"/>
                </a:ext>
              </a:extLst>
            </p:cNvPr>
            <p:cNvSpPr/>
            <p:nvPr/>
          </p:nvSpPr>
          <p:spPr>
            <a:xfrm flipH="1">
              <a:off x="7301457" y="1738003"/>
              <a:ext cx="244137" cy="284756"/>
            </a:xfrm>
            <a:custGeom>
              <a:avLst/>
              <a:gdLst/>
              <a:ahLst/>
              <a:cxnLst/>
              <a:rect l="l" t="t" r="r" b="b"/>
              <a:pathLst>
                <a:path w="6371" h="7431" extrusionOk="0">
                  <a:moveTo>
                    <a:pt x="6371" y="1"/>
                  </a:moveTo>
                  <a:lnTo>
                    <a:pt x="6371" y="1"/>
                  </a:lnTo>
                  <a:cubicBezTo>
                    <a:pt x="5430" y="382"/>
                    <a:pt x="5109" y="1501"/>
                    <a:pt x="4680" y="2418"/>
                  </a:cubicBezTo>
                  <a:cubicBezTo>
                    <a:pt x="4037" y="3823"/>
                    <a:pt x="2930" y="4954"/>
                    <a:pt x="1549" y="5644"/>
                  </a:cubicBezTo>
                  <a:cubicBezTo>
                    <a:pt x="1156" y="5799"/>
                    <a:pt x="787" y="6013"/>
                    <a:pt x="465" y="6287"/>
                  </a:cubicBezTo>
                  <a:cubicBezTo>
                    <a:pt x="168" y="6585"/>
                    <a:pt x="1" y="7073"/>
                    <a:pt x="239" y="7430"/>
                  </a:cubicBezTo>
                  <a:lnTo>
                    <a:pt x="382" y="7145"/>
                  </a:lnTo>
                  <a:cubicBezTo>
                    <a:pt x="3537" y="6037"/>
                    <a:pt x="5835" y="3299"/>
                    <a:pt x="6371" y="1"/>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33;p38">
              <a:extLst>
                <a:ext uri="{FF2B5EF4-FFF2-40B4-BE49-F238E27FC236}">
                  <a16:creationId xmlns:a16="http://schemas.microsoft.com/office/drawing/2014/main" id="{ADCC58BF-369B-41C0-8B3C-79D8CD357345}"/>
                </a:ext>
              </a:extLst>
            </p:cNvPr>
            <p:cNvSpPr/>
            <p:nvPr/>
          </p:nvSpPr>
          <p:spPr>
            <a:xfrm flipH="1">
              <a:off x="7752805" y="1560072"/>
              <a:ext cx="67443" cy="410637"/>
            </a:xfrm>
            <a:custGeom>
              <a:avLst/>
              <a:gdLst/>
              <a:ahLst/>
              <a:cxnLst/>
              <a:rect l="l" t="t" r="r" b="b"/>
              <a:pathLst>
                <a:path w="1760" h="10716" extrusionOk="0">
                  <a:moveTo>
                    <a:pt x="798" y="0"/>
                  </a:moveTo>
                  <a:lnTo>
                    <a:pt x="667" y="227"/>
                  </a:lnTo>
                  <a:cubicBezTo>
                    <a:pt x="731" y="375"/>
                    <a:pt x="792" y="523"/>
                    <a:pt x="851" y="670"/>
                  </a:cubicBezTo>
                  <a:lnTo>
                    <a:pt x="851" y="670"/>
                  </a:lnTo>
                  <a:cubicBezTo>
                    <a:pt x="836" y="447"/>
                    <a:pt x="819" y="224"/>
                    <a:pt x="798" y="0"/>
                  </a:cubicBezTo>
                  <a:close/>
                  <a:moveTo>
                    <a:pt x="851" y="670"/>
                  </a:moveTo>
                  <a:cubicBezTo>
                    <a:pt x="1000" y="2998"/>
                    <a:pt x="795" y="5338"/>
                    <a:pt x="262" y="7608"/>
                  </a:cubicBezTo>
                  <a:cubicBezTo>
                    <a:pt x="107" y="8132"/>
                    <a:pt x="24" y="8668"/>
                    <a:pt x="0" y="9216"/>
                  </a:cubicBezTo>
                  <a:cubicBezTo>
                    <a:pt x="36" y="9799"/>
                    <a:pt x="322" y="10347"/>
                    <a:pt x="774" y="10716"/>
                  </a:cubicBezTo>
                  <a:cubicBezTo>
                    <a:pt x="1155" y="9823"/>
                    <a:pt x="1167" y="8966"/>
                    <a:pt x="1334" y="8001"/>
                  </a:cubicBezTo>
                  <a:cubicBezTo>
                    <a:pt x="1477" y="7144"/>
                    <a:pt x="1727" y="5120"/>
                    <a:pt x="1727" y="5096"/>
                  </a:cubicBezTo>
                  <a:cubicBezTo>
                    <a:pt x="1759" y="3499"/>
                    <a:pt x="1420" y="2098"/>
                    <a:pt x="851" y="67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34;p38">
              <a:extLst>
                <a:ext uri="{FF2B5EF4-FFF2-40B4-BE49-F238E27FC236}">
                  <a16:creationId xmlns:a16="http://schemas.microsoft.com/office/drawing/2014/main" id="{955AC9F3-511A-4E70-8CF9-B97B5A95842A}"/>
                </a:ext>
              </a:extLst>
            </p:cNvPr>
            <p:cNvSpPr/>
            <p:nvPr/>
          </p:nvSpPr>
          <p:spPr>
            <a:xfrm flipH="1">
              <a:off x="7288663" y="1265297"/>
              <a:ext cx="338136" cy="226893"/>
            </a:xfrm>
            <a:custGeom>
              <a:avLst/>
              <a:gdLst/>
              <a:ahLst/>
              <a:cxnLst/>
              <a:rect l="l" t="t" r="r" b="b"/>
              <a:pathLst>
                <a:path w="8824" h="5921" extrusionOk="0">
                  <a:moveTo>
                    <a:pt x="1" y="1"/>
                  </a:moveTo>
                  <a:cubicBezTo>
                    <a:pt x="115" y="436"/>
                    <a:pt x="265" y="859"/>
                    <a:pt x="447" y="1264"/>
                  </a:cubicBezTo>
                  <a:lnTo>
                    <a:pt x="447" y="1264"/>
                  </a:lnTo>
                  <a:cubicBezTo>
                    <a:pt x="316" y="868"/>
                    <a:pt x="210" y="462"/>
                    <a:pt x="132" y="49"/>
                  </a:cubicBezTo>
                  <a:lnTo>
                    <a:pt x="1" y="1"/>
                  </a:lnTo>
                  <a:close/>
                  <a:moveTo>
                    <a:pt x="8526" y="35"/>
                  </a:moveTo>
                  <a:cubicBezTo>
                    <a:pt x="8490" y="35"/>
                    <a:pt x="8453" y="43"/>
                    <a:pt x="8418" y="60"/>
                  </a:cubicBezTo>
                  <a:cubicBezTo>
                    <a:pt x="8394" y="72"/>
                    <a:pt x="8383" y="72"/>
                    <a:pt x="8383" y="84"/>
                  </a:cubicBezTo>
                  <a:cubicBezTo>
                    <a:pt x="8335" y="132"/>
                    <a:pt x="8311" y="191"/>
                    <a:pt x="8299" y="251"/>
                  </a:cubicBezTo>
                  <a:cubicBezTo>
                    <a:pt x="8049" y="1382"/>
                    <a:pt x="7894" y="2394"/>
                    <a:pt x="7632" y="3525"/>
                  </a:cubicBezTo>
                  <a:cubicBezTo>
                    <a:pt x="7553" y="3604"/>
                    <a:pt x="7408" y="3636"/>
                    <a:pt x="7239" y="3636"/>
                  </a:cubicBezTo>
                  <a:cubicBezTo>
                    <a:pt x="7000" y="3636"/>
                    <a:pt x="6712" y="3573"/>
                    <a:pt x="6489" y="3489"/>
                  </a:cubicBezTo>
                  <a:cubicBezTo>
                    <a:pt x="6156" y="3370"/>
                    <a:pt x="6013" y="3097"/>
                    <a:pt x="5799" y="2823"/>
                  </a:cubicBezTo>
                  <a:cubicBezTo>
                    <a:pt x="5585" y="2537"/>
                    <a:pt x="5620" y="2585"/>
                    <a:pt x="5299" y="2454"/>
                  </a:cubicBezTo>
                  <a:cubicBezTo>
                    <a:pt x="5124" y="2382"/>
                    <a:pt x="4906" y="2347"/>
                    <a:pt x="4677" y="2347"/>
                  </a:cubicBezTo>
                  <a:cubicBezTo>
                    <a:pt x="4108" y="2347"/>
                    <a:pt x="3473" y="2560"/>
                    <a:pt x="3287" y="2942"/>
                  </a:cubicBezTo>
                  <a:cubicBezTo>
                    <a:pt x="3037" y="3478"/>
                    <a:pt x="3227" y="4192"/>
                    <a:pt x="3394" y="4716"/>
                  </a:cubicBezTo>
                  <a:cubicBezTo>
                    <a:pt x="2092" y="3866"/>
                    <a:pt x="1076" y="2666"/>
                    <a:pt x="447" y="1264"/>
                  </a:cubicBezTo>
                  <a:lnTo>
                    <a:pt x="447" y="1264"/>
                  </a:lnTo>
                  <a:cubicBezTo>
                    <a:pt x="914" y="2670"/>
                    <a:pt x="1706" y="3949"/>
                    <a:pt x="2775" y="4990"/>
                  </a:cubicBezTo>
                  <a:cubicBezTo>
                    <a:pt x="3268" y="5472"/>
                    <a:pt x="3883" y="5920"/>
                    <a:pt x="4566" y="5920"/>
                  </a:cubicBezTo>
                  <a:cubicBezTo>
                    <a:pt x="4592" y="5920"/>
                    <a:pt x="4618" y="5920"/>
                    <a:pt x="4644" y="5918"/>
                  </a:cubicBezTo>
                  <a:cubicBezTo>
                    <a:pt x="4227" y="5073"/>
                    <a:pt x="4108" y="4109"/>
                    <a:pt x="4287" y="3180"/>
                  </a:cubicBezTo>
                  <a:lnTo>
                    <a:pt x="4287" y="3180"/>
                  </a:lnTo>
                  <a:cubicBezTo>
                    <a:pt x="4882" y="3585"/>
                    <a:pt x="5525" y="3942"/>
                    <a:pt x="6204" y="4216"/>
                  </a:cubicBezTo>
                  <a:cubicBezTo>
                    <a:pt x="6673" y="4413"/>
                    <a:pt x="7171" y="4514"/>
                    <a:pt x="7674" y="4514"/>
                  </a:cubicBezTo>
                  <a:cubicBezTo>
                    <a:pt x="7898" y="4514"/>
                    <a:pt x="8123" y="4494"/>
                    <a:pt x="8347" y="4454"/>
                  </a:cubicBezTo>
                  <a:lnTo>
                    <a:pt x="8787" y="608"/>
                  </a:lnTo>
                  <a:cubicBezTo>
                    <a:pt x="8823" y="465"/>
                    <a:pt x="8799" y="310"/>
                    <a:pt x="8752" y="168"/>
                  </a:cubicBezTo>
                  <a:cubicBezTo>
                    <a:pt x="8701" y="83"/>
                    <a:pt x="8615" y="35"/>
                    <a:pt x="8526" y="35"/>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35;p38">
              <a:extLst>
                <a:ext uri="{FF2B5EF4-FFF2-40B4-BE49-F238E27FC236}">
                  <a16:creationId xmlns:a16="http://schemas.microsoft.com/office/drawing/2014/main" id="{F3B99EBE-3C2F-4107-AE74-DE2740C578DD}"/>
                </a:ext>
              </a:extLst>
            </p:cNvPr>
            <p:cNvSpPr/>
            <p:nvPr/>
          </p:nvSpPr>
          <p:spPr>
            <a:xfrm flipH="1">
              <a:off x="7079678" y="1476108"/>
              <a:ext cx="73958" cy="197156"/>
            </a:xfrm>
            <a:custGeom>
              <a:avLst/>
              <a:gdLst/>
              <a:ahLst/>
              <a:cxnLst/>
              <a:rect l="l" t="t" r="r" b="b"/>
              <a:pathLst>
                <a:path w="1930" h="5145" extrusionOk="0">
                  <a:moveTo>
                    <a:pt x="488" y="1"/>
                  </a:moveTo>
                  <a:cubicBezTo>
                    <a:pt x="488" y="2"/>
                    <a:pt x="487" y="5"/>
                    <a:pt x="487" y="10"/>
                  </a:cubicBezTo>
                  <a:lnTo>
                    <a:pt x="487" y="10"/>
                  </a:lnTo>
                  <a:lnTo>
                    <a:pt x="488" y="1"/>
                  </a:lnTo>
                  <a:close/>
                  <a:moveTo>
                    <a:pt x="487" y="10"/>
                  </a:moveTo>
                  <a:lnTo>
                    <a:pt x="0" y="4037"/>
                  </a:lnTo>
                  <a:lnTo>
                    <a:pt x="1929" y="5144"/>
                  </a:lnTo>
                  <a:cubicBezTo>
                    <a:pt x="1929" y="5144"/>
                    <a:pt x="491" y="267"/>
                    <a:pt x="487" y="1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36;p38">
              <a:extLst>
                <a:ext uri="{FF2B5EF4-FFF2-40B4-BE49-F238E27FC236}">
                  <a16:creationId xmlns:a16="http://schemas.microsoft.com/office/drawing/2014/main" id="{AF9C3B85-87EF-415B-8DAB-12C6FD12866C}"/>
                </a:ext>
              </a:extLst>
            </p:cNvPr>
            <p:cNvSpPr/>
            <p:nvPr/>
          </p:nvSpPr>
          <p:spPr>
            <a:xfrm flipH="1">
              <a:off x="7276360" y="754690"/>
              <a:ext cx="320777" cy="602774"/>
            </a:xfrm>
            <a:custGeom>
              <a:avLst/>
              <a:gdLst/>
              <a:ahLst/>
              <a:cxnLst/>
              <a:rect l="l" t="t" r="r" b="b"/>
              <a:pathLst>
                <a:path w="8371" h="15730" extrusionOk="0">
                  <a:moveTo>
                    <a:pt x="4165" y="0"/>
                  </a:moveTo>
                  <a:cubicBezTo>
                    <a:pt x="1916" y="0"/>
                    <a:pt x="59" y="1801"/>
                    <a:pt x="12" y="4062"/>
                  </a:cubicBezTo>
                  <a:cubicBezTo>
                    <a:pt x="0" y="4110"/>
                    <a:pt x="0" y="4145"/>
                    <a:pt x="0" y="4193"/>
                  </a:cubicBezTo>
                  <a:lnTo>
                    <a:pt x="0" y="12230"/>
                  </a:lnTo>
                  <a:cubicBezTo>
                    <a:pt x="12" y="12682"/>
                    <a:pt x="167" y="13134"/>
                    <a:pt x="477" y="13480"/>
                  </a:cubicBezTo>
                  <a:cubicBezTo>
                    <a:pt x="929" y="14027"/>
                    <a:pt x="1477" y="14480"/>
                    <a:pt x="2084" y="14813"/>
                  </a:cubicBezTo>
                  <a:lnTo>
                    <a:pt x="3715" y="15730"/>
                  </a:lnTo>
                  <a:lnTo>
                    <a:pt x="5061" y="14539"/>
                  </a:lnTo>
                  <a:cubicBezTo>
                    <a:pt x="5454" y="14182"/>
                    <a:pt x="5692" y="13682"/>
                    <a:pt x="5704" y="13158"/>
                  </a:cubicBezTo>
                  <a:cubicBezTo>
                    <a:pt x="5727" y="12575"/>
                    <a:pt x="5727" y="11991"/>
                    <a:pt x="5727" y="11991"/>
                  </a:cubicBezTo>
                  <a:cubicBezTo>
                    <a:pt x="5727" y="11991"/>
                    <a:pt x="8001" y="11837"/>
                    <a:pt x="8216" y="9586"/>
                  </a:cubicBezTo>
                  <a:cubicBezTo>
                    <a:pt x="8311" y="8539"/>
                    <a:pt x="8347" y="6372"/>
                    <a:pt x="8359" y="4383"/>
                  </a:cubicBezTo>
                  <a:cubicBezTo>
                    <a:pt x="8371" y="2097"/>
                    <a:pt x="6620" y="180"/>
                    <a:pt x="4334" y="2"/>
                  </a:cubicBezTo>
                  <a:lnTo>
                    <a:pt x="4275" y="2"/>
                  </a:lnTo>
                  <a:cubicBezTo>
                    <a:pt x="4238" y="1"/>
                    <a:pt x="4202" y="0"/>
                    <a:pt x="4165"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37;p38">
              <a:extLst>
                <a:ext uri="{FF2B5EF4-FFF2-40B4-BE49-F238E27FC236}">
                  <a16:creationId xmlns:a16="http://schemas.microsoft.com/office/drawing/2014/main" id="{E661F267-AB79-479C-8299-D11D0BA4DBDE}"/>
                </a:ext>
              </a:extLst>
            </p:cNvPr>
            <p:cNvSpPr/>
            <p:nvPr/>
          </p:nvSpPr>
          <p:spPr>
            <a:xfrm flipH="1">
              <a:off x="7378094" y="1171330"/>
              <a:ext cx="109557" cy="64378"/>
            </a:xfrm>
            <a:custGeom>
              <a:avLst/>
              <a:gdLst/>
              <a:ahLst/>
              <a:cxnLst/>
              <a:rect l="l" t="t" r="r" b="b"/>
              <a:pathLst>
                <a:path w="2859" h="1680" extrusionOk="0">
                  <a:moveTo>
                    <a:pt x="1" y="0"/>
                  </a:moveTo>
                  <a:lnTo>
                    <a:pt x="1" y="0"/>
                  </a:lnTo>
                  <a:cubicBezTo>
                    <a:pt x="1" y="0"/>
                    <a:pt x="588" y="1679"/>
                    <a:pt x="2800" y="1679"/>
                  </a:cubicBezTo>
                  <a:cubicBezTo>
                    <a:pt x="2815" y="1679"/>
                    <a:pt x="2831" y="1679"/>
                    <a:pt x="2847" y="1679"/>
                  </a:cubicBezTo>
                  <a:lnTo>
                    <a:pt x="2858" y="1108"/>
                  </a:lnTo>
                  <a:cubicBezTo>
                    <a:pt x="1823" y="1012"/>
                    <a:pt x="834" y="631"/>
                    <a:pt x="1"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38;p38">
              <a:extLst>
                <a:ext uri="{FF2B5EF4-FFF2-40B4-BE49-F238E27FC236}">
                  <a16:creationId xmlns:a16="http://schemas.microsoft.com/office/drawing/2014/main" id="{901DF25C-485E-4E4B-BB03-DFB12102EA33}"/>
                </a:ext>
              </a:extLst>
            </p:cNvPr>
            <p:cNvSpPr/>
            <p:nvPr/>
          </p:nvSpPr>
          <p:spPr>
            <a:xfrm flipH="1">
              <a:off x="7303247" y="965041"/>
              <a:ext cx="24678" cy="23375"/>
            </a:xfrm>
            <a:custGeom>
              <a:avLst/>
              <a:gdLst/>
              <a:ahLst/>
              <a:cxnLst/>
              <a:rect l="l" t="t" r="r" b="b"/>
              <a:pathLst>
                <a:path w="644" h="610" extrusionOk="0">
                  <a:moveTo>
                    <a:pt x="323" y="1"/>
                  </a:moveTo>
                  <a:cubicBezTo>
                    <a:pt x="154" y="1"/>
                    <a:pt x="12" y="128"/>
                    <a:pt x="0" y="299"/>
                  </a:cubicBezTo>
                  <a:cubicBezTo>
                    <a:pt x="0" y="478"/>
                    <a:pt x="143" y="609"/>
                    <a:pt x="310" y="609"/>
                  </a:cubicBezTo>
                  <a:cubicBezTo>
                    <a:pt x="317" y="609"/>
                    <a:pt x="325" y="610"/>
                    <a:pt x="332" y="610"/>
                  </a:cubicBezTo>
                  <a:cubicBezTo>
                    <a:pt x="500" y="610"/>
                    <a:pt x="632" y="482"/>
                    <a:pt x="643" y="311"/>
                  </a:cubicBezTo>
                  <a:cubicBezTo>
                    <a:pt x="643" y="311"/>
                    <a:pt x="643" y="311"/>
                    <a:pt x="643" y="299"/>
                  </a:cubicBezTo>
                  <a:cubicBezTo>
                    <a:pt x="643" y="133"/>
                    <a:pt x="512" y="2"/>
                    <a:pt x="345" y="2"/>
                  </a:cubicBezTo>
                  <a:cubicBezTo>
                    <a:pt x="338" y="1"/>
                    <a:pt x="330" y="1"/>
                    <a:pt x="323"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39;p38">
              <a:extLst>
                <a:ext uri="{FF2B5EF4-FFF2-40B4-BE49-F238E27FC236}">
                  <a16:creationId xmlns:a16="http://schemas.microsoft.com/office/drawing/2014/main" id="{2D194162-8C11-4FBE-BB6E-458096EF876A}"/>
                </a:ext>
              </a:extLst>
            </p:cNvPr>
            <p:cNvSpPr/>
            <p:nvPr/>
          </p:nvSpPr>
          <p:spPr>
            <a:xfrm flipH="1">
              <a:off x="7299147" y="941588"/>
              <a:ext cx="50238" cy="15136"/>
            </a:xfrm>
            <a:custGeom>
              <a:avLst/>
              <a:gdLst/>
              <a:ahLst/>
              <a:cxnLst/>
              <a:rect l="l" t="t" r="r" b="b"/>
              <a:pathLst>
                <a:path w="1311" h="395" extrusionOk="0">
                  <a:moveTo>
                    <a:pt x="610" y="0"/>
                  </a:moveTo>
                  <a:cubicBezTo>
                    <a:pt x="463" y="0"/>
                    <a:pt x="317" y="45"/>
                    <a:pt x="179" y="114"/>
                  </a:cubicBezTo>
                  <a:cubicBezTo>
                    <a:pt x="60" y="185"/>
                    <a:pt x="1" y="233"/>
                    <a:pt x="36" y="280"/>
                  </a:cubicBezTo>
                  <a:cubicBezTo>
                    <a:pt x="41" y="287"/>
                    <a:pt x="50" y="289"/>
                    <a:pt x="63" y="289"/>
                  </a:cubicBezTo>
                  <a:cubicBezTo>
                    <a:pt x="137" y="289"/>
                    <a:pt x="342" y="194"/>
                    <a:pt x="606" y="194"/>
                  </a:cubicBezTo>
                  <a:cubicBezTo>
                    <a:pt x="630" y="194"/>
                    <a:pt x="654" y="195"/>
                    <a:pt x="679" y="197"/>
                  </a:cubicBezTo>
                  <a:cubicBezTo>
                    <a:pt x="988" y="229"/>
                    <a:pt x="1202" y="395"/>
                    <a:pt x="1278" y="395"/>
                  </a:cubicBezTo>
                  <a:cubicBezTo>
                    <a:pt x="1286" y="395"/>
                    <a:pt x="1293" y="392"/>
                    <a:pt x="1298" y="387"/>
                  </a:cubicBezTo>
                  <a:cubicBezTo>
                    <a:pt x="1310" y="376"/>
                    <a:pt x="1286" y="292"/>
                    <a:pt x="1191" y="209"/>
                  </a:cubicBezTo>
                  <a:cubicBezTo>
                    <a:pt x="1048" y="90"/>
                    <a:pt x="882" y="18"/>
                    <a:pt x="703" y="6"/>
                  </a:cubicBezTo>
                  <a:cubicBezTo>
                    <a:pt x="672" y="2"/>
                    <a:pt x="641" y="0"/>
                    <a:pt x="61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40;p38">
              <a:extLst>
                <a:ext uri="{FF2B5EF4-FFF2-40B4-BE49-F238E27FC236}">
                  <a16:creationId xmlns:a16="http://schemas.microsoft.com/office/drawing/2014/main" id="{78586DFF-50CE-419E-BB4A-89B3C53EDD8C}"/>
                </a:ext>
              </a:extLst>
            </p:cNvPr>
            <p:cNvSpPr/>
            <p:nvPr/>
          </p:nvSpPr>
          <p:spPr>
            <a:xfrm flipH="1">
              <a:off x="7427832" y="958680"/>
              <a:ext cx="24678" cy="23797"/>
            </a:xfrm>
            <a:custGeom>
              <a:avLst/>
              <a:gdLst/>
              <a:ahLst/>
              <a:cxnLst/>
              <a:rect l="l" t="t" r="r" b="b"/>
              <a:pathLst>
                <a:path w="644" h="621" extrusionOk="0">
                  <a:moveTo>
                    <a:pt x="334" y="1"/>
                  </a:moveTo>
                  <a:cubicBezTo>
                    <a:pt x="167" y="1"/>
                    <a:pt x="13" y="132"/>
                    <a:pt x="1" y="299"/>
                  </a:cubicBezTo>
                  <a:cubicBezTo>
                    <a:pt x="1" y="299"/>
                    <a:pt x="1" y="299"/>
                    <a:pt x="1" y="311"/>
                  </a:cubicBezTo>
                  <a:cubicBezTo>
                    <a:pt x="1" y="477"/>
                    <a:pt x="144" y="620"/>
                    <a:pt x="310" y="620"/>
                  </a:cubicBezTo>
                  <a:cubicBezTo>
                    <a:pt x="489" y="620"/>
                    <a:pt x="632" y="489"/>
                    <a:pt x="644" y="322"/>
                  </a:cubicBezTo>
                  <a:cubicBezTo>
                    <a:pt x="644" y="311"/>
                    <a:pt x="644" y="311"/>
                    <a:pt x="644" y="311"/>
                  </a:cubicBezTo>
                  <a:cubicBezTo>
                    <a:pt x="644" y="144"/>
                    <a:pt x="513" y="1"/>
                    <a:pt x="334"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41;p38">
              <a:extLst>
                <a:ext uri="{FF2B5EF4-FFF2-40B4-BE49-F238E27FC236}">
                  <a16:creationId xmlns:a16="http://schemas.microsoft.com/office/drawing/2014/main" id="{BBAB6419-665A-4793-81CE-6875D5DDC46B}"/>
                </a:ext>
              </a:extLst>
            </p:cNvPr>
            <p:cNvSpPr/>
            <p:nvPr/>
          </p:nvSpPr>
          <p:spPr>
            <a:xfrm flipH="1">
              <a:off x="7428753" y="933042"/>
              <a:ext cx="50659" cy="15366"/>
            </a:xfrm>
            <a:custGeom>
              <a:avLst/>
              <a:gdLst/>
              <a:ahLst/>
              <a:cxnLst/>
              <a:rect l="l" t="t" r="r" b="b"/>
              <a:pathLst>
                <a:path w="1322" h="401" extrusionOk="0">
                  <a:moveTo>
                    <a:pt x="636" y="1"/>
                  </a:moveTo>
                  <a:cubicBezTo>
                    <a:pt x="478" y="1"/>
                    <a:pt x="315" y="39"/>
                    <a:pt x="179" y="122"/>
                  </a:cubicBezTo>
                  <a:cubicBezTo>
                    <a:pt x="60" y="194"/>
                    <a:pt x="0" y="241"/>
                    <a:pt x="36" y="289"/>
                  </a:cubicBezTo>
                  <a:cubicBezTo>
                    <a:pt x="41" y="295"/>
                    <a:pt x="50" y="298"/>
                    <a:pt x="62" y="298"/>
                  </a:cubicBezTo>
                  <a:cubicBezTo>
                    <a:pt x="137" y="298"/>
                    <a:pt x="342" y="203"/>
                    <a:pt x="605" y="203"/>
                  </a:cubicBezTo>
                  <a:cubicBezTo>
                    <a:pt x="629" y="203"/>
                    <a:pt x="654" y="204"/>
                    <a:pt x="679" y="206"/>
                  </a:cubicBezTo>
                  <a:cubicBezTo>
                    <a:pt x="995" y="238"/>
                    <a:pt x="1211" y="401"/>
                    <a:pt x="1282" y="401"/>
                  </a:cubicBezTo>
                  <a:cubicBezTo>
                    <a:pt x="1289" y="401"/>
                    <a:pt x="1294" y="399"/>
                    <a:pt x="1298" y="396"/>
                  </a:cubicBezTo>
                  <a:cubicBezTo>
                    <a:pt x="1322" y="384"/>
                    <a:pt x="1286" y="301"/>
                    <a:pt x="1191" y="206"/>
                  </a:cubicBezTo>
                  <a:cubicBezTo>
                    <a:pt x="1048" y="87"/>
                    <a:pt x="881" y="15"/>
                    <a:pt x="703" y="3"/>
                  </a:cubicBezTo>
                  <a:cubicBezTo>
                    <a:pt x="681" y="2"/>
                    <a:pt x="659" y="1"/>
                    <a:pt x="63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42;p38">
              <a:extLst>
                <a:ext uri="{FF2B5EF4-FFF2-40B4-BE49-F238E27FC236}">
                  <a16:creationId xmlns:a16="http://schemas.microsoft.com/office/drawing/2014/main" id="{0A79439E-2F41-4D25-9C5E-71F5B82FB883}"/>
                </a:ext>
              </a:extLst>
            </p:cNvPr>
            <p:cNvSpPr/>
            <p:nvPr/>
          </p:nvSpPr>
          <p:spPr>
            <a:xfrm flipH="1">
              <a:off x="7354829" y="939518"/>
              <a:ext cx="35178" cy="112278"/>
            </a:xfrm>
            <a:custGeom>
              <a:avLst/>
              <a:gdLst/>
              <a:ahLst/>
              <a:cxnLst/>
              <a:rect l="l" t="t" r="r" b="b"/>
              <a:pathLst>
                <a:path w="918" h="2930" extrusionOk="0">
                  <a:moveTo>
                    <a:pt x="85" y="1"/>
                  </a:moveTo>
                  <a:cubicBezTo>
                    <a:pt x="85" y="1"/>
                    <a:pt x="84" y="1"/>
                    <a:pt x="84" y="1"/>
                  </a:cubicBezTo>
                  <a:cubicBezTo>
                    <a:pt x="60" y="13"/>
                    <a:pt x="239" y="811"/>
                    <a:pt x="525" y="1799"/>
                  </a:cubicBezTo>
                  <a:cubicBezTo>
                    <a:pt x="596" y="2049"/>
                    <a:pt x="656" y="2263"/>
                    <a:pt x="727" y="2501"/>
                  </a:cubicBezTo>
                  <a:cubicBezTo>
                    <a:pt x="763" y="2585"/>
                    <a:pt x="775" y="2668"/>
                    <a:pt x="763" y="2763"/>
                  </a:cubicBezTo>
                  <a:cubicBezTo>
                    <a:pt x="739" y="2835"/>
                    <a:pt x="656" y="2835"/>
                    <a:pt x="572" y="2835"/>
                  </a:cubicBezTo>
                  <a:cubicBezTo>
                    <a:pt x="540" y="2833"/>
                    <a:pt x="507" y="2832"/>
                    <a:pt x="474" y="2832"/>
                  </a:cubicBezTo>
                  <a:cubicBezTo>
                    <a:pt x="317" y="2832"/>
                    <a:pt x="159" y="2855"/>
                    <a:pt x="1" y="2894"/>
                  </a:cubicBezTo>
                  <a:cubicBezTo>
                    <a:pt x="191" y="2918"/>
                    <a:pt x="382" y="2930"/>
                    <a:pt x="572" y="2930"/>
                  </a:cubicBezTo>
                  <a:lnTo>
                    <a:pt x="727" y="2930"/>
                  </a:lnTo>
                  <a:cubicBezTo>
                    <a:pt x="787" y="2906"/>
                    <a:pt x="846" y="2870"/>
                    <a:pt x="882" y="2811"/>
                  </a:cubicBezTo>
                  <a:cubicBezTo>
                    <a:pt x="918" y="2692"/>
                    <a:pt x="906" y="2573"/>
                    <a:pt x="858" y="2454"/>
                  </a:cubicBezTo>
                  <a:cubicBezTo>
                    <a:pt x="799" y="2227"/>
                    <a:pt x="739" y="1989"/>
                    <a:pt x="668" y="1763"/>
                  </a:cubicBezTo>
                  <a:cubicBezTo>
                    <a:pt x="384" y="782"/>
                    <a:pt x="112" y="1"/>
                    <a:pt x="8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43;p38">
              <a:extLst>
                <a:ext uri="{FF2B5EF4-FFF2-40B4-BE49-F238E27FC236}">
                  <a16:creationId xmlns:a16="http://schemas.microsoft.com/office/drawing/2014/main" id="{3DFFD8C5-6835-475B-9C65-9AA232CFCCC9}"/>
                </a:ext>
              </a:extLst>
            </p:cNvPr>
            <p:cNvSpPr/>
            <p:nvPr/>
          </p:nvSpPr>
          <p:spPr>
            <a:xfrm flipH="1">
              <a:off x="7390430" y="1056287"/>
              <a:ext cx="41999" cy="40696"/>
            </a:xfrm>
            <a:custGeom>
              <a:avLst/>
              <a:gdLst/>
              <a:ahLst/>
              <a:cxnLst/>
              <a:rect l="l" t="t" r="r" b="b"/>
              <a:pathLst>
                <a:path w="1096" h="1062" extrusionOk="0">
                  <a:moveTo>
                    <a:pt x="68" y="1"/>
                  </a:moveTo>
                  <a:cubicBezTo>
                    <a:pt x="43" y="1"/>
                    <a:pt x="1" y="94"/>
                    <a:pt x="1" y="240"/>
                  </a:cubicBezTo>
                  <a:cubicBezTo>
                    <a:pt x="13" y="454"/>
                    <a:pt x="96" y="645"/>
                    <a:pt x="251" y="800"/>
                  </a:cubicBezTo>
                  <a:cubicBezTo>
                    <a:pt x="405" y="954"/>
                    <a:pt x="620" y="1038"/>
                    <a:pt x="834" y="1062"/>
                  </a:cubicBezTo>
                  <a:cubicBezTo>
                    <a:pt x="1001" y="1062"/>
                    <a:pt x="1096" y="1050"/>
                    <a:pt x="1096" y="1002"/>
                  </a:cubicBezTo>
                  <a:cubicBezTo>
                    <a:pt x="1096" y="954"/>
                    <a:pt x="703" y="954"/>
                    <a:pt x="394" y="669"/>
                  </a:cubicBezTo>
                  <a:cubicBezTo>
                    <a:pt x="96" y="371"/>
                    <a:pt x="132" y="2"/>
                    <a:pt x="72" y="2"/>
                  </a:cubicBezTo>
                  <a:cubicBezTo>
                    <a:pt x="71" y="1"/>
                    <a:pt x="69" y="1"/>
                    <a:pt x="68"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44;p38">
              <a:extLst>
                <a:ext uri="{FF2B5EF4-FFF2-40B4-BE49-F238E27FC236}">
                  <a16:creationId xmlns:a16="http://schemas.microsoft.com/office/drawing/2014/main" id="{0B444E30-FDD6-4479-B4AC-82EAA660D50C}"/>
                </a:ext>
              </a:extLst>
            </p:cNvPr>
            <p:cNvSpPr/>
            <p:nvPr/>
          </p:nvSpPr>
          <p:spPr>
            <a:xfrm flipH="1">
              <a:off x="7421434" y="884066"/>
              <a:ext cx="62078" cy="15711"/>
            </a:xfrm>
            <a:custGeom>
              <a:avLst/>
              <a:gdLst/>
              <a:ahLst/>
              <a:cxnLst/>
              <a:rect l="l" t="t" r="r" b="b"/>
              <a:pathLst>
                <a:path w="1620" h="410" extrusionOk="0">
                  <a:moveTo>
                    <a:pt x="842" y="1"/>
                  </a:moveTo>
                  <a:cubicBezTo>
                    <a:pt x="624" y="1"/>
                    <a:pt x="405" y="54"/>
                    <a:pt x="203" y="162"/>
                  </a:cubicBezTo>
                  <a:cubicBezTo>
                    <a:pt x="60" y="245"/>
                    <a:pt x="0" y="329"/>
                    <a:pt x="24" y="364"/>
                  </a:cubicBezTo>
                  <a:cubicBezTo>
                    <a:pt x="41" y="398"/>
                    <a:pt x="94" y="410"/>
                    <a:pt x="173" y="410"/>
                  </a:cubicBezTo>
                  <a:cubicBezTo>
                    <a:pt x="317" y="410"/>
                    <a:pt x="549" y="372"/>
                    <a:pt x="810" y="364"/>
                  </a:cubicBezTo>
                  <a:cubicBezTo>
                    <a:pt x="844" y="363"/>
                    <a:pt x="877" y="363"/>
                    <a:pt x="910" y="363"/>
                  </a:cubicBezTo>
                  <a:cubicBezTo>
                    <a:pt x="1112" y="363"/>
                    <a:pt x="1289" y="379"/>
                    <a:pt x="1415" y="379"/>
                  </a:cubicBezTo>
                  <a:cubicBezTo>
                    <a:pt x="1519" y="379"/>
                    <a:pt x="1588" y="368"/>
                    <a:pt x="1607" y="329"/>
                  </a:cubicBezTo>
                  <a:cubicBezTo>
                    <a:pt x="1619" y="293"/>
                    <a:pt x="1560" y="210"/>
                    <a:pt x="1405" y="126"/>
                  </a:cubicBezTo>
                  <a:cubicBezTo>
                    <a:pt x="1226" y="43"/>
                    <a:pt x="1035" y="1"/>
                    <a:pt x="84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45;p38">
              <a:extLst>
                <a:ext uri="{FF2B5EF4-FFF2-40B4-BE49-F238E27FC236}">
                  <a16:creationId xmlns:a16="http://schemas.microsoft.com/office/drawing/2014/main" id="{E3AAD96E-A81E-452A-AD21-25E49215B7AC}"/>
                </a:ext>
              </a:extLst>
            </p:cNvPr>
            <p:cNvSpPr/>
            <p:nvPr/>
          </p:nvSpPr>
          <p:spPr>
            <a:xfrm flipH="1">
              <a:off x="7300067" y="902269"/>
              <a:ext cx="46597" cy="16784"/>
            </a:xfrm>
            <a:custGeom>
              <a:avLst/>
              <a:gdLst/>
              <a:ahLst/>
              <a:cxnLst/>
              <a:rect l="l" t="t" r="r" b="b"/>
              <a:pathLst>
                <a:path w="1216" h="438" extrusionOk="0">
                  <a:moveTo>
                    <a:pt x="532" y="1"/>
                  </a:moveTo>
                  <a:cubicBezTo>
                    <a:pt x="403" y="1"/>
                    <a:pt x="274" y="30"/>
                    <a:pt x="156" y="92"/>
                  </a:cubicBezTo>
                  <a:cubicBezTo>
                    <a:pt x="37" y="163"/>
                    <a:pt x="1" y="235"/>
                    <a:pt x="25" y="282"/>
                  </a:cubicBezTo>
                  <a:cubicBezTo>
                    <a:pt x="72" y="354"/>
                    <a:pt x="311" y="330"/>
                    <a:pt x="596" y="354"/>
                  </a:cubicBezTo>
                  <a:cubicBezTo>
                    <a:pt x="812" y="372"/>
                    <a:pt x="995" y="437"/>
                    <a:pt x="1101" y="437"/>
                  </a:cubicBezTo>
                  <a:cubicBezTo>
                    <a:pt x="1136" y="437"/>
                    <a:pt x="1162" y="431"/>
                    <a:pt x="1180" y="413"/>
                  </a:cubicBezTo>
                  <a:cubicBezTo>
                    <a:pt x="1215" y="378"/>
                    <a:pt x="1192" y="294"/>
                    <a:pt x="1084" y="199"/>
                  </a:cubicBezTo>
                  <a:cubicBezTo>
                    <a:pt x="926" y="70"/>
                    <a:pt x="729" y="1"/>
                    <a:pt x="53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46;p38">
              <a:extLst>
                <a:ext uri="{FF2B5EF4-FFF2-40B4-BE49-F238E27FC236}">
                  <a16:creationId xmlns:a16="http://schemas.microsoft.com/office/drawing/2014/main" id="{F8E7757F-8D22-45D9-974C-B1CBFFCAA399}"/>
                </a:ext>
              </a:extLst>
            </p:cNvPr>
            <p:cNvSpPr/>
            <p:nvPr/>
          </p:nvSpPr>
          <p:spPr>
            <a:xfrm flipH="1">
              <a:off x="7495820" y="771705"/>
              <a:ext cx="118217" cy="222869"/>
            </a:xfrm>
            <a:custGeom>
              <a:avLst/>
              <a:gdLst/>
              <a:ahLst/>
              <a:cxnLst/>
              <a:rect l="l" t="t" r="r" b="b"/>
              <a:pathLst>
                <a:path w="3085" h="5816" extrusionOk="0">
                  <a:moveTo>
                    <a:pt x="1629" y="1"/>
                  </a:moveTo>
                  <a:cubicBezTo>
                    <a:pt x="1348" y="1"/>
                    <a:pt x="1055" y="154"/>
                    <a:pt x="799" y="308"/>
                  </a:cubicBezTo>
                  <a:cubicBezTo>
                    <a:pt x="418" y="534"/>
                    <a:pt x="168" y="939"/>
                    <a:pt x="132" y="1368"/>
                  </a:cubicBezTo>
                  <a:cubicBezTo>
                    <a:pt x="1" y="2987"/>
                    <a:pt x="299" y="3594"/>
                    <a:pt x="299" y="5142"/>
                  </a:cubicBezTo>
                  <a:cubicBezTo>
                    <a:pt x="299" y="5249"/>
                    <a:pt x="310" y="5344"/>
                    <a:pt x="358" y="5440"/>
                  </a:cubicBezTo>
                  <a:cubicBezTo>
                    <a:pt x="514" y="5684"/>
                    <a:pt x="783" y="5816"/>
                    <a:pt x="1059" y="5816"/>
                  </a:cubicBezTo>
                  <a:cubicBezTo>
                    <a:pt x="1119" y="5816"/>
                    <a:pt x="1179" y="5810"/>
                    <a:pt x="1239" y="5797"/>
                  </a:cubicBezTo>
                  <a:cubicBezTo>
                    <a:pt x="1870" y="5654"/>
                    <a:pt x="1846" y="5178"/>
                    <a:pt x="1989" y="4547"/>
                  </a:cubicBezTo>
                  <a:cubicBezTo>
                    <a:pt x="2144" y="3916"/>
                    <a:pt x="2180" y="3261"/>
                    <a:pt x="2323" y="2630"/>
                  </a:cubicBezTo>
                  <a:lnTo>
                    <a:pt x="2323" y="2582"/>
                  </a:lnTo>
                  <a:cubicBezTo>
                    <a:pt x="2418" y="2130"/>
                    <a:pt x="2692" y="1737"/>
                    <a:pt x="3073" y="1487"/>
                  </a:cubicBezTo>
                  <a:lnTo>
                    <a:pt x="3085" y="1487"/>
                  </a:lnTo>
                  <a:lnTo>
                    <a:pt x="3013" y="1356"/>
                  </a:lnTo>
                  <a:cubicBezTo>
                    <a:pt x="2751" y="1034"/>
                    <a:pt x="2335" y="272"/>
                    <a:pt x="1954" y="82"/>
                  </a:cubicBezTo>
                  <a:cubicBezTo>
                    <a:pt x="1849" y="24"/>
                    <a:pt x="1740" y="1"/>
                    <a:pt x="1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47;p38">
              <a:extLst>
                <a:ext uri="{FF2B5EF4-FFF2-40B4-BE49-F238E27FC236}">
                  <a16:creationId xmlns:a16="http://schemas.microsoft.com/office/drawing/2014/main" id="{02EDCC07-9A2B-4B11-9178-09AE6B9148E5}"/>
                </a:ext>
              </a:extLst>
            </p:cNvPr>
            <p:cNvSpPr/>
            <p:nvPr/>
          </p:nvSpPr>
          <p:spPr>
            <a:xfrm flipH="1">
              <a:off x="7571081" y="951858"/>
              <a:ext cx="63036" cy="90588"/>
            </a:xfrm>
            <a:custGeom>
              <a:avLst/>
              <a:gdLst/>
              <a:ahLst/>
              <a:cxnLst/>
              <a:rect l="l" t="t" r="r" b="b"/>
              <a:pathLst>
                <a:path w="1645" h="2364" extrusionOk="0">
                  <a:moveTo>
                    <a:pt x="1033" y="1"/>
                  </a:moveTo>
                  <a:cubicBezTo>
                    <a:pt x="607" y="1"/>
                    <a:pt x="108" y="194"/>
                    <a:pt x="61" y="1072"/>
                  </a:cubicBezTo>
                  <a:cubicBezTo>
                    <a:pt x="1" y="2177"/>
                    <a:pt x="791" y="2364"/>
                    <a:pt x="1244" y="2364"/>
                  </a:cubicBezTo>
                  <a:cubicBezTo>
                    <a:pt x="1420" y="2364"/>
                    <a:pt x="1546" y="2335"/>
                    <a:pt x="1549" y="2322"/>
                  </a:cubicBezTo>
                  <a:cubicBezTo>
                    <a:pt x="1549" y="2286"/>
                    <a:pt x="1644" y="119"/>
                    <a:pt x="1644" y="119"/>
                  </a:cubicBezTo>
                  <a:cubicBezTo>
                    <a:pt x="1629" y="109"/>
                    <a:pt x="1351" y="1"/>
                    <a:pt x="1033"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48;p38">
              <a:extLst>
                <a:ext uri="{FF2B5EF4-FFF2-40B4-BE49-F238E27FC236}">
                  <a16:creationId xmlns:a16="http://schemas.microsoft.com/office/drawing/2014/main" id="{207FE314-FC21-436F-A39C-3ECDA898BED9}"/>
                </a:ext>
              </a:extLst>
            </p:cNvPr>
            <p:cNvSpPr/>
            <p:nvPr/>
          </p:nvSpPr>
          <p:spPr>
            <a:xfrm flipH="1">
              <a:off x="7591620" y="970559"/>
              <a:ext cx="26517" cy="52077"/>
            </a:xfrm>
            <a:custGeom>
              <a:avLst/>
              <a:gdLst/>
              <a:ahLst/>
              <a:cxnLst/>
              <a:rect l="l" t="t" r="r" b="b"/>
              <a:pathLst>
                <a:path w="692" h="1359" extrusionOk="0">
                  <a:moveTo>
                    <a:pt x="441" y="1"/>
                  </a:moveTo>
                  <a:cubicBezTo>
                    <a:pt x="310" y="24"/>
                    <a:pt x="191" y="108"/>
                    <a:pt x="144" y="239"/>
                  </a:cubicBezTo>
                  <a:cubicBezTo>
                    <a:pt x="72" y="370"/>
                    <a:pt x="36" y="512"/>
                    <a:pt x="36" y="667"/>
                  </a:cubicBezTo>
                  <a:cubicBezTo>
                    <a:pt x="1" y="941"/>
                    <a:pt x="144" y="1215"/>
                    <a:pt x="394" y="1346"/>
                  </a:cubicBezTo>
                  <a:cubicBezTo>
                    <a:pt x="419" y="1354"/>
                    <a:pt x="447" y="1358"/>
                    <a:pt x="476" y="1358"/>
                  </a:cubicBezTo>
                  <a:cubicBezTo>
                    <a:pt x="530" y="1358"/>
                    <a:pt x="586" y="1345"/>
                    <a:pt x="632" y="1322"/>
                  </a:cubicBezTo>
                  <a:cubicBezTo>
                    <a:pt x="691" y="1263"/>
                    <a:pt x="691" y="1239"/>
                    <a:pt x="691" y="1227"/>
                  </a:cubicBezTo>
                  <a:lnTo>
                    <a:pt x="691" y="1227"/>
                  </a:lnTo>
                  <a:cubicBezTo>
                    <a:pt x="691" y="1227"/>
                    <a:pt x="667" y="1251"/>
                    <a:pt x="620" y="1263"/>
                  </a:cubicBezTo>
                  <a:cubicBezTo>
                    <a:pt x="584" y="1280"/>
                    <a:pt x="548" y="1289"/>
                    <a:pt x="514" y="1289"/>
                  </a:cubicBezTo>
                  <a:cubicBezTo>
                    <a:pt x="480" y="1289"/>
                    <a:pt x="447" y="1280"/>
                    <a:pt x="417" y="1263"/>
                  </a:cubicBezTo>
                  <a:cubicBezTo>
                    <a:pt x="215" y="1132"/>
                    <a:pt x="108" y="893"/>
                    <a:pt x="144" y="655"/>
                  </a:cubicBezTo>
                  <a:cubicBezTo>
                    <a:pt x="144" y="524"/>
                    <a:pt x="179" y="393"/>
                    <a:pt x="239" y="274"/>
                  </a:cubicBezTo>
                  <a:cubicBezTo>
                    <a:pt x="263" y="179"/>
                    <a:pt x="346" y="108"/>
                    <a:pt x="441" y="84"/>
                  </a:cubicBezTo>
                  <a:cubicBezTo>
                    <a:pt x="453" y="82"/>
                    <a:pt x="465" y="81"/>
                    <a:pt x="476" y="81"/>
                  </a:cubicBezTo>
                  <a:cubicBezTo>
                    <a:pt x="532" y="81"/>
                    <a:pt x="576" y="106"/>
                    <a:pt x="596" y="155"/>
                  </a:cubicBezTo>
                  <a:cubicBezTo>
                    <a:pt x="620" y="203"/>
                    <a:pt x="596" y="239"/>
                    <a:pt x="608" y="239"/>
                  </a:cubicBezTo>
                  <a:cubicBezTo>
                    <a:pt x="632" y="239"/>
                    <a:pt x="644" y="215"/>
                    <a:pt x="644" y="155"/>
                  </a:cubicBezTo>
                  <a:cubicBezTo>
                    <a:pt x="632" y="108"/>
                    <a:pt x="608" y="72"/>
                    <a:pt x="584" y="48"/>
                  </a:cubicBezTo>
                  <a:cubicBezTo>
                    <a:pt x="548" y="12"/>
                    <a:pt x="489" y="1"/>
                    <a:pt x="441"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49;p38">
              <a:extLst>
                <a:ext uri="{FF2B5EF4-FFF2-40B4-BE49-F238E27FC236}">
                  <a16:creationId xmlns:a16="http://schemas.microsoft.com/office/drawing/2014/main" id="{FACCA690-1980-4B90-A8C8-7B3A2764216F}"/>
                </a:ext>
              </a:extLst>
            </p:cNvPr>
            <p:cNvSpPr/>
            <p:nvPr/>
          </p:nvSpPr>
          <p:spPr>
            <a:xfrm flipH="1">
              <a:off x="7200638" y="720353"/>
              <a:ext cx="354537" cy="177613"/>
            </a:xfrm>
            <a:custGeom>
              <a:avLst/>
              <a:gdLst/>
              <a:ahLst/>
              <a:cxnLst/>
              <a:rect l="l" t="t" r="r" b="b"/>
              <a:pathLst>
                <a:path w="9252" h="4635" extrusionOk="0">
                  <a:moveTo>
                    <a:pt x="2270" y="0"/>
                  </a:moveTo>
                  <a:cubicBezTo>
                    <a:pt x="2141" y="0"/>
                    <a:pt x="2015" y="13"/>
                    <a:pt x="1894" y="41"/>
                  </a:cubicBezTo>
                  <a:cubicBezTo>
                    <a:pt x="1108" y="207"/>
                    <a:pt x="1" y="1005"/>
                    <a:pt x="334" y="1648"/>
                  </a:cubicBezTo>
                  <a:lnTo>
                    <a:pt x="334" y="1660"/>
                  </a:lnTo>
                  <a:cubicBezTo>
                    <a:pt x="251" y="1934"/>
                    <a:pt x="215" y="2231"/>
                    <a:pt x="227" y="2529"/>
                  </a:cubicBezTo>
                  <a:cubicBezTo>
                    <a:pt x="251" y="2827"/>
                    <a:pt x="406" y="3089"/>
                    <a:pt x="656" y="3255"/>
                  </a:cubicBezTo>
                  <a:cubicBezTo>
                    <a:pt x="685" y="3272"/>
                    <a:pt x="717" y="3279"/>
                    <a:pt x="750" y="3279"/>
                  </a:cubicBezTo>
                  <a:cubicBezTo>
                    <a:pt x="1006" y="3279"/>
                    <a:pt x="1356" y="2836"/>
                    <a:pt x="1799" y="2720"/>
                  </a:cubicBezTo>
                  <a:cubicBezTo>
                    <a:pt x="1894" y="2694"/>
                    <a:pt x="1997" y="2683"/>
                    <a:pt x="2105" y="2683"/>
                  </a:cubicBezTo>
                  <a:cubicBezTo>
                    <a:pt x="2769" y="2683"/>
                    <a:pt x="3637" y="3105"/>
                    <a:pt x="4180" y="3351"/>
                  </a:cubicBezTo>
                  <a:cubicBezTo>
                    <a:pt x="4811" y="3648"/>
                    <a:pt x="5394" y="4041"/>
                    <a:pt x="6049" y="4327"/>
                  </a:cubicBezTo>
                  <a:cubicBezTo>
                    <a:pt x="6471" y="4506"/>
                    <a:pt x="6933" y="4635"/>
                    <a:pt x="7386" y="4635"/>
                  </a:cubicBezTo>
                  <a:cubicBezTo>
                    <a:pt x="7624" y="4635"/>
                    <a:pt x="7860" y="4599"/>
                    <a:pt x="8085" y="4517"/>
                  </a:cubicBezTo>
                  <a:cubicBezTo>
                    <a:pt x="8359" y="4458"/>
                    <a:pt x="8573" y="4255"/>
                    <a:pt x="8657" y="3982"/>
                  </a:cubicBezTo>
                  <a:cubicBezTo>
                    <a:pt x="8690" y="3835"/>
                    <a:pt x="8604" y="3674"/>
                    <a:pt x="8483" y="3587"/>
                  </a:cubicBezTo>
                  <a:lnTo>
                    <a:pt x="8483" y="3587"/>
                  </a:lnTo>
                  <a:cubicBezTo>
                    <a:pt x="8557" y="3578"/>
                    <a:pt x="8630" y="3559"/>
                    <a:pt x="8704" y="3529"/>
                  </a:cubicBezTo>
                  <a:cubicBezTo>
                    <a:pt x="9085" y="3362"/>
                    <a:pt x="9252" y="2910"/>
                    <a:pt x="9085" y="2529"/>
                  </a:cubicBezTo>
                  <a:cubicBezTo>
                    <a:pt x="8954" y="2248"/>
                    <a:pt x="8679" y="2084"/>
                    <a:pt x="8391" y="2084"/>
                  </a:cubicBezTo>
                  <a:cubicBezTo>
                    <a:pt x="8339" y="2084"/>
                    <a:pt x="8286" y="2089"/>
                    <a:pt x="8233" y="2100"/>
                  </a:cubicBezTo>
                  <a:lnTo>
                    <a:pt x="8233" y="2100"/>
                  </a:lnTo>
                  <a:cubicBezTo>
                    <a:pt x="8501" y="1983"/>
                    <a:pt x="8638" y="1685"/>
                    <a:pt x="8550" y="1398"/>
                  </a:cubicBezTo>
                  <a:cubicBezTo>
                    <a:pt x="8419" y="1076"/>
                    <a:pt x="8121" y="850"/>
                    <a:pt x="7776" y="815"/>
                  </a:cubicBezTo>
                  <a:cubicBezTo>
                    <a:pt x="7692" y="806"/>
                    <a:pt x="7608" y="801"/>
                    <a:pt x="7524" y="801"/>
                  </a:cubicBezTo>
                  <a:cubicBezTo>
                    <a:pt x="7271" y="801"/>
                    <a:pt x="7017" y="841"/>
                    <a:pt x="6775" y="922"/>
                  </a:cubicBezTo>
                  <a:cubicBezTo>
                    <a:pt x="6454" y="1029"/>
                    <a:pt x="6121" y="1088"/>
                    <a:pt x="5787" y="1088"/>
                  </a:cubicBezTo>
                  <a:cubicBezTo>
                    <a:pt x="5287" y="1088"/>
                    <a:pt x="4835" y="815"/>
                    <a:pt x="4370" y="624"/>
                  </a:cubicBezTo>
                  <a:cubicBezTo>
                    <a:pt x="3748" y="363"/>
                    <a:pt x="2964" y="0"/>
                    <a:pt x="2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50;p38">
              <a:extLst>
                <a:ext uri="{FF2B5EF4-FFF2-40B4-BE49-F238E27FC236}">
                  <a16:creationId xmlns:a16="http://schemas.microsoft.com/office/drawing/2014/main" id="{78B9B8DF-A00E-42A4-9110-94AEDBA93B1F}"/>
                </a:ext>
              </a:extLst>
            </p:cNvPr>
            <p:cNvSpPr/>
            <p:nvPr/>
          </p:nvSpPr>
          <p:spPr>
            <a:xfrm flipH="1">
              <a:off x="7238037" y="736525"/>
              <a:ext cx="291577" cy="100475"/>
            </a:xfrm>
            <a:custGeom>
              <a:avLst/>
              <a:gdLst/>
              <a:ahLst/>
              <a:cxnLst/>
              <a:rect l="l" t="t" r="r" b="b"/>
              <a:pathLst>
                <a:path w="7609" h="2622" extrusionOk="0">
                  <a:moveTo>
                    <a:pt x="1590" y="1"/>
                  </a:moveTo>
                  <a:cubicBezTo>
                    <a:pt x="1169" y="1"/>
                    <a:pt x="755" y="149"/>
                    <a:pt x="429" y="428"/>
                  </a:cubicBezTo>
                  <a:cubicBezTo>
                    <a:pt x="155" y="666"/>
                    <a:pt x="1" y="1024"/>
                    <a:pt x="1" y="1381"/>
                  </a:cubicBezTo>
                  <a:cubicBezTo>
                    <a:pt x="1" y="1488"/>
                    <a:pt x="12" y="1583"/>
                    <a:pt x="48" y="1666"/>
                  </a:cubicBezTo>
                  <a:cubicBezTo>
                    <a:pt x="48" y="1702"/>
                    <a:pt x="60" y="1738"/>
                    <a:pt x="84" y="1762"/>
                  </a:cubicBezTo>
                  <a:cubicBezTo>
                    <a:pt x="60" y="1643"/>
                    <a:pt x="60" y="1512"/>
                    <a:pt x="60" y="1393"/>
                  </a:cubicBezTo>
                  <a:cubicBezTo>
                    <a:pt x="84" y="1047"/>
                    <a:pt x="239" y="726"/>
                    <a:pt x="501" y="500"/>
                  </a:cubicBezTo>
                  <a:cubicBezTo>
                    <a:pt x="797" y="267"/>
                    <a:pt x="1167" y="135"/>
                    <a:pt x="1545" y="135"/>
                  </a:cubicBezTo>
                  <a:cubicBezTo>
                    <a:pt x="1669" y="135"/>
                    <a:pt x="1794" y="149"/>
                    <a:pt x="1917" y="178"/>
                  </a:cubicBezTo>
                  <a:cubicBezTo>
                    <a:pt x="2525" y="321"/>
                    <a:pt x="3072" y="643"/>
                    <a:pt x="3489" y="1107"/>
                  </a:cubicBezTo>
                  <a:cubicBezTo>
                    <a:pt x="3953" y="1571"/>
                    <a:pt x="4370" y="2095"/>
                    <a:pt x="4906" y="2381"/>
                  </a:cubicBezTo>
                  <a:cubicBezTo>
                    <a:pt x="5217" y="2543"/>
                    <a:pt x="5554" y="2622"/>
                    <a:pt x="5888" y="2622"/>
                  </a:cubicBezTo>
                  <a:cubicBezTo>
                    <a:pt x="6434" y="2622"/>
                    <a:pt x="6971" y="2411"/>
                    <a:pt x="7371" y="2012"/>
                  </a:cubicBezTo>
                  <a:cubicBezTo>
                    <a:pt x="7442" y="1940"/>
                    <a:pt x="7502" y="1857"/>
                    <a:pt x="7561" y="1774"/>
                  </a:cubicBezTo>
                  <a:cubicBezTo>
                    <a:pt x="7597" y="1738"/>
                    <a:pt x="7609" y="1702"/>
                    <a:pt x="7609" y="1702"/>
                  </a:cubicBezTo>
                  <a:lnTo>
                    <a:pt x="7609" y="1702"/>
                  </a:lnTo>
                  <a:cubicBezTo>
                    <a:pt x="7597" y="1702"/>
                    <a:pt x="7525" y="1809"/>
                    <a:pt x="7335" y="1976"/>
                  </a:cubicBezTo>
                  <a:cubicBezTo>
                    <a:pt x="7085" y="2202"/>
                    <a:pt x="6775" y="2369"/>
                    <a:pt x="6442" y="2452"/>
                  </a:cubicBezTo>
                  <a:cubicBezTo>
                    <a:pt x="6274" y="2497"/>
                    <a:pt x="6102" y="2520"/>
                    <a:pt x="5931" y="2520"/>
                  </a:cubicBezTo>
                  <a:cubicBezTo>
                    <a:pt x="5603" y="2520"/>
                    <a:pt x="5278" y="2438"/>
                    <a:pt x="4989" y="2274"/>
                  </a:cubicBezTo>
                  <a:cubicBezTo>
                    <a:pt x="4489" y="2000"/>
                    <a:pt x="4073" y="1488"/>
                    <a:pt x="3596" y="1000"/>
                  </a:cubicBezTo>
                  <a:cubicBezTo>
                    <a:pt x="3156" y="523"/>
                    <a:pt x="2584" y="178"/>
                    <a:pt x="1941" y="35"/>
                  </a:cubicBezTo>
                  <a:cubicBezTo>
                    <a:pt x="1825" y="12"/>
                    <a:pt x="1707" y="1"/>
                    <a:pt x="1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51;p38">
              <a:extLst>
                <a:ext uri="{FF2B5EF4-FFF2-40B4-BE49-F238E27FC236}">
                  <a16:creationId xmlns:a16="http://schemas.microsoft.com/office/drawing/2014/main" id="{1C6FFED2-1593-4B2F-9490-A9AE97CA93D5}"/>
                </a:ext>
              </a:extLst>
            </p:cNvPr>
            <p:cNvSpPr/>
            <p:nvPr/>
          </p:nvSpPr>
          <p:spPr>
            <a:xfrm flipH="1">
              <a:off x="7530039" y="801520"/>
              <a:ext cx="67098" cy="150828"/>
            </a:xfrm>
            <a:custGeom>
              <a:avLst/>
              <a:gdLst/>
              <a:ahLst/>
              <a:cxnLst/>
              <a:rect l="l" t="t" r="r" b="b"/>
              <a:pathLst>
                <a:path w="1751" h="3936" extrusionOk="0">
                  <a:moveTo>
                    <a:pt x="1238" y="1"/>
                  </a:moveTo>
                  <a:cubicBezTo>
                    <a:pt x="1160" y="1"/>
                    <a:pt x="1080" y="10"/>
                    <a:pt x="1001" y="30"/>
                  </a:cubicBezTo>
                  <a:cubicBezTo>
                    <a:pt x="715" y="101"/>
                    <a:pt x="477" y="268"/>
                    <a:pt x="298" y="506"/>
                  </a:cubicBezTo>
                  <a:cubicBezTo>
                    <a:pt x="108" y="792"/>
                    <a:pt x="0" y="1137"/>
                    <a:pt x="12" y="1483"/>
                  </a:cubicBezTo>
                  <a:cubicBezTo>
                    <a:pt x="24" y="1828"/>
                    <a:pt x="108" y="2161"/>
                    <a:pt x="239" y="2471"/>
                  </a:cubicBezTo>
                  <a:cubicBezTo>
                    <a:pt x="334" y="2721"/>
                    <a:pt x="405" y="2983"/>
                    <a:pt x="453" y="3245"/>
                  </a:cubicBezTo>
                  <a:cubicBezTo>
                    <a:pt x="465" y="3483"/>
                    <a:pt x="417" y="3733"/>
                    <a:pt x="286" y="3935"/>
                  </a:cubicBezTo>
                  <a:cubicBezTo>
                    <a:pt x="286" y="3935"/>
                    <a:pt x="358" y="3900"/>
                    <a:pt x="429" y="3792"/>
                  </a:cubicBezTo>
                  <a:cubicBezTo>
                    <a:pt x="524" y="3614"/>
                    <a:pt x="560" y="3423"/>
                    <a:pt x="548" y="3233"/>
                  </a:cubicBezTo>
                  <a:cubicBezTo>
                    <a:pt x="548" y="2745"/>
                    <a:pt x="167" y="2173"/>
                    <a:pt x="167" y="1483"/>
                  </a:cubicBezTo>
                  <a:cubicBezTo>
                    <a:pt x="155" y="1173"/>
                    <a:pt x="239" y="852"/>
                    <a:pt x="417" y="590"/>
                  </a:cubicBezTo>
                  <a:cubicBezTo>
                    <a:pt x="560" y="375"/>
                    <a:pt x="774" y="221"/>
                    <a:pt x="1024" y="137"/>
                  </a:cubicBezTo>
                  <a:cubicBezTo>
                    <a:pt x="1125" y="108"/>
                    <a:pt x="1231" y="93"/>
                    <a:pt x="1338" y="93"/>
                  </a:cubicBezTo>
                  <a:cubicBezTo>
                    <a:pt x="1407" y="93"/>
                    <a:pt x="1478" y="99"/>
                    <a:pt x="1548" y="113"/>
                  </a:cubicBezTo>
                  <a:cubicBezTo>
                    <a:pt x="1651" y="134"/>
                    <a:pt x="1709" y="163"/>
                    <a:pt x="1731" y="163"/>
                  </a:cubicBezTo>
                  <a:cubicBezTo>
                    <a:pt x="1735" y="163"/>
                    <a:pt x="1737" y="163"/>
                    <a:pt x="1739" y="161"/>
                  </a:cubicBezTo>
                  <a:cubicBezTo>
                    <a:pt x="1751" y="149"/>
                    <a:pt x="1691" y="101"/>
                    <a:pt x="1560" y="54"/>
                  </a:cubicBezTo>
                  <a:cubicBezTo>
                    <a:pt x="1456" y="19"/>
                    <a:pt x="1348" y="1"/>
                    <a:pt x="1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52;p38">
              <a:extLst>
                <a:ext uri="{FF2B5EF4-FFF2-40B4-BE49-F238E27FC236}">
                  <a16:creationId xmlns:a16="http://schemas.microsoft.com/office/drawing/2014/main" id="{8F3085AA-2A84-44DD-B23E-580A162207F9}"/>
                </a:ext>
              </a:extLst>
            </p:cNvPr>
            <p:cNvSpPr/>
            <p:nvPr/>
          </p:nvSpPr>
          <p:spPr>
            <a:xfrm flipH="1">
              <a:off x="6053203" y="2654213"/>
              <a:ext cx="2581503" cy="816752"/>
            </a:xfrm>
            <a:custGeom>
              <a:avLst/>
              <a:gdLst/>
              <a:ahLst/>
              <a:cxnLst/>
              <a:rect l="l" t="t" r="r" b="b"/>
              <a:pathLst>
                <a:path w="67367" h="21314" extrusionOk="0">
                  <a:moveTo>
                    <a:pt x="32326" y="0"/>
                  </a:moveTo>
                  <a:cubicBezTo>
                    <a:pt x="31433" y="12"/>
                    <a:pt x="30112" y="36"/>
                    <a:pt x="28421" y="108"/>
                  </a:cubicBezTo>
                  <a:cubicBezTo>
                    <a:pt x="26718" y="191"/>
                    <a:pt x="24647" y="334"/>
                    <a:pt x="22253" y="608"/>
                  </a:cubicBezTo>
                  <a:cubicBezTo>
                    <a:pt x="21051" y="739"/>
                    <a:pt x="19777" y="917"/>
                    <a:pt x="18420" y="1132"/>
                  </a:cubicBezTo>
                  <a:cubicBezTo>
                    <a:pt x="17074" y="1334"/>
                    <a:pt x="15645" y="1608"/>
                    <a:pt x="14169" y="1941"/>
                  </a:cubicBezTo>
                  <a:cubicBezTo>
                    <a:pt x="12681" y="2275"/>
                    <a:pt x="11145" y="2679"/>
                    <a:pt x="9561" y="3191"/>
                  </a:cubicBezTo>
                  <a:cubicBezTo>
                    <a:pt x="7918" y="3703"/>
                    <a:pt x="6323" y="4358"/>
                    <a:pt x="4787" y="5156"/>
                  </a:cubicBezTo>
                  <a:cubicBezTo>
                    <a:pt x="3977" y="5573"/>
                    <a:pt x="3215" y="6061"/>
                    <a:pt x="2489" y="6620"/>
                  </a:cubicBezTo>
                  <a:cubicBezTo>
                    <a:pt x="1727" y="7180"/>
                    <a:pt x="1084" y="7882"/>
                    <a:pt x="584" y="8692"/>
                  </a:cubicBezTo>
                  <a:cubicBezTo>
                    <a:pt x="536" y="8799"/>
                    <a:pt x="465" y="8894"/>
                    <a:pt x="417" y="9002"/>
                  </a:cubicBezTo>
                  <a:lnTo>
                    <a:pt x="274" y="9347"/>
                  </a:lnTo>
                  <a:lnTo>
                    <a:pt x="215" y="9514"/>
                  </a:lnTo>
                  <a:cubicBezTo>
                    <a:pt x="191" y="9573"/>
                    <a:pt x="179" y="9633"/>
                    <a:pt x="167" y="9692"/>
                  </a:cubicBezTo>
                  <a:lnTo>
                    <a:pt x="84" y="10049"/>
                  </a:lnTo>
                  <a:cubicBezTo>
                    <a:pt x="1" y="10537"/>
                    <a:pt x="24" y="11038"/>
                    <a:pt x="144" y="11514"/>
                  </a:cubicBezTo>
                  <a:cubicBezTo>
                    <a:pt x="382" y="12478"/>
                    <a:pt x="1025" y="13312"/>
                    <a:pt x="1739" y="14002"/>
                  </a:cubicBezTo>
                  <a:cubicBezTo>
                    <a:pt x="3215" y="15395"/>
                    <a:pt x="5085" y="16348"/>
                    <a:pt x="7025" y="17157"/>
                  </a:cubicBezTo>
                  <a:cubicBezTo>
                    <a:pt x="9014" y="17955"/>
                    <a:pt x="11073" y="18610"/>
                    <a:pt x="13157" y="19098"/>
                  </a:cubicBezTo>
                  <a:cubicBezTo>
                    <a:pt x="17550" y="20134"/>
                    <a:pt x="22027" y="20789"/>
                    <a:pt x="26528" y="21074"/>
                  </a:cubicBezTo>
                  <a:cubicBezTo>
                    <a:pt x="28918" y="21233"/>
                    <a:pt x="31313" y="21313"/>
                    <a:pt x="33708" y="21313"/>
                  </a:cubicBezTo>
                  <a:cubicBezTo>
                    <a:pt x="35822" y="21313"/>
                    <a:pt x="37938" y="21250"/>
                    <a:pt x="40053" y="21122"/>
                  </a:cubicBezTo>
                  <a:cubicBezTo>
                    <a:pt x="44244" y="20884"/>
                    <a:pt x="48423" y="20348"/>
                    <a:pt x="52531" y="19491"/>
                  </a:cubicBezTo>
                  <a:cubicBezTo>
                    <a:pt x="54448" y="19086"/>
                    <a:pt x="56341" y="18574"/>
                    <a:pt x="58198" y="17955"/>
                  </a:cubicBezTo>
                  <a:cubicBezTo>
                    <a:pt x="59961" y="17384"/>
                    <a:pt x="61651" y="16645"/>
                    <a:pt x="63270" y="15741"/>
                  </a:cubicBezTo>
                  <a:cubicBezTo>
                    <a:pt x="64032" y="15300"/>
                    <a:pt x="64747" y="14788"/>
                    <a:pt x="65414" y="14205"/>
                  </a:cubicBezTo>
                  <a:cubicBezTo>
                    <a:pt x="66068" y="13657"/>
                    <a:pt x="66604" y="12978"/>
                    <a:pt x="66973" y="12216"/>
                  </a:cubicBezTo>
                  <a:lnTo>
                    <a:pt x="67092" y="11919"/>
                  </a:lnTo>
                  <a:cubicBezTo>
                    <a:pt x="67140" y="11823"/>
                    <a:pt x="67176" y="11728"/>
                    <a:pt x="67200" y="11621"/>
                  </a:cubicBezTo>
                  <a:lnTo>
                    <a:pt x="67271" y="11323"/>
                  </a:lnTo>
                  <a:cubicBezTo>
                    <a:pt x="67283" y="11276"/>
                    <a:pt x="67307" y="11228"/>
                    <a:pt x="67307" y="11169"/>
                  </a:cubicBezTo>
                  <a:lnTo>
                    <a:pt x="67319" y="11014"/>
                  </a:lnTo>
                  <a:cubicBezTo>
                    <a:pt x="67366" y="10609"/>
                    <a:pt x="67330" y="10204"/>
                    <a:pt x="67223" y="9811"/>
                  </a:cubicBezTo>
                  <a:cubicBezTo>
                    <a:pt x="67104" y="9430"/>
                    <a:pt x="66926" y="9061"/>
                    <a:pt x="66711" y="8740"/>
                  </a:cubicBezTo>
                  <a:cubicBezTo>
                    <a:pt x="66497" y="8418"/>
                    <a:pt x="66247" y="8109"/>
                    <a:pt x="65973" y="7835"/>
                  </a:cubicBezTo>
                  <a:cubicBezTo>
                    <a:pt x="65449" y="7311"/>
                    <a:pt x="64878" y="6835"/>
                    <a:pt x="64259" y="6430"/>
                  </a:cubicBezTo>
                  <a:cubicBezTo>
                    <a:pt x="63675" y="6025"/>
                    <a:pt x="63068" y="5668"/>
                    <a:pt x="62437" y="5346"/>
                  </a:cubicBezTo>
                  <a:cubicBezTo>
                    <a:pt x="61294" y="4751"/>
                    <a:pt x="60115" y="4227"/>
                    <a:pt x="58913" y="3787"/>
                  </a:cubicBezTo>
                  <a:cubicBezTo>
                    <a:pt x="56972" y="3072"/>
                    <a:pt x="54996" y="2465"/>
                    <a:pt x="52995" y="1977"/>
                  </a:cubicBezTo>
                  <a:cubicBezTo>
                    <a:pt x="51340" y="1572"/>
                    <a:pt x="50043" y="1334"/>
                    <a:pt x="49162" y="1167"/>
                  </a:cubicBezTo>
                  <a:cubicBezTo>
                    <a:pt x="48293" y="1001"/>
                    <a:pt x="47816" y="929"/>
                    <a:pt x="47816" y="929"/>
                  </a:cubicBezTo>
                  <a:lnTo>
                    <a:pt x="47816" y="929"/>
                  </a:lnTo>
                  <a:lnTo>
                    <a:pt x="48161" y="1001"/>
                  </a:lnTo>
                  <a:cubicBezTo>
                    <a:pt x="48388" y="1036"/>
                    <a:pt x="48721" y="1096"/>
                    <a:pt x="49162" y="1179"/>
                  </a:cubicBezTo>
                  <a:cubicBezTo>
                    <a:pt x="50043" y="1346"/>
                    <a:pt x="51328" y="1608"/>
                    <a:pt x="52983" y="2025"/>
                  </a:cubicBezTo>
                  <a:cubicBezTo>
                    <a:pt x="54984" y="2513"/>
                    <a:pt x="56948" y="3120"/>
                    <a:pt x="58889" y="3846"/>
                  </a:cubicBezTo>
                  <a:cubicBezTo>
                    <a:pt x="60091" y="4287"/>
                    <a:pt x="61270" y="4811"/>
                    <a:pt x="62401" y="5418"/>
                  </a:cubicBezTo>
                  <a:cubicBezTo>
                    <a:pt x="63032" y="5739"/>
                    <a:pt x="63628" y="6096"/>
                    <a:pt x="64211" y="6489"/>
                  </a:cubicBezTo>
                  <a:cubicBezTo>
                    <a:pt x="64830" y="6894"/>
                    <a:pt x="65402" y="7359"/>
                    <a:pt x="65914" y="7882"/>
                  </a:cubicBezTo>
                  <a:cubicBezTo>
                    <a:pt x="66187" y="8156"/>
                    <a:pt x="66426" y="8454"/>
                    <a:pt x="66640" y="8775"/>
                  </a:cubicBezTo>
                  <a:cubicBezTo>
                    <a:pt x="66854" y="9097"/>
                    <a:pt x="67021" y="9454"/>
                    <a:pt x="67128" y="9823"/>
                  </a:cubicBezTo>
                  <a:cubicBezTo>
                    <a:pt x="67235" y="10204"/>
                    <a:pt x="67271" y="10597"/>
                    <a:pt x="67223" y="10990"/>
                  </a:cubicBezTo>
                  <a:lnTo>
                    <a:pt x="67223" y="11133"/>
                  </a:lnTo>
                  <a:cubicBezTo>
                    <a:pt x="67211" y="11192"/>
                    <a:pt x="67200" y="11240"/>
                    <a:pt x="67188" y="11288"/>
                  </a:cubicBezTo>
                  <a:lnTo>
                    <a:pt x="67116" y="11573"/>
                  </a:lnTo>
                  <a:cubicBezTo>
                    <a:pt x="67092" y="11680"/>
                    <a:pt x="67057" y="11776"/>
                    <a:pt x="67021" y="11871"/>
                  </a:cubicBezTo>
                  <a:lnTo>
                    <a:pt x="66902" y="12145"/>
                  </a:lnTo>
                  <a:cubicBezTo>
                    <a:pt x="66521" y="12907"/>
                    <a:pt x="65997" y="13574"/>
                    <a:pt x="65354" y="14121"/>
                  </a:cubicBezTo>
                  <a:cubicBezTo>
                    <a:pt x="64699" y="14681"/>
                    <a:pt x="63985" y="15193"/>
                    <a:pt x="63223" y="15633"/>
                  </a:cubicBezTo>
                  <a:cubicBezTo>
                    <a:pt x="61615" y="16526"/>
                    <a:pt x="59925" y="17265"/>
                    <a:pt x="58175" y="17836"/>
                  </a:cubicBezTo>
                  <a:cubicBezTo>
                    <a:pt x="56317" y="18443"/>
                    <a:pt x="54424" y="18955"/>
                    <a:pt x="52519" y="19360"/>
                  </a:cubicBezTo>
                  <a:cubicBezTo>
                    <a:pt x="48411" y="20205"/>
                    <a:pt x="44244" y="20753"/>
                    <a:pt x="40053" y="20991"/>
                  </a:cubicBezTo>
                  <a:cubicBezTo>
                    <a:pt x="37944" y="21114"/>
                    <a:pt x="35832" y="21177"/>
                    <a:pt x="33719" y="21177"/>
                  </a:cubicBezTo>
                  <a:cubicBezTo>
                    <a:pt x="31325" y="21177"/>
                    <a:pt x="28931" y="21096"/>
                    <a:pt x="26540" y="20932"/>
                  </a:cubicBezTo>
                  <a:cubicBezTo>
                    <a:pt x="22051" y="20658"/>
                    <a:pt x="17586" y="20003"/>
                    <a:pt x="13193" y="18967"/>
                  </a:cubicBezTo>
                  <a:cubicBezTo>
                    <a:pt x="11109" y="18479"/>
                    <a:pt x="9061" y="17836"/>
                    <a:pt x="7073" y="17038"/>
                  </a:cubicBezTo>
                  <a:cubicBezTo>
                    <a:pt x="5144" y="16241"/>
                    <a:pt x="3287" y="15288"/>
                    <a:pt x="1834" y="13907"/>
                  </a:cubicBezTo>
                  <a:cubicBezTo>
                    <a:pt x="1108" y="13228"/>
                    <a:pt x="501" y="12419"/>
                    <a:pt x="263" y="11466"/>
                  </a:cubicBezTo>
                  <a:cubicBezTo>
                    <a:pt x="144" y="11002"/>
                    <a:pt x="120" y="10526"/>
                    <a:pt x="191" y="10049"/>
                  </a:cubicBezTo>
                  <a:lnTo>
                    <a:pt x="274" y="9704"/>
                  </a:lnTo>
                  <a:cubicBezTo>
                    <a:pt x="286" y="9645"/>
                    <a:pt x="298" y="9585"/>
                    <a:pt x="322" y="9525"/>
                  </a:cubicBezTo>
                  <a:lnTo>
                    <a:pt x="382" y="9371"/>
                  </a:lnTo>
                  <a:lnTo>
                    <a:pt x="513" y="9037"/>
                  </a:lnTo>
                  <a:cubicBezTo>
                    <a:pt x="572" y="8930"/>
                    <a:pt x="632" y="8835"/>
                    <a:pt x="691" y="8728"/>
                  </a:cubicBezTo>
                  <a:cubicBezTo>
                    <a:pt x="1179" y="7942"/>
                    <a:pt x="1810" y="7239"/>
                    <a:pt x="2549" y="6692"/>
                  </a:cubicBezTo>
                  <a:cubicBezTo>
                    <a:pt x="3263" y="6132"/>
                    <a:pt x="4037" y="5644"/>
                    <a:pt x="4835" y="5227"/>
                  </a:cubicBezTo>
                  <a:cubicBezTo>
                    <a:pt x="6359" y="4441"/>
                    <a:pt x="7954" y="3787"/>
                    <a:pt x="9597" y="3263"/>
                  </a:cubicBezTo>
                  <a:cubicBezTo>
                    <a:pt x="11157" y="2751"/>
                    <a:pt x="12705" y="2346"/>
                    <a:pt x="14193" y="2013"/>
                  </a:cubicBezTo>
                  <a:cubicBezTo>
                    <a:pt x="15669" y="1667"/>
                    <a:pt x="17086" y="1417"/>
                    <a:pt x="18432" y="1191"/>
                  </a:cubicBezTo>
                  <a:cubicBezTo>
                    <a:pt x="19789" y="965"/>
                    <a:pt x="21063" y="798"/>
                    <a:pt x="22253" y="655"/>
                  </a:cubicBezTo>
                  <a:cubicBezTo>
                    <a:pt x="24658" y="381"/>
                    <a:pt x="26730" y="227"/>
                    <a:pt x="28421" y="143"/>
                  </a:cubicBezTo>
                  <a:cubicBezTo>
                    <a:pt x="30112" y="60"/>
                    <a:pt x="31433" y="24"/>
                    <a:pt x="32326" y="12"/>
                  </a:cubicBezTo>
                  <a:lnTo>
                    <a:pt x="33338"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53;p38">
              <a:extLst>
                <a:ext uri="{FF2B5EF4-FFF2-40B4-BE49-F238E27FC236}">
                  <a16:creationId xmlns:a16="http://schemas.microsoft.com/office/drawing/2014/main" id="{F8BE8EE0-7C7E-43DF-8B2A-8288FF12C7D6}"/>
                </a:ext>
              </a:extLst>
            </p:cNvPr>
            <p:cNvSpPr/>
            <p:nvPr/>
          </p:nvSpPr>
          <p:spPr>
            <a:xfrm flipH="1">
              <a:off x="5790875" y="1913672"/>
              <a:ext cx="3040041" cy="960797"/>
            </a:xfrm>
            <a:custGeom>
              <a:avLst/>
              <a:gdLst/>
              <a:ahLst/>
              <a:cxnLst/>
              <a:rect l="l" t="t" r="r" b="b"/>
              <a:pathLst>
                <a:path w="79333" h="25073" extrusionOk="0">
                  <a:moveTo>
                    <a:pt x="39708" y="1"/>
                  </a:moveTo>
                  <a:lnTo>
                    <a:pt x="40101" y="13"/>
                  </a:lnTo>
                  <a:lnTo>
                    <a:pt x="41268" y="36"/>
                  </a:lnTo>
                  <a:cubicBezTo>
                    <a:pt x="42304" y="72"/>
                    <a:pt x="43816" y="72"/>
                    <a:pt x="45780" y="167"/>
                  </a:cubicBezTo>
                  <a:cubicBezTo>
                    <a:pt x="51305" y="429"/>
                    <a:pt x="56806" y="1120"/>
                    <a:pt x="62223" y="2263"/>
                  </a:cubicBezTo>
                  <a:cubicBezTo>
                    <a:pt x="63926" y="2644"/>
                    <a:pt x="65712" y="3096"/>
                    <a:pt x="67533" y="3668"/>
                  </a:cubicBezTo>
                  <a:cubicBezTo>
                    <a:pt x="69426" y="4239"/>
                    <a:pt x="71284" y="4966"/>
                    <a:pt x="73070" y="5835"/>
                  </a:cubicBezTo>
                  <a:cubicBezTo>
                    <a:pt x="74010" y="6299"/>
                    <a:pt x="74915" y="6823"/>
                    <a:pt x="75772" y="7418"/>
                  </a:cubicBezTo>
                  <a:cubicBezTo>
                    <a:pt x="76665" y="8025"/>
                    <a:pt x="77463" y="8764"/>
                    <a:pt x="78130" y="9597"/>
                  </a:cubicBezTo>
                  <a:cubicBezTo>
                    <a:pt x="78463" y="10038"/>
                    <a:pt x="78737" y="10514"/>
                    <a:pt x="78939" y="11026"/>
                  </a:cubicBezTo>
                  <a:cubicBezTo>
                    <a:pt x="78987" y="11157"/>
                    <a:pt x="79035" y="11288"/>
                    <a:pt x="79070" y="11419"/>
                  </a:cubicBezTo>
                  <a:lnTo>
                    <a:pt x="79154" y="11824"/>
                  </a:lnTo>
                  <a:cubicBezTo>
                    <a:pt x="79178" y="11955"/>
                    <a:pt x="79201" y="12097"/>
                    <a:pt x="79201" y="12240"/>
                  </a:cubicBezTo>
                  <a:cubicBezTo>
                    <a:pt x="79213" y="12371"/>
                    <a:pt x="79225" y="12514"/>
                    <a:pt x="79213" y="12657"/>
                  </a:cubicBezTo>
                  <a:cubicBezTo>
                    <a:pt x="79178" y="13776"/>
                    <a:pt x="78642" y="14836"/>
                    <a:pt x="77892" y="15705"/>
                  </a:cubicBezTo>
                  <a:cubicBezTo>
                    <a:pt x="77118" y="16586"/>
                    <a:pt x="76225" y="17336"/>
                    <a:pt x="75225" y="17955"/>
                  </a:cubicBezTo>
                  <a:cubicBezTo>
                    <a:pt x="74225" y="18586"/>
                    <a:pt x="73177" y="19158"/>
                    <a:pt x="72081" y="19634"/>
                  </a:cubicBezTo>
                  <a:cubicBezTo>
                    <a:pt x="69819" y="20622"/>
                    <a:pt x="67474" y="21420"/>
                    <a:pt x="65081" y="22039"/>
                  </a:cubicBezTo>
                  <a:cubicBezTo>
                    <a:pt x="60211" y="23313"/>
                    <a:pt x="55020" y="24099"/>
                    <a:pt x="49698" y="24539"/>
                  </a:cubicBezTo>
                  <a:cubicBezTo>
                    <a:pt x="46341" y="24809"/>
                    <a:pt x="42969" y="24945"/>
                    <a:pt x="39595" y="24945"/>
                  </a:cubicBezTo>
                  <a:cubicBezTo>
                    <a:pt x="37763" y="24945"/>
                    <a:pt x="35931" y="24905"/>
                    <a:pt x="34100" y="24825"/>
                  </a:cubicBezTo>
                  <a:cubicBezTo>
                    <a:pt x="29255" y="24623"/>
                    <a:pt x="24433" y="24087"/>
                    <a:pt x="19670" y="23230"/>
                  </a:cubicBezTo>
                  <a:cubicBezTo>
                    <a:pt x="15122" y="22372"/>
                    <a:pt x="10848" y="21229"/>
                    <a:pt x="7097" y="19527"/>
                  </a:cubicBezTo>
                  <a:cubicBezTo>
                    <a:pt x="5228" y="18670"/>
                    <a:pt x="3478" y="17670"/>
                    <a:pt x="2108" y="16348"/>
                  </a:cubicBezTo>
                  <a:cubicBezTo>
                    <a:pt x="1418" y="15717"/>
                    <a:pt x="870" y="14943"/>
                    <a:pt x="489" y="14086"/>
                  </a:cubicBezTo>
                  <a:cubicBezTo>
                    <a:pt x="144" y="13264"/>
                    <a:pt x="72" y="12347"/>
                    <a:pt x="299" y="11478"/>
                  </a:cubicBezTo>
                  <a:cubicBezTo>
                    <a:pt x="525" y="10657"/>
                    <a:pt x="942" y="9907"/>
                    <a:pt x="1513" y="9264"/>
                  </a:cubicBezTo>
                  <a:cubicBezTo>
                    <a:pt x="2037" y="8656"/>
                    <a:pt x="2632" y="8109"/>
                    <a:pt x="3287" y="7633"/>
                  </a:cubicBezTo>
                  <a:cubicBezTo>
                    <a:pt x="3906" y="7180"/>
                    <a:pt x="4549" y="6775"/>
                    <a:pt x="5216" y="6394"/>
                  </a:cubicBezTo>
                  <a:cubicBezTo>
                    <a:pt x="5871" y="6037"/>
                    <a:pt x="6514" y="5716"/>
                    <a:pt x="7145" y="5430"/>
                  </a:cubicBezTo>
                  <a:cubicBezTo>
                    <a:pt x="9312" y="4454"/>
                    <a:pt x="11562" y="3656"/>
                    <a:pt x="13860" y="3049"/>
                  </a:cubicBezTo>
                  <a:cubicBezTo>
                    <a:pt x="15741" y="2525"/>
                    <a:pt x="17229" y="2203"/>
                    <a:pt x="18241" y="2001"/>
                  </a:cubicBezTo>
                  <a:cubicBezTo>
                    <a:pt x="18741" y="1894"/>
                    <a:pt x="19134" y="1810"/>
                    <a:pt x="19396" y="1763"/>
                  </a:cubicBezTo>
                  <a:cubicBezTo>
                    <a:pt x="19646" y="1715"/>
                    <a:pt x="19777" y="1679"/>
                    <a:pt x="19777" y="1679"/>
                  </a:cubicBezTo>
                  <a:lnTo>
                    <a:pt x="19777" y="1679"/>
                  </a:lnTo>
                  <a:cubicBezTo>
                    <a:pt x="19777" y="1679"/>
                    <a:pt x="19265" y="1763"/>
                    <a:pt x="18253" y="1965"/>
                  </a:cubicBezTo>
                  <a:cubicBezTo>
                    <a:pt x="17241" y="2168"/>
                    <a:pt x="15753" y="2489"/>
                    <a:pt x="13860" y="3001"/>
                  </a:cubicBezTo>
                  <a:cubicBezTo>
                    <a:pt x="11562" y="3596"/>
                    <a:pt x="9300" y="4394"/>
                    <a:pt x="7121" y="5358"/>
                  </a:cubicBezTo>
                  <a:cubicBezTo>
                    <a:pt x="6490" y="5644"/>
                    <a:pt x="5847" y="5966"/>
                    <a:pt x="5192" y="6323"/>
                  </a:cubicBezTo>
                  <a:cubicBezTo>
                    <a:pt x="4525" y="6704"/>
                    <a:pt x="3870" y="7109"/>
                    <a:pt x="3251" y="7561"/>
                  </a:cubicBezTo>
                  <a:cubicBezTo>
                    <a:pt x="2597" y="8049"/>
                    <a:pt x="1989" y="8597"/>
                    <a:pt x="1454" y="9216"/>
                  </a:cubicBezTo>
                  <a:cubicBezTo>
                    <a:pt x="882" y="9859"/>
                    <a:pt x="465" y="10633"/>
                    <a:pt x="227" y="11454"/>
                  </a:cubicBezTo>
                  <a:cubicBezTo>
                    <a:pt x="1" y="12347"/>
                    <a:pt x="60" y="13276"/>
                    <a:pt x="418" y="14121"/>
                  </a:cubicBezTo>
                  <a:cubicBezTo>
                    <a:pt x="799" y="14991"/>
                    <a:pt x="1346" y="15765"/>
                    <a:pt x="2049" y="16407"/>
                  </a:cubicBezTo>
                  <a:cubicBezTo>
                    <a:pt x="3442" y="17741"/>
                    <a:pt x="5192" y="18753"/>
                    <a:pt x="7061" y="19622"/>
                  </a:cubicBezTo>
                  <a:cubicBezTo>
                    <a:pt x="10812" y="21337"/>
                    <a:pt x="15110" y="22492"/>
                    <a:pt x="19658" y="23349"/>
                  </a:cubicBezTo>
                  <a:cubicBezTo>
                    <a:pt x="24433" y="24206"/>
                    <a:pt x="29255" y="24742"/>
                    <a:pt x="34100" y="24944"/>
                  </a:cubicBezTo>
                  <a:cubicBezTo>
                    <a:pt x="35971" y="25030"/>
                    <a:pt x="37841" y="25072"/>
                    <a:pt x="39711" y="25072"/>
                  </a:cubicBezTo>
                  <a:cubicBezTo>
                    <a:pt x="43042" y="25072"/>
                    <a:pt x="46372" y="24937"/>
                    <a:pt x="49698" y="24670"/>
                  </a:cubicBezTo>
                  <a:cubicBezTo>
                    <a:pt x="55032" y="24230"/>
                    <a:pt x="60211" y="23444"/>
                    <a:pt x="65092" y="22158"/>
                  </a:cubicBezTo>
                  <a:cubicBezTo>
                    <a:pt x="67497" y="21539"/>
                    <a:pt x="69843" y="20741"/>
                    <a:pt x="72117" y="19741"/>
                  </a:cubicBezTo>
                  <a:cubicBezTo>
                    <a:pt x="73224" y="19253"/>
                    <a:pt x="74284" y="18693"/>
                    <a:pt x="75296" y="18039"/>
                  </a:cubicBezTo>
                  <a:cubicBezTo>
                    <a:pt x="76296" y="17419"/>
                    <a:pt x="77201" y="16657"/>
                    <a:pt x="77987" y="15776"/>
                  </a:cubicBezTo>
                  <a:cubicBezTo>
                    <a:pt x="78368" y="15336"/>
                    <a:pt x="78677" y="14836"/>
                    <a:pt x="78916" y="14312"/>
                  </a:cubicBezTo>
                  <a:cubicBezTo>
                    <a:pt x="79166" y="13788"/>
                    <a:pt x="79297" y="13228"/>
                    <a:pt x="79320" y="12645"/>
                  </a:cubicBezTo>
                  <a:cubicBezTo>
                    <a:pt x="79332" y="12502"/>
                    <a:pt x="79320" y="12359"/>
                    <a:pt x="79308" y="12216"/>
                  </a:cubicBezTo>
                  <a:cubicBezTo>
                    <a:pt x="79308" y="12074"/>
                    <a:pt x="79285" y="11943"/>
                    <a:pt x="79261" y="11800"/>
                  </a:cubicBezTo>
                  <a:lnTo>
                    <a:pt x="79166" y="11383"/>
                  </a:lnTo>
                  <a:cubicBezTo>
                    <a:pt x="79130" y="11240"/>
                    <a:pt x="79094" y="11109"/>
                    <a:pt x="79035" y="10978"/>
                  </a:cubicBezTo>
                  <a:cubicBezTo>
                    <a:pt x="78832" y="10466"/>
                    <a:pt x="78558" y="9966"/>
                    <a:pt x="78213" y="9526"/>
                  </a:cubicBezTo>
                  <a:cubicBezTo>
                    <a:pt x="77534" y="8680"/>
                    <a:pt x="76737" y="7942"/>
                    <a:pt x="75832" y="7323"/>
                  </a:cubicBezTo>
                  <a:cubicBezTo>
                    <a:pt x="74963" y="6740"/>
                    <a:pt x="74058" y="6216"/>
                    <a:pt x="73117" y="5751"/>
                  </a:cubicBezTo>
                  <a:cubicBezTo>
                    <a:pt x="71319" y="4894"/>
                    <a:pt x="69462" y="4156"/>
                    <a:pt x="67557" y="3584"/>
                  </a:cubicBezTo>
                  <a:cubicBezTo>
                    <a:pt x="65723" y="3013"/>
                    <a:pt x="63949" y="2561"/>
                    <a:pt x="62235" y="2180"/>
                  </a:cubicBezTo>
                  <a:cubicBezTo>
                    <a:pt x="56818" y="1048"/>
                    <a:pt x="51317" y="358"/>
                    <a:pt x="45780" y="120"/>
                  </a:cubicBezTo>
                  <a:cubicBezTo>
                    <a:pt x="43828" y="24"/>
                    <a:pt x="42304" y="36"/>
                    <a:pt x="41268" y="13"/>
                  </a:cubicBezTo>
                  <a:lnTo>
                    <a:pt x="40101"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54;p38">
              <a:extLst>
                <a:ext uri="{FF2B5EF4-FFF2-40B4-BE49-F238E27FC236}">
                  <a16:creationId xmlns:a16="http://schemas.microsoft.com/office/drawing/2014/main" id="{51F58421-BD75-4E34-B9DB-6D49B1344CF2}"/>
                </a:ext>
              </a:extLst>
            </p:cNvPr>
            <p:cNvSpPr/>
            <p:nvPr/>
          </p:nvSpPr>
          <p:spPr>
            <a:xfrm flipH="1">
              <a:off x="6240269" y="3294427"/>
              <a:ext cx="2157186" cy="682556"/>
            </a:xfrm>
            <a:custGeom>
              <a:avLst/>
              <a:gdLst/>
              <a:ahLst/>
              <a:cxnLst/>
              <a:rect l="l" t="t" r="r" b="b"/>
              <a:pathLst>
                <a:path w="56294" h="17812" extrusionOk="0">
                  <a:moveTo>
                    <a:pt x="26947" y="0"/>
                  </a:moveTo>
                  <a:cubicBezTo>
                    <a:pt x="25599" y="0"/>
                    <a:pt x="24885" y="11"/>
                    <a:pt x="24885" y="11"/>
                  </a:cubicBezTo>
                  <a:lnTo>
                    <a:pt x="29433" y="35"/>
                  </a:lnTo>
                  <a:cubicBezTo>
                    <a:pt x="33565" y="94"/>
                    <a:pt x="37684" y="475"/>
                    <a:pt x="41768" y="1166"/>
                  </a:cubicBezTo>
                  <a:cubicBezTo>
                    <a:pt x="43054" y="1392"/>
                    <a:pt x="44399" y="1678"/>
                    <a:pt x="45780" y="2035"/>
                  </a:cubicBezTo>
                  <a:cubicBezTo>
                    <a:pt x="47221" y="2392"/>
                    <a:pt x="48638" y="2844"/>
                    <a:pt x="50019" y="3392"/>
                  </a:cubicBezTo>
                  <a:cubicBezTo>
                    <a:pt x="51436" y="3964"/>
                    <a:pt x="52900" y="4642"/>
                    <a:pt x="54186" y="5666"/>
                  </a:cubicBezTo>
                  <a:cubicBezTo>
                    <a:pt x="54841" y="6166"/>
                    <a:pt x="55389" y="6797"/>
                    <a:pt x="55782" y="7524"/>
                  </a:cubicBezTo>
                  <a:cubicBezTo>
                    <a:pt x="56175" y="8298"/>
                    <a:pt x="56210" y="9191"/>
                    <a:pt x="55889" y="9988"/>
                  </a:cubicBezTo>
                  <a:cubicBezTo>
                    <a:pt x="55722" y="10381"/>
                    <a:pt x="55496" y="10762"/>
                    <a:pt x="55222" y="11096"/>
                  </a:cubicBezTo>
                  <a:cubicBezTo>
                    <a:pt x="55079" y="11250"/>
                    <a:pt x="54948" y="11429"/>
                    <a:pt x="54782" y="11572"/>
                  </a:cubicBezTo>
                  <a:cubicBezTo>
                    <a:pt x="54615" y="11715"/>
                    <a:pt x="54460" y="11881"/>
                    <a:pt x="54293" y="12012"/>
                  </a:cubicBezTo>
                  <a:cubicBezTo>
                    <a:pt x="53591" y="12572"/>
                    <a:pt x="52841" y="13060"/>
                    <a:pt x="52043" y="13465"/>
                  </a:cubicBezTo>
                  <a:cubicBezTo>
                    <a:pt x="50388" y="14286"/>
                    <a:pt x="48650" y="14941"/>
                    <a:pt x="46876" y="15429"/>
                  </a:cubicBezTo>
                  <a:cubicBezTo>
                    <a:pt x="43244" y="16453"/>
                    <a:pt x="39375" y="17061"/>
                    <a:pt x="35398" y="17406"/>
                  </a:cubicBezTo>
                  <a:cubicBezTo>
                    <a:pt x="32977" y="17614"/>
                    <a:pt x="30546" y="17716"/>
                    <a:pt x="28115" y="17716"/>
                  </a:cubicBezTo>
                  <a:cubicBezTo>
                    <a:pt x="26661" y="17716"/>
                    <a:pt x="25207" y="17680"/>
                    <a:pt x="23754" y="17608"/>
                  </a:cubicBezTo>
                  <a:cubicBezTo>
                    <a:pt x="20134" y="17453"/>
                    <a:pt x="16539" y="17025"/>
                    <a:pt x="12991" y="16322"/>
                  </a:cubicBezTo>
                  <a:cubicBezTo>
                    <a:pt x="11336" y="16001"/>
                    <a:pt x="9704" y="15584"/>
                    <a:pt x="8097" y="15072"/>
                  </a:cubicBezTo>
                  <a:cubicBezTo>
                    <a:pt x="6573" y="14608"/>
                    <a:pt x="5109" y="13989"/>
                    <a:pt x="3704" y="13239"/>
                  </a:cubicBezTo>
                  <a:cubicBezTo>
                    <a:pt x="3037" y="12881"/>
                    <a:pt x="2418" y="12465"/>
                    <a:pt x="1834" y="11977"/>
                  </a:cubicBezTo>
                  <a:cubicBezTo>
                    <a:pt x="1263" y="11524"/>
                    <a:pt x="787" y="10965"/>
                    <a:pt x="430" y="10334"/>
                  </a:cubicBezTo>
                  <a:lnTo>
                    <a:pt x="370" y="10226"/>
                  </a:lnTo>
                  <a:lnTo>
                    <a:pt x="322" y="10095"/>
                  </a:lnTo>
                  <a:lnTo>
                    <a:pt x="227" y="9857"/>
                  </a:lnTo>
                  <a:cubicBezTo>
                    <a:pt x="168" y="9691"/>
                    <a:pt x="120" y="9524"/>
                    <a:pt x="84" y="9345"/>
                  </a:cubicBezTo>
                  <a:cubicBezTo>
                    <a:pt x="72" y="9179"/>
                    <a:pt x="49" y="9000"/>
                    <a:pt x="49" y="8833"/>
                  </a:cubicBezTo>
                  <a:lnTo>
                    <a:pt x="60" y="8583"/>
                  </a:lnTo>
                  <a:cubicBezTo>
                    <a:pt x="72" y="8488"/>
                    <a:pt x="96" y="8405"/>
                    <a:pt x="108" y="8321"/>
                  </a:cubicBezTo>
                  <a:cubicBezTo>
                    <a:pt x="168" y="8000"/>
                    <a:pt x="287" y="7678"/>
                    <a:pt x="453" y="7393"/>
                  </a:cubicBezTo>
                  <a:cubicBezTo>
                    <a:pt x="608" y="7107"/>
                    <a:pt x="799" y="6833"/>
                    <a:pt x="1013" y="6583"/>
                  </a:cubicBezTo>
                  <a:cubicBezTo>
                    <a:pt x="1442" y="6107"/>
                    <a:pt x="1918" y="5678"/>
                    <a:pt x="2442" y="5321"/>
                  </a:cubicBezTo>
                  <a:cubicBezTo>
                    <a:pt x="2930" y="4964"/>
                    <a:pt x="3454" y="4654"/>
                    <a:pt x="3989" y="4368"/>
                  </a:cubicBezTo>
                  <a:cubicBezTo>
                    <a:pt x="4966" y="3857"/>
                    <a:pt x="5990" y="3416"/>
                    <a:pt x="7037" y="3047"/>
                  </a:cubicBezTo>
                  <a:cubicBezTo>
                    <a:pt x="8716" y="2452"/>
                    <a:pt x="10419" y="1975"/>
                    <a:pt x="12157" y="1594"/>
                  </a:cubicBezTo>
                  <a:cubicBezTo>
                    <a:pt x="13586" y="1285"/>
                    <a:pt x="14705" y="1094"/>
                    <a:pt x="15467" y="975"/>
                  </a:cubicBezTo>
                  <a:lnTo>
                    <a:pt x="16634" y="785"/>
                  </a:lnTo>
                  <a:lnTo>
                    <a:pt x="16634" y="785"/>
                  </a:lnTo>
                  <a:cubicBezTo>
                    <a:pt x="16634" y="785"/>
                    <a:pt x="16217" y="844"/>
                    <a:pt x="15467" y="963"/>
                  </a:cubicBezTo>
                  <a:cubicBezTo>
                    <a:pt x="14705" y="1082"/>
                    <a:pt x="13586" y="1261"/>
                    <a:pt x="12145" y="1571"/>
                  </a:cubicBezTo>
                  <a:cubicBezTo>
                    <a:pt x="10407" y="1940"/>
                    <a:pt x="8692" y="2428"/>
                    <a:pt x="7014" y="3011"/>
                  </a:cubicBezTo>
                  <a:cubicBezTo>
                    <a:pt x="5966" y="3380"/>
                    <a:pt x="4954" y="3833"/>
                    <a:pt x="3978" y="4345"/>
                  </a:cubicBezTo>
                  <a:cubicBezTo>
                    <a:pt x="3442" y="4619"/>
                    <a:pt x="2918" y="4940"/>
                    <a:pt x="2418" y="5285"/>
                  </a:cubicBezTo>
                  <a:cubicBezTo>
                    <a:pt x="1894" y="5654"/>
                    <a:pt x="1418" y="6083"/>
                    <a:pt x="989" y="6559"/>
                  </a:cubicBezTo>
                  <a:cubicBezTo>
                    <a:pt x="775" y="6809"/>
                    <a:pt x="584" y="7083"/>
                    <a:pt x="418" y="7381"/>
                  </a:cubicBezTo>
                  <a:cubicBezTo>
                    <a:pt x="251" y="7678"/>
                    <a:pt x="132" y="8000"/>
                    <a:pt x="72" y="8333"/>
                  </a:cubicBezTo>
                  <a:cubicBezTo>
                    <a:pt x="49" y="8417"/>
                    <a:pt x="25" y="8500"/>
                    <a:pt x="25" y="8595"/>
                  </a:cubicBezTo>
                  <a:lnTo>
                    <a:pt x="13" y="8857"/>
                  </a:lnTo>
                  <a:cubicBezTo>
                    <a:pt x="13" y="9024"/>
                    <a:pt x="1" y="9214"/>
                    <a:pt x="49" y="9381"/>
                  </a:cubicBezTo>
                  <a:cubicBezTo>
                    <a:pt x="96" y="9548"/>
                    <a:pt x="120" y="9726"/>
                    <a:pt x="179" y="9893"/>
                  </a:cubicBezTo>
                  <a:lnTo>
                    <a:pt x="287" y="10143"/>
                  </a:lnTo>
                  <a:lnTo>
                    <a:pt x="334" y="10262"/>
                  </a:lnTo>
                  <a:lnTo>
                    <a:pt x="394" y="10381"/>
                  </a:lnTo>
                  <a:cubicBezTo>
                    <a:pt x="763" y="11024"/>
                    <a:pt x="1239" y="11584"/>
                    <a:pt x="1811" y="12048"/>
                  </a:cubicBezTo>
                  <a:cubicBezTo>
                    <a:pt x="2394" y="12536"/>
                    <a:pt x="3025" y="12953"/>
                    <a:pt x="3692" y="13310"/>
                  </a:cubicBezTo>
                  <a:cubicBezTo>
                    <a:pt x="5097" y="14072"/>
                    <a:pt x="6573" y="14691"/>
                    <a:pt x="8097" y="15156"/>
                  </a:cubicBezTo>
                  <a:cubicBezTo>
                    <a:pt x="9704" y="15668"/>
                    <a:pt x="11336" y="16084"/>
                    <a:pt x="12979" y="16418"/>
                  </a:cubicBezTo>
                  <a:cubicBezTo>
                    <a:pt x="16539" y="17108"/>
                    <a:pt x="20146" y="17537"/>
                    <a:pt x="23766" y="17703"/>
                  </a:cubicBezTo>
                  <a:cubicBezTo>
                    <a:pt x="25219" y="17775"/>
                    <a:pt x="26673" y="17811"/>
                    <a:pt x="28128" y="17811"/>
                  </a:cubicBezTo>
                  <a:cubicBezTo>
                    <a:pt x="30560" y="17811"/>
                    <a:pt x="32993" y="17710"/>
                    <a:pt x="35422" y="17501"/>
                  </a:cubicBezTo>
                  <a:cubicBezTo>
                    <a:pt x="39303" y="17203"/>
                    <a:pt x="43149" y="16537"/>
                    <a:pt x="46900" y="15525"/>
                  </a:cubicBezTo>
                  <a:cubicBezTo>
                    <a:pt x="48686" y="15036"/>
                    <a:pt x="50424" y="14370"/>
                    <a:pt x="52079" y="13548"/>
                  </a:cubicBezTo>
                  <a:cubicBezTo>
                    <a:pt x="52888" y="13143"/>
                    <a:pt x="53639" y="12643"/>
                    <a:pt x="54341" y="12084"/>
                  </a:cubicBezTo>
                  <a:cubicBezTo>
                    <a:pt x="54520" y="11953"/>
                    <a:pt x="54674" y="11786"/>
                    <a:pt x="54841" y="11643"/>
                  </a:cubicBezTo>
                  <a:cubicBezTo>
                    <a:pt x="54996" y="11488"/>
                    <a:pt x="55139" y="11310"/>
                    <a:pt x="55294" y="11155"/>
                  </a:cubicBezTo>
                  <a:cubicBezTo>
                    <a:pt x="55567" y="10810"/>
                    <a:pt x="55794" y="10441"/>
                    <a:pt x="55960" y="10024"/>
                  </a:cubicBezTo>
                  <a:cubicBezTo>
                    <a:pt x="56294" y="9214"/>
                    <a:pt x="56246" y="8298"/>
                    <a:pt x="55853" y="7524"/>
                  </a:cubicBezTo>
                  <a:cubicBezTo>
                    <a:pt x="55448" y="6785"/>
                    <a:pt x="54901" y="6143"/>
                    <a:pt x="54222" y="5631"/>
                  </a:cubicBezTo>
                  <a:cubicBezTo>
                    <a:pt x="52936" y="4607"/>
                    <a:pt x="51472" y="3916"/>
                    <a:pt x="50043" y="3345"/>
                  </a:cubicBezTo>
                  <a:cubicBezTo>
                    <a:pt x="48662" y="2797"/>
                    <a:pt x="47233" y="2344"/>
                    <a:pt x="45792" y="1975"/>
                  </a:cubicBezTo>
                  <a:cubicBezTo>
                    <a:pt x="44399" y="1630"/>
                    <a:pt x="43066" y="1356"/>
                    <a:pt x="41768" y="1118"/>
                  </a:cubicBezTo>
                  <a:cubicBezTo>
                    <a:pt x="37684" y="428"/>
                    <a:pt x="33565" y="58"/>
                    <a:pt x="29433" y="11"/>
                  </a:cubicBezTo>
                  <a:cubicBezTo>
                    <a:pt x="28453" y="3"/>
                    <a:pt x="27621" y="0"/>
                    <a:pt x="26947"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55;p38">
              <a:extLst>
                <a:ext uri="{FF2B5EF4-FFF2-40B4-BE49-F238E27FC236}">
                  <a16:creationId xmlns:a16="http://schemas.microsoft.com/office/drawing/2014/main" id="{2A52C226-D665-4193-A2F5-2EF906EB1578}"/>
                </a:ext>
              </a:extLst>
            </p:cNvPr>
            <p:cNvSpPr/>
            <p:nvPr/>
          </p:nvSpPr>
          <p:spPr>
            <a:xfrm flipH="1">
              <a:off x="8566228" y="2728137"/>
              <a:ext cx="57058" cy="57058"/>
            </a:xfrm>
            <a:custGeom>
              <a:avLst/>
              <a:gdLst/>
              <a:ahLst/>
              <a:cxnLst/>
              <a:rect l="l" t="t" r="r" b="b"/>
              <a:pathLst>
                <a:path w="1489" h="1489" extrusionOk="0">
                  <a:moveTo>
                    <a:pt x="750" y="0"/>
                  </a:moveTo>
                  <a:cubicBezTo>
                    <a:pt x="346" y="0"/>
                    <a:pt x="12" y="334"/>
                    <a:pt x="12" y="738"/>
                  </a:cubicBezTo>
                  <a:cubicBezTo>
                    <a:pt x="0" y="1155"/>
                    <a:pt x="334" y="1489"/>
                    <a:pt x="750" y="1489"/>
                  </a:cubicBezTo>
                  <a:cubicBezTo>
                    <a:pt x="1155" y="1489"/>
                    <a:pt x="1489" y="1155"/>
                    <a:pt x="1489" y="750"/>
                  </a:cubicBezTo>
                  <a:cubicBezTo>
                    <a:pt x="1489" y="334"/>
                    <a:pt x="1155" y="0"/>
                    <a:pt x="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56;p38">
              <a:extLst>
                <a:ext uri="{FF2B5EF4-FFF2-40B4-BE49-F238E27FC236}">
                  <a16:creationId xmlns:a16="http://schemas.microsoft.com/office/drawing/2014/main" id="{F7980B6A-CD7D-4F91-BB18-EB14255D26C9}"/>
                </a:ext>
              </a:extLst>
            </p:cNvPr>
            <p:cNvSpPr/>
            <p:nvPr/>
          </p:nvSpPr>
          <p:spPr>
            <a:xfrm flipH="1">
              <a:off x="5989645" y="2747758"/>
              <a:ext cx="57097" cy="56599"/>
            </a:xfrm>
            <a:custGeom>
              <a:avLst/>
              <a:gdLst/>
              <a:ahLst/>
              <a:cxnLst/>
              <a:rect l="l" t="t" r="r" b="b"/>
              <a:pathLst>
                <a:path w="1490" h="1477" extrusionOk="0">
                  <a:moveTo>
                    <a:pt x="739" y="0"/>
                  </a:moveTo>
                  <a:cubicBezTo>
                    <a:pt x="334" y="0"/>
                    <a:pt x="1" y="334"/>
                    <a:pt x="1" y="738"/>
                  </a:cubicBezTo>
                  <a:cubicBezTo>
                    <a:pt x="1" y="1143"/>
                    <a:pt x="334" y="1477"/>
                    <a:pt x="739" y="1477"/>
                  </a:cubicBezTo>
                  <a:cubicBezTo>
                    <a:pt x="1156" y="1477"/>
                    <a:pt x="1489" y="1143"/>
                    <a:pt x="1489" y="738"/>
                  </a:cubicBezTo>
                  <a:cubicBezTo>
                    <a:pt x="1489" y="334"/>
                    <a:pt x="1156" y="0"/>
                    <a:pt x="739"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57;p38">
              <a:extLst>
                <a:ext uri="{FF2B5EF4-FFF2-40B4-BE49-F238E27FC236}">
                  <a16:creationId xmlns:a16="http://schemas.microsoft.com/office/drawing/2014/main" id="{CD743FB0-D066-4422-89B6-468CE5506FCB}"/>
                </a:ext>
              </a:extLst>
            </p:cNvPr>
            <p:cNvSpPr/>
            <p:nvPr/>
          </p:nvSpPr>
          <p:spPr>
            <a:xfrm flipH="1">
              <a:off x="7151800" y="3797177"/>
              <a:ext cx="57058" cy="57097"/>
            </a:xfrm>
            <a:custGeom>
              <a:avLst/>
              <a:gdLst/>
              <a:ahLst/>
              <a:cxnLst/>
              <a:rect l="l" t="t" r="r" b="b"/>
              <a:pathLst>
                <a:path w="1489" h="1490" extrusionOk="0">
                  <a:moveTo>
                    <a:pt x="739" y="1"/>
                  </a:moveTo>
                  <a:cubicBezTo>
                    <a:pt x="334" y="1"/>
                    <a:pt x="1" y="334"/>
                    <a:pt x="1" y="751"/>
                  </a:cubicBezTo>
                  <a:cubicBezTo>
                    <a:pt x="1" y="1160"/>
                    <a:pt x="323" y="1489"/>
                    <a:pt x="729" y="1489"/>
                  </a:cubicBezTo>
                  <a:cubicBezTo>
                    <a:pt x="736" y="1489"/>
                    <a:pt x="744" y="1489"/>
                    <a:pt x="751" y="1489"/>
                  </a:cubicBezTo>
                  <a:cubicBezTo>
                    <a:pt x="1156" y="1489"/>
                    <a:pt x="1489" y="1155"/>
                    <a:pt x="1489" y="751"/>
                  </a:cubicBezTo>
                  <a:cubicBezTo>
                    <a:pt x="1489" y="334"/>
                    <a:pt x="1156" y="1"/>
                    <a:pt x="7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58;p38">
              <a:extLst>
                <a:ext uri="{FF2B5EF4-FFF2-40B4-BE49-F238E27FC236}">
                  <a16:creationId xmlns:a16="http://schemas.microsoft.com/office/drawing/2014/main" id="{0B019935-434A-42BE-9D47-58C958591B37}"/>
                </a:ext>
              </a:extLst>
            </p:cNvPr>
            <p:cNvSpPr/>
            <p:nvPr/>
          </p:nvSpPr>
          <p:spPr>
            <a:xfrm flipH="1">
              <a:off x="8016880" y="3079477"/>
              <a:ext cx="28778" cy="28778"/>
            </a:xfrm>
            <a:custGeom>
              <a:avLst/>
              <a:gdLst/>
              <a:ahLst/>
              <a:cxnLst/>
              <a:rect l="l" t="t" r="r" b="b"/>
              <a:pathLst>
                <a:path w="751" h="751" extrusionOk="0">
                  <a:moveTo>
                    <a:pt x="382" y="0"/>
                  </a:moveTo>
                  <a:cubicBezTo>
                    <a:pt x="179" y="0"/>
                    <a:pt x="1" y="167"/>
                    <a:pt x="1" y="369"/>
                  </a:cubicBezTo>
                  <a:cubicBezTo>
                    <a:pt x="1" y="583"/>
                    <a:pt x="179" y="750"/>
                    <a:pt x="382" y="750"/>
                  </a:cubicBezTo>
                  <a:cubicBezTo>
                    <a:pt x="584" y="750"/>
                    <a:pt x="751" y="583"/>
                    <a:pt x="751" y="369"/>
                  </a:cubicBezTo>
                  <a:cubicBezTo>
                    <a:pt x="751" y="167"/>
                    <a:pt x="584" y="0"/>
                    <a:pt x="38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59;p38">
              <a:extLst>
                <a:ext uri="{FF2B5EF4-FFF2-40B4-BE49-F238E27FC236}">
                  <a16:creationId xmlns:a16="http://schemas.microsoft.com/office/drawing/2014/main" id="{FCB44CF6-9B84-499B-B81C-476F961A799C}"/>
                </a:ext>
              </a:extLst>
            </p:cNvPr>
            <p:cNvSpPr/>
            <p:nvPr/>
          </p:nvSpPr>
          <p:spPr>
            <a:xfrm flipH="1">
              <a:off x="6245635" y="3424416"/>
              <a:ext cx="28318" cy="28778"/>
            </a:xfrm>
            <a:custGeom>
              <a:avLst/>
              <a:gdLst/>
              <a:ahLst/>
              <a:cxnLst/>
              <a:rect l="l" t="t" r="r" b="b"/>
              <a:pathLst>
                <a:path w="739" h="751" extrusionOk="0">
                  <a:moveTo>
                    <a:pt x="370" y="0"/>
                  </a:moveTo>
                  <a:cubicBezTo>
                    <a:pt x="167" y="0"/>
                    <a:pt x="1" y="167"/>
                    <a:pt x="1" y="381"/>
                  </a:cubicBezTo>
                  <a:cubicBezTo>
                    <a:pt x="1" y="584"/>
                    <a:pt x="167" y="750"/>
                    <a:pt x="370" y="750"/>
                  </a:cubicBezTo>
                  <a:cubicBezTo>
                    <a:pt x="572" y="750"/>
                    <a:pt x="739" y="584"/>
                    <a:pt x="739" y="381"/>
                  </a:cubicBezTo>
                  <a:cubicBezTo>
                    <a:pt x="739" y="167"/>
                    <a:pt x="572"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60;p38">
              <a:extLst>
                <a:ext uri="{FF2B5EF4-FFF2-40B4-BE49-F238E27FC236}">
                  <a16:creationId xmlns:a16="http://schemas.microsoft.com/office/drawing/2014/main" id="{BEEDF27A-B7B1-46EE-ADD1-1BBA8F266A5D}"/>
                </a:ext>
              </a:extLst>
            </p:cNvPr>
            <p:cNvSpPr/>
            <p:nvPr/>
          </p:nvSpPr>
          <p:spPr>
            <a:xfrm flipH="1">
              <a:off x="7370349" y="4083254"/>
              <a:ext cx="28778" cy="28778"/>
            </a:xfrm>
            <a:custGeom>
              <a:avLst/>
              <a:gdLst/>
              <a:ahLst/>
              <a:cxnLst/>
              <a:rect l="l" t="t" r="r" b="b"/>
              <a:pathLst>
                <a:path w="751" h="751" extrusionOk="0">
                  <a:moveTo>
                    <a:pt x="382" y="1"/>
                  </a:moveTo>
                  <a:cubicBezTo>
                    <a:pt x="167" y="1"/>
                    <a:pt x="1" y="167"/>
                    <a:pt x="1" y="382"/>
                  </a:cubicBezTo>
                  <a:cubicBezTo>
                    <a:pt x="1" y="584"/>
                    <a:pt x="167" y="751"/>
                    <a:pt x="382" y="751"/>
                  </a:cubicBezTo>
                  <a:cubicBezTo>
                    <a:pt x="584" y="751"/>
                    <a:pt x="751" y="584"/>
                    <a:pt x="751" y="382"/>
                  </a:cubicBezTo>
                  <a:cubicBezTo>
                    <a:pt x="751" y="167"/>
                    <a:pt x="584" y="1"/>
                    <a:pt x="38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61;p38">
              <a:extLst>
                <a:ext uri="{FF2B5EF4-FFF2-40B4-BE49-F238E27FC236}">
                  <a16:creationId xmlns:a16="http://schemas.microsoft.com/office/drawing/2014/main" id="{D7395938-DB8B-4A91-BEE2-0E7C11193A9F}"/>
                </a:ext>
              </a:extLst>
            </p:cNvPr>
            <p:cNvSpPr/>
            <p:nvPr/>
          </p:nvSpPr>
          <p:spPr>
            <a:xfrm flipH="1">
              <a:off x="6829260" y="2019519"/>
              <a:ext cx="1085452" cy="746550"/>
            </a:xfrm>
            <a:custGeom>
              <a:avLst/>
              <a:gdLst/>
              <a:ahLst/>
              <a:cxnLst/>
              <a:rect l="l" t="t" r="r" b="b"/>
              <a:pathLst>
                <a:path w="28326" h="19482" extrusionOk="0">
                  <a:moveTo>
                    <a:pt x="28326" y="1"/>
                  </a:moveTo>
                  <a:cubicBezTo>
                    <a:pt x="23617" y="1123"/>
                    <a:pt x="18573" y="1711"/>
                    <a:pt x="13380" y="1711"/>
                  </a:cubicBezTo>
                  <a:cubicBezTo>
                    <a:pt x="8988" y="1711"/>
                    <a:pt x="4491" y="1291"/>
                    <a:pt x="1" y="418"/>
                  </a:cubicBezTo>
                  <a:lnTo>
                    <a:pt x="1" y="418"/>
                  </a:lnTo>
                  <a:lnTo>
                    <a:pt x="1108" y="17753"/>
                  </a:lnTo>
                  <a:cubicBezTo>
                    <a:pt x="5944" y="18882"/>
                    <a:pt x="10577" y="19482"/>
                    <a:pt x="15152" y="19482"/>
                  </a:cubicBezTo>
                  <a:cubicBezTo>
                    <a:pt x="19553" y="19482"/>
                    <a:pt x="23901" y="18927"/>
                    <a:pt x="28326" y="17753"/>
                  </a:cubicBezTo>
                  <a:lnTo>
                    <a:pt x="283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62;p38">
              <a:extLst>
                <a:ext uri="{FF2B5EF4-FFF2-40B4-BE49-F238E27FC236}">
                  <a16:creationId xmlns:a16="http://schemas.microsoft.com/office/drawing/2014/main" id="{0CBD2E87-756F-4268-BE11-35233CDD9281}"/>
                </a:ext>
              </a:extLst>
            </p:cNvPr>
            <p:cNvSpPr/>
            <p:nvPr/>
          </p:nvSpPr>
          <p:spPr>
            <a:xfrm flipH="1">
              <a:off x="6882633" y="2598531"/>
              <a:ext cx="921213" cy="81890"/>
            </a:xfrm>
            <a:custGeom>
              <a:avLst/>
              <a:gdLst/>
              <a:ahLst/>
              <a:cxnLst/>
              <a:rect l="l" t="t" r="r" b="b"/>
              <a:pathLst>
                <a:path w="24040" h="2137" extrusionOk="0">
                  <a:moveTo>
                    <a:pt x="24040" y="1"/>
                  </a:moveTo>
                  <a:cubicBezTo>
                    <a:pt x="24004" y="1"/>
                    <a:pt x="23980" y="13"/>
                    <a:pt x="23968" y="25"/>
                  </a:cubicBezTo>
                  <a:lnTo>
                    <a:pt x="23790" y="84"/>
                  </a:lnTo>
                  <a:cubicBezTo>
                    <a:pt x="23635" y="132"/>
                    <a:pt x="23409" y="227"/>
                    <a:pt x="23123" y="322"/>
                  </a:cubicBezTo>
                  <a:cubicBezTo>
                    <a:pt x="22539" y="525"/>
                    <a:pt x="21682" y="799"/>
                    <a:pt x="20623" y="1061"/>
                  </a:cubicBezTo>
                  <a:cubicBezTo>
                    <a:pt x="18011" y="1694"/>
                    <a:pt x="15337" y="2006"/>
                    <a:pt x="12649" y="2006"/>
                  </a:cubicBezTo>
                  <a:cubicBezTo>
                    <a:pt x="12458" y="2006"/>
                    <a:pt x="12266" y="2004"/>
                    <a:pt x="12074" y="2001"/>
                  </a:cubicBezTo>
                  <a:cubicBezTo>
                    <a:pt x="9204" y="1942"/>
                    <a:pt x="6335" y="1644"/>
                    <a:pt x="3501" y="1120"/>
                  </a:cubicBezTo>
                  <a:cubicBezTo>
                    <a:pt x="2430" y="918"/>
                    <a:pt x="1549" y="739"/>
                    <a:pt x="942" y="620"/>
                  </a:cubicBezTo>
                  <a:lnTo>
                    <a:pt x="251" y="477"/>
                  </a:lnTo>
                  <a:lnTo>
                    <a:pt x="60" y="441"/>
                  </a:lnTo>
                  <a:lnTo>
                    <a:pt x="1" y="441"/>
                  </a:lnTo>
                  <a:cubicBezTo>
                    <a:pt x="1" y="441"/>
                    <a:pt x="25" y="453"/>
                    <a:pt x="60" y="465"/>
                  </a:cubicBezTo>
                  <a:lnTo>
                    <a:pt x="239" y="501"/>
                  </a:lnTo>
                  <a:cubicBezTo>
                    <a:pt x="406" y="549"/>
                    <a:pt x="632" y="608"/>
                    <a:pt x="942" y="668"/>
                  </a:cubicBezTo>
                  <a:cubicBezTo>
                    <a:pt x="1537" y="811"/>
                    <a:pt x="2406" y="1001"/>
                    <a:pt x="3501" y="1215"/>
                  </a:cubicBezTo>
                  <a:cubicBezTo>
                    <a:pt x="6323" y="1763"/>
                    <a:pt x="9204" y="2073"/>
                    <a:pt x="12086" y="2132"/>
                  </a:cubicBezTo>
                  <a:cubicBezTo>
                    <a:pt x="12266" y="2135"/>
                    <a:pt x="12446" y="2137"/>
                    <a:pt x="12627" y="2137"/>
                  </a:cubicBezTo>
                  <a:cubicBezTo>
                    <a:pt x="15327" y="2137"/>
                    <a:pt x="18023" y="1802"/>
                    <a:pt x="20646" y="1144"/>
                  </a:cubicBezTo>
                  <a:cubicBezTo>
                    <a:pt x="21492" y="930"/>
                    <a:pt x="22325" y="668"/>
                    <a:pt x="23147" y="370"/>
                  </a:cubicBezTo>
                  <a:cubicBezTo>
                    <a:pt x="23432" y="263"/>
                    <a:pt x="23659" y="168"/>
                    <a:pt x="23802" y="108"/>
                  </a:cubicBezTo>
                  <a:lnTo>
                    <a:pt x="23980" y="37"/>
                  </a:lnTo>
                  <a:cubicBezTo>
                    <a:pt x="23992" y="25"/>
                    <a:pt x="24016" y="13"/>
                    <a:pt x="2404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63;p38">
              <a:extLst>
                <a:ext uri="{FF2B5EF4-FFF2-40B4-BE49-F238E27FC236}">
                  <a16:creationId xmlns:a16="http://schemas.microsoft.com/office/drawing/2014/main" id="{44391CFE-EF70-41E2-B3A7-6D1EEF32DCBD}"/>
                </a:ext>
              </a:extLst>
            </p:cNvPr>
            <p:cNvSpPr/>
            <p:nvPr/>
          </p:nvSpPr>
          <p:spPr>
            <a:xfrm flipH="1">
              <a:off x="7391316" y="2378063"/>
              <a:ext cx="132817" cy="255594"/>
            </a:xfrm>
            <a:custGeom>
              <a:avLst/>
              <a:gdLst/>
              <a:ahLst/>
              <a:cxnLst/>
              <a:rect l="l" t="t" r="r" b="b"/>
              <a:pathLst>
                <a:path w="3466" h="6670" extrusionOk="0">
                  <a:moveTo>
                    <a:pt x="1733" y="0"/>
                  </a:moveTo>
                  <a:cubicBezTo>
                    <a:pt x="1152" y="0"/>
                    <a:pt x="572" y="57"/>
                    <a:pt x="0" y="170"/>
                  </a:cubicBezTo>
                  <a:lnTo>
                    <a:pt x="0" y="6349"/>
                  </a:lnTo>
                  <a:cubicBezTo>
                    <a:pt x="622" y="6561"/>
                    <a:pt x="1268" y="6669"/>
                    <a:pt x="1916" y="6669"/>
                  </a:cubicBezTo>
                  <a:cubicBezTo>
                    <a:pt x="2436" y="6669"/>
                    <a:pt x="2956" y="6599"/>
                    <a:pt x="3465" y="6456"/>
                  </a:cubicBezTo>
                  <a:lnTo>
                    <a:pt x="3465" y="170"/>
                  </a:lnTo>
                  <a:cubicBezTo>
                    <a:pt x="2894" y="57"/>
                    <a:pt x="2313" y="0"/>
                    <a:pt x="173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64;p38">
              <a:extLst>
                <a:ext uri="{FF2B5EF4-FFF2-40B4-BE49-F238E27FC236}">
                  <a16:creationId xmlns:a16="http://schemas.microsoft.com/office/drawing/2014/main" id="{F3BC3B8A-2550-4A00-B9D4-309B0C752783}"/>
                </a:ext>
              </a:extLst>
            </p:cNvPr>
            <p:cNvSpPr/>
            <p:nvPr/>
          </p:nvSpPr>
          <p:spPr>
            <a:xfrm flipH="1">
              <a:off x="7175526" y="2249951"/>
              <a:ext cx="145578" cy="377797"/>
            </a:xfrm>
            <a:custGeom>
              <a:avLst/>
              <a:gdLst/>
              <a:ahLst/>
              <a:cxnLst/>
              <a:rect l="l" t="t" r="r" b="b"/>
              <a:pathLst>
                <a:path w="3799" h="9859" extrusionOk="0">
                  <a:moveTo>
                    <a:pt x="1882" y="1"/>
                  </a:moveTo>
                  <a:cubicBezTo>
                    <a:pt x="1272" y="1"/>
                    <a:pt x="662" y="60"/>
                    <a:pt x="60" y="179"/>
                  </a:cubicBezTo>
                  <a:lnTo>
                    <a:pt x="1" y="179"/>
                  </a:lnTo>
                  <a:lnTo>
                    <a:pt x="1" y="358"/>
                  </a:lnTo>
                  <a:cubicBezTo>
                    <a:pt x="60" y="4001"/>
                    <a:pt x="108" y="7299"/>
                    <a:pt x="144" y="9645"/>
                  </a:cubicBezTo>
                  <a:lnTo>
                    <a:pt x="144" y="9692"/>
                  </a:lnTo>
                  <a:lnTo>
                    <a:pt x="167" y="9692"/>
                  </a:lnTo>
                  <a:cubicBezTo>
                    <a:pt x="679" y="9799"/>
                    <a:pt x="1191" y="9859"/>
                    <a:pt x="1703" y="9859"/>
                  </a:cubicBezTo>
                  <a:cubicBezTo>
                    <a:pt x="2096" y="9859"/>
                    <a:pt x="2477" y="9823"/>
                    <a:pt x="2858" y="9752"/>
                  </a:cubicBezTo>
                  <a:cubicBezTo>
                    <a:pt x="3096" y="9692"/>
                    <a:pt x="3323" y="9621"/>
                    <a:pt x="3561" y="9537"/>
                  </a:cubicBezTo>
                  <a:lnTo>
                    <a:pt x="3727" y="9466"/>
                  </a:lnTo>
                  <a:lnTo>
                    <a:pt x="3787" y="9442"/>
                  </a:lnTo>
                  <a:cubicBezTo>
                    <a:pt x="3763" y="9442"/>
                    <a:pt x="3739" y="9442"/>
                    <a:pt x="3727" y="9454"/>
                  </a:cubicBezTo>
                  <a:lnTo>
                    <a:pt x="3549" y="9514"/>
                  </a:lnTo>
                  <a:cubicBezTo>
                    <a:pt x="3323" y="9597"/>
                    <a:pt x="3084" y="9657"/>
                    <a:pt x="2846" y="9704"/>
                  </a:cubicBezTo>
                  <a:cubicBezTo>
                    <a:pt x="2477" y="9776"/>
                    <a:pt x="2084" y="9799"/>
                    <a:pt x="1703" y="9799"/>
                  </a:cubicBezTo>
                  <a:cubicBezTo>
                    <a:pt x="1203" y="9776"/>
                    <a:pt x="715" y="9719"/>
                    <a:pt x="227" y="9616"/>
                  </a:cubicBezTo>
                  <a:lnTo>
                    <a:pt x="227" y="9616"/>
                  </a:lnTo>
                  <a:cubicBezTo>
                    <a:pt x="203" y="7262"/>
                    <a:pt x="167" y="3980"/>
                    <a:pt x="132" y="358"/>
                  </a:cubicBezTo>
                  <a:lnTo>
                    <a:pt x="132" y="289"/>
                  </a:lnTo>
                  <a:lnTo>
                    <a:pt x="132" y="289"/>
                  </a:lnTo>
                  <a:cubicBezTo>
                    <a:pt x="711" y="176"/>
                    <a:pt x="1297" y="120"/>
                    <a:pt x="1882" y="120"/>
                  </a:cubicBezTo>
                  <a:cubicBezTo>
                    <a:pt x="2467" y="120"/>
                    <a:pt x="3053" y="176"/>
                    <a:pt x="3633" y="289"/>
                  </a:cubicBezTo>
                  <a:lnTo>
                    <a:pt x="3633" y="289"/>
                  </a:lnTo>
                  <a:cubicBezTo>
                    <a:pt x="3668" y="2923"/>
                    <a:pt x="3704" y="5202"/>
                    <a:pt x="3727" y="6823"/>
                  </a:cubicBezTo>
                  <a:cubicBezTo>
                    <a:pt x="3751" y="7632"/>
                    <a:pt x="3763" y="8287"/>
                    <a:pt x="3763" y="8740"/>
                  </a:cubicBezTo>
                  <a:cubicBezTo>
                    <a:pt x="3787" y="8954"/>
                    <a:pt x="3787" y="9133"/>
                    <a:pt x="3787" y="9264"/>
                  </a:cubicBezTo>
                  <a:lnTo>
                    <a:pt x="3787" y="9395"/>
                  </a:lnTo>
                  <a:cubicBezTo>
                    <a:pt x="3787" y="9406"/>
                    <a:pt x="3787" y="9418"/>
                    <a:pt x="3787" y="9442"/>
                  </a:cubicBezTo>
                  <a:cubicBezTo>
                    <a:pt x="3787" y="9442"/>
                    <a:pt x="3799" y="9430"/>
                    <a:pt x="3799" y="9395"/>
                  </a:cubicBezTo>
                  <a:lnTo>
                    <a:pt x="3799" y="9264"/>
                  </a:lnTo>
                  <a:lnTo>
                    <a:pt x="3799" y="8764"/>
                  </a:lnTo>
                  <a:lnTo>
                    <a:pt x="3799" y="6859"/>
                  </a:lnTo>
                  <a:cubicBezTo>
                    <a:pt x="3787" y="5215"/>
                    <a:pt x="3763" y="2906"/>
                    <a:pt x="3751" y="239"/>
                  </a:cubicBezTo>
                  <a:lnTo>
                    <a:pt x="3751" y="191"/>
                  </a:lnTo>
                  <a:lnTo>
                    <a:pt x="3704" y="179"/>
                  </a:lnTo>
                  <a:cubicBezTo>
                    <a:pt x="3102" y="60"/>
                    <a:pt x="2492" y="1"/>
                    <a:pt x="1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65;p38">
              <a:extLst>
                <a:ext uri="{FF2B5EF4-FFF2-40B4-BE49-F238E27FC236}">
                  <a16:creationId xmlns:a16="http://schemas.microsoft.com/office/drawing/2014/main" id="{74F382A1-73D5-44AE-8774-2AAD00E36ABB}"/>
                </a:ext>
              </a:extLst>
            </p:cNvPr>
            <p:cNvSpPr/>
            <p:nvPr/>
          </p:nvSpPr>
          <p:spPr>
            <a:xfrm flipH="1">
              <a:off x="6971575" y="2204194"/>
              <a:ext cx="133239" cy="399601"/>
            </a:xfrm>
            <a:custGeom>
              <a:avLst/>
              <a:gdLst/>
              <a:ahLst/>
              <a:cxnLst/>
              <a:rect l="l" t="t" r="r" b="b"/>
              <a:pathLst>
                <a:path w="3477" h="10428" extrusionOk="0">
                  <a:moveTo>
                    <a:pt x="1739" y="1"/>
                  </a:moveTo>
                  <a:cubicBezTo>
                    <a:pt x="1155" y="1"/>
                    <a:pt x="572" y="69"/>
                    <a:pt x="0" y="206"/>
                  </a:cubicBezTo>
                  <a:lnTo>
                    <a:pt x="0" y="10398"/>
                  </a:lnTo>
                  <a:cubicBezTo>
                    <a:pt x="297" y="10417"/>
                    <a:pt x="589" y="10428"/>
                    <a:pt x="874" y="10428"/>
                  </a:cubicBezTo>
                  <a:cubicBezTo>
                    <a:pt x="1858" y="10428"/>
                    <a:pt x="2757" y="10298"/>
                    <a:pt x="3477" y="9910"/>
                  </a:cubicBezTo>
                  <a:lnTo>
                    <a:pt x="3477" y="206"/>
                  </a:lnTo>
                  <a:cubicBezTo>
                    <a:pt x="2905" y="69"/>
                    <a:pt x="2322" y="1"/>
                    <a:pt x="1739"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66;p38">
              <a:extLst>
                <a:ext uri="{FF2B5EF4-FFF2-40B4-BE49-F238E27FC236}">
                  <a16:creationId xmlns:a16="http://schemas.microsoft.com/office/drawing/2014/main" id="{C0BE426E-4B48-4D1A-B4F3-499DF52EAA83}"/>
                </a:ext>
              </a:extLst>
            </p:cNvPr>
            <p:cNvSpPr/>
            <p:nvPr/>
          </p:nvSpPr>
          <p:spPr>
            <a:xfrm flipH="1">
              <a:off x="7598945" y="2448499"/>
              <a:ext cx="133698" cy="158185"/>
            </a:xfrm>
            <a:custGeom>
              <a:avLst/>
              <a:gdLst/>
              <a:ahLst/>
              <a:cxnLst/>
              <a:rect l="l" t="t" r="r" b="b"/>
              <a:pathLst>
                <a:path w="3489" h="4128" extrusionOk="0">
                  <a:moveTo>
                    <a:pt x="506" y="127"/>
                  </a:moveTo>
                  <a:cubicBezTo>
                    <a:pt x="1478" y="127"/>
                    <a:pt x="2442" y="315"/>
                    <a:pt x="3346" y="675"/>
                  </a:cubicBezTo>
                  <a:lnTo>
                    <a:pt x="3346" y="675"/>
                  </a:lnTo>
                  <a:cubicBezTo>
                    <a:pt x="3358" y="1684"/>
                    <a:pt x="3370" y="2530"/>
                    <a:pt x="3370" y="3142"/>
                  </a:cubicBezTo>
                  <a:cubicBezTo>
                    <a:pt x="3382" y="3440"/>
                    <a:pt x="3382" y="3690"/>
                    <a:pt x="3382" y="3856"/>
                  </a:cubicBezTo>
                  <a:cubicBezTo>
                    <a:pt x="3392" y="4005"/>
                    <a:pt x="3393" y="4097"/>
                    <a:pt x="3394" y="4115"/>
                  </a:cubicBezTo>
                  <a:lnTo>
                    <a:pt x="3394" y="4115"/>
                  </a:lnTo>
                  <a:cubicBezTo>
                    <a:pt x="3318" y="4104"/>
                    <a:pt x="3244" y="4095"/>
                    <a:pt x="3179" y="4095"/>
                  </a:cubicBezTo>
                  <a:lnTo>
                    <a:pt x="2477" y="4035"/>
                  </a:lnTo>
                  <a:cubicBezTo>
                    <a:pt x="2179" y="3999"/>
                    <a:pt x="1810" y="3964"/>
                    <a:pt x="1405" y="3892"/>
                  </a:cubicBezTo>
                  <a:cubicBezTo>
                    <a:pt x="954" y="3811"/>
                    <a:pt x="514" y="3685"/>
                    <a:pt x="96" y="3525"/>
                  </a:cubicBezTo>
                  <a:lnTo>
                    <a:pt x="96" y="3525"/>
                  </a:lnTo>
                  <a:lnTo>
                    <a:pt x="96" y="138"/>
                  </a:lnTo>
                  <a:lnTo>
                    <a:pt x="96" y="138"/>
                  </a:lnTo>
                  <a:cubicBezTo>
                    <a:pt x="233" y="131"/>
                    <a:pt x="370" y="127"/>
                    <a:pt x="506" y="127"/>
                  </a:cubicBezTo>
                  <a:close/>
                  <a:moveTo>
                    <a:pt x="456" y="0"/>
                  </a:moveTo>
                  <a:cubicBezTo>
                    <a:pt x="324" y="0"/>
                    <a:pt x="192" y="4"/>
                    <a:pt x="60" y="11"/>
                  </a:cubicBezTo>
                  <a:lnTo>
                    <a:pt x="0" y="11"/>
                  </a:lnTo>
                  <a:lnTo>
                    <a:pt x="0" y="70"/>
                  </a:lnTo>
                  <a:lnTo>
                    <a:pt x="0" y="3547"/>
                  </a:lnTo>
                  <a:lnTo>
                    <a:pt x="0" y="3583"/>
                  </a:lnTo>
                  <a:lnTo>
                    <a:pt x="24" y="3594"/>
                  </a:lnTo>
                  <a:cubicBezTo>
                    <a:pt x="465" y="3773"/>
                    <a:pt x="929" y="3892"/>
                    <a:pt x="1393" y="3964"/>
                  </a:cubicBezTo>
                  <a:cubicBezTo>
                    <a:pt x="1810" y="4035"/>
                    <a:pt x="2179" y="4059"/>
                    <a:pt x="2477" y="4095"/>
                  </a:cubicBezTo>
                  <a:cubicBezTo>
                    <a:pt x="2774" y="4118"/>
                    <a:pt x="3013" y="4118"/>
                    <a:pt x="3179" y="4118"/>
                  </a:cubicBezTo>
                  <a:cubicBezTo>
                    <a:pt x="3215" y="4124"/>
                    <a:pt x="3254" y="4127"/>
                    <a:pt x="3294" y="4127"/>
                  </a:cubicBezTo>
                  <a:cubicBezTo>
                    <a:pt x="3334" y="4127"/>
                    <a:pt x="3376" y="4124"/>
                    <a:pt x="3417" y="4118"/>
                  </a:cubicBezTo>
                  <a:cubicBezTo>
                    <a:pt x="3410" y="4117"/>
                    <a:pt x="3402" y="4116"/>
                    <a:pt x="3395" y="4115"/>
                  </a:cubicBezTo>
                  <a:lnTo>
                    <a:pt x="3395" y="4115"/>
                  </a:lnTo>
                  <a:cubicBezTo>
                    <a:pt x="3418" y="4044"/>
                    <a:pt x="3441" y="3962"/>
                    <a:pt x="3441" y="3880"/>
                  </a:cubicBezTo>
                  <a:cubicBezTo>
                    <a:pt x="3453" y="3702"/>
                    <a:pt x="3453" y="3475"/>
                    <a:pt x="3453" y="3178"/>
                  </a:cubicBezTo>
                  <a:cubicBezTo>
                    <a:pt x="3465" y="2547"/>
                    <a:pt x="3489" y="1678"/>
                    <a:pt x="3489" y="642"/>
                  </a:cubicBezTo>
                  <a:lnTo>
                    <a:pt x="3489" y="606"/>
                  </a:lnTo>
                  <a:lnTo>
                    <a:pt x="3453" y="594"/>
                  </a:lnTo>
                  <a:cubicBezTo>
                    <a:pt x="2504" y="204"/>
                    <a:pt x="1480" y="0"/>
                    <a:pt x="45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67;p38">
              <a:extLst>
                <a:ext uri="{FF2B5EF4-FFF2-40B4-BE49-F238E27FC236}">
                  <a16:creationId xmlns:a16="http://schemas.microsoft.com/office/drawing/2014/main" id="{BB002A30-749D-41ED-887E-E8D381A5E6DF}"/>
                </a:ext>
              </a:extLst>
            </p:cNvPr>
            <p:cNvSpPr/>
            <p:nvPr/>
          </p:nvSpPr>
          <p:spPr>
            <a:xfrm flipH="1">
              <a:off x="7540085" y="2250296"/>
              <a:ext cx="177038" cy="12186"/>
            </a:xfrm>
            <a:custGeom>
              <a:avLst/>
              <a:gdLst/>
              <a:ahLst/>
              <a:cxnLst/>
              <a:rect l="l" t="t" r="r" b="b"/>
              <a:pathLst>
                <a:path w="4620" h="318" extrusionOk="0">
                  <a:moveTo>
                    <a:pt x="125" y="0"/>
                  </a:moveTo>
                  <a:cubicBezTo>
                    <a:pt x="83" y="0"/>
                    <a:pt x="42" y="1"/>
                    <a:pt x="0" y="3"/>
                  </a:cubicBezTo>
                  <a:cubicBezTo>
                    <a:pt x="214" y="63"/>
                    <a:pt x="441" y="111"/>
                    <a:pt x="667" y="123"/>
                  </a:cubicBezTo>
                  <a:cubicBezTo>
                    <a:pt x="1084" y="182"/>
                    <a:pt x="1655" y="242"/>
                    <a:pt x="2298" y="277"/>
                  </a:cubicBezTo>
                  <a:cubicBezTo>
                    <a:pt x="2941" y="313"/>
                    <a:pt x="3524" y="313"/>
                    <a:pt x="3941" y="313"/>
                  </a:cubicBezTo>
                  <a:cubicBezTo>
                    <a:pt x="3998" y="316"/>
                    <a:pt x="4054" y="317"/>
                    <a:pt x="4111" y="317"/>
                  </a:cubicBezTo>
                  <a:cubicBezTo>
                    <a:pt x="4280" y="317"/>
                    <a:pt x="4450" y="304"/>
                    <a:pt x="4620" y="277"/>
                  </a:cubicBezTo>
                  <a:cubicBezTo>
                    <a:pt x="4394" y="242"/>
                    <a:pt x="4167" y="230"/>
                    <a:pt x="3941" y="230"/>
                  </a:cubicBezTo>
                  <a:cubicBezTo>
                    <a:pt x="3524" y="218"/>
                    <a:pt x="2941" y="194"/>
                    <a:pt x="2310" y="158"/>
                  </a:cubicBezTo>
                  <a:cubicBezTo>
                    <a:pt x="1679" y="123"/>
                    <a:pt x="1095" y="75"/>
                    <a:pt x="679" y="39"/>
                  </a:cubicBezTo>
                  <a:cubicBezTo>
                    <a:pt x="494" y="20"/>
                    <a:pt x="309" y="0"/>
                    <a:pt x="125"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68;p38">
              <a:extLst>
                <a:ext uri="{FF2B5EF4-FFF2-40B4-BE49-F238E27FC236}">
                  <a16:creationId xmlns:a16="http://schemas.microsoft.com/office/drawing/2014/main" id="{05CBE799-A2D4-4D59-9504-889C5719AB9D}"/>
                </a:ext>
              </a:extLst>
            </p:cNvPr>
            <p:cNvSpPr/>
            <p:nvPr/>
          </p:nvSpPr>
          <p:spPr>
            <a:xfrm flipH="1">
              <a:off x="7559705" y="2277543"/>
              <a:ext cx="155618" cy="12952"/>
            </a:xfrm>
            <a:custGeom>
              <a:avLst/>
              <a:gdLst/>
              <a:ahLst/>
              <a:cxnLst/>
              <a:rect l="l" t="t" r="r" b="b"/>
              <a:pathLst>
                <a:path w="4061" h="338" extrusionOk="0">
                  <a:moveTo>
                    <a:pt x="298" y="1"/>
                  </a:moveTo>
                  <a:cubicBezTo>
                    <a:pt x="200" y="1"/>
                    <a:pt x="102" y="7"/>
                    <a:pt x="1" y="19"/>
                  </a:cubicBezTo>
                  <a:cubicBezTo>
                    <a:pt x="191" y="66"/>
                    <a:pt x="394" y="90"/>
                    <a:pt x="596" y="102"/>
                  </a:cubicBezTo>
                  <a:cubicBezTo>
                    <a:pt x="953" y="138"/>
                    <a:pt x="1465" y="185"/>
                    <a:pt x="2025" y="233"/>
                  </a:cubicBezTo>
                  <a:cubicBezTo>
                    <a:pt x="2584" y="269"/>
                    <a:pt x="3096" y="304"/>
                    <a:pt x="3465" y="328"/>
                  </a:cubicBezTo>
                  <a:cubicBezTo>
                    <a:pt x="3561" y="334"/>
                    <a:pt x="3659" y="337"/>
                    <a:pt x="3759" y="337"/>
                  </a:cubicBezTo>
                  <a:cubicBezTo>
                    <a:pt x="3858" y="337"/>
                    <a:pt x="3960" y="334"/>
                    <a:pt x="4061" y="328"/>
                  </a:cubicBezTo>
                  <a:cubicBezTo>
                    <a:pt x="3858" y="269"/>
                    <a:pt x="3668" y="245"/>
                    <a:pt x="3465" y="233"/>
                  </a:cubicBezTo>
                  <a:cubicBezTo>
                    <a:pt x="3096" y="197"/>
                    <a:pt x="2596" y="150"/>
                    <a:pt x="2037" y="102"/>
                  </a:cubicBezTo>
                  <a:cubicBezTo>
                    <a:pt x="1477" y="66"/>
                    <a:pt x="965" y="31"/>
                    <a:pt x="596" y="19"/>
                  </a:cubicBezTo>
                  <a:cubicBezTo>
                    <a:pt x="495" y="7"/>
                    <a:pt x="397" y="1"/>
                    <a:pt x="298"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69;p38">
              <a:extLst>
                <a:ext uri="{FF2B5EF4-FFF2-40B4-BE49-F238E27FC236}">
                  <a16:creationId xmlns:a16="http://schemas.microsoft.com/office/drawing/2014/main" id="{ECEDCDCB-A453-41F8-BA77-CA12B2941ED8}"/>
                </a:ext>
              </a:extLst>
            </p:cNvPr>
            <p:cNvSpPr/>
            <p:nvPr/>
          </p:nvSpPr>
          <p:spPr>
            <a:xfrm flipH="1">
              <a:off x="7502227" y="2196568"/>
              <a:ext cx="257357" cy="131438"/>
            </a:xfrm>
            <a:custGeom>
              <a:avLst/>
              <a:gdLst/>
              <a:ahLst/>
              <a:cxnLst/>
              <a:rect l="l" t="t" r="r" b="b"/>
              <a:pathLst>
                <a:path w="6716" h="3430" extrusionOk="0">
                  <a:moveTo>
                    <a:pt x="215" y="1"/>
                  </a:moveTo>
                  <a:lnTo>
                    <a:pt x="156" y="60"/>
                  </a:lnTo>
                  <a:lnTo>
                    <a:pt x="156" y="155"/>
                  </a:lnTo>
                  <a:lnTo>
                    <a:pt x="156" y="251"/>
                  </a:lnTo>
                  <a:lnTo>
                    <a:pt x="156" y="441"/>
                  </a:lnTo>
                  <a:lnTo>
                    <a:pt x="132" y="834"/>
                  </a:lnTo>
                  <a:cubicBezTo>
                    <a:pt x="120" y="1096"/>
                    <a:pt x="108" y="1346"/>
                    <a:pt x="84" y="1596"/>
                  </a:cubicBezTo>
                  <a:cubicBezTo>
                    <a:pt x="60" y="2096"/>
                    <a:pt x="37" y="2572"/>
                    <a:pt x="1" y="3049"/>
                  </a:cubicBezTo>
                  <a:lnTo>
                    <a:pt x="1" y="3096"/>
                  </a:lnTo>
                  <a:lnTo>
                    <a:pt x="60" y="3096"/>
                  </a:lnTo>
                  <a:cubicBezTo>
                    <a:pt x="1930" y="3322"/>
                    <a:pt x="3537" y="3406"/>
                    <a:pt x="4680" y="3430"/>
                  </a:cubicBezTo>
                  <a:lnTo>
                    <a:pt x="6013" y="3430"/>
                  </a:lnTo>
                  <a:cubicBezTo>
                    <a:pt x="6168" y="3418"/>
                    <a:pt x="6299" y="3418"/>
                    <a:pt x="6371" y="3418"/>
                  </a:cubicBezTo>
                  <a:lnTo>
                    <a:pt x="6359" y="3418"/>
                  </a:lnTo>
                  <a:lnTo>
                    <a:pt x="6013" y="3406"/>
                  </a:lnTo>
                  <a:lnTo>
                    <a:pt x="4680" y="3370"/>
                  </a:lnTo>
                  <a:cubicBezTo>
                    <a:pt x="3548" y="3323"/>
                    <a:pt x="1971" y="3229"/>
                    <a:pt x="125" y="2996"/>
                  </a:cubicBezTo>
                  <a:lnTo>
                    <a:pt x="125" y="2996"/>
                  </a:lnTo>
                  <a:cubicBezTo>
                    <a:pt x="158" y="2551"/>
                    <a:pt x="181" y="2085"/>
                    <a:pt x="203" y="1608"/>
                  </a:cubicBezTo>
                  <a:cubicBezTo>
                    <a:pt x="227" y="1358"/>
                    <a:pt x="239" y="1108"/>
                    <a:pt x="251" y="846"/>
                  </a:cubicBezTo>
                  <a:cubicBezTo>
                    <a:pt x="263" y="715"/>
                    <a:pt x="275" y="584"/>
                    <a:pt x="275" y="453"/>
                  </a:cubicBezTo>
                  <a:lnTo>
                    <a:pt x="287" y="262"/>
                  </a:lnTo>
                  <a:lnTo>
                    <a:pt x="287" y="167"/>
                  </a:lnTo>
                  <a:lnTo>
                    <a:pt x="287" y="140"/>
                  </a:lnTo>
                  <a:lnTo>
                    <a:pt x="287" y="140"/>
                  </a:lnTo>
                  <a:cubicBezTo>
                    <a:pt x="2308" y="373"/>
                    <a:pt x="4330" y="489"/>
                    <a:pt x="6363" y="489"/>
                  </a:cubicBezTo>
                  <a:cubicBezTo>
                    <a:pt x="6444" y="489"/>
                    <a:pt x="6525" y="489"/>
                    <a:pt x="6606" y="489"/>
                  </a:cubicBezTo>
                  <a:lnTo>
                    <a:pt x="6606" y="489"/>
                  </a:lnTo>
                  <a:cubicBezTo>
                    <a:pt x="6560" y="1372"/>
                    <a:pt x="6525" y="2093"/>
                    <a:pt x="6502" y="2608"/>
                  </a:cubicBezTo>
                  <a:cubicBezTo>
                    <a:pt x="6502" y="2870"/>
                    <a:pt x="6490" y="3072"/>
                    <a:pt x="6490" y="3215"/>
                  </a:cubicBezTo>
                  <a:lnTo>
                    <a:pt x="6490" y="3430"/>
                  </a:lnTo>
                  <a:cubicBezTo>
                    <a:pt x="6502" y="3370"/>
                    <a:pt x="6514" y="3299"/>
                    <a:pt x="6514" y="3227"/>
                  </a:cubicBezTo>
                  <a:cubicBezTo>
                    <a:pt x="6525" y="3084"/>
                    <a:pt x="6537" y="2894"/>
                    <a:pt x="6561" y="2644"/>
                  </a:cubicBezTo>
                  <a:cubicBezTo>
                    <a:pt x="6597" y="2108"/>
                    <a:pt x="6645" y="1358"/>
                    <a:pt x="6716" y="441"/>
                  </a:cubicBezTo>
                  <a:lnTo>
                    <a:pt x="6716" y="393"/>
                  </a:lnTo>
                  <a:lnTo>
                    <a:pt x="6668" y="393"/>
                  </a:lnTo>
                  <a:cubicBezTo>
                    <a:pt x="4513" y="393"/>
                    <a:pt x="2358" y="262"/>
                    <a:pt x="215"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70;p38">
              <a:extLst>
                <a:ext uri="{FF2B5EF4-FFF2-40B4-BE49-F238E27FC236}">
                  <a16:creationId xmlns:a16="http://schemas.microsoft.com/office/drawing/2014/main" id="{A2747BD3-6C7F-4ABC-94E3-7D8329CD441B}"/>
                </a:ext>
              </a:extLst>
            </p:cNvPr>
            <p:cNvSpPr/>
            <p:nvPr/>
          </p:nvSpPr>
          <p:spPr>
            <a:xfrm flipH="1">
              <a:off x="7480755" y="2327975"/>
              <a:ext cx="30158" cy="50238"/>
            </a:xfrm>
            <a:custGeom>
              <a:avLst/>
              <a:gdLst/>
              <a:ahLst/>
              <a:cxnLst/>
              <a:rect l="l" t="t" r="r" b="b"/>
              <a:pathLst>
                <a:path w="787" h="1311" extrusionOk="0">
                  <a:moveTo>
                    <a:pt x="1" y="1"/>
                  </a:moveTo>
                  <a:lnTo>
                    <a:pt x="1" y="1"/>
                  </a:lnTo>
                  <a:cubicBezTo>
                    <a:pt x="72" y="251"/>
                    <a:pt x="191" y="477"/>
                    <a:pt x="334" y="691"/>
                  </a:cubicBezTo>
                  <a:cubicBezTo>
                    <a:pt x="465" y="917"/>
                    <a:pt x="608" y="1120"/>
                    <a:pt x="787" y="1310"/>
                  </a:cubicBezTo>
                  <a:cubicBezTo>
                    <a:pt x="715" y="1060"/>
                    <a:pt x="596" y="834"/>
                    <a:pt x="441" y="620"/>
                  </a:cubicBezTo>
                  <a:cubicBezTo>
                    <a:pt x="322" y="393"/>
                    <a:pt x="167" y="19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71;p38">
              <a:extLst>
                <a:ext uri="{FF2B5EF4-FFF2-40B4-BE49-F238E27FC236}">
                  <a16:creationId xmlns:a16="http://schemas.microsoft.com/office/drawing/2014/main" id="{3980966C-F657-469F-B268-DEF97A606AF7}"/>
                </a:ext>
              </a:extLst>
            </p:cNvPr>
            <p:cNvSpPr/>
            <p:nvPr/>
          </p:nvSpPr>
          <p:spPr>
            <a:xfrm flipH="1">
              <a:off x="8182086" y="1513089"/>
              <a:ext cx="744174" cy="1080394"/>
            </a:xfrm>
            <a:custGeom>
              <a:avLst/>
              <a:gdLst/>
              <a:ahLst/>
              <a:cxnLst/>
              <a:rect l="l" t="t" r="r" b="b"/>
              <a:pathLst>
                <a:path w="19420" h="28194" extrusionOk="0">
                  <a:moveTo>
                    <a:pt x="1" y="0"/>
                  </a:moveTo>
                  <a:lnTo>
                    <a:pt x="2953" y="17859"/>
                  </a:lnTo>
                  <a:cubicBezTo>
                    <a:pt x="2953" y="17859"/>
                    <a:pt x="7454" y="26289"/>
                    <a:pt x="19420" y="28194"/>
                  </a:cubicBezTo>
                  <a:lnTo>
                    <a:pt x="17491" y="12252"/>
                  </a:lnTo>
                  <a:cubicBezTo>
                    <a:pt x="17491" y="12252"/>
                    <a:pt x="6430" y="8823"/>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72;p38">
              <a:extLst>
                <a:ext uri="{FF2B5EF4-FFF2-40B4-BE49-F238E27FC236}">
                  <a16:creationId xmlns:a16="http://schemas.microsoft.com/office/drawing/2014/main" id="{8ABA5C47-A50B-4EC3-B548-6805425BA1EE}"/>
                </a:ext>
              </a:extLst>
            </p:cNvPr>
            <p:cNvSpPr/>
            <p:nvPr/>
          </p:nvSpPr>
          <p:spPr>
            <a:xfrm flipH="1">
              <a:off x="8240943" y="1698301"/>
              <a:ext cx="625996" cy="846374"/>
            </a:xfrm>
            <a:custGeom>
              <a:avLst/>
              <a:gdLst/>
              <a:ahLst/>
              <a:cxnLst/>
              <a:rect l="l" t="t" r="r" b="b"/>
              <a:pathLst>
                <a:path w="16336" h="22087" extrusionOk="0">
                  <a:moveTo>
                    <a:pt x="0" y="1"/>
                  </a:moveTo>
                  <a:cubicBezTo>
                    <a:pt x="0" y="13"/>
                    <a:pt x="0" y="37"/>
                    <a:pt x="0" y="60"/>
                  </a:cubicBezTo>
                  <a:lnTo>
                    <a:pt x="24" y="239"/>
                  </a:lnTo>
                  <a:lnTo>
                    <a:pt x="119" y="942"/>
                  </a:lnTo>
                  <a:cubicBezTo>
                    <a:pt x="215" y="1549"/>
                    <a:pt x="346" y="2418"/>
                    <a:pt x="500" y="3513"/>
                  </a:cubicBezTo>
                  <a:lnTo>
                    <a:pt x="1858" y="12241"/>
                  </a:lnTo>
                  <a:cubicBezTo>
                    <a:pt x="2310" y="13038"/>
                    <a:pt x="2846" y="13788"/>
                    <a:pt x="3465" y="14479"/>
                  </a:cubicBezTo>
                  <a:cubicBezTo>
                    <a:pt x="4763" y="15955"/>
                    <a:pt x="6263" y="17253"/>
                    <a:pt x="7906" y="18337"/>
                  </a:cubicBezTo>
                  <a:cubicBezTo>
                    <a:pt x="8668" y="18825"/>
                    <a:pt x="9418" y="19253"/>
                    <a:pt x="10121" y="19646"/>
                  </a:cubicBezTo>
                  <a:cubicBezTo>
                    <a:pt x="10823" y="20039"/>
                    <a:pt x="11514" y="20337"/>
                    <a:pt x="12145" y="20623"/>
                  </a:cubicBezTo>
                  <a:cubicBezTo>
                    <a:pt x="12454" y="20753"/>
                    <a:pt x="12752" y="20884"/>
                    <a:pt x="13050" y="20992"/>
                  </a:cubicBezTo>
                  <a:lnTo>
                    <a:pt x="13859" y="21301"/>
                  </a:lnTo>
                  <a:cubicBezTo>
                    <a:pt x="14359" y="21504"/>
                    <a:pt x="14824" y="21623"/>
                    <a:pt x="15181" y="21742"/>
                  </a:cubicBezTo>
                  <a:lnTo>
                    <a:pt x="16026" y="22004"/>
                  </a:lnTo>
                  <a:lnTo>
                    <a:pt x="16264" y="22063"/>
                  </a:lnTo>
                  <a:lnTo>
                    <a:pt x="16336" y="22087"/>
                  </a:lnTo>
                  <a:cubicBezTo>
                    <a:pt x="16312" y="22075"/>
                    <a:pt x="16288" y="22075"/>
                    <a:pt x="16276" y="22063"/>
                  </a:cubicBezTo>
                  <a:lnTo>
                    <a:pt x="16050" y="21992"/>
                  </a:lnTo>
                  <a:lnTo>
                    <a:pt x="15217" y="21718"/>
                  </a:lnTo>
                  <a:cubicBezTo>
                    <a:pt x="14859" y="21587"/>
                    <a:pt x="14407" y="21456"/>
                    <a:pt x="13907" y="21254"/>
                  </a:cubicBezTo>
                  <a:lnTo>
                    <a:pt x="13097" y="20932"/>
                  </a:lnTo>
                  <a:cubicBezTo>
                    <a:pt x="12811" y="20825"/>
                    <a:pt x="12514" y="20706"/>
                    <a:pt x="12204" y="20551"/>
                  </a:cubicBezTo>
                  <a:cubicBezTo>
                    <a:pt x="11585" y="20265"/>
                    <a:pt x="10918" y="19932"/>
                    <a:pt x="10192" y="19563"/>
                  </a:cubicBezTo>
                  <a:cubicBezTo>
                    <a:pt x="9478" y="19206"/>
                    <a:pt x="8751" y="18741"/>
                    <a:pt x="8001" y="18253"/>
                  </a:cubicBezTo>
                  <a:cubicBezTo>
                    <a:pt x="6358" y="17170"/>
                    <a:pt x="4870" y="15884"/>
                    <a:pt x="3572" y="14419"/>
                  </a:cubicBezTo>
                  <a:cubicBezTo>
                    <a:pt x="2965" y="13729"/>
                    <a:pt x="2441" y="12991"/>
                    <a:pt x="1989" y="12205"/>
                  </a:cubicBezTo>
                  <a:lnTo>
                    <a:pt x="1989" y="12217"/>
                  </a:lnTo>
                  <a:cubicBezTo>
                    <a:pt x="1429" y="8740"/>
                    <a:pt x="941" y="5692"/>
                    <a:pt x="584" y="3501"/>
                  </a:cubicBezTo>
                  <a:cubicBezTo>
                    <a:pt x="393" y="2418"/>
                    <a:pt x="262" y="1549"/>
                    <a:pt x="167" y="930"/>
                  </a:cubicBezTo>
                  <a:lnTo>
                    <a:pt x="48" y="239"/>
                  </a:lnTo>
                  <a:lnTo>
                    <a:pt x="12" y="60"/>
                  </a:lnTo>
                  <a:cubicBezTo>
                    <a:pt x="12" y="37"/>
                    <a:pt x="0" y="13"/>
                    <a:pt x="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73;p38">
              <a:extLst>
                <a:ext uri="{FF2B5EF4-FFF2-40B4-BE49-F238E27FC236}">
                  <a16:creationId xmlns:a16="http://schemas.microsoft.com/office/drawing/2014/main" id="{D5C9BCA1-2C89-4C81-BC4D-1D40049EC737}"/>
                </a:ext>
              </a:extLst>
            </p:cNvPr>
            <p:cNvSpPr/>
            <p:nvPr/>
          </p:nvSpPr>
          <p:spPr>
            <a:xfrm flipH="1">
              <a:off x="8281521" y="1849329"/>
              <a:ext cx="545715" cy="572654"/>
            </a:xfrm>
            <a:custGeom>
              <a:avLst/>
              <a:gdLst/>
              <a:ahLst/>
              <a:cxnLst/>
              <a:rect l="l" t="t" r="r" b="b"/>
              <a:pathLst>
                <a:path w="14241" h="14944" extrusionOk="0">
                  <a:moveTo>
                    <a:pt x="560" y="1"/>
                  </a:moveTo>
                  <a:lnTo>
                    <a:pt x="536" y="120"/>
                  </a:lnTo>
                  <a:cubicBezTo>
                    <a:pt x="357" y="906"/>
                    <a:pt x="226" y="1537"/>
                    <a:pt x="131" y="1977"/>
                  </a:cubicBezTo>
                  <a:lnTo>
                    <a:pt x="24" y="2477"/>
                  </a:lnTo>
                  <a:cubicBezTo>
                    <a:pt x="12" y="2525"/>
                    <a:pt x="0" y="2561"/>
                    <a:pt x="0" y="2596"/>
                  </a:cubicBezTo>
                  <a:lnTo>
                    <a:pt x="0" y="2644"/>
                  </a:lnTo>
                  <a:cubicBezTo>
                    <a:pt x="12" y="2632"/>
                    <a:pt x="12" y="2620"/>
                    <a:pt x="24" y="2596"/>
                  </a:cubicBezTo>
                  <a:lnTo>
                    <a:pt x="48" y="2477"/>
                  </a:lnTo>
                  <a:cubicBezTo>
                    <a:pt x="84" y="2358"/>
                    <a:pt x="119" y="2192"/>
                    <a:pt x="167" y="1989"/>
                  </a:cubicBezTo>
                  <a:cubicBezTo>
                    <a:pt x="269" y="1568"/>
                    <a:pt x="415" y="973"/>
                    <a:pt x="584" y="224"/>
                  </a:cubicBezTo>
                  <a:lnTo>
                    <a:pt x="584" y="224"/>
                  </a:lnTo>
                  <a:cubicBezTo>
                    <a:pt x="1275" y="2214"/>
                    <a:pt x="2320" y="5230"/>
                    <a:pt x="3548" y="8764"/>
                  </a:cubicBezTo>
                  <a:lnTo>
                    <a:pt x="3596" y="8895"/>
                  </a:lnTo>
                  <a:lnTo>
                    <a:pt x="3655" y="8776"/>
                  </a:lnTo>
                  <a:lnTo>
                    <a:pt x="5023" y="6052"/>
                  </a:lnTo>
                  <a:lnTo>
                    <a:pt x="5310" y="6811"/>
                  </a:lnTo>
                  <a:cubicBezTo>
                    <a:pt x="6120" y="9014"/>
                    <a:pt x="6882" y="11109"/>
                    <a:pt x="7584" y="12979"/>
                  </a:cubicBezTo>
                  <a:lnTo>
                    <a:pt x="7608" y="13050"/>
                  </a:lnTo>
                  <a:lnTo>
                    <a:pt x="7668" y="13002"/>
                  </a:lnTo>
                  <a:lnTo>
                    <a:pt x="9383" y="11774"/>
                  </a:lnTo>
                  <a:lnTo>
                    <a:pt x="9383" y="11774"/>
                  </a:lnTo>
                  <a:cubicBezTo>
                    <a:pt x="10254" y="12986"/>
                    <a:pt x="11031" y="14046"/>
                    <a:pt x="11656" y="14919"/>
                  </a:cubicBezTo>
                  <a:lnTo>
                    <a:pt x="11680" y="14943"/>
                  </a:lnTo>
                  <a:lnTo>
                    <a:pt x="11704" y="14919"/>
                  </a:lnTo>
                  <a:lnTo>
                    <a:pt x="13585" y="13479"/>
                  </a:lnTo>
                  <a:lnTo>
                    <a:pt x="14073" y="13098"/>
                  </a:lnTo>
                  <a:lnTo>
                    <a:pt x="14204" y="12991"/>
                  </a:lnTo>
                  <a:cubicBezTo>
                    <a:pt x="14240" y="12967"/>
                    <a:pt x="14240" y="12955"/>
                    <a:pt x="14240" y="12955"/>
                  </a:cubicBezTo>
                  <a:lnTo>
                    <a:pt x="14240" y="12955"/>
                  </a:lnTo>
                  <a:lnTo>
                    <a:pt x="14192" y="12991"/>
                  </a:lnTo>
                  <a:lnTo>
                    <a:pt x="14061" y="13086"/>
                  </a:lnTo>
                  <a:lnTo>
                    <a:pt x="13550" y="13455"/>
                  </a:lnTo>
                  <a:lnTo>
                    <a:pt x="11687" y="14849"/>
                  </a:lnTo>
                  <a:lnTo>
                    <a:pt x="11687" y="14849"/>
                  </a:lnTo>
                  <a:lnTo>
                    <a:pt x="9430" y="11693"/>
                  </a:lnTo>
                  <a:lnTo>
                    <a:pt x="9394" y="11645"/>
                  </a:lnTo>
                  <a:lnTo>
                    <a:pt x="9359" y="11681"/>
                  </a:lnTo>
                  <a:lnTo>
                    <a:pt x="7650" y="12874"/>
                  </a:lnTo>
                  <a:lnTo>
                    <a:pt x="7650" y="12874"/>
                  </a:lnTo>
                  <a:cubicBezTo>
                    <a:pt x="6967" y="11025"/>
                    <a:pt x="6204" y="8958"/>
                    <a:pt x="5418" y="6787"/>
                  </a:cubicBezTo>
                  <a:lnTo>
                    <a:pt x="5084" y="5894"/>
                  </a:lnTo>
                  <a:lnTo>
                    <a:pt x="5037" y="5764"/>
                  </a:lnTo>
                  <a:lnTo>
                    <a:pt x="4977" y="5894"/>
                  </a:lnTo>
                  <a:lnTo>
                    <a:pt x="3611" y="8615"/>
                  </a:lnTo>
                  <a:lnTo>
                    <a:pt x="3611" y="8615"/>
                  </a:lnTo>
                  <a:cubicBezTo>
                    <a:pt x="2356" y="5074"/>
                    <a:pt x="1290" y="2073"/>
                    <a:pt x="607" y="108"/>
                  </a:cubicBezTo>
                  <a:lnTo>
                    <a:pt x="560"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74;p38">
              <a:extLst>
                <a:ext uri="{FF2B5EF4-FFF2-40B4-BE49-F238E27FC236}">
                  <a16:creationId xmlns:a16="http://schemas.microsoft.com/office/drawing/2014/main" id="{E2F584FC-E2B8-416A-A8F9-60C2C151C16A}"/>
                </a:ext>
              </a:extLst>
            </p:cNvPr>
            <p:cNvSpPr/>
            <p:nvPr/>
          </p:nvSpPr>
          <p:spPr>
            <a:xfrm flipH="1">
              <a:off x="8297025" y="1915052"/>
              <a:ext cx="226816" cy="102698"/>
            </a:xfrm>
            <a:custGeom>
              <a:avLst/>
              <a:gdLst/>
              <a:ahLst/>
              <a:cxnLst/>
              <a:rect l="l" t="t" r="r" b="b"/>
              <a:pathLst>
                <a:path w="5919" h="2680" extrusionOk="0">
                  <a:moveTo>
                    <a:pt x="1" y="0"/>
                  </a:moveTo>
                  <a:cubicBezTo>
                    <a:pt x="60" y="60"/>
                    <a:pt x="132" y="108"/>
                    <a:pt x="203" y="155"/>
                  </a:cubicBezTo>
                  <a:cubicBezTo>
                    <a:pt x="334" y="250"/>
                    <a:pt x="549" y="369"/>
                    <a:pt x="799" y="524"/>
                  </a:cubicBezTo>
                  <a:cubicBezTo>
                    <a:pt x="1465" y="905"/>
                    <a:pt x="2156" y="1262"/>
                    <a:pt x="2858" y="1572"/>
                  </a:cubicBezTo>
                  <a:cubicBezTo>
                    <a:pt x="3549" y="1893"/>
                    <a:pt x="4263" y="2179"/>
                    <a:pt x="5001" y="2417"/>
                  </a:cubicBezTo>
                  <a:cubicBezTo>
                    <a:pt x="5275" y="2513"/>
                    <a:pt x="5502" y="2584"/>
                    <a:pt x="5668" y="2620"/>
                  </a:cubicBezTo>
                  <a:cubicBezTo>
                    <a:pt x="5752" y="2655"/>
                    <a:pt x="5835" y="2667"/>
                    <a:pt x="5918" y="2679"/>
                  </a:cubicBezTo>
                  <a:cubicBezTo>
                    <a:pt x="5847" y="2632"/>
                    <a:pt x="5775" y="2596"/>
                    <a:pt x="5692" y="2572"/>
                  </a:cubicBezTo>
                  <a:cubicBezTo>
                    <a:pt x="5502" y="2513"/>
                    <a:pt x="5299" y="2429"/>
                    <a:pt x="5037" y="2334"/>
                  </a:cubicBezTo>
                  <a:cubicBezTo>
                    <a:pt x="4490" y="2132"/>
                    <a:pt x="3728" y="1834"/>
                    <a:pt x="2906" y="1465"/>
                  </a:cubicBezTo>
                  <a:cubicBezTo>
                    <a:pt x="2084" y="1096"/>
                    <a:pt x="1358" y="727"/>
                    <a:pt x="846" y="441"/>
                  </a:cubicBezTo>
                  <a:lnTo>
                    <a:pt x="227" y="119"/>
                  </a:lnTo>
                  <a:cubicBezTo>
                    <a:pt x="156" y="72"/>
                    <a:pt x="84" y="36"/>
                    <a:pt x="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75;p38">
              <a:extLst>
                <a:ext uri="{FF2B5EF4-FFF2-40B4-BE49-F238E27FC236}">
                  <a16:creationId xmlns:a16="http://schemas.microsoft.com/office/drawing/2014/main" id="{549003C8-80E0-4420-837E-7F9910B8516B}"/>
                </a:ext>
              </a:extLst>
            </p:cNvPr>
            <p:cNvSpPr/>
            <p:nvPr/>
          </p:nvSpPr>
          <p:spPr>
            <a:xfrm flipH="1">
              <a:off x="8278779" y="1994877"/>
              <a:ext cx="143738" cy="51157"/>
            </a:xfrm>
            <a:custGeom>
              <a:avLst/>
              <a:gdLst/>
              <a:ahLst/>
              <a:cxnLst/>
              <a:rect l="l" t="t" r="r" b="b"/>
              <a:pathLst>
                <a:path w="3751" h="1335" extrusionOk="0">
                  <a:moveTo>
                    <a:pt x="0" y="1"/>
                  </a:moveTo>
                  <a:lnTo>
                    <a:pt x="0" y="1"/>
                  </a:lnTo>
                  <a:cubicBezTo>
                    <a:pt x="155" y="108"/>
                    <a:pt x="322" y="203"/>
                    <a:pt x="500" y="287"/>
                  </a:cubicBezTo>
                  <a:cubicBezTo>
                    <a:pt x="929" y="489"/>
                    <a:pt x="1369" y="668"/>
                    <a:pt x="1810" y="834"/>
                  </a:cubicBezTo>
                  <a:cubicBezTo>
                    <a:pt x="2262" y="989"/>
                    <a:pt x="2715" y="1120"/>
                    <a:pt x="3167" y="1239"/>
                  </a:cubicBezTo>
                  <a:cubicBezTo>
                    <a:pt x="3358" y="1299"/>
                    <a:pt x="3548" y="1323"/>
                    <a:pt x="3751" y="1334"/>
                  </a:cubicBezTo>
                  <a:cubicBezTo>
                    <a:pt x="3572" y="1263"/>
                    <a:pt x="3381" y="1204"/>
                    <a:pt x="3191" y="1156"/>
                  </a:cubicBezTo>
                  <a:cubicBezTo>
                    <a:pt x="2846" y="1049"/>
                    <a:pt x="2369" y="906"/>
                    <a:pt x="1857" y="715"/>
                  </a:cubicBezTo>
                  <a:cubicBezTo>
                    <a:pt x="1334" y="525"/>
                    <a:pt x="881" y="346"/>
                    <a:pt x="548" y="203"/>
                  </a:cubicBezTo>
                  <a:cubicBezTo>
                    <a:pt x="369" y="120"/>
                    <a:pt x="179" y="49"/>
                    <a:pt x="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76;p38">
              <a:extLst>
                <a:ext uri="{FF2B5EF4-FFF2-40B4-BE49-F238E27FC236}">
                  <a16:creationId xmlns:a16="http://schemas.microsoft.com/office/drawing/2014/main" id="{6995DA2E-B7E7-4E7F-A685-C090D35F6158}"/>
                </a:ext>
              </a:extLst>
            </p:cNvPr>
            <p:cNvSpPr/>
            <p:nvPr/>
          </p:nvSpPr>
          <p:spPr>
            <a:xfrm flipH="1">
              <a:off x="8459461" y="2288733"/>
              <a:ext cx="15558" cy="20578"/>
            </a:xfrm>
            <a:custGeom>
              <a:avLst/>
              <a:gdLst/>
              <a:ahLst/>
              <a:cxnLst/>
              <a:rect l="l" t="t" r="r" b="b"/>
              <a:pathLst>
                <a:path w="406" h="537" extrusionOk="0">
                  <a:moveTo>
                    <a:pt x="203" y="1"/>
                  </a:moveTo>
                  <a:cubicBezTo>
                    <a:pt x="84" y="1"/>
                    <a:pt x="1" y="120"/>
                    <a:pt x="1" y="274"/>
                  </a:cubicBezTo>
                  <a:cubicBezTo>
                    <a:pt x="1" y="417"/>
                    <a:pt x="84" y="536"/>
                    <a:pt x="203" y="536"/>
                  </a:cubicBezTo>
                  <a:cubicBezTo>
                    <a:pt x="310" y="536"/>
                    <a:pt x="406" y="417"/>
                    <a:pt x="406" y="274"/>
                  </a:cubicBezTo>
                  <a:cubicBezTo>
                    <a:pt x="406" y="132"/>
                    <a:pt x="310" y="1"/>
                    <a:pt x="203"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77;p38">
              <a:extLst>
                <a:ext uri="{FF2B5EF4-FFF2-40B4-BE49-F238E27FC236}">
                  <a16:creationId xmlns:a16="http://schemas.microsoft.com/office/drawing/2014/main" id="{EAE09CC4-0A35-401E-81CA-6942757FBDF4}"/>
                </a:ext>
              </a:extLst>
            </p:cNvPr>
            <p:cNvSpPr/>
            <p:nvPr/>
          </p:nvSpPr>
          <p:spPr>
            <a:xfrm flipH="1">
              <a:off x="8627350" y="2072480"/>
              <a:ext cx="15558" cy="20540"/>
            </a:xfrm>
            <a:custGeom>
              <a:avLst/>
              <a:gdLst/>
              <a:ahLst/>
              <a:cxnLst/>
              <a:rect l="l" t="t" r="r" b="b"/>
              <a:pathLst>
                <a:path w="406" h="536" extrusionOk="0">
                  <a:moveTo>
                    <a:pt x="203" y="0"/>
                  </a:moveTo>
                  <a:cubicBezTo>
                    <a:pt x="96" y="0"/>
                    <a:pt x="0" y="119"/>
                    <a:pt x="0" y="274"/>
                  </a:cubicBezTo>
                  <a:cubicBezTo>
                    <a:pt x="0" y="417"/>
                    <a:pt x="96" y="536"/>
                    <a:pt x="203" y="536"/>
                  </a:cubicBezTo>
                  <a:cubicBezTo>
                    <a:pt x="310" y="536"/>
                    <a:pt x="405" y="417"/>
                    <a:pt x="405" y="274"/>
                  </a:cubicBezTo>
                  <a:cubicBezTo>
                    <a:pt x="405" y="119"/>
                    <a:pt x="310" y="0"/>
                    <a:pt x="20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78;p38">
              <a:extLst>
                <a:ext uri="{FF2B5EF4-FFF2-40B4-BE49-F238E27FC236}">
                  <a16:creationId xmlns:a16="http://schemas.microsoft.com/office/drawing/2014/main" id="{2EE87D9C-481E-44EA-9BBF-34A6E7B44F35}"/>
                </a:ext>
              </a:extLst>
            </p:cNvPr>
            <p:cNvSpPr/>
            <p:nvPr/>
          </p:nvSpPr>
          <p:spPr>
            <a:xfrm flipH="1">
              <a:off x="8797116" y="1847068"/>
              <a:ext cx="15060" cy="20578"/>
            </a:xfrm>
            <a:custGeom>
              <a:avLst/>
              <a:gdLst/>
              <a:ahLst/>
              <a:cxnLst/>
              <a:rect l="l" t="t" r="r" b="b"/>
              <a:pathLst>
                <a:path w="393" h="537" extrusionOk="0">
                  <a:moveTo>
                    <a:pt x="203" y="0"/>
                  </a:moveTo>
                  <a:cubicBezTo>
                    <a:pt x="83" y="0"/>
                    <a:pt x="0" y="119"/>
                    <a:pt x="0" y="262"/>
                  </a:cubicBezTo>
                  <a:cubicBezTo>
                    <a:pt x="0" y="417"/>
                    <a:pt x="83" y="536"/>
                    <a:pt x="203" y="536"/>
                  </a:cubicBezTo>
                  <a:cubicBezTo>
                    <a:pt x="310" y="536"/>
                    <a:pt x="393" y="417"/>
                    <a:pt x="393" y="262"/>
                  </a:cubicBezTo>
                  <a:cubicBezTo>
                    <a:pt x="393" y="119"/>
                    <a:pt x="310" y="0"/>
                    <a:pt x="20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579;p38">
              <a:extLst>
                <a:ext uri="{FF2B5EF4-FFF2-40B4-BE49-F238E27FC236}">
                  <a16:creationId xmlns:a16="http://schemas.microsoft.com/office/drawing/2014/main" id="{35373894-AFD0-4762-9523-7562D1472741}"/>
                </a:ext>
              </a:extLst>
            </p:cNvPr>
            <p:cNvSpPr/>
            <p:nvPr/>
          </p:nvSpPr>
          <p:spPr>
            <a:xfrm flipH="1">
              <a:off x="5933575" y="1634877"/>
              <a:ext cx="678456" cy="1003792"/>
            </a:xfrm>
            <a:custGeom>
              <a:avLst/>
              <a:gdLst/>
              <a:ahLst/>
              <a:cxnLst/>
              <a:rect l="l" t="t" r="r" b="b"/>
              <a:pathLst>
                <a:path w="17705" h="26195" extrusionOk="0">
                  <a:moveTo>
                    <a:pt x="17705" y="1"/>
                  </a:moveTo>
                  <a:cubicBezTo>
                    <a:pt x="11847" y="7502"/>
                    <a:pt x="1476" y="7931"/>
                    <a:pt x="1476" y="7931"/>
                  </a:cubicBezTo>
                  <a:lnTo>
                    <a:pt x="0" y="26195"/>
                  </a:lnTo>
                  <a:cubicBezTo>
                    <a:pt x="11894" y="25897"/>
                    <a:pt x="16216" y="18134"/>
                    <a:pt x="16216" y="18134"/>
                  </a:cubicBezTo>
                  <a:lnTo>
                    <a:pt x="177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580;p38">
              <a:extLst>
                <a:ext uri="{FF2B5EF4-FFF2-40B4-BE49-F238E27FC236}">
                  <a16:creationId xmlns:a16="http://schemas.microsoft.com/office/drawing/2014/main" id="{BB785916-F9A2-4E0C-AA7B-177334EF1F75}"/>
                </a:ext>
              </a:extLst>
            </p:cNvPr>
            <p:cNvSpPr/>
            <p:nvPr/>
          </p:nvSpPr>
          <p:spPr>
            <a:xfrm flipH="1">
              <a:off x="5947709" y="1811927"/>
              <a:ext cx="546635" cy="675198"/>
            </a:xfrm>
            <a:custGeom>
              <a:avLst/>
              <a:gdLst/>
              <a:ahLst/>
              <a:cxnLst/>
              <a:rect l="l" t="t" r="r" b="b"/>
              <a:pathLst>
                <a:path w="14265" h="17620" extrusionOk="0">
                  <a:moveTo>
                    <a:pt x="14265" y="1"/>
                  </a:moveTo>
                  <a:cubicBezTo>
                    <a:pt x="13074" y="1727"/>
                    <a:pt x="12419" y="3775"/>
                    <a:pt x="12371" y="5870"/>
                  </a:cubicBezTo>
                  <a:cubicBezTo>
                    <a:pt x="12360" y="6478"/>
                    <a:pt x="12395" y="7097"/>
                    <a:pt x="12169" y="7656"/>
                  </a:cubicBezTo>
                  <a:cubicBezTo>
                    <a:pt x="11962" y="8131"/>
                    <a:pt x="11487" y="8544"/>
                    <a:pt x="10992" y="8544"/>
                  </a:cubicBezTo>
                  <a:cubicBezTo>
                    <a:pt x="10916" y="8544"/>
                    <a:pt x="10840" y="8534"/>
                    <a:pt x="10764" y="8514"/>
                  </a:cubicBezTo>
                  <a:cubicBezTo>
                    <a:pt x="10205" y="8359"/>
                    <a:pt x="9895" y="7632"/>
                    <a:pt x="9359" y="7299"/>
                  </a:cubicBezTo>
                  <a:cubicBezTo>
                    <a:pt x="9119" y="7162"/>
                    <a:pt x="8854" y="7093"/>
                    <a:pt x="8590" y="7093"/>
                  </a:cubicBezTo>
                  <a:cubicBezTo>
                    <a:pt x="8304" y="7093"/>
                    <a:pt x="8018" y="7174"/>
                    <a:pt x="7764" y="7335"/>
                  </a:cubicBezTo>
                  <a:cubicBezTo>
                    <a:pt x="7287" y="7632"/>
                    <a:pt x="6930" y="8085"/>
                    <a:pt x="6716" y="8609"/>
                  </a:cubicBezTo>
                  <a:cubicBezTo>
                    <a:pt x="6287" y="9597"/>
                    <a:pt x="6252" y="10716"/>
                    <a:pt x="5942" y="11752"/>
                  </a:cubicBezTo>
                  <a:cubicBezTo>
                    <a:pt x="5633" y="12788"/>
                    <a:pt x="4847" y="13836"/>
                    <a:pt x="3751" y="13883"/>
                  </a:cubicBezTo>
                  <a:cubicBezTo>
                    <a:pt x="3731" y="13884"/>
                    <a:pt x="3710" y="13884"/>
                    <a:pt x="3689" y="13884"/>
                  </a:cubicBezTo>
                  <a:cubicBezTo>
                    <a:pt x="3317" y="13884"/>
                    <a:pt x="2945" y="13788"/>
                    <a:pt x="2573" y="13788"/>
                  </a:cubicBezTo>
                  <a:cubicBezTo>
                    <a:pt x="1739" y="13824"/>
                    <a:pt x="1013" y="14443"/>
                    <a:pt x="620" y="15193"/>
                  </a:cubicBezTo>
                  <a:cubicBezTo>
                    <a:pt x="239" y="15943"/>
                    <a:pt x="120" y="16776"/>
                    <a:pt x="1" y="17610"/>
                  </a:cubicBezTo>
                  <a:cubicBezTo>
                    <a:pt x="1" y="17610"/>
                    <a:pt x="102" y="17620"/>
                    <a:pt x="293" y="17620"/>
                  </a:cubicBezTo>
                  <a:cubicBezTo>
                    <a:pt x="1615" y="17620"/>
                    <a:pt x="7244" y="17156"/>
                    <a:pt x="13455" y="9811"/>
                  </a:cubicBezTo>
                  <a:lnTo>
                    <a:pt x="14265"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581;p38">
              <a:extLst>
                <a:ext uri="{FF2B5EF4-FFF2-40B4-BE49-F238E27FC236}">
                  <a16:creationId xmlns:a16="http://schemas.microsoft.com/office/drawing/2014/main" id="{BE6BBEEE-7238-44DF-854E-AA1F0F8A3570}"/>
                </a:ext>
              </a:extLst>
            </p:cNvPr>
            <p:cNvSpPr/>
            <p:nvPr/>
          </p:nvSpPr>
          <p:spPr>
            <a:xfrm flipH="1">
              <a:off x="6333698" y="2218028"/>
              <a:ext cx="19198" cy="31499"/>
            </a:xfrm>
            <a:custGeom>
              <a:avLst/>
              <a:gdLst/>
              <a:ahLst/>
              <a:cxnLst/>
              <a:rect l="l" t="t" r="r" b="b"/>
              <a:pathLst>
                <a:path w="501" h="822" extrusionOk="0">
                  <a:moveTo>
                    <a:pt x="251" y="0"/>
                  </a:moveTo>
                  <a:cubicBezTo>
                    <a:pt x="120" y="0"/>
                    <a:pt x="1" y="179"/>
                    <a:pt x="1" y="405"/>
                  </a:cubicBezTo>
                  <a:cubicBezTo>
                    <a:pt x="1" y="631"/>
                    <a:pt x="120" y="822"/>
                    <a:pt x="251" y="822"/>
                  </a:cubicBezTo>
                  <a:cubicBezTo>
                    <a:pt x="394" y="822"/>
                    <a:pt x="501" y="643"/>
                    <a:pt x="501" y="405"/>
                  </a:cubicBezTo>
                  <a:cubicBezTo>
                    <a:pt x="501" y="191"/>
                    <a:pt x="394" y="0"/>
                    <a:pt x="25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582;p38">
              <a:extLst>
                <a:ext uri="{FF2B5EF4-FFF2-40B4-BE49-F238E27FC236}">
                  <a16:creationId xmlns:a16="http://schemas.microsoft.com/office/drawing/2014/main" id="{CC4ACA3E-5F76-440F-8226-C7CEC60B2B4C}"/>
                </a:ext>
              </a:extLst>
            </p:cNvPr>
            <p:cNvSpPr/>
            <p:nvPr/>
          </p:nvSpPr>
          <p:spPr>
            <a:xfrm flipH="1">
              <a:off x="6219154" y="1929193"/>
              <a:ext cx="19198" cy="31078"/>
            </a:xfrm>
            <a:custGeom>
              <a:avLst/>
              <a:gdLst/>
              <a:ahLst/>
              <a:cxnLst/>
              <a:rect l="l" t="t" r="r" b="b"/>
              <a:pathLst>
                <a:path w="501" h="811" extrusionOk="0">
                  <a:moveTo>
                    <a:pt x="250" y="0"/>
                  </a:moveTo>
                  <a:cubicBezTo>
                    <a:pt x="107" y="0"/>
                    <a:pt x="0" y="179"/>
                    <a:pt x="0" y="405"/>
                  </a:cubicBezTo>
                  <a:cubicBezTo>
                    <a:pt x="0" y="632"/>
                    <a:pt x="107" y="810"/>
                    <a:pt x="250" y="810"/>
                  </a:cubicBezTo>
                  <a:cubicBezTo>
                    <a:pt x="381" y="810"/>
                    <a:pt x="500" y="643"/>
                    <a:pt x="500" y="405"/>
                  </a:cubicBezTo>
                  <a:cubicBezTo>
                    <a:pt x="500" y="179"/>
                    <a:pt x="381" y="0"/>
                    <a:pt x="250"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583;p38">
              <a:extLst>
                <a:ext uri="{FF2B5EF4-FFF2-40B4-BE49-F238E27FC236}">
                  <a16:creationId xmlns:a16="http://schemas.microsoft.com/office/drawing/2014/main" id="{6EFC9814-BFDE-4C39-B555-BAACC1ED058C}"/>
                </a:ext>
              </a:extLst>
            </p:cNvPr>
            <p:cNvSpPr/>
            <p:nvPr/>
          </p:nvSpPr>
          <p:spPr>
            <a:xfrm flipH="1">
              <a:off x="5953188" y="1845689"/>
              <a:ext cx="531115" cy="390596"/>
            </a:xfrm>
            <a:custGeom>
              <a:avLst/>
              <a:gdLst/>
              <a:ahLst/>
              <a:cxnLst/>
              <a:rect l="l" t="t" r="r" b="b"/>
              <a:pathLst>
                <a:path w="13860" h="10193" extrusionOk="0">
                  <a:moveTo>
                    <a:pt x="13860" y="1"/>
                  </a:moveTo>
                  <a:lnTo>
                    <a:pt x="13860" y="1"/>
                  </a:lnTo>
                  <a:cubicBezTo>
                    <a:pt x="13848" y="24"/>
                    <a:pt x="13824" y="60"/>
                    <a:pt x="13812" y="96"/>
                  </a:cubicBezTo>
                  <a:lnTo>
                    <a:pt x="13669" y="382"/>
                  </a:lnTo>
                  <a:lnTo>
                    <a:pt x="13110" y="1465"/>
                  </a:lnTo>
                  <a:cubicBezTo>
                    <a:pt x="12650" y="2407"/>
                    <a:pt x="11993" y="3745"/>
                    <a:pt x="11207" y="5330"/>
                  </a:cubicBezTo>
                  <a:lnTo>
                    <a:pt x="11207" y="5330"/>
                  </a:lnTo>
                  <a:lnTo>
                    <a:pt x="6787" y="2513"/>
                  </a:lnTo>
                  <a:lnTo>
                    <a:pt x="6716" y="2477"/>
                  </a:lnTo>
                  <a:lnTo>
                    <a:pt x="6692" y="2537"/>
                  </a:lnTo>
                  <a:cubicBezTo>
                    <a:pt x="6633" y="2691"/>
                    <a:pt x="6573" y="2846"/>
                    <a:pt x="6514" y="3013"/>
                  </a:cubicBezTo>
                  <a:lnTo>
                    <a:pt x="3663" y="10063"/>
                  </a:lnTo>
                  <a:lnTo>
                    <a:pt x="3663" y="10063"/>
                  </a:lnTo>
                  <a:cubicBezTo>
                    <a:pt x="2562" y="9454"/>
                    <a:pt x="1660" y="8962"/>
                    <a:pt x="1025" y="8645"/>
                  </a:cubicBezTo>
                  <a:cubicBezTo>
                    <a:pt x="691" y="8454"/>
                    <a:pt x="358" y="8299"/>
                    <a:pt x="1" y="8168"/>
                  </a:cubicBezTo>
                  <a:lnTo>
                    <a:pt x="1" y="8168"/>
                  </a:lnTo>
                  <a:lnTo>
                    <a:pt x="72" y="8204"/>
                  </a:lnTo>
                  <a:lnTo>
                    <a:pt x="263" y="8299"/>
                  </a:lnTo>
                  <a:cubicBezTo>
                    <a:pt x="429" y="8383"/>
                    <a:pt x="679" y="8514"/>
                    <a:pt x="1001" y="8692"/>
                  </a:cubicBezTo>
                  <a:cubicBezTo>
                    <a:pt x="1632" y="9037"/>
                    <a:pt x="2537" y="9538"/>
                    <a:pt x="3656" y="10169"/>
                  </a:cubicBezTo>
                  <a:lnTo>
                    <a:pt x="3704" y="10192"/>
                  </a:lnTo>
                  <a:lnTo>
                    <a:pt x="3727" y="10145"/>
                  </a:lnTo>
                  <a:lnTo>
                    <a:pt x="6621" y="3061"/>
                  </a:lnTo>
                  <a:cubicBezTo>
                    <a:pt x="6671" y="2919"/>
                    <a:pt x="6730" y="2787"/>
                    <a:pt x="6783" y="2663"/>
                  </a:cubicBezTo>
                  <a:lnTo>
                    <a:pt x="6783" y="2663"/>
                  </a:lnTo>
                  <a:lnTo>
                    <a:pt x="11205" y="5466"/>
                  </a:lnTo>
                  <a:lnTo>
                    <a:pt x="11252" y="5489"/>
                  </a:lnTo>
                  <a:lnTo>
                    <a:pt x="11276" y="5442"/>
                  </a:lnTo>
                  <a:lnTo>
                    <a:pt x="13169" y="1501"/>
                  </a:lnTo>
                  <a:cubicBezTo>
                    <a:pt x="13383" y="1036"/>
                    <a:pt x="13562" y="655"/>
                    <a:pt x="13693" y="394"/>
                  </a:cubicBezTo>
                  <a:lnTo>
                    <a:pt x="13824" y="96"/>
                  </a:lnTo>
                  <a:cubicBezTo>
                    <a:pt x="13836" y="72"/>
                    <a:pt x="13848" y="36"/>
                    <a:pt x="1386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49607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611;p41">
            <a:extLst>
              <a:ext uri="{FF2B5EF4-FFF2-40B4-BE49-F238E27FC236}">
                <a16:creationId xmlns:a16="http://schemas.microsoft.com/office/drawing/2014/main" id="{FA7FE7E0-F461-4D68-9F99-D5F99F411EFD}"/>
              </a:ext>
            </a:extLst>
          </p:cNvPr>
          <p:cNvGrpSpPr/>
          <p:nvPr/>
        </p:nvGrpSpPr>
        <p:grpSpPr>
          <a:xfrm>
            <a:off x="150709" y="23276"/>
            <a:ext cx="4975488" cy="3281489"/>
            <a:chOff x="563401" y="1400184"/>
            <a:chExt cx="4243125" cy="2798473"/>
          </a:xfrm>
        </p:grpSpPr>
        <p:grpSp>
          <p:nvGrpSpPr>
            <p:cNvPr id="5" name="Google Shape;612;p41">
              <a:extLst>
                <a:ext uri="{FF2B5EF4-FFF2-40B4-BE49-F238E27FC236}">
                  <a16:creationId xmlns:a16="http://schemas.microsoft.com/office/drawing/2014/main" id="{80FD3BF0-CE07-4F93-8A76-1A11295EE0BB}"/>
                </a:ext>
              </a:extLst>
            </p:cNvPr>
            <p:cNvGrpSpPr/>
            <p:nvPr/>
          </p:nvGrpSpPr>
          <p:grpSpPr>
            <a:xfrm flipH="1">
              <a:off x="563401" y="1400184"/>
              <a:ext cx="4243125" cy="2798473"/>
              <a:chOff x="3969750" y="1234434"/>
              <a:chExt cx="4745694" cy="3129933"/>
            </a:xfrm>
          </p:grpSpPr>
          <p:grpSp>
            <p:nvGrpSpPr>
              <p:cNvPr id="7" name="Google Shape;613;p41">
                <a:extLst>
                  <a:ext uri="{FF2B5EF4-FFF2-40B4-BE49-F238E27FC236}">
                    <a16:creationId xmlns:a16="http://schemas.microsoft.com/office/drawing/2014/main" id="{523E7F83-611F-41D8-9EA0-7E84E9C1D1FB}"/>
                  </a:ext>
                </a:extLst>
              </p:cNvPr>
              <p:cNvGrpSpPr/>
              <p:nvPr/>
            </p:nvGrpSpPr>
            <p:grpSpPr>
              <a:xfrm>
                <a:off x="5442249" y="1234434"/>
                <a:ext cx="3265283" cy="3129933"/>
                <a:chOff x="5196863" y="1006162"/>
                <a:chExt cx="3297932" cy="3161229"/>
              </a:xfrm>
            </p:grpSpPr>
            <p:sp>
              <p:nvSpPr>
                <p:cNvPr id="9" name="Google Shape;614;p41">
                  <a:extLst>
                    <a:ext uri="{FF2B5EF4-FFF2-40B4-BE49-F238E27FC236}">
                      <a16:creationId xmlns:a16="http://schemas.microsoft.com/office/drawing/2014/main" id="{7F058607-4BDB-41A8-A741-7427562A172F}"/>
                    </a:ext>
                  </a:extLst>
                </p:cNvPr>
                <p:cNvSpPr/>
                <p:nvPr/>
              </p:nvSpPr>
              <p:spPr>
                <a:xfrm>
                  <a:off x="5196863" y="1425915"/>
                  <a:ext cx="3297932" cy="2741476"/>
                </a:xfrm>
                <a:custGeom>
                  <a:avLst/>
                  <a:gdLst/>
                  <a:ahLst/>
                  <a:cxnLst/>
                  <a:rect l="l" t="t" r="r" b="b"/>
                  <a:pathLst>
                    <a:path w="88989" h="73974" extrusionOk="0">
                      <a:moveTo>
                        <a:pt x="2620" y="0"/>
                      </a:moveTo>
                      <a:cubicBezTo>
                        <a:pt x="1179" y="0"/>
                        <a:pt x="1" y="1167"/>
                        <a:pt x="1" y="2608"/>
                      </a:cubicBezTo>
                      <a:lnTo>
                        <a:pt x="1" y="2619"/>
                      </a:lnTo>
                      <a:lnTo>
                        <a:pt x="1" y="61770"/>
                      </a:lnTo>
                      <a:cubicBezTo>
                        <a:pt x="1" y="63222"/>
                        <a:pt x="1168" y="64389"/>
                        <a:pt x="2608" y="64389"/>
                      </a:cubicBezTo>
                      <a:lnTo>
                        <a:pt x="34767" y="64389"/>
                      </a:lnTo>
                      <a:cubicBezTo>
                        <a:pt x="34767" y="64389"/>
                        <a:pt x="36803" y="70711"/>
                        <a:pt x="30469" y="73973"/>
                      </a:cubicBezTo>
                      <a:lnTo>
                        <a:pt x="60520" y="73973"/>
                      </a:lnTo>
                      <a:cubicBezTo>
                        <a:pt x="60520" y="73973"/>
                        <a:pt x="53365" y="71521"/>
                        <a:pt x="55210" y="64389"/>
                      </a:cubicBezTo>
                      <a:lnTo>
                        <a:pt x="86369" y="64389"/>
                      </a:lnTo>
                      <a:cubicBezTo>
                        <a:pt x="87809" y="64389"/>
                        <a:pt x="88976" y="63210"/>
                        <a:pt x="88976" y="61770"/>
                      </a:cubicBezTo>
                      <a:lnTo>
                        <a:pt x="88976" y="2619"/>
                      </a:lnTo>
                      <a:cubicBezTo>
                        <a:pt x="88988" y="1179"/>
                        <a:pt x="87809" y="0"/>
                        <a:pt x="86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15;p41">
                  <a:extLst>
                    <a:ext uri="{FF2B5EF4-FFF2-40B4-BE49-F238E27FC236}">
                      <a16:creationId xmlns:a16="http://schemas.microsoft.com/office/drawing/2014/main" id="{6A08CF34-CDC2-425A-8029-31F0C7B8B2DD}"/>
                    </a:ext>
                  </a:extLst>
                </p:cNvPr>
                <p:cNvSpPr/>
                <p:nvPr/>
              </p:nvSpPr>
              <p:spPr>
                <a:xfrm>
                  <a:off x="6765100" y="3563146"/>
                  <a:ext cx="155281" cy="115998"/>
                </a:xfrm>
                <a:custGeom>
                  <a:avLst/>
                  <a:gdLst/>
                  <a:ahLst/>
                  <a:cxnLst/>
                  <a:rect l="l" t="t" r="r" b="b"/>
                  <a:pathLst>
                    <a:path w="4190" h="3130" extrusionOk="0">
                      <a:moveTo>
                        <a:pt x="2091" y="1"/>
                      </a:moveTo>
                      <a:cubicBezTo>
                        <a:pt x="890" y="1"/>
                        <a:pt x="0" y="1364"/>
                        <a:pt x="882" y="2625"/>
                      </a:cubicBezTo>
                      <a:cubicBezTo>
                        <a:pt x="929" y="2685"/>
                        <a:pt x="977" y="2732"/>
                        <a:pt x="1024" y="2768"/>
                      </a:cubicBezTo>
                      <a:cubicBezTo>
                        <a:pt x="1385" y="3020"/>
                        <a:pt x="1752" y="3130"/>
                        <a:pt x="2094" y="3130"/>
                      </a:cubicBezTo>
                      <a:cubicBezTo>
                        <a:pt x="3301" y="3130"/>
                        <a:pt x="4189" y="1765"/>
                        <a:pt x="3299" y="494"/>
                      </a:cubicBezTo>
                      <a:cubicBezTo>
                        <a:pt x="3263" y="446"/>
                        <a:pt x="3215" y="399"/>
                        <a:pt x="3156" y="363"/>
                      </a:cubicBezTo>
                      <a:cubicBezTo>
                        <a:pt x="2798" y="110"/>
                        <a:pt x="2432" y="1"/>
                        <a:pt x="2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16;p41">
                  <a:extLst>
                    <a:ext uri="{FF2B5EF4-FFF2-40B4-BE49-F238E27FC236}">
                      <a16:creationId xmlns:a16="http://schemas.microsoft.com/office/drawing/2014/main" id="{85D88564-3BA4-4B60-85E0-7FC62AE04EF8}"/>
                    </a:ext>
                  </a:extLst>
                </p:cNvPr>
                <p:cNvSpPr/>
                <p:nvPr/>
              </p:nvSpPr>
              <p:spPr>
                <a:xfrm>
                  <a:off x="5248044" y="1466497"/>
                  <a:ext cx="3190681" cy="1945057"/>
                </a:xfrm>
                <a:custGeom>
                  <a:avLst/>
                  <a:gdLst/>
                  <a:ahLst/>
                  <a:cxnLst/>
                  <a:rect l="l" t="t" r="r" b="b"/>
                  <a:pathLst>
                    <a:path w="86095" h="52484" extrusionOk="0">
                      <a:moveTo>
                        <a:pt x="1989" y="0"/>
                      </a:moveTo>
                      <a:cubicBezTo>
                        <a:pt x="894" y="0"/>
                        <a:pt x="1" y="893"/>
                        <a:pt x="1" y="1989"/>
                      </a:cubicBezTo>
                      <a:lnTo>
                        <a:pt x="1" y="52483"/>
                      </a:lnTo>
                      <a:lnTo>
                        <a:pt x="86095" y="52483"/>
                      </a:lnTo>
                      <a:lnTo>
                        <a:pt x="86095" y="1989"/>
                      </a:lnTo>
                      <a:cubicBezTo>
                        <a:pt x="86095" y="893"/>
                        <a:pt x="85202" y="0"/>
                        <a:pt x="84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17;p41">
                  <a:extLst>
                    <a:ext uri="{FF2B5EF4-FFF2-40B4-BE49-F238E27FC236}">
                      <a16:creationId xmlns:a16="http://schemas.microsoft.com/office/drawing/2014/main" id="{1062E774-FA48-4DCF-B1BB-3EE6B4CAA81C}"/>
                    </a:ext>
                  </a:extLst>
                </p:cNvPr>
                <p:cNvSpPr/>
                <p:nvPr/>
              </p:nvSpPr>
              <p:spPr>
                <a:xfrm>
                  <a:off x="5249823" y="1466052"/>
                  <a:ext cx="3188902" cy="161545"/>
                </a:xfrm>
                <a:custGeom>
                  <a:avLst/>
                  <a:gdLst/>
                  <a:ahLst/>
                  <a:cxnLst/>
                  <a:rect l="l" t="t" r="r" b="b"/>
                  <a:pathLst>
                    <a:path w="86047" h="4359" extrusionOk="0">
                      <a:moveTo>
                        <a:pt x="1882" y="1"/>
                      </a:moveTo>
                      <a:cubicBezTo>
                        <a:pt x="846" y="1"/>
                        <a:pt x="0" y="846"/>
                        <a:pt x="12" y="1882"/>
                      </a:cubicBezTo>
                      <a:lnTo>
                        <a:pt x="12" y="4358"/>
                      </a:lnTo>
                      <a:lnTo>
                        <a:pt x="86047" y="4358"/>
                      </a:lnTo>
                      <a:lnTo>
                        <a:pt x="86047" y="1548"/>
                      </a:lnTo>
                      <a:cubicBezTo>
                        <a:pt x="86047" y="691"/>
                        <a:pt x="85356" y="1"/>
                        <a:pt x="8449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18;p41">
                  <a:extLst>
                    <a:ext uri="{FF2B5EF4-FFF2-40B4-BE49-F238E27FC236}">
                      <a16:creationId xmlns:a16="http://schemas.microsoft.com/office/drawing/2014/main" id="{8536FA42-BE0A-4E0A-8428-826B0C004F02}"/>
                    </a:ext>
                  </a:extLst>
                </p:cNvPr>
                <p:cNvSpPr/>
                <p:nvPr/>
              </p:nvSpPr>
              <p:spPr>
                <a:xfrm>
                  <a:off x="5329689" y="1527833"/>
                  <a:ext cx="44620" cy="45028"/>
                </a:xfrm>
                <a:custGeom>
                  <a:avLst/>
                  <a:gdLst/>
                  <a:ahLst/>
                  <a:cxnLst/>
                  <a:rect l="l" t="t" r="r" b="b"/>
                  <a:pathLst>
                    <a:path w="1204" h="1215" extrusionOk="0">
                      <a:moveTo>
                        <a:pt x="608" y="0"/>
                      </a:moveTo>
                      <a:cubicBezTo>
                        <a:pt x="274" y="0"/>
                        <a:pt x="1" y="274"/>
                        <a:pt x="1" y="608"/>
                      </a:cubicBezTo>
                      <a:cubicBezTo>
                        <a:pt x="1" y="941"/>
                        <a:pt x="274" y="1215"/>
                        <a:pt x="608" y="1215"/>
                      </a:cubicBezTo>
                      <a:cubicBezTo>
                        <a:pt x="941" y="1215"/>
                        <a:pt x="1203" y="941"/>
                        <a:pt x="1203" y="608"/>
                      </a:cubicBez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19;p41">
                  <a:extLst>
                    <a:ext uri="{FF2B5EF4-FFF2-40B4-BE49-F238E27FC236}">
                      <a16:creationId xmlns:a16="http://schemas.microsoft.com/office/drawing/2014/main" id="{D09446A4-F8A6-40E9-8A6F-37B153E59587}"/>
                    </a:ext>
                  </a:extLst>
                </p:cNvPr>
                <p:cNvSpPr/>
                <p:nvPr/>
              </p:nvSpPr>
              <p:spPr>
                <a:xfrm>
                  <a:off x="5396325" y="1527833"/>
                  <a:ext cx="45028" cy="45028"/>
                </a:xfrm>
                <a:custGeom>
                  <a:avLst/>
                  <a:gdLst/>
                  <a:ahLst/>
                  <a:cxnLst/>
                  <a:rect l="l" t="t" r="r" b="b"/>
                  <a:pathLst>
                    <a:path w="1215" h="1215" extrusionOk="0">
                      <a:moveTo>
                        <a:pt x="608" y="0"/>
                      </a:moveTo>
                      <a:cubicBezTo>
                        <a:pt x="274" y="0"/>
                        <a:pt x="0" y="274"/>
                        <a:pt x="0" y="608"/>
                      </a:cubicBezTo>
                      <a:cubicBezTo>
                        <a:pt x="0" y="941"/>
                        <a:pt x="274"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20;p41">
                  <a:extLst>
                    <a:ext uri="{FF2B5EF4-FFF2-40B4-BE49-F238E27FC236}">
                      <a16:creationId xmlns:a16="http://schemas.microsoft.com/office/drawing/2014/main" id="{4E913AE7-C1A1-4249-AB2E-460A8B77E5F6}"/>
                    </a:ext>
                  </a:extLst>
                </p:cNvPr>
                <p:cNvSpPr/>
                <p:nvPr/>
              </p:nvSpPr>
              <p:spPr>
                <a:xfrm>
                  <a:off x="5459848" y="1527833"/>
                  <a:ext cx="45065" cy="45028"/>
                </a:xfrm>
                <a:custGeom>
                  <a:avLst/>
                  <a:gdLst/>
                  <a:ahLst/>
                  <a:cxnLst/>
                  <a:rect l="l" t="t" r="r" b="b"/>
                  <a:pathLst>
                    <a:path w="1216" h="1215" extrusionOk="0">
                      <a:moveTo>
                        <a:pt x="608" y="0"/>
                      </a:moveTo>
                      <a:cubicBezTo>
                        <a:pt x="275" y="0"/>
                        <a:pt x="1" y="274"/>
                        <a:pt x="1" y="608"/>
                      </a:cubicBezTo>
                      <a:cubicBezTo>
                        <a:pt x="1" y="941"/>
                        <a:pt x="275" y="1215"/>
                        <a:pt x="608" y="1215"/>
                      </a:cubicBezTo>
                      <a:cubicBezTo>
                        <a:pt x="941" y="1215"/>
                        <a:pt x="1215" y="941"/>
                        <a:pt x="1215" y="608"/>
                      </a:cubicBezTo>
                      <a:cubicBezTo>
                        <a:pt x="1215"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21;p41">
                  <a:extLst>
                    <a:ext uri="{FF2B5EF4-FFF2-40B4-BE49-F238E27FC236}">
                      <a16:creationId xmlns:a16="http://schemas.microsoft.com/office/drawing/2014/main" id="{2EB28C9A-2C9F-425C-8EB8-A1EAC459DC88}"/>
                    </a:ext>
                  </a:extLst>
                </p:cNvPr>
                <p:cNvSpPr/>
                <p:nvPr/>
              </p:nvSpPr>
              <p:spPr>
                <a:xfrm>
                  <a:off x="5869780" y="3810454"/>
                  <a:ext cx="1973297" cy="4002"/>
                </a:xfrm>
                <a:custGeom>
                  <a:avLst/>
                  <a:gdLst/>
                  <a:ahLst/>
                  <a:cxnLst/>
                  <a:rect l="l" t="t" r="r" b="b"/>
                  <a:pathLst>
                    <a:path w="53246" h="108" extrusionOk="0">
                      <a:moveTo>
                        <a:pt x="26623" y="0"/>
                      </a:moveTo>
                      <a:cubicBezTo>
                        <a:pt x="11919" y="0"/>
                        <a:pt x="1" y="24"/>
                        <a:pt x="1" y="60"/>
                      </a:cubicBezTo>
                      <a:cubicBezTo>
                        <a:pt x="1" y="84"/>
                        <a:pt x="11931" y="107"/>
                        <a:pt x="26623" y="107"/>
                      </a:cubicBezTo>
                      <a:cubicBezTo>
                        <a:pt x="41315" y="107"/>
                        <a:pt x="53246" y="84"/>
                        <a:pt x="53246" y="60"/>
                      </a:cubicBezTo>
                      <a:cubicBezTo>
                        <a:pt x="53246" y="24"/>
                        <a:pt x="41327" y="0"/>
                        <a:pt x="26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22;p41">
                  <a:extLst>
                    <a:ext uri="{FF2B5EF4-FFF2-40B4-BE49-F238E27FC236}">
                      <a16:creationId xmlns:a16="http://schemas.microsoft.com/office/drawing/2014/main" id="{E74A0DCA-7F94-415E-9B71-D22DCEAEAE8E}"/>
                    </a:ext>
                  </a:extLst>
                </p:cNvPr>
                <p:cNvSpPr/>
                <p:nvPr/>
              </p:nvSpPr>
              <p:spPr>
                <a:xfrm>
                  <a:off x="7453917" y="1291013"/>
                  <a:ext cx="688352" cy="603077"/>
                </a:xfrm>
                <a:custGeom>
                  <a:avLst/>
                  <a:gdLst/>
                  <a:ahLst/>
                  <a:cxnLst/>
                  <a:rect l="l" t="t" r="r" b="b"/>
                  <a:pathLst>
                    <a:path w="18574" h="16273" extrusionOk="0">
                      <a:moveTo>
                        <a:pt x="9277" y="1"/>
                      </a:moveTo>
                      <a:cubicBezTo>
                        <a:pt x="7829" y="1"/>
                        <a:pt x="6363" y="388"/>
                        <a:pt x="5037" y="1199"/>
                      </a:cubicBezTo>
                      <a:cubicBezTo>
                        <a:pt x="1203" y="3545"/>
                        <a:pt x="0" y="8557"/>
                        <a:pt x="2346" y="12391"/>
                      </a:cubicBezTo>
                      <a:lnTo>
                        <a:pt x="619" y="15463"/>
                      </a:lnTo>
                      <a:lnTo>
                        <a:pt x="619" y="15463"/>
                      </a:lnTo>
                      <a:lnTo>
                        <a:pt x="4298" y="14570"/>
                      </a:lnTo>
                      <a:cubicBezTo>
                        <a:pt x="5713" y="15667"/>
                        <a:pt x="7455" y="16273"/>
                        <a:pt x="9247" y="16273"/>
                      </a:cubicBezTo>
                      <a:cubicBezTo>
                        <a:pt x="9264" y="16273"/>
                        <a:pt x="9282" y="16273"/>
                        <a:pt x="9299" y="16273"/>
                      </a:cubicBezTo>
                      <a:cubicBezTo>
                        <a:pt x="10787" y="16273"/>
                        <a:pt x="12252" y="15856"/>
                        <a:pt x="13526" y="15082"/>
                      </a:cubicBezTo>
                      <a:cubicBezTo>
                        <a:pt x="17360" y="12736"/>
                        <a:pt x="18574" y="7724"/>
                        <a:pt x="16217" y="3890"/>
                      </a:cubicBezTo>
                      <a:cubicBezTo>
                        <a:pt x="14683" y="1383"/>
                        <a:pt x="12013" y="1"/>
                        <a:pt x="92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23;p41">
                  <a:extLst>
                    <a:ext uri="{FF2B5EF4-FFF2-40B4-BE49-F238E27FC236}">
                      <a16:creationId xmlns:a16="http://schemas.microsoft.com/office/drawing/2014/main" id="{C9D77C6A-3141-46FE-BF63-E6A6F4549DCA}"/>
                    </a:ext>
                  </a:extLst>
                </p:cNvPr>
                <p:cNvSpPr/>
                <p:nvPr/>
              </p:nvSpPr>
              <p:spPr>
                <a:xfrm>
                  <a:off x="7476413" y="1284268"/>
                  <a:ext cx="627908" cy="610860"/>
                </a:xfrm>
                <a:custGeom>
                  <a:avLst/>
                  <a:gdLst/>
                  <a:ahLst/>
                  <a:cxnLst/>
                  <a:rect l="l" t="t" r="r" b="b"/>
                  <a:pathLst>
                    <a:path w="16943" h="16483" extrusionOk="0">
                      <a:moveTo>
                        <a:pt x="113" y="15448"/>
                      </a:moveTo>
                      <a:lnTo>
                        <a:pt x="0" y="15645"/>
                      </a:lnTo>
                      <a:cubicBezTo>
                        <a:pt x="20" y="15613"/>
                        <a:pt x="57" y="15548"/>
                        <a:pt x="113" y="15448"/>
                      </a:cubicBezTo>
                      <a:close/>
                      <a:moveTo>
                        <a:pt x="0" y="15645"/>
                      </a:moveTo>
                      <a:lnTo>
                        <a:pt x="0" y="15645"/>
                      </a:lnTo>
                      <a:cubicBezTo>
                        <a:pt x="0" y="15645"/>
                        <a:pt x="0" y="15645"/>
                        <a:pt x="0" y="15645"/>
                      </a:cubicBezTo>
                      <a:close/>
                      <a:moveTo>
                        <a:pt x="8643" y="0"/>
                      </a:moveTo>
                      <a:cubicBezTo>
                        <a:pt x="8433" y="0"/>
                        <a:pt x="8223" y="8"/>
                        <a:pt x="8013" y="24"/>
                      </a:cubicBezTo>
                      <a:cubicBezTo>
                        <a:pt x="6835" y="107"/>
                        <a:pt x="5692" y="464"/>
                        <a:pt x="4668" y="1048"/>
                      </a:cubicBezTo>
                      <a:cubicBezTo>
                        <a:pt x="2810" y="2108"/>
                        <a:pt x="1429" y="3822"/>
                        <a:pt x="810" y="5870"/>
                      </a:cubicBezTo>
                      <a:cubicBezTo>
                        <a:pt x="560" y="6727"/>
                        <a:pt x="441" y="7632"/>
                        <a:pt x="465" y="8525"/>
                      </a:cubicBezTo>
                      <a:cubicBezTo>
                        <a:pt x="512" y="9961"/>
                        <a:pt x="938" y="11350"/>
                        <a:pt x="1696" y="12574"/>
                      </a:cubicBezTo>
                      <a:lnTo>
                        <a:pt x="1696" y="12574"/>
                      </a:lnTo>
                      <a:cubicBezTo>
                        <a:pt x="838" y="14131"/>
                        <a:pt x="332" y="15057"/>
                        <a:pt x="113" y="15448"/>
                      </a:cubicBezTo>
                      <a:lnTo>
                        <a:pt x="113" y="15448"/>
                      </a:lnTo>
                      <a:lnTo>
                        <a:pt x="1751" y="12585"/>
                      </a:lnTo>
                      <a:cubicBezTo>
                        <a:pt x="1751" y="12573"/>
                        <a:pt x="1751" y="12561"/>
                        <a:pt x="1751" y="12561"/>
                      </a:cubicBezTo>
                      <a:cubicBezTo>
                        <a:pt x="1001" y="11347"/>
                        <a:pt x="596" y="9954"/>
                        <a:pt x="548" y="8525"/>
                      </a:cubicBezTo>
                      <a:cubicBezTo>
                        <a:pt x="524" y="7632"/>
                        <a:pt x="643" y="6751"/>
                        <a:pt x="893" y="5894"/>
                      </a:cubicBezTo>
                      <a:cubicBezTo>
                        <a:pt x="1513" y="3882"/>
                        <a:pt x="2870" y="2179"/>
                        <a:pt x="4703" y="1143"/>
                      </a:cubicBezTo>
                      <a:cubicBezTo>
                        <a:pt x="5715" y="560"/>
                        <a:pt x="6847" y="214"/>
                        <a:pt x="8013" y="131"/>
                      </a:cubicBezTo>
                      <a:cubicBezTo>
                        <a:pt x="8221" y="115"/>
                        <a:pt x="8429" y="107"/>
                        <a:pt x="8636" y="107"/>
                      </a:cubicBezTo>
                      <a:cubicBezTo>
                        <a:pt x="9665" y="107"/>
                        <a:pt x="10682" y="302"/>
                        <a:pt x="11633" y="679"/>
                      </a:cubicBezTo>
                      <a:cubicBezTo>
                        <a:pt x="11788" y="738"/>
                        <a:pt x="11930" y="798"/>
                        <a:pt x="12073" y="869"/>
                      </a:cubicBezTo>
                      <a:lnTo>
                        <a:pt x="12502" y="1072"/>
                      </a:lnTo>
                      <a:lnTo>
                        <a:pt x="12907" y="1322"/>
                      </a:lnTo>
                      <a:cubicBezTo>
                        <a:pt x="13050" y="1405"/>
                        <a:pt x="13193" y="1488"/>
                        <a:pt x="13324" y="1596"/>
                      </a:cubicBezTo>
                      <a:lnTo>
                        <a:pt x="13705" y="1881"/>
                      </a:lnTo>
                      <a:cubicBezTo>
                        <a:pt x="13835" y="1977"/>
                        <a:pt x="13955" y="2084"/>
                        <a:pt x="14074" y="2203"/>
                      </a:cubicBezTo>
                      <a:cubicBezTo>
                        <a:pt x="14193" y="2310"/>
                        <a:pt x="14324" y="2417"/>
                        <a:pt x="14431" y="2536"/>
                      </a:cubicBezTo>
                      <a:lnTo>
                        <a:pt x="14764" y="2893"/>
                      </a:lnTo>
                      <a:cubicBezTo>
                        <a:pt x="15598" y="3846"/>
                        <a:pt x="16193" y="4989"/>
                        <a:pt x="16491" y="6215"/>
                      </a:cubicBezTo>
                      <a:cubicBezTo>
                        <a:pt x="16800" y="7394"/>
                        <a:pt x="16836" y="8620"/>
                        <a:pt x="16610" y="9811"/>
                      </a:cubicBezTo>
                      <a:cubicBezTo>
                        <a:pt x="16395" y="10942"/>
                        <a:pt x="15943" y="12014"/>
                        <a:pt x="15276" y="12954"/>
                      </a:cubicBezTo>
                      <a:cubicBezTo>
                        <a:pt x="14086" y="14657"/>
                        <a:pt x="12288" y="15835"/>
                        <a:pt x="10252" y="16252"/>
                      </a:cubicBezTo>
                      <a:lnTo>
                        <a:pt x="9573" y="16359"/>
                      </a:lnTo>
                      <a:cubicBezTo>
                        <a:pt x="9347" y="16383"/>
                        <a:pt x="9121" y="16395"/>
                        <a:pt x="8894" y="16407"/>
                      </a:cubicBezTo>
                      <a:cubicBezTo>
                        <a:pt x="8784" y="16413"/>
                        <a:pt x="8673" y="16416"/>
                        <a:pt x="8562" y="16416"/>
                      </a:cubicBezTo>
                      <a:cubicBezTo>
                        <a:pt x="8244" y="16416"/>
                        <a:pt x="7926" y="16392"/>
                        <a:pt x="7609" y="16347"/>
                      </a:cubicBezTo>
                      <a:cubicBezTo>
                        <a:pt x="6847" y="16252"/>
                        <a:pt x="6096" y="16050"/>
                        <a:pt x="5382" y="15728"/>
                      </a:cubicBezTo>
                      <a:cubicBezTo>
                        <a:pt x="4790" y="15468"/>
                        <a:pt x="4234" y="15137"/>
                        <a:pt x="3724" y="14747"/>
                      </a:cubicBezTo>
                      <a:lnTo>
                        <a:pt x="3724" y="14747"/>
                      </a:lnTo>
                      <a:cubicBezTo>
                        <a:pt x="3724" y="14741"/>
                        <a:pt x="3721" y="14734"/>
                        <a:pt x="3715" y="14728"/>
                      </a:cubicBezTo>
                      <a:lnTo>
                        <a:pt x="3709" y="14735"/>
                      </a:lnTo>
                      <a:lnTo>
                        <a:pt x="3709" y="14735"/>
                      </a:lnTo>
                      <a:cubicBezTo>
                        <a:pt x="3705" y="14732"/>
                        <a:pt x="3701" y="14731"/>
                        <a:pt x="3697" y="14731"/>
                      </a:cubicBezTo>
                      <a:cubicBezTo>
                        <a:pt x="3695" y="14731"/>
                        <a:pt x="3693" y="14732"/>
                        <a:pt x="3690" y="14733"/>
                      </a:cubicBezTo>
                      <a:lnTo>
                        <a:pt x="3690" y="14733"/>
                      </a:lnTo>
                      <a:lnTo>
                        <a:pt x="3691" y="14728"/>
                      </a:lnTo>
                      <a:lnTo>
                        <a:pt x="12" y="15645"/>
                      </a:lnTo>
                      <a:lnTo>
                        <a:pt x="12" y="15645"/>
                      </a:lnTo>
                      <a:lnTo>
                        <a:pt x="3675" y="14771"/>
                      </a:lnTo>
                      <a:lnTo>
                        <a:pt x="3675" y="14771"/>
                      </a:lnTo>
                      <a:cubicBezTo>
                        <a:pt x="3676" y="14772"/>
                        <a:pt x="3678" y="14774"/>
                        <a:pt x="3679" y="14776"/>
                      </a:cubicBezTo>
                      <a:lnTo>
                        <a:pt x="3681" y="14769"/>
                      </a:lnTo>
                      <a:lnTo>
                        <a:pt x="3681" y="14769"/>
                      </a:lnTo>
                      <a:lnTo>
                        <a:pt x="3685" y="14768"/>
                      </a:lnTo>
                      <a:lnTo>
                        <a:pt x="3685" y="14768"/>
                      </a:lnTo>
                      <a:cubicBezTo>
                        <a:pt x="4207" y="15171"/>
                        <a:pt x="4765" y="15503"/>
                        <a:pt x="5358" y="15776"/>
                      </a:cubicBezTo>
                      <a:cubicBezTo>
                        <a:pt x="6073" y="16097"/>
                        <a:pt x="6835" y="16312"/>
                        <a:pt x="7609" y="16419"/>
                      </a:cubicBezTo>
                      <a:cubicBezTo>
                        <a:pt x="7941" y="16465"/>
                        <a:pt x="8273" y="16483"/>
                        <a:pt x="8611" y="16483"/>
                      </a:cubicBezTo>
                      <a:cubicBezTo>
                        <a:pt x="8709" y="16483"/>
                        <a:pt x="8807" y="16481"/>
                        <a:pt x="8906" y="16478"/>
                      </a:cubicBezTo>
                      <a:cubicBezTo>
                        <a:pt x="9121" y="16466"/>
                        <a:pt x="9347" y="16455"/>
                        <a:pt x="9585" y="16431"/>
                      </a:cubicBezTo>
                      <a:lnTo>
                        <a:pt x="10276" y="16324"/>
                      </a:lnTo>
                      <a:cubicBezTo>
                        <a:pt x="12323" y="15907"/>
                        <a:pt x="14145" y="14716"/>
                        <a:pt x="15359" y="13002"/>
                      </a:cubicBezTo>
                      <a:cubicBezTo>
                        <a:pt x="16026" y="12049"/>
                        <a:pt x="16491" y="10966"/>
                        <a:pt x="16717" y="9823"/>
                      </a:cubicBezTo>
                      <a:cubicBezTo>
                        <a:pt x="16943" y="8620"/>
                        <a:pt x="16895" y="7370"/>
                        <a:pt x="16598" y="6179"/>
                      </a:cubicBezTo>
                      <a:cubicBezTo>
                        <a:pt x="16288" y="4941"/>
                        <a:pt x="15681" y="3786"/>
                        <a:pt x="14836" y="2822"/>
                      </a:cubicBezTo>
                      <a:lnTo>
                        <a:pt x="14502" y="2453"/>
                      </a:lnTo>
                      <a:cubicBezTo>
                        <a:pt x="14395" y="2322"/>
                        <a:pt x="14276" y="2227"/>
                        <a:pt x="14145" y="2108"/>
                      </a:cubicBezTo>
                      <a:cubicBezTo>
                        <a:pt x="14014" y="1988"/>
                        <a:pt x="13907" y="1881"/>
                        <a:pt x="13776" y="1786"/>
                      </a:cubicBezTo>
                      <a:lnTo>
                        <a:pt x="13383" y="1488"/>
                      </a:lnTo>
                      <a:cubicBezTo>
                        <a:pt x="13252" y="1393"/>
                        <a:pt x="13109" y="1310"/>
                        <a:pt x="12966" y="1226"/>
                      </a:cubicBezTo>
                      <a:lnTo>
                        <a:pt x="12562" y="976"/>
                      </a:lnTo>
                      <a:lnTo>
                        <a:pt x="12121" y="762"/>
                      </a:lnTo>
                      <a:cubicBezTo>
                        <a:pt x="11978" y="691"/>
                        <a:pt x="11835" y="631"/>
                        <a:pt x="11680" y="572"/>
                      </a:cubicBezTo>
                      <a:cubicBezTo>
                        <a:pt x="10719" y="195"/>
                        <a:pt x="968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24;p41">
                  <a:extLst>
                    <a:ext uri="{FF2B5EF4-FFF2-40B4-BE49-F238E27FC236}">
                      <a16:creationId xmlns:a16="http://schemas.microsoft.com/office/drawing/2014/main" id="{5676A24A-2B58-4E29-AE25-02D9AF10D624}"/>
                    </a:ext>
                  </a:extLst>
                </p:cNvPr>
                <p:cNvSpPr/>
                <p:nvPr/>
              </p:nvSpPr>
              <p:spPr>
                <a:xfrm>
                  <a:off x="7671021" y="1507523"/>
                  <a:ext cx="253305" cy="159321"/>
                </a:xfrm>
                <a:custGeom>
                  <a:avLst/>
                  <a:gdLst/>
                  <a:ahLst/>
                  <a:cxnLst/>
                  <a:rect l="l" t="t" r="r" b="b"/>
                  <a:pathLst>
                    <a:path w="6835" h="4299" extrusionOk="0">
                      <a:moveTo>
                        <a:pt x="6834" y="1"/>
                      </a:moveTo>
                      <a:lnTo>
                        <a:pt x="6834" y="1"/>
                      </a:lnTo>
                      <a:cubicBezTo>
                        <a:pt x="6739" y="84"/>
                        <a:pt x="6644" y="167"/>
                        <a:pt x="6549" y="251"/>
                      </a:cubicBezTo>
                      <a:lnTo>
                        <a:pt x="5810" y="917"/>
                      </a:lnTo>
                      <a:cubicBezTo>
                        <a:pt x="5191" y="1489"/>
                        <a:pt x="4334" y="2263"/>
                        <a:pt x="3405" y="3132"/>
                      </a:cubicBezTo>
                      <a:lnTo>
                        <a:pt x="3297" y="3232"/>
                      </a:lnTo>
                      <a:lnTo>
                        <a:pt x="3297" y="3232"/>
                      </a:lnTo>
                      <a:lnTo>
                        <a:pt x="2179" y="2287"/>
                      </a:lnTo>
                      <a:lnTo>
                        <a:pt x="2143" y="2263"/>
                      </a:lnTo>
                      <a:lnTo>
                        <a:pt x="2107" y="2287"/>
                      </a:lnTo>
                      <a:lnTo>
                        <a:pt x="572" y="3727"/>
                      </a:lnTo>
                      <a:cubicBezTo>
                        <a:pt x="405" y="3894"/>
                        <a:pt x="262" y="4037"/>
                        <a:pt x="143" y="4144"/>
                      </a:cubicBezTo>
                      <a:cubicBezTo>
                        <a:pt x="83" y="4192"/>
                        <a:pt x="36" y="4239"/>
                        <a:pt x="0" y="4299"/>
                      </a:cubicBezTo>
                      <a:cubicBezTo>
                        <a:pt x="60" y="4263"/>
                        <a:pt x="119" y="4215"/>
                        <a:pt x="167" y="4168"/>
                      </a:cubicBezTo>
                      <a:lnTo>
                        <a:pt x="619" y="3763"/>
                      </a:lnTo>
                      <a:lnTo>
                        <a:pt x="2150" y="2373"/>
                      </a:lnTo>
                      <a:lnTo>
                        <a:pt x="3262" y="3334"/>
                      </a:lnTo>
                      <a:lnTo>
                        <a:pt x="3298" y="3370"/>
                      </a:lnTo>
                      <a:lnTo>
                        <a:pt x="3334" y="3334"/>
                      </a:lnTo>
                      <a:lnTo>
                        <a:pt x="3477" y="3203"/>
                      </a:lnTo>
                      <a:cubicBezTo>
                        <a:pt x="4417" y="2334"/>
                        <a:pt x="5251" y="1537"/>
                        <a:pt x="5870" y="965"/>
                      </a:cubicBezTo>
                      <a:lnTo>
                        <a:pt x="6584" y="263"/>
                      </a:lnTo>
                      <a:cubicBezTo>
                        <a:pt x="6679" y="191"/>
                        <a:pt x="6763" y="96"/>
                        <a:pt x="6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25;p41">
                  <a:extLst>
                    <a:ext uri="{FF2B5EF4-FFF2-40B4-BE49-F238E27FC236}">
                      <a16:creationId xmlns:a16="http://schemas.microsoft.com/office/drawing/2014/main" id="{5C2AAB49-BB50-46FD-A4D8-3EA3D06FD0A9}"/>
                    </a:ext>
                  </a:extLst>
                </p:cNvPr>
                <p:cNvSpPr/>
                <p:nvPr/>
              </p:nvSpPr>
              <p:spPr>
                <a:xfrm>
                  <a:off x="7848395" y="1505337"/>
                  <a:ext cx="81236" cy="72378"/>
                </a:xfrm>
                <a:custGeom>
                  <a:avLst/>
                  <a:gdLst/>
                  <a:ahLst/>
                  <a:cxnLst/>
                  <a:rect l="l" t="t" r="r" b="b"/>
                  <a:pathLst>
                    <a:path w="2192" h="1953" extrusionOk="0">
                      <a:moveTo>
                        <a:pt x="1989" y="0"/>
                      </a:moveTo>
                      <a:cubicBezTo>
                        <a:pt x="1441" y="24"/>
                        <a:pt x="941" y="48"/>
                        <a:pt x="584" y="72"/>
                      </a:cubicBezTo>
                      <a:cubicBezTo>
                        <a:pt x="393" y="72"/>
                        <a:pt x="191" y="95"/>
                        <a:pt x="0" y="143"/>
                      </a:cubicBezTo>
                      <a:cubicBezTo>
                        <a:pt x="112" y="157"/>
                        <a:pt x="228" y="163"/>
                        <a:pt x="343" y="163"/>
                      </a:cubicBezTo>
                      <a:cubicBezTo>
                        <a:pt x="424" y="163"/>
                        <a:pt x="505" y="160"/>
                        <a:pt x="584" y="155"/>
                      </a:cubicBezTo>
                      <a:cubicBezTo>
                        <a:pt x="941" y="155"/>
                        <a:pt x="1441" y="131"/>
                        <a:pt x="1989" y="107"/>
                      </a:cubicBezTo>
                      <a:lnTo>
                        <a:pt x="2027" y="107"/>
                      </a:lnTo>
                      <a:cubicBezTo>
                        <a:pt x="2050" y="612"/>
                        <a:pt x="2073" y="1070"/>
                        <a:pt x="2108" y="1405"/>
                      </a:cubicBezTo>
                      <a:cubicBezTo>
                        <a:pt x="2108" y="1596"/>
                        <a:pt x="2132" y="1774"/>
                        <a:pt x="2167" y="1953"/>
                      </a:cubicBezTo>
                      <a:cubicBezTo>
                        <a:pt x="2191" y="1774"/>
                        <a:pt x="2191" y="1584"/>
                        <a:pt x="2179" y="1405"/>
                      </a:cubicBezTo>
                      <a:cubicBezTo>
                        <a:pt x="2167" y="1060"/>
                        <a:pt x="2155" y="584"/>
                        <a:pt x="2132" y="60"/>
                      </a:cubicBez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26;p41">
                  <a:extLst>
                    <a:ext uri="{FF2B5EF4-FFF2-40B4-BE49-F238E27FC236}">
                      <a16:creationId xmlns:a16="http://schemas.microsoft.com/office/drawing/2014/main" id="{39703AB8-339F-4A3A-8317-C9FFE8BA46FF}"/>
                    </a:ext>
                  </a:extLst>
                </p:cNvPr>
                <p:cNvSpPr/>
                <p:nvPr/>
              </p:nvSpPr>
              <p:spPr>
                <a:xfrm>
                  <a:off x="6828660" y="1015687"/>
                  <a:ext cx="501274" cy="1099088"/>
                </a:xfrm>
                <a:custGeom>
                  <a:avLst/>
                  <a:gdLst/>
                  <a:ahLst/>
                  <a:cxnLst/>
                  <a:rect l="l" t="t" r="r" b="b"/>
                  <a:pathLst>
                    <a:path w="13526" h="29657" extrusionOk="0">
                      <a:moveTo>
                        <a:pt x="1487" y="1"/>
                      </a:moveTo>
                      <a:cubicBezTo>
                        <a:pt x="988" y="1"/>
                        <a:pt x="490" y="53"/>
                        <a:pt x="0" y="163"/>
                      </a:cubicBezTo>
                      <a:lnTo>
                        <a:pt x="9525" y="29536"/>
                      </a:lnTo>
                      <a:cubicBezTo>
                        <a:pt x="9969" y="29596"/>
                        <a:pt x="10423" y="29656"/>
                        <a:pt x="10874" y="29656"/>
                      </a:cubicBezTo>
                      <a:cubicBezTo>
                        <a:pt x="11137" y="29656"/>
                        <a:pt x="11398" y="29636"/>
                        <a:pt x="11656" y="29583"/>
                      </a:cubicBezTo>
                      <a:cubicBezTo>
                        <a:pt x="12359" y="29452"/>
                        <a:pt x="13049" y="29036"/>
                        <a:pt x="13323" y="28369"/>
                      </a:cubicBezTo>
                      <a:cubicBezTo>
                        <a:pt x="13478" y="27881"/>
                        <a:pt x="13526" y="27381"/>
                        <a:pt x="13454" y="26881"/>
                      </a:cubicBezTo>
                      <a:cubicBezTo>
                        <a:pt x="13216" y="22880"/>
                        <a:pt x="12823" y="18891"/>
                        <a:pt x="12275" y="14915"/>
                      </a:cubicBezTo>
                      <a:cubicBezTo>
                        <a:pt x="11954" y="12522"/>
                        <a:pt x="11561" y="10117"/>
                        <a:pt x="10739" y="7842"/>
                      </a:cubicBezTo>
                      <a:cubicBezTo>
                        <a:pt x="9906" y="5568"/>
                        <a:pt x="8608" y="3425"/>
                        <a:pt x="6727" y="1925"/>
                      </a:cubicBezTo>
                      <a:cubicBezTo>
                        <a:pt x="5241" y="740"/>
                        <a:pt x="336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27;p41">
                  <a:extLst>
                    <a:ext uri="{FF2B5EF4-FFF2-40B4-BE49-F238E27FC236}">
                      <a16:creationId xmlns:a16="http://schemas.microsoft.com/office/drawing/2014/main" id="{67B083BB-CBE4-4361-956C-21FC9589DE15}"/>
                    </a:ext>
                  </a:extLst>
                </p:cNvPr>
                <p:cNvSpPr/>
                <p:nvPr/>
              </p:nvSpPr>
              <p:spPr>
                <a:xfrm>
                  <a:off x="6454900" y="1058530"/>
                  <a:ext cx="385239" cy="1299546"/>
                </a:xfrm>
                <a:custGeom>
                  <a:avLst/>
                  <a:gdLst/>
                  <a:ahLst/>
                  <a:cxnLst/>
                  <a:rect l="l" t="t" r="r" b="b"/>
                  <a:pathLst>
                    <a:path w="10395" h="35066" extrusionOk="0">
                      <a:moveTo>
                        <a:pt x="6507" y="1"/>
                      </a:moveTo>
                      <a:cubicBezTo>
                        <a:pt x="4789" y="1"/>
                        <a:pt x="2854" y="707"/>
                        <a:pt x="1905" y="2091"/>
                      </a:cubicBezTo>
                      <a:cubicBezTo>
                        <a:pt x="1108" y="3269"/>
                        <a:pt x="1298" y="5329"/>
                        <a:pt x="1012" y="6734"/>
                      </a:cubicBezTo>
                      <a:cubicBezTo>
                        <a:pt x="560" y="8984"/>
                        <a:pt x="120" y="11247"/>
                        <a:pt x="60" y="13544"/>
                      </a:cubicBezTo>
                      <a:cubicBezTo>
                        <a:pt x="0" y="16057"/>
                        <a:pt x="405" y="18569"/>
                        <a:pt x="810" y="21057"/>
                      </a:cubicBezTo>
                      <a:cubicBezTo>
                        <a:pt x="1263" y="23808"/>
                        <a:pt x="1715" y="26558"/>
                        <a:pt x="2167" y="29308"/>
                      </a:cubicBezTo>
                      <a:cubicBezTo>
                        <a:pt x="2370" y="30523"/>
                        <a:pt x="2572" y="31785"/>
                        <a:pt x="3156" y="32868"/>
                      </a:cubicBezTo>
                      <a:cubicBezTo>
                        <a:pt x="3727" y="33952"/>
                        <a:pt x="4751" y="34904"/>
                        <a:pt x="5965" y="35047"/>
                      </a:cubicBezTo>
                      <a:cubicBezTo>
                        <a:pt x="6074" y="35060"/>
                        <a:pt x="6183" y="35066"/>
                        <a:pt x="6291" y="35066"/>
                      </a:cubicBezTo>
                      <a:cubicBezTo>
                        <a:pt x="7308" y="35066"/>
                        <a:pt x="8288" y="34525"/>
                        <a:pt x="8966" y="33761"/>
                      </a:cubicBezTo>
                      <a:cubicBezTo>
                        <a:pt x="9716" y="32916"/>
                        <a:pt x="10145" y="31820"/>
                        <a:pt x="10395" y="30725"/>
                      </a:cubicBezTo>
                      <a:lnTo>
                        <a:pt x="6978" y="19"/>
                      </a:lnTo>
                      <a:cubicBezTo>
                        <a:pt x="6823" y="7"/>
                        <a:pt x="6666" y="1"/>
                        <a:pt x="6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28;p41">
                  <a:extLst>
                    <a:ext uri="{FF2B5EF4-FFF2-40B4-BE49-F238E27FC236}">
                      <a16:creationId xmlns:a16="http://schemas.microsoft.com/office/drawing/2014/main" id="{9B40CC58-22D6-4EC2-B0CE-6CC415C30B60}"/>
                    </a:ext>
                  </a:extLst>
                </p:cNvPr>
                <p:cNvSpPr/>
                <p:nvPr/>
              </p:nvSpPr>
              <p:spPr>
                <a:xfrm>
                  <a:off x="6618153" y="1977456"/>
                  <a:ext cx="631021" cy="699433"/>
                </a:xfrm>
                <a:custGeom>
                  <a:avLst/>
                  <a:gdLst/>
                  <a:ahLst/>
                  <a:cxnLst/>
                  <a:rect l="l" t="t" r="r" b="b"/>
                  <a:pathLst>
                    <a:path w="17027" h="18873" extrusionOk="0">
                      <a:moveTo>
                        <a:pt x="17027" y="1"/>
                      </a:moveTo>
                      <a:lnTo>
                        <a:pt x="4180" y="906"/>
                      </a:lnTo>
                      <a:cubicBezTo>
                        <a:pt x="4169" y="905"/>
                        <a:pt x="4157" y="905"/>
                        <a:pt x="4144" y="905"/>
                      </a:cubicBezTo>
                      <a:cubicBezTo>
                        <a:pt x="3501" y="905"/>
                        <a:pt x="1" y="1751"/>
                        <a:pt x="1" y="1751"/>
                      </a:cubicBezTo>
                      <a:lnTo>
                        <a:pt x="4239" y="18325"/>
                      </a:lnTo>
                      <a:lnTo>
                        <a:pt x="11014" y="18872"/>
                      </a:lnTo>
                      <a:lnTo>
                        <a:pt x="17027"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29;p41">
                  <a:extLst>
                    <a:ext uri="{FF2B5EF4-FFF2-40B4-BE49-F238E27FC236}">
                      <a16:creationId xmlns:a16="http://schemas.microsoft.com/office/drawing/2014/main" id="{EA6CC561-1348-4E59-8FD3-DBB67C330E04}"/>
                    </a:ext>
                  </a:extLst>
                </p:cNvPr>
                <p:cNvSpPr/>
                <p:nvPr/>
              </p:nvSpPr>
              <p:spPr>
                <a:xfrm>
                  <a:off x="6720108" y="2529924"/>
                  <a:ext cx="441718" cy="881213"/>
                </a:xfrm>
                <a:custGeom>
                  <a:avLst/>
                  <a:gdLst/>
                  <a:ahLst/>
                  <a:cxnLst/>
                  <a:rect l="l" t="t" r="r" b="b"/>
                  <a:pathLst>
                    <a:path w="11919" h="23778" extrusionOk="0">
                      <a:moveTo>
                        <a:pt x="9049" y="0"/>
                      </a:moveTo>
                      <a:cubicBezTo>
                        <a:pt x="8073" y="1203"/>
                        <a:pt x="6739" y="2048"/>
                        <a:pt x="5239" y="2417"/>
                      </a:cubicBezTo>
                      <a:cubicBezTo>
                        <a:pt x="4862" y="2520"/>
                        <a:pt x="4477" y="2571"/>
                        <a:pt x="4095" y="2571"/>
                      </a:cubicBezTo>
                      <a:cubicBezTo>
                        <a:pt x="3631" y="2571"/>
                        <a:pt x="3170" y="2496"/>
                        <a:pt x="2727" y="2346"/>
                      </a:cubicBezTo>
                      <a:cubicBezTo>
                        <a:pt x="1929" y="2036"/>
                        <a:pt x="1250" y="1322"/>
                        <a:pt x="1155" y="465"/>
                      </a:cubicBezTo>
                      <a:lnTo>
                        <a:pt x="0" y="3977"/>
                      </a:lnTo>
                      <a:lnTo>
                        <a:pt x="2060" y="14228"/>
                      </a:lnTo>
                      <a:lnTo>
                        <a:pt x="5394" y="23777"/>
                      </a:lnTo>
                      <a:lnTo>
                        <a:pt x="11918" y="23741"/>
                      </a:lnTo>
                      <a:lnTo>
                        <a:pt x="9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30;p41">
                  <a:extLst>
                    <a:ext uri="{FF2B5EF4-FFF2-40B4-BE49-F238E27FC236}">
                      <a16:creationId xmlns:a16="http://schemas.microsoft.com/office/drawing/2014/main" id="{D2F51FD7-AE6E-4A1F-889B-1A185D836C65}"/>
                    </a:ext>
                  </a:extLst>
                </p:cNvPr>
                <p:cNvSpPr/>
                <p:nvPr/>
              </p:nvSpPr>
              <p:spPr>
                <a:xfrm>
                  <a:off x="5756373" y="2010996"/>
                  <a:ext cx="1236877" cy="1400572"/>
                </a:xfrm>
                <a:custGeom>
                  <a:avLst/>
                  <a:gdLst/>
                  <a:ahLst/>
                  <a:cxnLst/>
                  <a:rect l="l" t="t" r="r" b="b"/>
                  <a:pathLst>
                    <a:path w="33375" h="37792" extrusionOk="0">
                      <a:moveTo>
                        <a:pt x="24135" y="1"/>
                      </a:moveTo>
                      <a:cubicBezTo>
                        <a:pt x="24135" y="1"/>
                        <a:pt x="16408" y="1941"/>
                        <a:pt x="15562" y="2632"/>
                      </a:cubicBezTo>
                      <a:cubicBezTo>
                        <a:pt x="14717" y="3323"/>
                        <a:pt x="11895" y="12514"/>
                        <a:pt x="11895" y="12514"/>
                      </a:cubicBezTo>
                      <a:lnTo>
                        <a:pt x="8978" y="16038"/>
                      </a:lnTo>
                      <a:lnTo>
                        <a:pt x="6371" y="21944"/>
                      </a:lnTo>
                      <a:lnTo>
                        <a:pt x="5430" y="19896"/>
                      </a:lnTo>
                      <a:lnTo>
                        <a:pt x="1" y="22170"/>
                      </a:lnTo>
                      <a:lnTo>
                        <a:pt x="25" y="29576"/>
                      </a:lnTo>
                      <a:cubicBezTo>
                        <a:pt x="25" y="29576"/>
                        <a:pt x="3858" y="35124"/>
                        <a:pt x="5728" y="35207"/>
                      </a:cubicBezTo>
                      <a:cubicBezTo>
                        <a:pt x="5778" y="35209"/>
                        <a:pt x="5828" y="35210"/>
                        <a:pt x="5878" y="35210"/>
                      </a:cubicBezTo>
                      <a:cubicBezTo>
                        <a:pt x="7687" y="35210"/>
                        <a:pt x="9324" y="33970"/>
                        <a:pt x="10645" y="33136"/>
                      </a:cubicBezTo>
                      <a:cubicBezTo>
                        <a:pt x="12002" y="32278"/>
                        <a:pt x="17765" y="18955"/>
                        <a:pt x="17765" y="18955"/>
                      </a:cubicBezTo>
                      <a:lnTo>
                        <a:pt x="17860" y="20086"/>
                      </a:lnTo>
                      <a:cubicBezTo>
                        <a:pt x="17991" y="21741"/>
                        <a:pt x="18384" y="23361"/>
                        <a:pt x="19003" y="24897"/>
                      </a:cubicBezTo>
                      <a:cubicBezTo>
                        <a:pt x="20920" y="29635"/>
                        <a:pt x="24528" y="37791"/>
                        <a:pt x="24528" y="37791"/>
                      </a:cubicBezTo>
                      <a:lnTo>
                        <a:pt x="33374" y="37755"/>
                      </a:lnTo>
                      <a:lnTo>
                        <a:pt x="30850" y="32302"/>
                      </a:lnTo>
                      <a:lnTo>
                        <a:pt x="28278" y="26492"/>
                      </a:lnTo>
                      <a:lnTo>
                        <a:pt x="26885" y="11883"/>
                      </a:lnTo>
                      <a:lnTo>
                        <a:pt x="2413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31;p41">
                  <a:extLst>
                    <a:ext uri="{FF2B5EF4-FFF2-40B4-BE49-F238E27FC236}">
                      <a16:creationId xmlns:a16="http://schemas.microsoft.com/office/drawing/2014/main" id="{66D0AFD7-43F0-44E5-9D6B-3A6078C1C0EB}"/>
                    </a:ext>
                  </a:extLst>
                </p:cNvPr>
                <p:cNvSpPr/>
                <p:nvPr/>
              </p:nvSpPr>
              <p:spPr>
                <a:xfrm>
                  <a:off x="6954853" y="2010996"/>
                  <a:ext cx="817655" cy="1372258"/>
                </a:xfrm>
                <a:custGeom>
                  <a:avLst/>
                  <a:gdLst/>
                  <a:ahLst/>
                  <a:cxnLst/>
                  <a:rect l="l" t="t" r="r" b="b"/>
                  <a:pathLst>
                    <a:path w="22063" h="37028" extrusionOk="0">
                      <a:moveTo>
                        <a:pt x="16062" y="1"/>
                      </a:moveTo>
                      <a:lnTo>
                        <a:pt x="12728" y="7109"/>
                      </a:lnTo>
                      <a:lnTo>
                        <a:pt x="13121" y="24551"/>
                      </a:lnTo>
                      <a:lnTo>
                        <a:pt x="584" y="30445"/>
                      </a:lnTo>
                      <a:lnTo>
                        <a:pt x="0" y="31897"/>
                      </a:lnTo>
                      <a:lnTo>
                        <a:pt x="2501" y="36267"/>
                      </a:lnTo>
                      <a:cubicBezTo>
                        <a:pt x="2774" y="36751"/>
                        <a:pt x="3275" y="37027"/>
                        <a:pt x="3801" y="37027"/>
                      </a:cubicBezTo>
                      <a:cubicBezTo>
                        <a:pt x="3987" y="37027"/>
                        <a:pt x="4175" y="36993"/>
                        <a:pt x="4358" y="36922"/>
                      </a:cubicBezTo>
                      <a:cubicBezTo>
                        <a:pt x="8061" y="35469"/>
                        <a:pt x="19145" y="31064"/>
                        <a:pt x="20800" y="30076"/>
                      </a:cubicBezTo>
                      <a:cubicBezTo>
                        <a:pt x="22063" y="29326"/>
                        <a:pt x="19824" y="4989"/>
                        <a:pt x="19062" y="3275"/>
                      </a:cubicBezTo>
                      <a:cubicBezTo>
                        <a:pt x="17967" y="834"/>
                        <a:pt x="16062" y="1"/>
                        <a:pt x="1606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32;p41">
                  <a:extLst>
                    <a:ext uri="{FF2B5EF4-FFF2-40B4-BE49-F238E27FC236}">
                      <a16:creationId xmlns:a16="http://schemas.microsoft.com/office/drawing/2014/main" id="{07675D45-B924-4C08-B2DA-0ADEA41EC88E}"/>
                    </a:ext>
                  </a:extLst>
                </p:cNvPr>
                <p:cNvSpPr/>
                <p:nvPr/>
              </p:nvSpPr>
              <p:spPr>
                <a:xfrm>
                  <a:off x="6952629" y="1906410"/>
                  <a:ext cx="676049" cy="1503821"/>
                </a:xfrm>
                <a:custGeom>
                  <a:avLst/>
                  <a:gdLst/>
                  <a:ahLst/>
                  <a:cxnLst/>
                  <a:rect l="l" t="t" r="r" b="b"/>
                  <a:pathLst>
                    <a:path w="18242" h="40578" extrusionOk="0">
                      <a:moveTo>
                        <a:pt x="5382" y="1"/>
                      </a:moveTo>
                      <a:cubicBezTo>
                        <a:pt x="5382" y="1"/>
                        <a:pt x="5978" y="1525"/>
                        <a:pt x="5894" y="2787"/>
                      </a:cubicBezTo>
                      <a:cubicBezTo>
                        <a:pt x="5811" y="4049"/>
                        <a:pt x="1" y="26564"/>
                        <a:pt x="1" y="26564"/>
                      </a:cubicBezTo>
                      <a:lnTo>
                        <a:pt x="3299" y="40577"/>
                      </a:lnTo>
                      <a:lnTo>
                        <a:pt x="18241" y="40530"/>
                      </a:lnTo>
                      <a:lnTo>
                        <a:pt x="14657" y="32826"/>
                      </a:lnTo>
                      <a:lnTo>
                        <a:pt x="16086" y="2763"/>
                      </a:lnTo>
                      <a:lnTo>
                        <a:pt x="9014" y="1465"/>
                      </a:lnTo>
                      <a:lnTo>
                        <a:pt x="699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33;p41">
                  <a:extLst>
                    <a:ext uri="{FF2B5EF4-FFF2-40B4-BE49-F238E27FC236}">
                      <a16:creationId xmlns:a16="http://schemas.microsoft.com/office/drawing/2014/main" id="{0CE3FAE1-EC1D-4D51-A259-F259977B19A4}"/>
                    </a:ext>
                  </a:extLst>
                </p:cNvPr>
                <p:cNvSpPr/>
                <p:nvPr/>
              </p:nvSpPr>
              <p:spPr>
                <a:xfrm>
                  <a:off x="7033385" y="1960260"/>
                  <a:ext cx="259049" cy="1150787"/>
                </a:xfrm>
                <a:custGeom>
                  <a:avLst/>
                  <a:gdLst/>
                  <a:ahLst/>
                  <a:cxnLst/>
                  <a:rect l="l" t="t" r="r" b="b"/>
                  <a:pathLst>
                    <a:path w="6990" h="31052" extrusionOk="0">
                      <a:moveTo>
                        <a:pt x="6835" y="0"/>
                      </a:moveTo>
                      <a:cubicBezTo>
                        <a:pt x="6835" y="24"/>
                        <a:pt x="6823" y="36"/>
                        <a:pt x="6823" y="60"/>
                      </a:cubicBezTo>
                      <a:lnTo>
                        <a:pt x="6823" y="191"/>
                      </a:lnTo>
                      <a:cubicBezTo>
                        <a:pt x="6823" y="298"/>
                        <a:pt x="6835" y="465"/>
                        <a:pt x="6835" y="679"/>
                      </a:cubicBezTo>
                      <a:cubicBezTo>
                        <a:pt x="6859" y="1108"/>
                        <a:pt x="6882" y="1751"/>
                        <a:pt x="6882" y="2548"/>
                      </a:cubicBezTo>
                      <a:cubicBezTo>
                        <a:pt x="6906" y="4159"/>
                        <a:pt x="6824" y="6440"/>
                        <a:pt x="6682" y="9171"/>
                      </a:cubicBezTo>
                      <a:lnTo>
                        <a:pt x="6682" y="9171"/>
                      </a:lnTo>
                      <a:lnTo>
                        <a:pt x="4072" y="9299"/>
                      </a:lnTo>
                      <a:lnTo>
                        <a:pt x="3977" y="9299"/>
                      </a:lnTo>
                      <a:lnTo>
                        <a:pt x="4025" y="9383"/>
                      </a:lnTo>
                      <a:cubicBezTo>
                        <a:pt x="4635" y="10356"/>
                        <a:pt x="5476" y="11168"/>
                        <a:pt x="6469" y="11761"/>
                      </a:cubicBezTo>
                      <a:lnTo>
                        <a:pt x="6469" y="11761"/>
                      </a:lnTo>
                      <a:lnTo>
                        <a:pt x="5418" y="14062"/>
                      </a:lnTo>
                      <a:cubicBezTo>
                        <a:pt x="4418" y="16324"/>
                        <a:pt x="3477" y="18479"/>
                        <a:pt x="2715" y="20491"/>
                      </a:cubicBezTo>
                      <a:cubicBezTo>
                        <a:pt x="2037" y="22253"/>
                        <a:pt x="1441" y="24063"/>
                        <a:pt x="953" y="25897"/>
                      </a:cubicBezTo>
                      <a:cubicBezTo>
                        <a:pt x="548" y="27468"/>
                        <a:pt x="322" y="28754"/>
                        <a:pt x="179" y="29659"/>
                      </a:cubicBezTo>
                      <a:cubicBezTo>
                        <a:pt x="108" y="30111"/>
                        <a:pt x="72" y="30469"/>
                        <a:pt x="36" y="30695"/>
                      </a:cubicBezTo>
                      <a:cubicBezTo>
                        <a:pt x="24" y="30802"/>
                        <a:pt x="1" y="30897"/>
                        <a:pt x="1" y="30957"/>
                      </a:cubicBezTo>
                      <a:cubicBezTo>
                        <a:pt x="1" y="30992"/>
                        <a:pt x="1" y="31028"/>
                        <a:pt x="1" y="31052"/>
                      </a:cubicBezTo>
                      <a:cubicBezTo>
                        <a:pt x="12" y="31028"/>
                        <a:pt x="24" y="30992"/>
                        <a:pt x="24" y="30969"/>
                      </a:cubicBezTo>
                      <a:cubicBezTo>
                        <a:pt x="36" y="30897"/>
                        <a:pt x="48" y="30802"/>
                        <a:pt x="72" y="30695"/>
                      </a:cubicBezTo>
                      <a:cubicBezTo>
                        <a:pt x="108" y="30457"/>
                        <a:pt x="155" y="30111"/>
                        <a:pt x="227" y="29659"/>
                      </a:cubicBezTo>
                      <a:cubicBezTo>
                        <a:pt x="382" y="28778"/>
                        <a:pt x="620" y="27480"/>
                        <a:pt x="1048" y="25920"/>
                      </a:cubicBezTo>
                      <a:cubicBezTo>
                        <a:pt x="1536" y="24087"/>
                        <a:pt x="2132" y="22289"/>
                        <a:pt x="2822" y="20527"/>
                      </a:cubicBezTo>
                      <a:cubicBezTo>
                        <a:pt x="3584" y="18527"/>
                        <a:pt x="4525" y="16360"/>
                        <a:pt x="5549" y="14109"/>
                      </a:cubicBezTo>
                      <a:lnTo>
                        <a:pt x="6609" y="11764"/>
                      </a:lnTo>
                      <a:lnTo>
                        <a:pt x="6620" y="11716"/>
                      </a:lnTo>
                      <a:lnTo>
                        <a:pt x="6585" y="11680"/>
                      </a:lnTo>
                      <a:cubicBezTo>
                        <a:pt x="5611" y="11124"/>
                        <a:pt x="4785" y="10343"/>
                        <a:pt x="4170" y="9401"/>
                      </a:cubicBezTo>
                      <a:lnTo>
                        <a:pt x="4170" y="9401"/>
                      </a:lnTo>
                      <a:lnTo>
                        <a:pt x="6739" y="9252"/>
                      </a:lnTo>
                      <a:lnTo>
                        <a:pt x="6787" y="9252"/>
                      </a:lnTo>
                      <a:lnTo>
                        <a:pt x="6787" y="9204"/>
                      </a:lnTo>
                      <a:cubicBezTo>
                        <a:pt x="6918" y="6466"/>
                        <a:pt x="6990" y="4156"/>
                        <a:pt x="6954" y="2537"/>
                      </a:cubicBezTo>
                      <a:cubicBezTo>
                        <a:pt x="6930" y="1739"/>
                        <a:pt x="6906" y="1096"/>
                        <a:pt x="6870" y="667"/>
                      </a:cubicBezTo>
                      <a:cubicBezTo>
                        <a:pt x="6859" y="453"/>
                        <a:pt x="6835" y="298"/>
                        <a:pt x="6835" y="179"/>
                      </a:cubicBezTo>
                      <a:lnTo>
                        <a:pt x="6835" y="48"/>
                      </a:lnTo>
                      <a:lnTo>
                        <a:pt x="6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34;p41">
                  <a:extLst>
                    <a:ext uri="{FF2B5EF4-FFF2-40B4-BE49-F238E27FC236}">
                      <a16:creationId xmlns:a16="http://schemas.microsoft.com/office/drawing/2014/main" id="{D67AC678-286C-4B2B-93EB-1DC3D8C2C005}"/>
                    </a:ext>
                  </a:extLst>
                </p:cNvPr>
                <p:cNvSpPr/>
                <p:nvPr/>
              </p:nvSpPr>
              <p:spPr>
                <a:xfrm>
                  <a:off x="6544476" y="2042350"/>
                  <a:ext cx="434677" cy="1302585"/>
                </a:xfrm>
                <a:custGeom>
                  <a:avLst/>
                  <a:gdLst/>
                  <a:ahLst/>
                  <a:cxnLst/>
                  <a:rect l="l" t="t" r="r" b="b"/>
                  <a:pathLst>
                    <a:path w="11729" h="35148" extrusionOk="0">
                      <a:moveTo>
                        <a:pt x="286" y="0"/>
                      </a:moveTo>
                      <a:cubicBezTo>
                        <a:pt x="286" y="0"/>
                        <a:pt x="286" y="48"/>
                        <a:pt x="274" y="155"/>
                      </a:cubicBezTo>
                      <a:cubicBezTo>
                        <a:pt x="274" y="262"/>
                        <a:pt x="262" y="417"/>
                        <a:pt x="262" y="607"/>
                      </a:cubicBezTo>
                      <a:cubicBezTo>
                        <a:pt x="250" y="1000"/>
                        <a:pt x="227" y="1584"/>
                        <a:pt x="191" y="2322"/>
                      </a:cubicBezTo>
                      <a:cubicBezTo>
                        <a:pt x="143" y="3798"/>
                        <a:pt x="84" y="5941"/>
                        <a:pt x="0" y="8537"/>
                      </a:cubicBezTo>
                      <a:lnTo>
                        <a:pt x="0" y="8608"/>
                      </a:lnTo>
                      <a:lnTo>
                        <a:pt x="60" y="8584"/>
                      </a:lnTo>
                      <a:cubicBezTo>
                        <a:pt x="262" y="8521"/>
                        <a:pt x="470" y="8490"/>
                        <a:pt x="677" y="8490"/>
                      </a:cubicBezTo>
                      <a:cubicBezTo>
                        <a:pt x="1140" y="8490"/>
                        <a:pt x="1597" y="8645"/>
                        <a:pt x="1964" y="8939"/>
                      </a:cubicBezTo>
                      <a:lnTo>
                        <a:pt x="1964" y="8939"/>
                      </a:lnTo>
                      <a:cubicBezTo>
                        <a:pt x="1300" y="9252"/>
                        <a:pt x="838" y="9921"/>
                        <a:pt x="631" y="10668"/>
                      </a:cubicBezTo>
                      <a:cubicBezTo>
                        <a:pt x="417" y="11442"/>
                        <a:pt x="453" y="12275"/>
                        <a:pt x="512" y="13109"/>
                      </a:cubicBezTo>
                      <a:cubicBezTo>
                        <a:pt x="631" y="14776"/>
                        <a:pt x="810" y="16526"/>
                        <a:pt x="1108" y="18324"/>
                      </a:cubicBezTo>
                      <a:cubicBezTo>
                        <a:pt x="1513" y="20979"/>
                        <a:pt x="2263" y="23574"/>
                        <a:pt x="3346" y="26027"/>
                      </a:cubicBezTo>
                      <a:cubicBezTo>
                        <a:pt x="4239" y="28039"/>
                        <a:pt x="5442" y="29897"/>
                        <a:pt x="6918" y="31528"/>
                      </a:cubicBezTo>
                      <a:cubicBezTo>
                        <a:pt x="7489" y="32147"/>
                        <a:pt x="8097" y="32730"/>
                        <a:pt x="8752" y="33254"/>
                      </a:cubicBezTo>
                      <a:cubicBezTo>
                        <a:pt x="9037" y="33504"/>
                        <a:pt x="9311" y="33707"/>
                        <a:pt x="9573" y="33885"/>
                      </a:cubicBezTo>
                      <a:cubicBezTo>
                        <a:pt x="9835" y="34076"/>
                        <a:pt x="10073" y="34230"/>
                        <a:pt x="10299" y="34373"/>
                      </a:cubicBezTo>
                      <a:cubicBezTo>
                        <a:pt x="10752" y="34635"/>
                        <a:pt x="11097" y="34838"/>
                        <a:pt x="11347" y="34957"/>
                      </a:cubicBezTo>
                      <a:lnTo>
                        <a:pt x="11633" y="35100"/>
                      </a:lnTo>
                      <a:lnTo>
                        <a:pt x="11728" y="35147"/>
                      </a:lnTo>
                      <a:lnTo>
                        <a:pt x="11633" y="35088"/>
                      </a:lnTo>
                      <a:lnTo>
                        <a:pt x="11359" y="34933"/>
                      </a:lnTo>
                      <a:cubicBezTo>
                        <a:pt x="11109" y="34814"/>
                        <a:pt x="10764" y="34600"/>
                        <a:pt x="10323" y="34326"/>
                      </a:cubicBezTo>
                      <a:cubicBezTo>
                        <a:pt x="10109" y="34183"/>
                        <a:pt x="9847" y="34016"/>
                        <a:pt x="9597" y="33838"/>
                      </a:cubicBezTo>
                      <a:cubicBezTo>
                        <a:pt x="9347" y="33659"/>
                        <a:pt x="9061" y="33445"/>
                        <a:pt x="8787" y="33207"/>
                      </a:cubicBezTo>
                      <a:cubicBezTo>
                        <a:pt x="8144" y="32671"/>
                        <a:pt x="7537" y="32087"/>
                        <a:pt x="6966" y="31468"/>
                      </a:cubicBezTo>
                      <a:cubicBezTo>
                        <a:pt x="5513" y="29837"/>
                        <a:pt x="4322" y="27992"/>
                        <a:pt x="3429" y="25991"/>
                      </a:cubicBezTo>
                      <a:cubicBezTo>
                        <a:pt x="2358" y="23527"/>
                        <a:pt x="1620" y="20943"/>
                        <a:pt x="1215" y="18300"/>
                      </a:cubicBezTo>
                      <a:cubicBezTo>
                        <a:pt x="917" y="16514"/>
                        <a:pt x="739" y="14764"/>
                        <a:pt x="620" y="13097"/>
                      </a:cubicBezTo>
                      <a:cubicBezTo>
                        <a:pt x="548" y="12275"/>
                        <a:pt x="512" y="11430"/>
                        <a:pt x="727" y="10692"/>
                      </a:cubicBezTo>
                      <a:cubicBezTo>
                        <a:pt x="941" y="9954"/>
                        <a:pt x="1405" y="9275"/>
                        <a:pt x="2084" y="8989"/>
                      </a:cubicBezTo>
                      <a:lnTo>
                        <a:pt x="2155" y="8965"/>
                      </a:lnTo>
                      <a:lnTo>
                        <a:pt x="2096" y="8906"/>
                      </a:lnTo>
                      <a:cubicBezTo>
                        <a:pt x="1697" y="8565"/>
                        <a:pt x="1195" y="8387"/>
                        <a:pt x="688" y="8387"/>
                      </a:cubicBezTo>
                      <a:cubicBezTo>
                        <a:pt x="490" y="8387"/>
                        <a:pt x="291" y="8415"/>
                        <a:pt x="97" y="8471"/>
                      </a:cubicBezTo>
                      <a:lnTo>
                        <a:pt x="97" y="8471"/>
                      </a:lnTo>
                      <a:cubicBezTo>
                        <a:pt x="156" y="5905"/>
                        <a:pt x="215" y="3797"/>
                        <a:pt x="250" y="2322"/>
                      </a:cubicBezTo>
                      <a:cubicBezTo>
                        <a:pt x="262" y="1584"/>
                        <a:pt x="286" y="1000"/>
                        <a:pt x="286" y="607"/>
                      </a:cubicBezTo>
                      <a:lnTo>
                        <a:pt x="286" y="155"/>
                      </a:lnTo>
                      <a:lnTo>
                        <a:pt x="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35;p41">
                  <a:extLst>
                    <a:ext uri="{FF2B5EF4-FFF2-40B4-BE49-F238E27FC236}">
                      <a16:creationId xmlns:a16="http://schemas.microsoft.com/office/drawing/2014/main" id="{C6B1BB13-E697-4894-ADB8-22399211F397}"/>
                    </a:ext>
                  </a:extLst>
                </p:cNvPr>
                <p:cNvSpPr/>
                <p:nvPr/>
              </p:nvSpPr>
              <p:spPr>
                <a:xfrm>
                  <a:off x="6963674" y="2385201"/>
                  <a:ext cx="759841" cy="1000175"/>
                </a:xfrm>
                <a:custGeom>
                  <a:avLst/>
                  <a:gdLst/>
                  <a:ahLst/>
                  <a:cxnLst/>
                  <a:rect l="l" t="t" r="r" b="b"/>
                  <a:pathLst>
                    <a:path w="20503" h="26988" extrusionOk="0">
                      <a:moveTo>
                        <a:pt x="12395" y="0"/>
                      </a:moveTo>
                      <a:lnTo>
                        <a:pt x="12395" y="0"/>
                      </a:lnTo>
                      <a:cubicBezTo>
                        <a:pt x="12395" y="191"/>
                        <a:pt x="12407" y="453"/>
                        <a:pt x="12419" y="798"/>
                      </a:cubicBezTo>
                      <a:cubicBezTo>
                        <a:pt x="12442" y="1512"/>
                        <a:pt x="12490" y="2536"/>
                        <a:pt x="12538" y="3846"/>
                      </a:cubicBezTo>
                      <a:cubicBezTo>
                        <a:pt x="12656" y="6459"/>
                        <a:pt x="12811" y="10174"/>
                        <a:pt x="12989" y="14614"/>
                      </a:cubicBezTo>
                      <a:lnTo>
                        <a:pt x="12989" y="14614"/>
                      </a:lnTo>
                      <a:lnTo>
                        <a:pt x="1393" y="19729"/>
                      </a:lnTo>
                      <a:lnTo>
                        <a:pt x="262" y="20229"/>
                      </a:lnTo>
                      <a:lnTo>
                        <a:pt x="250" y="20241"/>
                      </a:lnTo>
                      <a:lnTo>
                        <a:pt x="250" y="20253"/>
                      </a:lnTo>
                      <a:cubicBezTo>
                        <a:pt x="167" y="20455"/>
                        <a:pt x="84" y="20657"/>
                        <a:pt x="0" y="20860"/>
                      </a:cubicBezTo>
                      <a:lnTo>
                        <a:pt x="0" y="20872"/>
                      </a:lnTo>
                      <a:lnTo>
                        <a:pt x="0" y="20896"/>
                      </a:lnTo>
                      <a:cubicBezTo>
                        <a:pt x="822" y="22896"/>
                        <a:pt x="1620" y="24825"/>
                        <a:pt x="2370" y="26622"/>
                      </a:cubicBezTo>
                      <a:lnTo>
                        <a:pt x="2370" y="26646"/>
                      </a:lnTo>
                      <a:lnTo>
                        <a:pt x="2382" y="26646"/>
                      </a:lnTo>
                      <a:cubicBezTo>
                        <a:pt x="2691" y="26825"/>
                        <a:pt x="3036" y="26944"/>
                        <a:pt x="3394" y="26980"/>
                      </a:cubicBezTo>
                      <a:cubicBezTo>
                        <a:pt x="3433" y="26985"/>
                        <a:pt x="3473" y="26988"/>
                        <a:pt x="3512" y="26988"/>
                      </a:cubicBezTo>
                      <a:cubicBezTo>
                        <a:pt x="3568" y="26988"/>
                        <a:pt x="3624" y="26982"/>
                        <a:pt x="3679" y="26968"/>
                      </a:cubicBezTo>
                      <a:cubicBezTo>
                        <a:pt x="3763" y="26944"/>
                        <a:pt x="3846" y="26920"/>
                        <a:pt x="3929" y="26884"/>
                      </a:cubicBezTo>
                      <a:lnTo>
                        <a:pt x="4406" y="26706"/>
                      </a:lnTo>
                      <a:lnTo>
                        <a:pt x="6287" y="25980"/>
                      </a:lnTo>
                      <a:lnTo>
                        <a:pt x="9787" y="24622"/>
                      </a:lnTo>
                      <a:cubicBezTo>
                        <a:pt x="11990" y="23753"/>
                        <a:pt x="13931" y="22967"/>
                        <a:pt x="15538" y="22301"/>
                      </a:cubicBezTo>
                      <a:cubicBezTo>
                        <a:pt x="17145" y="21634"/>
                        <a:pt x="18407" y="21086"/>
                        <a:pt x="19265" y="20669"/>
                      </a:cubicBezTo>
                      <a:cubicBezTo>
                        <a:pt x="19598" y="20515"/>
                        <a:pt x="19920" y="20348"/>
                        <a:pt x="20229" y="20157"/>
                      </a:cubicBezTo>
                      <a:cubicBezTo>
                        <a:pt x="20301" y="20110"/>
                        <a:pt x="20384" y="20062"/>
                        <a:pt x="20455" y="19991"/>
                      </a:cubicBezTo>
                      <a:cubicBezTo>
                        <a:pt x="20479" y="19979"/>
                        <a:pt x="20491" y="19943"/>
                        <a:pt x="20503" y="19907"/>
                      </a:cubicBezTo>
                      <a:lnTo>
                        <a:pt x="20503" y="19907"/>
                      </a:lnTo>
                      <a:cubicBezTo>
                        <a:pt x="20491" y="19943"/>
                        <a:pt x="20467" y="19967"/>
                        <a:pt x="20443" y="19991"/>
                      </a:cubicBezTo>
                      <a:cubicBezTo>
                        <a:pt x="20372" y="20050"/>
                        <a:pt x="20301" y="20098"/>
                        <a:pt x="20217" y="20146"/>
                      </a:cubicBezTo>
                      <a:cubicBezTo>
                        <a:pt x="20003" y="20276"/>
                        <a:pt x="19681" y="20431"/>
                        <a:pt x="19253" y="20634"/>
                      </a:cubicBezTo>
                      <a:cubicBezTo>
                        <a:pt x="18396" y="21038"/>
                        <a:pt x="17122" y="21574"/>
                        <a:pt x="15514" y="22241"/>
                      </a:cubicBezTo>
                      <a:cubicBezTo>
                        <a:pt x="13907" y="22896"/>
                        <a:pt x="11954" y="23670"/>
                        <a:pt x="9752" y="24539"/>
                      </a:cubicBezTo>
                      <a:lnTo>
                        <a:pt x="6251" y="25884"/>
                      </a:lnTo>
                      <a:lnTo>
                        <a:pt x="4370" y="26611"/>
                      </a:lnTo>
                      <a:lnTo>
                        <a:pt x="3894" y="26789"/>
                      </a:lnTo>
                      <a:cubicBezTo>
                        <a:pt x="3822" y="26825"/>
                        <a:pt x="3751" y="26849"/>
                        <a:pt x="3667" y="26873"/>
                      </a:cubicBezTo>
                      <a:cubicBezTo>
                        <a:pt x="3584" y="26884"/>
                        <a:pt x="3501" y="26884"/>
                        <a:pt x="3417" y="26884"/>
                      </a:cubicBezTo>
                      <a:cubicBezTo>
                        <a:pt x="3089" y="26837"/>
                        <a:pt x="2760" y="26733"/>
                        <a:pt x="2465" y="26558"/>
                      </a:cubicBezTo>
                      <a:lnTo>
                        <a:pt x="2465" y="26558"/>
                      </a:lnTo>
                      <a:cubicBezTo>
                        <a:pt x="1733" y="24764"/>
                        <a:pt x="943" y="22853"/>
                        <a:pt x="129" y="20872"/>
                      </a:cubicBezTo>
                      <a:lnTo>
                        <a:pt x="129" y="20872"/>
                      </a:lnTo>
                      <a:cubicBezTo>
                        <a:pt x="205" y="20688"/>
                        <a:pt x="281" y="20514"/>
                        <a:pt x="347" y="20330"/>
                      </a:cubicBezTo>
                      <a:lnTo>
                        <a:pt x="347" y="20330"/>
                      </a:lnTo>
                      <a:lnTo>
                        <a:pt x="1441" y="19836"/>
                      </a:lnTo>
                      <a:lnTo>
                        <a:pt x="13050" y="14692"/>
                      </a:lnTo>
                      <a:lnTo>
                        <a:pt x="13085" y="14681"/>
                      </a:lnTo>
                      <a:lnTo>
                        <a:pt x="13085" y="14645"/>
                      </a:lnTo>
                      <a:cubicBezTo>
                        <a:pt x="12883" y="10204"/>
                        <a:pt x="12704" y="6465"/>
                        <a:pt x="12585" y="3846"/>
                      </a:cubicBezTo>
                      <a:cubicBezTo>
                        <a:pt x="12526" y="2548"/>
                        <a:pt x="12478" y="1512"/>
                        <a:pt x="12442" y="810"/>
                      </a:cubicBezTo>
                      <a:cubicBezTo>
                        <a:pt x="12419" y="453"/>
                        <a:pt x="12407" y="191"/>
                        <a:pt x="123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36;p41">
                  <a:extLst>
                    <a:ext uri="{FF2B5EF4-FFF2-40B4-BE49-F238E27FC236}">
                      <a16:creationId xmlns:a16="http://schemas.microsoft.com/office/drawing/2014/main" id="{C6B36B71-952E-4EC1-8773-4E865D724D82}"/>
                    </a:ext>
                  </a:extLst>
                </p:cNvPr>
                <p:cNvSpPr/>
                <p:nvPr/>
              </p:nvSpPr>
              <p:spPr>
                <a:xfrm>
                  <a:off x="7438463" y="2042758"/>
                  <a:ext cx="101952" cy="240964"/>
                </a:xfrm>
                <a:custGeom>
                  <a:avLst/>
                  <a:gdLst/>
                  <a:ahLst/>
                  <a:cxnLst/>
                  <a:rect l="l" t="t" r="r" b="b"/>
                  <a:pathLst>
                    <a:path w="2751" h="6502" extrusionOk="0">
                      <a:moveTo>
                        <a:pt x="2739" y="1"/>
                      </a:moveTo>
                      <a:lnTo>
                        <a:pt x="2739" y="1"/>
                      </a:lnTo>
                      <a:cubicBezTo>
                        <a:pt x="2656" y="60"/>
                        <a:pt x="2596" y="132"/>
                        <a:pt x="2525" y="203"/>
                      </a:cubicBezTo>
                      <a:cubicBezTo>
                        <a:pt x="2358" y="394"/>
                        <a:pt x="2191" y="584"/>
                        <a:pt x="2036" y="799"/>
                      </a:cubicBezTo>
                      <a:cubicBezTo>
                        <a:pt x="1013" y="2156"/>
                        <a:pt x="346" y="3763"/>
                        <a:pt x="96" y="5442"/>
                      </a:cubicBezTo>
                      <a:cubicBezTo>
                        <a:pt x="48" y="5704"/>
                        <a:pt x="24" y="5954"/>
                        <a:pt x="12" y="6216"/>
                      </a:cubicBezTo>
                      <a:cubicBezTo>
                        <a:pt x="0" y="6311"/>
                        <a:pt x="0" y="6406"/>
                        <a:pt x="12" y="6502"/>
                      </a:cubicBezTo>
                      <a:cubicBezTo>
                        <a:pt x="24" y="6502"/>
                        <a:pt x="60" y="6097"/>
                        <a:pt x="179" y="5466"/>
                      </a:cubicBezTo>
                      <a:cubicBezTo>
                        <a:pt x="322" y="4632"/>
                        <a:pt x="572" y="3823"/>
                        <a:pt x="893" y="3049"/>
                      </a:cubicBezTo>
                      <a:cubicBezTo>
                        <a:pt x="1215" y="2275"/>
                        <a:pt x="1632" y="1537"/>
                        <a:pt x="2108" y="846"/>
                      </a:cubicBezTo>
                      <a:cubicBezTo>
                        <a:pt x="2489" y="311"/>
                        <a:pt x="2751" y="13"/>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37;p41">
                  <a:extLst>
                    <a:ext uri="{FF2B5EF4-FFF2-40B4-BE49-F238E27FC236}">
                      <a16:creationId xmlns:a16="http://schemas.microsoft.com/office/drawing/2014/main" id="{59631553-1787-455E-8FEB-1CA593AAEBF7}"/>
                    </a:ext>
                  </a:extLst>
                </p:cNvPr>
                <p:cNvSpPr/>
                <p:nvPr/>
              </p:nvSpPr>
              <p:spPr>
                <a:xfrm>
                  <a:off x="6323407" y="2116027"/>
                  <a:ext cx="102397" cy="273169"/>
                </a:xfrm>
                <a:custGeom>
                  <a:avLst/>
                  <a:gdLst/>
                  <a:ahLst/>
                  <a:cxnLst/>
                  <a:rect l="l" t="t" r="r" b="b"/>
                  <a:pathLst>
                    <a:path w="2763" h="7371" extrusionOk="0">
                      <a:moveTo>
                        <a:pt x="0" y="0"/>
                      </a:moveTo>
                      <a:cubicBezTo>
                        <a:pt x="48" y="96"/>
                        <a:pt x="108" y="191"/>
                        <a:pt x="167" y="274"/>
                      </a:cubicBezTo>
                      <a:cubicBezTo>
                        <a:pt x="274" y="441"/>
                        <a:pt x="429" y="691"/>
                        <a:pt x="620" y="1000"/>
                      </a:cubicBezTo>
                      <a:cubicBezTo>
                        <a:pt x="1572" y="2608"/>
                        <a:pt x="2227" y="4382"/>
                        <a:pt x="2560" y="6227"/>
                      </a:cubicBezTo>
                      <a:cubicBezTo>
                        <a:pt x="2632" y="6585"/>
                        <a:pt x="2679" y="6870"/>
                        <a:pt x="2703" y="7073"/>
                      </a:cubicBezTo>
                      <a:cubicBezTo>
                        <a:pt x="2715" y="7168"/>
                        <a:pt x="2727" y="7275"/>
                        <a:pt x="2763" y="7370"/>
                      </a:cubicBezTo>
                      <a:cubicBezTo>
                        <a:pt x="2763" y="7275"/>
                        <a:pt x="2763" y="7168"/>
                        <a:pt x="2739" y="7061"/>
                      </a:cubicBezTo>
                      <a:cubicBezTo>
                        <a:pt x="2739" y="6858"/>
                        <a:pt x="2703" y="6573"/>
                        <a:pt x="2644" y="6215"/>
                      </a:cubicBezTo>
                      <a:cubicBezTo>
                        <a:pt x="2358" y="4346"/>
                        <a:pt x="1691" y="2560"/>
                        <a:pt x="679" y="953"/>
                      </a:cubicBezTo>
                      <a:cubicBezTo>
                        <a:pt x="489" y="655"/>
                        <a:pt x="322" y="405"/>
                        <a:pt x="203" y="250"/>
                      </a:cubicBezTo>
                      <a:cubicBezTo>
                        <a:pt x="143" y="167"/>
                        <a:pt x="84" y="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38;p41">
                  <a:extLst>
                    <a:ext uri="{FF2B5EF4-FFF2-40B4-BE49-F238E27FC236}">
                      <a16:creationId xmlns:a16="http://schemas.microsoft.com/office/drawing/2014/main" id="{2EFBD85B-FA5A-41A1-B6DE-2278A6CCDE23}"/>
                    </a:ext>
                  </a:extLst>
                </p:cNvPr>
                <p:cNvSpPr/>
                <p:nvPr/>
              </p:nvSpPr>
              <p:spPr>
                <a:xfrm>
                  <a:off x="6873208" y="2559499"/>
                  <a:ext cx="5781" cy="65337"/>
                </a:xfrm>
                <a:custGeom>
                  <a:avLst/>
                  <a:gdLst/>
                  <a:ahLst/>
                  <a:cxnLst/>
                  <a:rect l="l" t="t" r="r" b="b"/>
                  <a:pathLst>
                    <a:path w="156" h="1763" extrusionOk="0">
                      <a:moveTo>
                        <a:pt x="84" y="0"/>
                      </a:moveTo>
                      <a:cubicBezTo>
                        <a:pt x="24" y="286"/>
                        <a:pt x="1" y="584"/>
                        <a:pt x="24" y="881"/>
                      </a:cubicBezTo>
                      <a:cubicBezTo>
                        <a:pt x="1" y="1179"/>
                        <a:pt x="24" y="1477"/>
                        <a:pt x="84" y="1762"/>
                      </a:cubicBezTo>
                      <a:cubicBezTo>
                        <a:pt x="155" y="1179"/>
                        <a:pt x="155" y="584"/>
                        <a:pt x="84"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39;p41">
                  <a:extLst>
                    <a:ext uri="{FF2B5EF4-FFF2-40B4-BE49-F238E27FC236}">
                      <a16:creationId xmlns:a16="http://schemas.microsoft.com/office/drawing/2014/main" id="{2223A2CA-27C4-42A0-8F21-544D7D836F2A}"/>
                    </a:ext>
                  </a:extLst>
                </p:cNvPr>
                <p:cNvSpPr/>
                <p:nvPr/>
              </p:nvSpPr>
              <p:spPr>
                <a:xfrm>
                  <a:off x="7035164" y="2029972"/>
                  <a:ext cx="281545" cy="1067847"/>
                </a:xfrm>
                <a:custGeom>
                  <a:avLst/>
                  <a:gdLst/>
                  <a:ahLst/>
                  <a:cxnLst/>
                  <a:rect l="l" t="t" r="r" b="b"/>
                  <a:pathLst>
                    <a:path w="7597" h="28814" extrusionOk="0">
                      <a:moveTo>
                        <a:pt x="6894" y="1"/>
                      </a:moveTo>
                      <a:lnTo>
                        <a:pt x="6703" y="7323"/>
                      </a:lnTo>
                      <a:lnTo>
                        <a:pt x="4048" y="7466"/>
                      </a:lnTo>
                      <a:cubicBezTo>
                        <a:pt x="4048" y="7466"/>
                        <a:pt x="5191" y="9002"/>
                        <a:pt x="5727" y="9323"/>
                      </a:cubicBezTo>
                      <a:cubicBezTo>
                        <a:pt x="6001" y="9478"/>
                        <a:pt x="6251" y="9657"/>
                        <a:pt x="6501" y="9847"/>
                      </a:cubicBezTo>
                      <a:cubicBezTo>
                        <a:pt x="6501" y="9847"/>
                        <a:pt x="2739" y="18646"/>
                        <a:pt x="2155" y="20158"/>
                      </a:cubicBezTo>
                      <a:cubicBezTo>
                        <a:pt x="905" y="23384"/>
                        <a:pt x="0" y="28814"/>
                        <a:pt x="0" y="28814"/>
                      </a:cubicBezTo>
                      <a:cubicBezTo>
                        <a:pt x="3120" y="23396"/>
                        <a:pt x="4929" y="17134"/>
                        <a:pt x="6561" y="11097"/>
                      </a:cubicBezTo>
                      <a:cubicBezTo>
                        <a:pt x="6727" y="10633"/>
                        <a:pt x="6787" y="10145"/>
                        <a:pt x="6751" y="9657"/>
                      </a:cubicBezTo>
                      <a:cubicBezTo>
                        <a:pt x="6632" y="8954"/>
                        <a:pt x="6108" y="8395"/>
                        <a:pt x="5620" y="7883"/>
                      </a:cubicBezTo>
                      <a:lnTo>
                        <a:pt x="5620" y="7883"/>
                      </a:lnTo>
                      <a:lnTo>
                        <a:pt x="7596" y="8145"/>
                      </a:lnTo>
                      <a:cubicBezTo>
                        <a:pt x="7168" y="7061"/>
                        <a:pt x="7239" y="1156"/>
                        <a:pt x="6894"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40;p41">
                  <a:extLst>
                    <a:ext uri="{FF2B5EF4-FFF2-40B4-BE49-F238E27FC236}">
                      <a16:creationId xmlns:a16="http://schemas.microsoft.com/office/drawing/2014/main" id="{ECC15B0A-F6EA-4BC9-B063-62D610A92752}"/>
                    </a:ext>
                  </a:extLst>
                </p:cNvPr>
                <p:cNvSpPr/>
                <p:nvPr/>
              </p:nvSpPr>
              <p:spPr>
                <a:xfrm>
                  <a:off x="6524611" y="2265123"/>
                  <a:ext cx="130637" cy="711811"/>
                </a:xfrm>
                <a:custGeom>
                  <a:avLst/>
                  <a:gdLst/>
                  <a:ahLst/>
                  <a:cxnLst/>
                  <a:rect l="l" t="t" r="r" b="b"/>
                  <a:pathLst>
                    <a:path w="3525" h="19207" extrusionOk="0">
                      <a:moveTo>
                        <a:pt x="644" y="1"/>
                      </a:moveTo>
                      <a:cubicBezTo>
                        <a:pt x="644" y="1"/>
                        <a:pt x="644" y="1"/>
                        <a:pt x="644" y="2"/>
                      </a:cubicBezTo>
                      <a:cubicBezTo>
                        <a:pt x="643" y="5"/>
                        <a:pt x="642" y="16"/>
                        <a:pt x="641" y="36"/>
                      </a:cubicBezTo>
                      <a:lnTo>
                        <a:pt x="641" y="36"/>
                      </a:lnTo>
                      <a:cubicBezTo>
                        <a:pt x="643" y="13"/>
                        <a:pt x="644" y="1"/>
                        <a:pt x="644" y="1"/>
                      </a:cubicBezTo>
                      <a:close/>
                      <a:moveTo>
                        <a:pt x="641" y="36"/>
                      </a:moveTo>
                      <a:lnTo>
                        <a:pt x="641" y="36"/>
                      </a:lnTo>
                      <a:cubicBezTo>
                        <a:pt x="607" y="381"/>
                        <a:pt x="305" y="3111"/>
                        <a:pt x="239" y="3288"/>
                      </a:cubicBezTo>
                      <a:lnTo>
                        <a:pt x="1334" y="3050"/>
                      </a:lnTo>
                      <a:lnTo>
                        <a:pt x="1334" y="3050"/>
                      </a:lnTo>
                      <a:cubicBezTo>
                        <a:pt x="786" y="3324"/>
                        <a:pt x="382" y="3812"/>
                        <a:pt x="215" y="4407"/>
                      </a:cubicBezTo>
                      <a:cubicBezTo>
                        <a:pt x="60" y="4990"/>
                        <a:pt x="1" y="5598"/>
                        <a:pt x="36" y="6205"/>
                      </a:cubicBezTo>
                      <a:cubicBezTo>
                        <a:pt x="108" y="10741"/>
                        <a:pt x="1084" y="15385"/>
                        <a:pt x="3525" y="19206"/>
                      </a:cubicBezTo>
                      <a:cubicBezTo>
                        <a:pt x="1929" y="15408"/>
                        <a:pt x="1441" y="11253"/>
                        <a:pt x="1060" y="7157"/>
                      </a:cubicBezTo>
                      <a:cubicBezTo>
                        <a:pt x="977" y="6348"/>
                        <a:pt x="917" y="5550"/>
                        <a:pt x="1144" y="4776"/>
                      </a:cubicBezTo>
                      <a:cubicBezTo>
                        <a:pt x="1370" y="3990"/>
                        <a:pt x="1882" y="3169"/>
                        <a:pt x="2596" y="2907"/>
                      </a:cubicBezTo>
                      <a:cubicBezTo>
                        <a:pt x="2223" y="2598"/>
                        <a:pt x="1750" y="2395"/>
                        <a:pt x="1267" y="2395"/>
                      </a:cubicBezTo>
                      <a:cubicBezTo>
                        <a:pt x="1043" y="2395"/>
                        <a:pt x="816" y="2439"/>
                        <a:pt x="596" y="2538"/>
                      </a:cubicBezTo>
                      <a:cubicBezTo>
                        <a:pt x="595" y="2540"/>
                        <a:pt x="595" y="2541"/>
                        <a:pt x="594" y="2541"/>
                      </a:cubicBezTo>
                      <a:cubicBezTo>
                        <a:pt x="565" y="2541"/>
                        <a:pt x="624" y="343"/>
                        <a:pt x="641" y="36"/>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41;p41">
                  <a:extLst>
                    <a:ext uri="{FF2B5EF4-FFF2-40B4-BE49-F238E27FC236}">
                      <a16:creationId xmlns:a16="http://schemas.microsoft.com/office/drawing/2014/main" id="{77E18416-5591-44C2-BF9F-746A3DCC1EB6}"/>
                    </a:ext>
                  </a:extLst>
                </p:cNvPr>
                <p:cNvSpPr/>
                <p:nvPr/>
              </p:nvSpPr>
              <p:spPr>
                <a:xfrm>
                  <a:off x="7066036" y="3213439"/>
                  <a:ext cx="487598" cy="183632"/>
                </a:xfrm>
                <a:custGeom>
                  <a:avLst/>
                  <a:gdLst/>
                  <a:ahLst/>
                  <a:cxnLst/>
                  <a:rect l="l" t="t" r="r" b="b"/>
                  <a:pathLst>
                    <a:path w="13157" h="4955" extrusionOk="0">
                      <a:moveTo>
                        <a:pt x="12728" y="0"/>
                      </a:moveTo>
                      <a:lnTo>
                        <a:pt x="1036" y="4548"/>
                      </a:lnTo>
                      <a:cubicBezTo>
                        <a:pt x="910" y="4592"/>
                        <a:pt x="778" y="4613"/>
                        <a:pt x="647" y="4613"/>
                      </a:cubicBezTo>
                      <a:cubicBezTo>
                        <a:pt x="421" y="4613"/>
                        <a:pt x="197" y="4550"/>
                        <a:pt x="1" y="4429"/>
                      </a:cubicBezTo>
                      <a:lnTo>
                        <a:pt x="1" y="4429"/>
                      </a:lnTo>
                      <a:cubicBezTo>
                        <a:pt x="197" y="4846"/>
                        <a:pt x="752" y="4954"/>
                        <a:pt x="1315" y="4954"/>
                      </a:cubicBezTo>
                      <a:cubicBezTo>
                        <a:pt x="1573" y="4954"/>
                        <a:pt x="1833" y="4932"/>
                        <a:pt x="2060" y="4906"/>
                      </a:cubicBezTo>
                      <a:cubicBezTo>
                        <a:pt x="2787" y="4798"/>
                        <a:pt x="3489" y="4584"/>
                        <a:pt x="4156" y="4298"/>
                      </a:cubicBezTo>
                      <a:cubicBezTo>
                        <a:pt x="7192" y="3131"/>
                        <a:pt x="10121" y="2084"/>
                        <a:pt x="13157" y="917"/>
                      </a:cubicBezTo>
                      <a:lnTo>
                        <a:pt x="12728"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42;p41">
                  <a:extLst>
                    <a:ext uri="{FF2B5EF4-FFF2-40B4-BE49-F238E27FC236}">
                      <a16:creationId xmlns:a16="http://schemas.microsoft.com/office/drawing/2014/main" id="{34936E42-EA6E-40E4-BBF6-930ACBCC0CC4}"/>
                    </a:ext>
                  </a:extLst>
                </p:cNvPr>
                <p:cNvSpPr/>
                <p:nvPr/>
              </p:nvSpPr>
              <p:spPr>
                <a:xfrm>
                  <a:off x="5781982" y="2291103"/>
                  <a:ext cx="197715" cy="163398"/>
                </a:xfrm>
                <a:custGeom>
                  <a:avLst/>
                  <a:gdLst/>
                  <a:ahLst/>
                  <a:cxnLst/>
                  <a:rect l="l" t="t" r="r" b="b"/>
                  <a:pathLst>
                    <a:path w="5335" h="4409" extrusionOk="0">
                      <a:moveTo>
                        <a:pt x="3596" y="0"/>
                      </a:moveTo>
                      <a:cubicBezTo>
                        <a:pt x="2949" y="0"/>
                        <a:pt x="1374" y="491"/>
                        <a:pt x="941" y="1253"/>
                      </a:cubicBezTo>
                      <a:lnTo>
                        <a:pt x="0" y="4408"/>
                      </a:lnTo>
                      <a:cubicBezTo>
                        <a:pt x="0" y="4408"/>
                        <a:pt x="2120" y="2230"/>
                        <a:pt x="3096" y="1872"/>
                      </a:cubicBezTo>
                      <a:cubicBezTo>
                        <a:pt x="4620" y="1325"/>
                        <a:pt x="5334" y="1313"/>
                        <a:pt x="4668" y="491"/>
                      </a:cubicBezTo>
                      <a:cubicBezTo>
                        <a:pt x="4430" y="194"/>
                        <a:pt x="4060" y="15"/>
                        <a:pt x="3679" y="3"/>
                      </a:cubicBezTo>
                      <a:cubicBezTo>
                        <a:pt x="3654" y="1"/>
                        <a:pt x="3626" y="0"/>
                        <a:pt x="359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43;p41">
                  <a:extLst>
                    <a:ext uri="{FF2B5EF4-FFF2-40B4-BE49-F238E27FC236}">
                      <a16:creationId xmlns:a16="http://schemas.microsoft.com/office/drawing/2014/main" id="{E155BFBD-EB2F-45ED-92DE-AB50CB06FCA9}"/>
                    </a:ext>
                  </a:extLst>
                </p:cNvPr>
                <p:cNvSpPr/>
                <p:nvPr/>
              </p:nvSpPr>
              <p:spPr>
                <a:xfrm>
                  <a:off x="5587819" y="2313266"/>
                  <a:ext cx="229476" cy="314195"/>
                </a:xfrm>
                <a:custGeom>
                  <a:avLst/>
                  <a:gdLst/>
                  <a:ahLst/>
                  <a:cxnLst/>
                  <a:rect l="l" t="t" r="r" b="b"/>
                  <a:pathLst>
                    <a:path w="6192" h="8478" extrusionOk="0">
                      <a:moveTo>
                        <a:pt x="3846" y="0"/>
                      </a:moveTo>
                      <a:lnTo>
                        <a:pt x="1" y="1798"/>
                      </a:lnTo>
                      <a:lnTo>
                        <a:pt x="1025" y="4168"/>
                      </a:lnTo>
                      <a:lnTo>
                        <a:pt x="1072" y="8478"/>
                      </a:lnTo>
                      <a:lnTo>
                        <a:pt x="6192" y="7716"/>
                      </a:lnTo>
                      <a:lnTo>
                        <a:pt x="5454" y="3596"/>
                      </a:lnTo>
                      <a:lnTo>
                        <a:pt x="5966" y="1774"/>
                      </a:lnTo>
                      <a:lnTo>
                        <a:pt x="3846"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44;p41">
                  <a:extLst>
                    <a:ext uri="{FF2B5EF4-FFF2-40B4-BE49-F238E27FC236}">
                      <a16:creationId xmlns:a16="http://schemas.microsoft.com/office/drawing/2014/main" id="{F2C51AEC-42CF-4CCE-B590-E340E9360B06}"/>
                    </a:ext>
                  </a:extLst>
                </p:cNvPr>
                <p:cNvSpPr/>
                <p:nvPr/>
              </p:nvSpPr>
              <p:spPr>
                <a:xfrm>
                  <a:off x="5418376" y="2519324"/>
                  <a:ext cx="997692" cy="686611"/>
                </a:xfrm>
                <a:custGeom>
                  <a:avLst/>
                  <a:gdLst/>
                  <a:ahLst/>
                  <a:cxnLst/>
                  <a:rect l="l" t="t" r="r" b="b"/>
                  <a:pathLst>
                    <a:path w="26921" h="18527" extrusionOk="0">
                      <a:moveTo>
                        <a:pt x="26861" y="1"/>
                      </a:moveTo>
                      <a:lnTo>
                        <a:pt x="1" y="84"/>
                      </a:lnTo>
                      <a:lnTo>
                        <a:pt x="60" y="18527"/>
                      </a:lnTo>
                      <a:lnTo>
                        <a:pt x="26921" y="18443"/>
                      </a:lnTo>
                      <a:lnTo>
                        <a:pt x="2686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45;p41">
                  <a:extLst>
                    <a:ext uri="{FF2B5EF4-FFF2-40B4-BE49-F238E27FC236}">
                      <a16:creationId xmlns:a16="http://schemas.microsoft.com/office/drawing/2014/main" id="{BCCABCA6-5DC2-4378-9284-B368B5286359}"/>
                    </a:ext>
                  </a:extLst>
                </p:cNvPr>
                <p:cNvSpPr/>
                <p:nvPr/>
              </p:nvSpPr>
              <p:spPr>
                <a:xfrm>
                  <a:off x="5417042" y="2517138"/>
                  <a:ext cx="999916" cy="690131"/>
                </a:xfrm>
                <a:custGeom>
                  <a:avLst/>
                  <a:gdLst/>
                  <a:ahLst/>
                  <a:cxnLst/>
                  <a:rect l="l" t="t" r="r" b="b"/>
                  <a:pathLst>
                    <a:path w="26981" h="18622" extrusionOk="0">
                      <a:moveTo>
                        <a:pt x="26921" y="0"/>
                      </a:moveTo>
                      <a:lnTo>
                        <a:pt x="60" y="60"/>
                      </a:lnTo>
                      <a:lnTo>
                        <a:pt x="1" y="60"/>
                      </a:lnTo>
                      <a:lnTo>
                        <a:pt x="1" y="119"/>
                      </a:lnTo>
                      <a:cubicBezTo>
                        <a:pt x="13" y="6703"/>
                        <a:pt x="37" y="12966"/>
                        <a:pt x="60" y="18562"/>
                      </a:cubicBezTo>
                      <a:lnTo>
                        <a:pt x="60" y="18621"/>
                      </a:lnTo>
                      <a:lnTo>
                        <a:pt x="108" y="18621"/>
                      </a:lnTo>
                      <a:lnTo>
                        <a:pt x="19503" y="18538"/>
                      </a:lnTo>
                      <a:lnTo>
                        <a:pt x="25016" y="18502"/>
                      </a:lnTo>
                      <a:lnTo>
                        <a:pt x="26469" y="18491"/>
                      </a:lnTo>
                      <a:lnTo>
                        <a:pt x="19468" y="18491"/>
                      </a:lnTo>
                      <a:lnTo>
                        <a:pt x="168" y="18526"/>
                      </a:lnTo>
                      <a:lnTo>
                        <a:pt x="168" y="18526"/>
                      </a:lnTo>
                      <a:cubicBezTo>
                        <a:pt x="156" y="12959"/>
                        <a:pt x="132" y="6734"/>
                        <a:pt x="120" y="190"/>
                      </a:cubicBezTo>
                      <a:lnTo>
                        <a:pt x="120" y="190"/>
                      </a:lnTo>
                      <a:lnTo>
                        <a:pt x="26874" y="107"/>
                      </a:lnTo>
                      <a:lnTo>
                        <a:pt x="26874" y="107"/>
                      </a:lnTo>
                      <a:cubicBezTo>
                        <a:pt x="26897" y="5694"/>
                        <a:pt x="26921" y="10284"/>
                        <a:pt x="26933" y="13478"/>
                      </a:cubicBezTo>
                      <a:cubicBezTo>
                        <a:pt x="26945" y="15085"/>
                        <a:pt x="26957" y="16335"/>
                        <a:pt x="26957" y="17193"/>
                      </a:cubicBezTo>
                      <a:lnTo>
                        <a:pt x="26957" y="18169"/>
                      </a:lnTo>
                      <a:lnTo>
                        <a:pt x="26957" y="18502"/>
                      </a:lnTo>
                      <a:cubicBezTo>
                        <a:pt x="26957" y="18502"/>
                        <a:pt x="26981" y="18383"/>
                        <a:pt x="26981" y="18157"/>
                      </a:cubicBezTo>
                      <a:lnTo>
                        <a:pt x="26981" y="17193"/>
                      </a:lnTo>
                      <a:lnTo>
                        <a:pt x="26981" y="13490"/>
                      </a:lnTo>
                      <a:cubicBezTo>
                        <a:pt x="26981" y="10275"/>
                        <a:pt x="26969" y="5668"/>
                        <a:pt x="26969" y="48"/>
                      </a:cubicBezTo>
                      <a:lnTo>
                        <a:pt x="26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46;p41">
                  <a:extLst>
                    <a:ext uri="{FF2B5EF4-FFF2-40B4-BE49-F238E27FC236}">
                      <a16:creationId xmlns:a16="http://schemas.microsoft.com/office/drawing/2014/main" id="{7DB3EAC6-BEDA-409E-B3C7-7048DB1EF8B6}"/>
                    </a:ext>
                  </a:extLst>
                </p:cNvPr>
                <p:cNvSpPr/>
                <p:nvPr/>
              </p:nvSpPr>
              <p:spPr>
                <a:xfrm>
                  <a:off x="5491646" y="2614201"/>
                  <a:ext cx="5300" cy="518062"/>
                </a:xfrm>
                <a:custGeom>
                  <a:avLst/>
                  <a:gdLst/>
                  <a:ahLst/>
                  <a:cxnLst/>
                  <a:rect l="l" t="t" r="r" b="b"/>
                  <a:pathLst>
                    <a:path w="143" h="13979" extrusionOk="0">
                      <a:moveTo>
                        <a:pt x="48" y="1"/>
                      </a:moveTo>
                      <a:cubicBezTo>
                        <a:pt x="12" y="1"/>
                        <a:pt x="0" y="3132"/>
                        <a:pt x="12" y="6989"/>
                      </a:cubicBezTo>
                      <a:cubicBezTo>
                        <a:pt x="24" y="10859"/>
                        <a:pt x="60" y="13978"/>
                        <a:pt x="95" y="13978"/>
                      </a:cubicBezTo>
                      <a:cubicBezTo>
                        <a:pt x="131" y="13978"/>
                        <a:pt x="143" y="10859"/>
                        <a:pt x="131" y="6989"/>
                      </a:cubicBezTo>
                      <a:cubicBezTo>
                        <a:pt x="119" y="3132"/>
                        <a:pt x="95"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47;p41">
                  <a:extLst>
                    <a:ext uri="{FF2B5EF4-FFF2-40B4-BE49-F238E27FC236}">
                      <a16:creationId xmlns:a16="http://schemas.microsoft.com/office/drawing/2014/main" id="{D04CA768-FD8F-464F-B694-B18BBA82B18F}"/>
                    </a:ext>
                  </a:extLst>
                </p:cNvPr>
                <p:cNvSpPr/>
                <p:nvPr/>
              </p:nvSpPr>
              <p:spPr>
                <a:xfrm>
                  <a:off x="5491646" y="3057190"/>
                  <a:ext cx="867056" cy="5077"/>
                </a:xfrm>
                <a:custGeom>
                  <a:avLst/>
                  <a:gdLst/>
                  <a:ahLst/>
                  <a:cxnLst/>
                  <a:rect l="l" t="t" r="r" b="b"/>
                  <a:pathLst>
                    <a:path w="23396" h="137" extrusionOk="0">
                      <a:moveTo>
                        <a:pt x="17923" y="1"/>
                      </a:moveTo>
                      <a:cubicBezTo>
                        <a:pt x="16119" y="1"/>
                        <a:pt x="13982" y="5"/>
                        <a:pt x="11692" y="13"/>
                      </a:cubicBezTo>
                      <a:cubicBezTo>
                        <a:pt x="5239" y="25"/>
                        <a:pt x="0" y="85"/>
                        <a:pt x="0" y="109"/>
                      </a:cubicBezTo>
                      <a:cubicBezTo>
                        <a:pt x="0" y="126"/>
                        <a:pt x="2808" y="137"/>
                        <a:pt x="6844" y="137"/>
                      </a:cubicBezTo>
                      <a:cubicBezTo>
                        <a:pt x="8321" y="137"/>
                        <a:pt x="9963" y="136"/>
                        <a:pt x="11692" y="132"/>
                      </a:cubicBezTo>
                      <a:cubicBezTo>
                        <a:pt x="18157" y="109"/>
                        <a:pt x="23396" y="73"/>
                        <a:pt x="23396" y="37"/>
                      </a:cubicBezTo>
                      <a:cubicBezTo>
                        <a:pt x="23396" y="14"/>
                        <a:pt x="21211"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48;p41">
                  <a:extLst>
                    <a:ext uri="{FF2B5EF4-FFF2-40B4-BE49-F238E27FC236}">
                      <a16:creationId xmlns:a16="http://schemas.microsoft.com/office/drawing/2014/main" id="{83C20293-9793-4283-AA98-04DEC0FCE38A}"/>
                    </a:ext>
                  </a:extLst>
                </p:cNvPr>
                <p:cNvSpPr/>
                <p:nvPr/>
              </p:nvSpPr>
              <p:spPr>
                <a:xfrm>
                  <a:off x="5491646" y="2981326"/>
                  <a:ext cx="867056" cy="5151"/>
                </a:xfrm>
                <a:custGeom>
                  <a:avLst/>
                  <a:gdLst/>
                  <a:ahLst/>
                  <a:cxnLst/>
                  <a:rect l="l" t="t" r="r" b="b"/>
                  <a:pathLst>
                    <a:path w="23396" h="139" extrusionOk="0">
                      <a:moveTo>
                        <a:pt x="17931" y="0"/>
                      </a:moveTo>
                      <a:cubicBezTo>
                        <a:pt x="16129" y="0"/>
                        <a:pt x="13994" y="4"/>
                        <a:pt x="11704" y="12"/>
                      </a:cubicBezTo>
                      <a:cubicBezTo>
                        <a:pt x="5239" y="24"/>
                        <a:pt x="0" y="60"/>
                        <a:pt x="0" y="96"/>
                      </a:cubicBezTo>
                      <a:cubicBezTo>
                        <a:pt x="0" y="127"/>
                        <a:pt x="2328" y="138"/>
                        <a:pt x="5793" y="138"/>
                      </a:cubicBezTo>
                      <a:cubicBezTo>
                        <a:pt x="7525" y="138"/>
                        <a:pt x="9541" y="135"/>
                        <a:pt x="11692" y="131"/>
                      </a:cubicBezTo>
                      <a:cubicBezTo>
                        <a:pt x="18157" y="108"/>
                        <a:pt x="23396" y="60"/>
                        <a:pt x="23396" y="36"/>
                      </a:cubicBezTo>
                      <a:cubicBezTo>
                        <a:pt x="23396" y="13"/>
                        <a:pt x="21216"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49;p41">
                  <a:extLst>
                    <a:ext uri="{FF2B5EF4-FFF2-40B4-BE49-F238E27FC236}">
                      <a16:creationId xmlns:a16="http://schemas.microsoft.com/office/drawing/2014/main" id="{814DD132-FC9F-4B33-8849-A89841397708}"/>
                    </a:ext>
                  </a:extLst>
                </p:cNvPr>
                <p:cNvSpPr/>
                <p:nvPr/>
              </p:nvSpPr>
              <p:spPr>
                <a:xfrm>
                  <a:off x="5491201" y="2905426"/>
                  <a:ext cx="867056" cy="4818"/>
                </a:xfrm>
                <a:custGeom>
                  <a:avLst/>
                  <a:gdLst/>
                  <a:ahLst/>
                  <a:cxnLst/>
                  <a:rect l="l" t="t" r="r" b="b"/>
                  <a:pathLst>
                    <a:path w="23396" h="130" extrusionOk="0">
                      <a:moveTo>
                        <a:pt x="17926" y="0"/>
                      </a:moveTo>
                      <a:cubicBezTo>
                        <a:pt x="16124" y="0"/>
                        <a:pt x="13990" y="4"/>
                        <a:pt x="11704" y="13"/>
                      </a:cubicBezTo>
                      <a:cubicBezTo>
                        <a:pt x="5239" y="24"/>
                        <a:pt x="0" y="72"/>
                        <a:pt x="0" y="96"/>
                      </a:cubicBezTo>
                      <a:cubicBezTo>
                        <a:pt x="0" y="113"/>
                        <a:pt x="2620" y="130"/>
                        <a:pt x="6440" y="130"/>
                      </a:cubicBezTo>
                      <a:cubicBezTo>
                        <a:pt x="8022" y="130"/>
                        <a:pt x="9810" y="127"/>
                        <a:pt x="11704" y="120"/>
                      </a:cubicBezTo>
                      <a:cubicBezTo>
                        <a:pt x="18157" y="108"/>
                        <a:pt x="23396" y="60"/>
                        <a:pt x="23396" y="36"/>
                      </a:cubicBezTo>
                      <a:cubicBezTo>
                        <a:pt x="23396" y="13"/>
                        <a:pt x="21211" y="0"/>
                        <a:pt x="179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50;p41">
                  <a:extLst>
                    <a:ext uri="{FF2B5EF4-FFF2-40B4-BE49-F238E27FC236}">
                      <a16:creationId xmlns:a16="http://schemas.microsoft.com/office/drawing/2014/main" id="{1F89CD6A-F3AF-4818-8C72-BB0DD5EC541A}"/>
                    </a:ext>
                  </a:extLst>
                </p:cNvPr>
                <p:cNvSpPr/>
                <p:nvPr/>
              </p:nvSpPr>
              <p:spPr>
                <a:xfrm>
                  <a:off x="5490757" y="2829376"/>
                  <a:ext cx="867500" cy="4966"/>
                </a:xfrm>
                <a:custGeom>
                  <a:avLst/>
                  <a:gdLst/>
                  <a:ahLst/>
                  <a:cxnLst/>
                  <a:rect l="l" t="t" r="r" b="b"/>
                  <a:pathLst>
                    <a:path w="23408" h="134" extrusionOk="0">
                      <a:moveTo>
                        <a:pt x="16560" y="0"/>
                      </a:moveTo>
                      <a:cubicBezTo>
                        <a:pt x="15081" y="0"/>
                        <a:pt x="13436" y="2"/>
                        <a:pt x="11704" y="5"/>
                      </a:cubicBezTo>
                      <a:cubicBezTo>
                        <a:pt x="5239" y="29"/>
                        <a:pt x="0" y="76"/>
                        <a:pt x="0" y="100"/>
                      </a:cubicBezTo>
                      <a:cubicBezTo>
                        <a:pt x="0" y="117"/>
                        <a:pt x="2620" y="134"/>
                        <a:pt x="6440" y="134"/>
                      </a:cubicBezTo>
                      <a:cubicBezTo>
                        <a:pt x="8022" y="134"/>
                        <a:pt x="9811" y="131"/>
                        <a:pt x="11704" y="124"/>
                      </a:cubicBezTo>
                      <a:cubicBezTo>
                        <a:pt x="18169" y="112"/>
                        <a:pt x="23408" y="64"/>
                        <a:pt x="23408" y="29"/>
                      </a:cubicBezTo>
                      <a:cubicBezTo>
                        <a:pt x="23408" y="11"/>
                        <a:pt x="20601" y="0"/>
                        <a:pt x="165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51;p41">
                  <a:extLst>
                    <a:ext uri="{FF2B5EF4-FFF2-40B4-BE49-F238E27FC236}">
                      <a16:creationId xmlns:a16="http://schemas.microsoft.com/office/drawing/2014/main" id="{BD96E343-9598-43E6-A7DB-E0971BED6EB5}"/>
                    </a:ext>
                  </a:extLst>
                </p:cNvPr>
                <p:cNvSpPr/>
                <p:nvPr/>
              </p:nvSpPr>
              <p:spPr>
                <a:xfrm>
                  <a:off x="5490757" y="2753179"/>
                  <a:ext cx="867093" cy="5077"/>
                </a:xfrm>
                <a:custGeom>
                  <a:avLst/>
                  <a:gdLst/>
                  <a:ahLst/>
                  <a:cxnLst/>
                  <a:rect l="l" t="t" r="r" b="b"/>
                  <a:pathLst>
                    <a:path w="23397" h="137" extrusionOk="0">
                      <a:moveTo>
                        <a:pt x="17931" y="0"/>
                      </a:moveTo>
                      <a:cubicBezTo>
                        <a:pt x="16129" y="0"/>
                        <a:pt x="13994" y="4"/>
                        <a:pt x="11704" y="13"/>
                      </a:cubicBezTo>
                      <a:cubicBezTo>
                        <a:pt x="5239" y="37"/>
                        <a:pt x="0" y="84"/>
                        <a:pt x="0" y="108"/>
                      </a:cubicBezTo>
                      <a:cubicBezTo>
                        <a:pt x="0" y="126"/>
                        <a:pt x="2808" y="137"/>
                        <a:pt x="6849" y="137"/>
                      </a:cubicBezTo>
                      <a:cubicBezTo>
                        <a:pt x="8328" y="137"/>
                        <a:pt x="9972" y="135"/>
                        <a:pt x="11704" y="132"/>
                      </a:cubicBezTo>
                      <a:cubicBezTo>
                        <a:pt x="18157" y="108"/>
                        <a:pt x="23396" y="72"/>
                        <a:pt x="23396" y="37"/>
                      </a:cubicBezTo>
                      <a:cubicBezTo>
                        <a:pt x="23396" y="14"/>
                        <a:pt x="21217" y="0"/>
                        <a:pt x="179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52;p41">
                  <a:extLst>
                    <a:ext uri="{FF2B5EF4-FFF2-40B4-BE49-F238E27FC236}">
                      <a16:creationId xmlns:a16="http://schemas.microsoft.com/office/drawing/2014/main" id="{6B66B55B-81DC-420C-A753-5B2EE2F88675}"/>
                    </a:ext>
                  </a:extLst>
                </p:cNvPr>
                <p:cNvSpPr/>
                <p:nvPr/>
              </p:nvSpPr>
              <p:spPr>
                <a:xfrm>
                  <a:off x="5490312" y="2677278"/>
                  <a:ext cx="867538" cy="5077"/>
                </a:xfrm>
                <a:custGeom>
                  <a:avLst/>
                  <a:gdLst/>
                  <a:ahLst/>
                  <a:cxnLst/>
                  <a:rect l="l" t="t" r="r" b="b"/>
                  <a:pathLst>
                    <a:path w="23409" h="137" extrusionOk="0">
                      <a:moveTo>
                        <a:pt x="17935" y="1"/>
                      </a:moveTo>
                      <a:cubicBezTo>
                        <a:pt x="16131" y="1"/>
                        <a:pt x="13994" y="5"/>
                        <a:pt x="11704" y="13"/>
                      </a:cubicBezTo>
                      <a:cubicBezTo>
                        <a:pt x="5239" y="25"/>
                        <a:pt x="0" y="84"/>
                        <a:pt x="0" y="108"/>
                      </a:cubicBezTo>
                      <a:cubicBezTo>
                        <a:pt x="0" y="126"/>
                        <a:pt x="2808" y="137"/>
                        <a:pt x="6849" y="137"/>
                      </a:cubicBezTo>
                      <a:cubicBezTo>
                        <a:pt x="8328" y="137"/>
                        <a:pt x="9972" y="135"/>
                        <a:pt x="11704" y="132"/>
                      </a:cubicBezTo>
                      <a:cubicBezTo>
                        <a:pt x="18169" y="108"/>
                        <a:pt x="23408" y="73"/>
                        <a:pt x="23408" y="37"/>
                      </a:cubicBezTo>
                      <a:cubicBezTo>
                        <a:pt x="23408" y="14"/>
                        <a:pt x="21224" y="1"/>
                        <a:pt x="179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53;p41">
                  <a:extLst>
                    <a:ext uri="{FF2B5EF4-FFF2-40B4-BE49-F238E27FC236}">
                      <a16:creationId xmlns:a16="http://schemas.microsoft.com/office/drawing/2014/main" id="{C4497B71-5019-44AF-B7D1-41BDE66A7066}"/>
                    </a:ext>
                  </a:extLst>
                </p:cNvPr>
                <p:cNvSpPr/>
                <p:nvPr/>
              </p:nvSpPr>
              <p:spPr>
                <a:xfrm>
                  <a:off x="5490312" y="2601377"/>
                  <a:ext cx="867093" cy="5077"/>
                </a:xfrm>
                <a:custGeom>
                  <a:avLst/>
                  <a:gdLst/>
                  <a:ahLst/>
                  <a:cxnLst/>
                  <a:rect l="l" t="t" r="r" b="b"/>
                  <a:pathLst>
                    <a:path w="23397" h="137" extrusionOk="0">
                      <a:moveTo>
                        <a:pt x="17923" y="1"/>
                      </a:moveTo>
                      <a:cubicBezTo>
                        <a:pt x="16119" y="1"/>
                        <a:pt x="13983" y="5"/>
                        <a:pt x="11692" y="13"/>
                      </a:cubicBezTo>
                      <a:cubicBezTo>
                        <a:pt x="5239" y="25"/>
                        <a:pt x="0" y="73"/>
                        <a:pt x="0" y="96"/>
                      </a:cubicBezTo>
                      <a:cubicBezTo>
                        <a:pt x="0" y="123"/>
                        <a:pt x="2947" y="137"/>
                        <a:pt x="7148" y="137"/>
                      </a:cubicBezTo>
                      <a:cubicBezTo>
                        <a:pt x="8548" y="137"/>
                        <a:pt x="10088" y="135"/>
                        <a:pt x="11704" y="132"/>
                      </a:cubicBezTo>
                      <a:cubicBezTo>
                        <a:pt x="18157" y="108"/>
                        <a:pt x="23396" y="61"/>
                        <a:pt x="23396" y="37"/>
                      </a:cubicBezTo>
                      <a:cubicBezTo>
                        <a:pt x="23396" y="14"/>
                        <a:pt x="21212" y="1"/>
                        <a:pt x="179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54;p41">
                  <a:extLst>
                    <a:ext uri="{FF2B5EF4-FFF2-40B4-BE49-F238E27FC236}">
                      <a16:creationId xmlns:a16="http://schemas.microsoft.com/office/drawing/2014/main" id="{3A55C7C5-BADC-4C56-BDCB-03BB250C97E1}"/>
                    </a:ext>
                  </a:extLst>
                </p:cNvPr>
                <p:cNvSpPr/>
                <p:nvPr/>
              </p:nvSpPr>
              <p:spPr>
                <a:xfrm>
                  <a:off x="5550314" y="3013088"/>
                  <a:ext cx="62706" cy="118740"/>
                </a:xfrm>
                <a:custGeom>
                  <a:avLst/>
                  <a:gdLst/>
                  <a:ahLst/>
                  <a:cxnLst/>
                  <a:rect l="l" t="t" r="r" b="b"/>
                  <a:pathLst>
                    <a:path w="1692" h="3204" extrusionOk="0">
                      <a:moveTo>
                        <a:pt x="1679" y="1"/>
                      </a:moveTo>
                      <a:lnTo>
                        <a:pt x="1" y="13"/>
                      </a:lnTo>
                      <a:lnTo>
                        <a:pt x="13" y="3204"/>
                      </a:lnTo>
                      <a:lnTo>
                        <a:pt x="1691" y="3204"/>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55;p41">
                  <a:extLst>
                    <a:ext uri="{FF2B5EF4-FFF2-40B4-BE49-F238E27FC236}">
                      <a16:creationId xmlns:a16="http://schemas.microsoft.com/office/drawing/2014/main" id="{8F7F5F33-50DD-41A3-B50E-CF5E8FC95BD5}"/>
                    </a:ext>
                  </a:extLst>
                </p:cNvPr>
                <p:cNvSpPr/>
                <p:nvPr/>
              </p:nvSpPr>
              <p:spPr>
                <a:xfrm>
                  <a:off x="6001272" y="3012643"/>
                  <a:ext cx="62706" cy="118740"/>
                </a:xfrm>
                <a:custGeom>
                  <a:avLst/>
                  <a:gdLst/>
                  <a:ahLst/>
                  <a:cxnLst/>
                  <a:rect l="l" t="t" r="r" b="b"/>
                  <a:pathLst>
                    <a:path w="1692" h="3204" extrusionOk="0">
                      <a:moveTo>
                        <a:pt x="1680" y="1"/>
                      </a:moveTo>
                      <a:lnTo>
                        <a:pt x="1" y="13"/>
                      </a:lnTo>
                      <a:lnTo>
                        <a:pt x="13" y="3204"/>
                      </a:lnTo>
                      <a:lnTo>
                        <a:pt x="1692" y="3204"/>
                      </a:lnTo>
                      <a:lnTo>
                        <a:pt x="1680"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56;p41">
                  <a:extLst>
                    <a:ext uri="{FF2B5EF4-FFF2-40B4-BE49-F238E27FC236}">
                      <a16:creationId xmlns:a16="http://schemas.microsoft.com/office/drawing/2014/main" id="{8FDBDFAE-293D-437B-B4E8-DB77A8879529}"/>
                    </a:ext>
                  </a:extLst>
                </p:cNvPr>
                <p:cNvSpPr/>
                <p:nvPr/>
              </p:nvSpPr>
              <p:spPr>
                <a:xfrm>
                  <a:off x="5672096" y="2925735"/>
                  <a:ext cx="62706" cy="205646"/>
                </a:xfrm>
                <a:custGeom>
                  <a:avLst/>
                  <a:gdLst/>
                  <a:ahLst/>
                  <a:cxnLst/>
                  <a:rect l="l" t="t" r="r" b="b"/>
                  <a:pathLst>
                    <a:path w="1692" h="5549" extrusionOk="0">
                      <a:moveTo>
                        <a:pt x="1" y="0"/>
                      </a:moveTo>
                      <a:lnTo>
                        <a:pt x="13" y="5549"/>
                      </a:lnTo>
                      <a:lnTo>
                        <a:pt x="1691" y="5537"/>
                      </a:lnTo>
                      <a:lnTo>
                        <a:pt x="16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57;p41">
                  <a:extLst>
                    <a:ext uri="{FF2B5EF4-FFF2-40B4-BE49-F238E27FC236}">
                      <a16:creationId xmlns:a16="http://schemas.microsoft.com/office/drawing/2014/main" id="{84BD1F81-21CF-4ED9-B6FE-9182D08844D8}"/>
                    </a:ext>
                  </a:extLst>
                </p:cNvPr>
                <p:cNvSpPr/>
                <p:nvPr/>
              </p:nvSpPr>
              <p:spPr>
                <a:xfrm>
                  <a:off x="5899355" y="2872330"/>
                  <a:ext cx="62706" cy="259494"/>
                </a:xfrm>
                <a:custGeom>
                  <a:avLst/>
                  <a:gdLst/>
                  <a:ahLst/>
                  <a:cxnLst/>
                  <a:rect l="l" t="t" r="r" b="b"/>
                  <a:pathLst>
                    <a:path w="1692" h="7002" extrusionOk="0">
                      <a:moveTo>
                        <a:pt x="1667" y="1"/>
                      </a:moveTo>
                      <a:lnTo>
                        <a:pt x="0" y="13"/>
                      </a:lnTo>
                      <a:lnTo>
                        <a:pt x="12" y="7002"/>
                      </a:lnTo>
                      <a:lnTo>
                        <a:pt x="1691" y="6990"/>
                      </a:lnTo>
                      <a:lnTo>
                        <a:pt x="166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58;p41">
                  <a:extLst>
                    <a:ext uri="{FF2B5EF4-FFF2-40B4-BE49-F238E27FC236}">
                      <a16:creationId xmlns:a16="http://schemas.microsoft.com/office/drawing/2014/main" id="{3E95527B-F0B8-416E-84E6-95D92B4D0CC4}"/>
                    </a:ext>
                  </a:extLst>
                </p:cNvPr>
                <p:cNvSpPr/>
                <p:nvPr/>
              </p:nvSpPr>
              <p:spPr>
                <a:xfrm>
                  <a:off x="5786392" y="2715266"/>
                  <a:ext cx="63150" cy="416554"/>
                </a:xfrm>
                <a:custGeom>
                  <a:avLst/>
                  <a:gdLst/>
                  <a:ahLst/>
                  <a:cxnLst/>
                  <a:rect l="l" t="t" r="r" b="b"/>
                  <a:pathLst>
                    <a:path w="1704" h="11240" extrusionOk="0">
                      <a:moveTo>
                        <a:pt x="1679" y="0"/>
                      </a:moveTo>
                      <a:lnTo>
                        <a:pt x="0" y="12"/>
                      </a:lnTo>
                      <a:lnTo>
                        <a:pt x="24" y="11240"/>
                      </a:lnTo>
                      <a:lnTo>
                        <a:pt x="1703" y="11240"/>
                      </a:lnTo>
                      <a:lnTo>
                        <a:pt x="167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59;p41">
                  <a:extLst>
                    <a:ext uri="{FF2B5EF4-FFF2-40B4-BE49-F238E27FC236}">
                      <a16:creationId xmlns:a16="http://schemas.microsoft.com/office/drawing/2014/main" id="{D42C997B-CB10-4748-8ACA-5769A619CFF2}"/>
                    </a:ext>
                  </a:extLst>
                </p:cNvPr>
                <p:cNvSpPr/>
                <p:nvPr/>
              </p:nvSpPr>
              <p:spPr>
                <a:xfrm>
                  <a:off x="6121313" y="2791574"/>
                  <a:ext cx="63113" cy="339358"/>
                </a:xfrm>
                <a:custGeom>
                  <a:avLst/>
                  <a:gdLst/>
                  <a:ahLst/>
                  <a:cxnLst/>
                  <a:rect l="l" t="t" r="r" b="b"/>
                  <a:pathLst>
                    <a:path w="1703" h="9157" extrusionOk="0">
                      <a:moveTo>
                        <a:pt x="0" y="1"/>
                      </a:moveTo>
                      <a:lnTo>
                        <a:pt x="24" y="9157"/>
                      </a:lnTo>
                      <a:lnTo>
                        <a:pt x="1703" y="9157"/>
                      </a:lnTo>
                      <a:lnTo>
                        <a:pt x="167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60;p41">
                  <a:extLst>
                    <a:ext uri="{FF2B5EF4-FFF2-40B4-BE49-F238E27FC236}">
                      <a16:creationId xmlns:a16="http://schemas.microsoft.com/office/drawing/2014/main" id="{E41760DA-7B4E-49AB-9EDA-6CD5B7D86C86}"/>
                    </a:ext>
                  </a:extLst>
                </p:cNvPr>
                <p:cNvSpPr/>
                <p:nvPr/>
              </p:nvSpPr>
              <p:spPr>
                <a:xfrm>
                  <a:off x="5496501" y="3128681"/>
                  <a:ext cx="762510" cy="5077"/>
                </a:xfrm>
                <a:custGeom>
                  <a:avLst/>
                  <a:gdLst/>
                  <a:ahLst/>
                  <a:cxnLst/>
                  <a:rect l="l" t="t" r="r" b="b"/>
                  <a:pathLst>
                    <a:path w="20575" h="137" extrusionOk="0">
                      <a:moveTo>
                        <a:pt x="15762" y="1"/>
                      </a:moveTo>
                      <a:cubicBezTo>
                        <a:pt x="14176" y="1"/>
                        <a:pt x="12299" y="5"/>
                        <a:pt x="10287" y="13"/>
                      </a:cubicBezTo>
                      <a:cubicBezTo>
                        <a:pt x="4608" y="25"/>
                        <a:pt x="0" y="73"/>
                        <a:pt x="0" y="96"/>
                      </a:cubicBezTo>
                      <a:cubicBezTo>
                        <a:pt x="0" y="123"/>
                        <a:pt x="2592" y="137"/>
                        <a:pt x="6284" y="137"/>
                      </a:cubicBezTo>
                      <a:cubicBezTo>
                        <a:pt x="7514" y="137"/>
                        <a:pt x="8867" y="135"/>
                        <a:pt x="10287" y="132"/>
                      </a:cubicBezTo>
                      <a:cubicBezTo>
                        <a:pt x="15966" y="108"/>
                        <a:pt x="20574" y="73"/>
                        <a:pt x="20574" y="37"/>
                      </a:cubicBezTo>
                      <a:cubicBezTo>
                        <a:pt x="20574" y="14"/>
                        <a:pt x="18653" y="1"/>
                        <a:pt x="15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61;p41">
                  <a:extLst>
                    <a:ext uri="{FF2B5EF4-FFF2-40B4-BE49-F238E27FC236}">
                      <a16:creationId xmlns:a16="http://schemas.microsoft.com/office/drawing/2014/main" id="{2B30F7B6-8F8F-45F0-8F45-AE1C964CC9B9}"/>
                    </a:ext>
                  </a:extLst>
                </p:cNvPr>
                <p:cNvSpPr/>
                <p:nvPr/>
              </p:nvSpPr>
              <p:spPr>
                <a:xfrm>
                  <a:off x="5815967" y="2168098"/>
                  <a:ext cx="44583" cy="446573"/>
                </a:xfrm>
                <a:custGeom>
                  <a:avLst/>
                  <a:gdLst/>
                  <a:ahLst/>
                  <a:cxnLst/>
                  <a:rect l="l" t="t" r="r" b="b"/>
                  <a:pathLst>
                    <a:path w="1203" h="12050" extrusionOk="0">
                      <a:moveTo>
                        <a:pt x="0" y="0"/>
                      </a:moveTo>
                      <a:lnTo>
                        <a:pt x="48" y="10942"/>
                      </a:lnTo>
                      <a:lnTo>
                        <a:pt x="679" y="12049"/>
                      </a:lnTo>
                      <a:lnTo>
                        <a:pt x="1203" y="1094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62;p41">
                  <a:extLst>
                    <a:ext uri="{FF2B5EF4-FFF2-40B4-BE49-F238E27FC236}">
                      <a16:creationId xmlns:a16="http://schemas.microsoft.com/office/drawing/2014/main" id="{A54CB6E0-683B-4C3E-A79C-FC2A967142E0}"/>
                    </a:ext>
                  </a:extLst>
                </p:cNvPr>
                <p:cNvSpPr/>
                <p:nvPr/>
              </p:nvSpPr>
              <p:spPr>
                <a:xfrm>
                  <a:off x="5573699" y="2132334"/>
                  <a:ext cx="300520" cy="322644"/>
                </a:xfrm>
                <a:custGeom>
                  <a:avLst/>
                  <a:gdLst/>
                  <a:ahLst/>
                  <a:cxnLst/>
                  <a:rect l="l" t="t" r="r" b="b"/>
                  <a:pathLst>
                    <a:path w="8109" h="8706" extrusionOk="0">
                      <a:moveTo>
                        <a:pt x="6216" y="1"/>
                      </a:moveTo>
                      <a:cubicBezTo>
                        <a:pt x="5668" y="1"/>
                        <a:pt x="4847" y="1001"/>
                        <a:pt x="4847" y="1001"/>
                      </a:cubicBezTo>
                      <a:cubicBezTo>
                        <a:pt x="4847" y="1001"/>
                        <a:pt x="3847" y="477"/>
                        <a:pt x="3320" y="477"/>
                      </a:cubicBezTo>
                      <a:cubicBezTo>
                        <a:pt x="3258" y="477"/>
                        <a:pt x="3202" y="485"/>
                        <a:pt x="3156" y="501"/>
                      </a:cubicBezTo>
                      <a:cubicBezTo>
                        <a:pt x="2715" y="668"/>
                        <a:pt x="2072" y="1775"/>
                        <a:pt x="2072" y="1775"/>
                      </a:cubicBezTo>
                      <a:cubicBezTo>
                        <a:pt x="1715" y="1882"/>
                        <a:pt x="1394" y="2049"/>
                        <a:pt x="1108" y="2275"/>
                      </a:cubicBezTo>
                      <a:cubicBezTo>
                        <a:pt x="810" y="2549"/>
                        <a:pt x="763" y="3430"/>
                        <a:pt x="763" y="3430"/>
                      </a:cubicBezTo>
                      <a:cubicBezTo>
                        <a:pt x="763" y="3430"/>
                        <a:pt x="1" y="3537"/>
                        <a:pt x="1" y="3978"/>
                      </a:cubicBezTo>
                      <a:cubicBezTo>
                        <a:pt x="1" y="4430"/>
                        <a:pt x="1" y="6240"/>
                        <a:pt x="382" y="6680"/>
                      </a:cubicBezTo>
                      <a:cubicBezTo>
                        <a:pt x="768" y="7113"/>
                        <a:pt x="2831" y="8706"/>
                        <a:pt x="3603" y="8706"/>
                      </a:cubicBezTo>
                      <a:cubicBezTo>
                        <a:pt x="3617" y="8706"/>
                        <a:pt x="3631" y="8705"/>
                        <a:pt x="3644" y="8704"/>
                      </a:cubicBezTo>
                      <a:cubicBezTo>
                        <a:pt x="4382" y="8657"/>
                        <a:pt x="4382" y="7609"/>
                        <a:pt x="4215" y="7383"/>
                      </a:cubicBezTo>
                      <a:lnTo>
                        <a:pt x="4215" y="7383"/>
                      </a:lnTo>
                      <a:cubicBezTo>
                        <a:pt x="4216" y="7383"/>
                        <a:pt x="4632" y="7692"/>
                        <a:pt x="5031" y="7692"/>
                      </a:cubicBezTo>
                      <a:cubicBezTo>
                        <a:pt x="5213" y="7692"/>
                        <a:pt x="5391" y="7628"/>
                        <a:pt x="5525" y="7442"/>
                      </a:cubicBezTo>
                      <a:cubicBezTo>
                        <a:pt x="5966" y="6835"/>
                        <a:pt x="5740" y="5955"/>
                        <a:pt x="5739" y="5954"/>
                      </a:cubicBezTo>
                      <a:lnTo>
                        <a:pt x="5739" y="5954"/>
                      </a:lnTo>
                      <a:cubicBezTo>
                        <a:pt x="5740" y="5955"/>
                        <a:pt x="5963" y="6656"/>
                        <a:pt x="6416" y="6656"/>
                      </a:cubicBezTo>
                      <a:cubicBezTo>
                        <a:pt x="6517" y="6656"/>
                        <a:pt x="6628" y="6622"/>
                        <a:pt x="6752" y="6537"/>
                      </a:cubicBezTo>
                      <a:cubicBezTo>
                        <a:pt x="7537" y="6002"/>
                        <a:pt x="6871" y="4872"/>
                        <a:pt x="6871" y="4871"/>
                      </a:cubicBezTo>
                      <a:lnTo>
                        <a:pt x="6871" y="4871"/>
                      </a:lnTo>
                      <a:cubicBezTo>
                        <a:pt x="6871" y="4871"/>
                        <a:pt x="7233" y="5456"/>
                        <a:pt x="7554" y="5456"/>
                      </a:cubicBezTo>
                      <a:cubicBezTo>
                        <a:pt x="7632" y="5456"/>
                        <a:pt x="7708" y="5421"/>
                        <a:pt x="7775" y="5335"/>
                      </a:cubicBezTo>
                      <a:cubicBezTo>
                        <a:pt x="8109" y="4906"/>
                        <a:pt x="7990" y="4180"/>
                        <a:pt x="7775" y="3692"/>
                      </a:cubicBezTo>
                      <a:cubicBezTo>
                        <a:pt x="7549" y="3192"/>
                        <a:pt x="7252" y="989"/>
                        <a:pt x="7252" y="989"/>
                      </a:cubicBezTo>
                      <a:cubicBezTo>
                        <a:pt x="7252" y="989"/>
                        <a:pt x="6763" y="1"/>
                        <a:pt x="6216"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63;p41">
                  <a:extLst>
                    <a:ext uri="{FF2B5EF4-FFF2-40B4-BE49-F238E27FC236}">
                      <a16:creationId xmlns:a16="http://schemas.microsoft.com/office/drawing/2014/main" id="{B8FAEDE3-1C19-4B09-B699-38795FF9F39B}"/>
                    </a:ext>
                  </a:extLst>
                </p:cNvPr>
                <p:cNvSpPr/>
                <p:nvPr/>
              </p:nvSpPr>
              <p:spPr>
                <a:xfrm>
                  <a:off x="5638111" y="2288546"/>
                  <a:ext cx="68450" cy="98431"/>
                </a:xfrm>
                <a:custGeom>
                  <a:avLst/>
                  <a:gdLst/>
                  <a:ahLst/>
                  <a:cxnLst/>
                  <a:rect l="l" t="t" r="r" b="b"/>
                  <a:pathLst>
                    <a:path w="1847" h="2656" extrusionOk="0">
                      <a:moveTo>
                        <a:pt x="2" y="1"/>
                      </a:moveTo>
                      <a:cubicBezTo>
                        <a:pt x="1" y="1"/>
                        <a:pt x="1" y="1"/>
                        <a:pt x="1" y="1"/>
                      </a:cubicBezTo>
                      <a:cubicBezTo>
                        <a:pt x="37" y="155"/>
                        <a:pt x="108" y="310"/>
                        <a:pt x="180" y="441"/>
                      </a:cubicBezTo>
                      <a:cubicBezTo>
                        <a:pt x="537" y="1120"/>
                        <a:pt x="965" y="1751"/>
                        <a:pt x="1477" y="2334"/>
                      </a:cubicBezTo>
                      <a:cubicBezTo>
                        <a:pt x="1573" y="2453"/>
                        <a:pt x="1692" y="2561"/>
                        <a:pt x="1823" y="2656"/>
                      </a:cubicBezTo>
                      <a:cubicBezTo>
                        <a:pt x="1846" y="2632"/>
                        <a:pt x="1370" y="2084"/>
                        <a:pt x="870" y="1358"/>
                      </a:cubicBezTo>
                      <a:cubicBezTo>
                        <a:pt x="375" y="638"/>
                        <a:pt x="31" y="1"/>
                        <a:pt x="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64;p41">
                  <a:extLst>
                    <a:ext uri="{FF2B5EF4-FFF2-40B4-BE49-F238E27FC236}">
                      <a16:creationId xmlns:a16="http://schemas.microsoft.com/office/drawing/2014/main" id="{FE30BDD6-2B5A-4F1C-81CA-2B55915D7284}"/>
                    </a:ext>
                  </a:extLst>
                </p:cNvPr>
                <p:cNvSpPr/>
                <p:nvPr/>
              </p:nvSpPr>
              <p:spPr>
                <a:xfrm>
                  <a:off x="5701226" y="2233844"/>
                  <a:ext cx="85201" cy="115627"/>
                </a:xfrm>
                <a:custGeom>
                  <a:avLst/>
                  <a:gdLst/>
                  <a:ahLst/>
                  <a:cxnLst/>
                  <a:rect l="l" t="t" r="r" b="b"/>
                  <a:pathLst>
                    <a:path w="2299" h="3120" extrusionOk="0">
                      <a:moveTo>
                        <a:pt x="1" y="0"/>
                      </a:moveTo>
                      <a:lnTo>
                        <a:pt x="1" y="0"/>
                      </a:lnTo>
                      <a:cubicBezTo>
                        <a:pt x="346" y="548"/>
                        <a:pt x="703" y="1084"/>
                        <a:pt x="1108" y="1596"/>
                      </a:cubicBezTo>
                      <a:cubicBezTo>
                        <a:pt x="1477" y="2132"/>
                        <a:pt x="1870" y="2644"/>
                        <a:pt x="2298" y="3120"/>
                      </a:cubicBezTo>
                      <a:cubicBezTo>
                        <a:pt x="1965" y="2572"/>
                        <a:pt x="1596" y="2036"/>
                        <a:pt x="1203" y="1524"/>
                      </a:cubicBezTo>
                      <a:cubicBezTo>
                        <a:pt x="834" y="989"/>
                        <a:pt x="429" y="477"/>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65;p41">
                  <a:extLst>
                    <a:ext uri="{FF2B5EF4-FFF2-40B4-BE49-F238E27FC236}">
                      <a16:creationId xmlns:a16="http://schemas.microsoft.com/office/drawing/2014/main" id="{B3B063FE-394A-47E8-960B-77CE0B0CC2D9}"/>
                    </a:ext>
                  </a:extLst>
                </p:cNvPr>
                <p:cNvSpPr/>
                <p:nvPr/>
              </p:nvSpPr>
              <p:spPr>
                <a:xfrm>
                  <a:off x="5761673" y="2192817"/>
                  <a:ext cx="69302" cy="121816"/>
                </a:xfrm>
                <a:custGeom>
                  <a:avLst/>
                  <a:gdLst/>
                  <a:ahLst/>
                  <a:cxnLst/>
                  <a:rect l="l" t="t" r="r" b="b"/>
                  <a:pathLst>
                    <a:path w="1870" h="3287" extrusionOk="0">
                      <a:moveTo>
                        <a:pt x="1" y="0"/>
                      </a:moveTo>
                      <a:lnTo>
                        <a:pt x="1" y="0"/>
                      </a:lnTo>
                      <a:cubicBezTo>
                        <a:pt x="72" y="167"/>
                        <a:pt x="156" y="333"/>
                        <a:pt x="251" y="488"/>
                      </a:cubicBezTo>
                      <a:lnTo>
                        <a:pt x="918" y="1655"/>
                      </a:lnTo>
                      <a:lnTo>
                        <a:pt x="1572" y="2822"/>
                      </a:lnTo>
                      <a:cubicBezTo>
                        <a:pt x="1656" y="2989"/>
                        <a:pt x="1751" y="3143"/>
                        <a:pt x="1870" y="3286"/>
                      </a:cubicBezTo>
                      <a:cubicBezTo>
                        <a:pt x="1810" y="3108"/>
                        <a:pt x="1739" y="2941"/>
                        <a:pt x="1644" y="2774"/>
                      </a:cubicBezTo>
                      <a:cubicBezTo>
                        <a:pt x="1501" y="2477"/>
                        <a:pt x="1275" y="2048"/>
                        <a:pt x="1025" y="1595"/>
                      </a:cubicBezTo>
                      <a:cubicBezTo>
                        <a:pt x="763" y="1143"/>
                        <a:pt x="513" y="738"/>
                        <a:pt x="322" y="452"/>
                      </a:cubicBezTo>
                      <a:cubicBezTo>
                        <a:pt x="239" y="286"/>
                        <a:pt x="120" y="131"/>
                        <a:pt x="1"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66;p41">
                  <a:extLst>
                    <a:ext uri="{FF2B5EF4-FFF2-40B4-BE49-F238E27FC236}">
                      <a16:creationId xmlns:a16="http://schemas.microsoft.com/office/drawing/2014/main" id="{FAECC147-9557-4CC2-B90A-EEA2A897C238}"/>
                    </a:ext>
                  </a:extLst>
                </p:cNvPr>
                <p:cNvSpPr/>
                <p:nvPr/>
              </p:nvSpPr>
              <p:spPr>
                <a:xfrm>
                  <a:off x="5603274" y="2348548"/>
                  <a:ext cx="190192" cy="105658"/>
                </a:xfrm>
                <a:custGeom>
                  <a:avLst/>
                  <a:gdLst/>
                  <a:ahLst/>
                  <a:cxnLst/>
                  <a:rect l="l" t="t" r="r" b="b"/>
                  <a:pathLst>
                    <a:path w="5132" h="2851" extrusionOk="0">
                      <a:moveTo>
                        <a:pt x="4822" y="1"/>
                      </a:moveTo>
                      <a:cubicBezTo>
                        <a:pt x="4822" y="13"/>
                        <a:pt x="4882" y="84"/>
                        <a:pt x="4941" y="251"/>
                      </a:cubicBezTo>
                      <a:cubicBezTo>
                        <a:pt x="5013" y="489"/>
                        <a:pt x="5013" y="739"/>
                        <a:pt x="4941" y="977"/>
                      </a:cubicBezTo>
                      <a:cubicBezTo>
                        <a:pt x="4882" y="1144"/>
                        <a:pt x="4799" y="1287"/>
                        <a:pt x="4680" y="1418"/>
                      </a:cubicBezTo>
                      <a:cubicBezTo>
                        <a:pt x="4549" y="1561"/>
                        <a:pt x="4370" y="1656"/>
                        <a:pt x="4179" y="1680"/>
                      </a:cubicBezTo>
                      <a:cubicBezTo>
                        <a:pt x="4153" y="1682"/>
                        <a:pt x="4126" y="1683"/>
                        <a:pt x="4099" y="1683"/>
                      </a:cubicBezTo>
                      <a:cubicBezTo>
                        <a:pt x="3784" y="1683"/>
                        <a:pt x="3453" y="1528"/>
                        <a:pt x="3180" y="1288"/>
                      </a:cubicBezTo>
                      <a:lnTo>
                        <a:pt x="3180" y="1288"/>
                      </a:lnTo>
                      <a:cubicBezTo>
                        <a:pt x="3131" y="1232"/>
                        <a:pt x="3077" y="1179"/>
                        <a:pt x="3019" y="1130"/>
                      </a:cubicBezTo>
                      <a:lnTo>
                        <a:pt x="3019" y="1130"/>
                      </a:lnTo>
                      <a:cubicBezTo>
                        <a:pt x="3009" y="1119"/>
                        <a:pt x="2999" y="1108"/>
                        <a:pt x="2989" y="1096"/>
                      </a:cubicBezTo>
                      <a:lnTo>
                        <a:pt x="2984" y="1102"/>
                      </a:lnTo>
                      <a:lnTo>
                        <a:pt x="2984" y="1102"/>
                      </a:lnTo>
                      <a:cubicBezTo>
                        <a:pt x="2981" y="1100"/>
                        <a:pt x="2979" y="1098"/>
                        <a:pt x="2977" y="1096"/>
                      </a:cubicBezTo>
                      <a:lnTo>
                        <a:pt x="2906" y="1168"/>
                      </a:lnTo>
                      <a:cubicBezTo>
                        <a:pt x="2907" y="1170"/>
                        <a:pt x="2909" y="1172"/>
                        <a:pt x="2911" y="1174"/>
                      </a:cubicBezTo>
                      <a:lnTo>
                        <a:pt x="2911" y="1174"/>
                      </a:lnTo>
                      <a:lnTo>
                        <a:pt x="2906" y="1180"/>
                      </a:lnTo>
                      <a:cubicBezTo>
                        <a:pt x="2919" y="1191"/>
                        <a:pt x="2932" y="1203"/>
                        <a:pt x="2946" y="1215"/>
                      </a:cubicBezTo>
                      <a:lnTo>
                        <a:pt x="2946" y="1215"/>
                      </a:lnTo>
                      <a:cubicBezTo>
                        <a:pt x="2985" y="1259"/>
                        <a:pt x="3026" y="1301"/>
                        <a:pt x="3069" y="1341"/>
                      </a:cubicBezTo>
                      <a:lnTo>
                        <a:pt x="3069" y="1341"/>
                      </a:lnTo>
                      <a:cubicBezTo>
                        <a:pt x="3212" y="1507"/>
                        <a:pt x="3320" y="1706"/>
                        <a:pt x="3382" y="1918"/>
                      </a:cubicBezTo>
                      <a:cubicBezTo>
                        <a:pt x="3453" y="2204"/>
                        <a:pt x="3346" y="2501"/>
                        <a:pt x="3096" y="2656"/>
                      </a:cubicBezTo>
                      <a:cubicBezTo>
                        <a:pt x="2959" y="2708"/>
                        <a:pt x="2810" y="2736"/>
                        <a:pt x="2663" y="2736"/>
                      </a:cubicBezTo>
                      <a:cubicBezTo>
                        <a:pt x="2543" y="2736"/>
                        <a:pt x="2423" y="2717"/>
                        <a:pt x="2310" y="2680"/>
                      </a:cubicBezTo>
                      <a:cubicBezTo>
                        <a:pt x="1846" y="2561"/>
                        <a:pt x="1405" y="2370"/>
                        <a:pt x="1001" y="2120"/>
                      </a:cubicBezTo>
                      <a:cubicBezTo>
                        <a:pt x="643" y="1870"/>
                        <a:pt x="310" y="1573"/>
                        <a:pt x="12" y="1251"/>
                      </a:cubicBezTo>
                      <a:lnTo>
                        <a:pt x="12" y="1251"/>
                      </a:lnTo>
                      <a:cubicBezTo>
                        <a:pt x="0" y="1251"/>
                        <a:pt x="24" y="1275"/>
                        <a:pt x="60" y="1334"/>
                      </a:cubicBezTo>
                      <a:cubicBezTo>
                        <a:pt x="96" y="1382"/>
                        <a:pt x="143" y="1454"/>
                        <a:pt x="227" y="1537"/>
                      </a:cubicBezTo>
                      <a:cubicBezTo>
                        <a:pt x="441" y="1787"/>
                        <a:pt x="691" y="2001"/>
                        <a:pt x="953" y="2180"/>
                      </a:cubicBezTo>
                      <a:cubicBezTo>
                        <a:pt x="1358" y="2454"/>
                        <a:pt x="1810" y="2668"/>
                        <a:pt x="2274" y="2787"/>
                      </a:cubicBezTo>
                      <a:cubicBezTo>
                        <a:pt x="2401" y="2829"/>
                        <a:pt x="2533" y="2851"/>
                        <a:pt x="2665" y="2851"/>
                      </a:cubicBezTo>
                      <a:cubicBezTo>
                        <a:pt x="2831" y="2851"/>
                        <a:pt x="2997" y="2817"/>
                        <a:pt x="3156" y="2751"/>
                      </a:cubicBezTo>
                      <a:cubicBezTo>
                        <a:pt x="3298" y="2668"/>
                        <a:pt x="3406" y="2549"/>
                        <a:pt x="3465" y="2382"/>
                      </a:cubicBezTo>
                      <a:cubicBezTo>
                        <a:pt x="3525" y="2227"/>
                        <a:pt x="3537" y="2061"/>
                        <a:pt x="3501" y="1906"/>
                      </a:cubicBezTo>
                      <a:cubicBezTo>
                        <a:pt x="3470" y="1789"/>
                        <a:pt x="3427" y="1676"/>
                        <a:pt x="3372" y="1571"/>
                      </a:cubicBezTo>
                      <a:lnTo>
                        <a:pt x="3372" y="1571"/>
                      </a:lnTo>
                      <a:cubicBezTo>
                        <a:pt x="3414" y="1597"/>
                        <a:pt x="3457" y="1621"/>
                        <a:pt x="3501" y="1644"/>
                      </a:cubicBezTo>
                      <a:cubicBezTo>
                        <a:pt x="3679" y="1733"/>
                        <a:pt x="3873" y="1781"/>
                        <a:pt x="4071" y="1781"/>
                      </a:cubicBezTo>
                      <a:cubicBezTo>
                        <a:pt x="4111" y="1781"/>
                        <a:pt x="4151" y="1779"/>
                        <a:pt x="4191" y="1775"/>
                      </a:cubicBezTo>
                      <a:cubicBezTo>
                        <a:pt x="4406" y="1751"/>
                        <a:pt x="4608" y="1644"/>
                        <a:pt x="4751" y="1477"/>
                      </a:cubicBezTo>
                      <a:cubicBezTo>
                        <a:pt x="5049" y="1144"/>
                        <a:pt x="5132" y="668"/>
                        <a:pt x="4977" y="239"/>
                      </a:cubicBezTo>
                      <a:cubicBezTo>
                        <a:pt x="4953" y="180"/>
                        <a:pt x="4918" y="120"/>
                        <a:pt x="4870" y="60"/>
                      </a:cubicBezTo>
                      <a:cubicBezTo>
                        <a:pt x="4846" y="25"/>
                        <a:pt x="4822" y="1"/>
                        <a:pt x="4822"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67;p41">
                  <a:extLst>
                    <a:ext uri="{FF2B5EF4-FFF2-40B4-BE49-F238E27FC236}">
                      <a16:creationId xmlns:a16="http://schemas.microsoft.com/office/drawing/2014/main" id="{1BC31113-8F6E-4E01-8E56-6DF01D15740B}"/>
                    </a:ext>
                  </a:extLst>
                </p:cNvPr>
                <p:cNvSpPr/>
                <p:nvPr/>
              </p:nvSpPr>
              <p:spPr>
                <a:xfrm>
                  <a:off x="5785503" y="2298256"/>
                  <a:ext cx="53441" cy="82607"/>
                </a:xfrm>
                <a:custGeom>
                  <a:avLst/>
                  <a:gdLst/>
                  <a:ahLst/>
                  <a:cxnLst/>
                  <a:rect l="l" t="t" r="r" b="b"/>
                  <a:pathLst>
                    <a:path w="1442" h="2229" extrusionOk="0">
                      <a:moveTo>
                        <a:pt x="1001" y="1"/>
                      </a:moveTo>
                      <a:cubicBezTo>
                        <a:pt x="977" y="13"/>
                        <a:pt x="1084" y="191"/>
                        <a:pt x="1191" y="501"/>
                      </a:cubicBezTo>
                      <a:cubicBezTo>
                        <a:pt x="1251" y="667"/>
                        <a:pt x="1298" y="846"/>
                        <a:pt x="1322" y="1036"/>
                      </a:cubicBezTo>
                      <a:cubicBezTo>
                        <a:pt x="1334" y="1263"/>
                        <a:pt x="1298" y="1477"/>
                        <a:pt x="1215" y="1691"/>
                      </a:cubicBezTo>
                      <a:cubicBezTo>
                        <a:pt x="1156" y="1906"/>
                        <a:pt x="989" y="2060"/>
                        <a:pt x="786" y="2132"/>
                      </a:cubicBezTo>
                      <a:cubicBezTo>
                        <a:pt x="774" y="2133"/>
                        <a:pt x="761" y="2133"/>
                        <a:pt x="748" y="2133"/>
                      </a:cubicBezTo>
                      <a:cubicBezTo>
                        <a:pt x="582" y="2133"/>
                        <a:pt x="422" y="2063"/>
                        <a:pt x="322" y="1941"/>
                      </a:cubicBezTo>
                      <a:cubicBezTo>
                        <a:pt x="227" y="1846"/>
                        <a:pt x="155" y="1751"/>
                        <a:pt x="96" y="1632"/>
                      </a:cubicBezTo>
                      <a:cubicBezTo>
                        <a:pt x="48" y="1560"/>
                        <a:pt x="24" y="1525"/>
                        <a:pt x="13" y="1525"/>
                      </a:cubicBezTo>
                      <a:cubicBezTo>
                        <a:pt x="1" y="1525"/>
                        <a:pt x="24" y="1572"/>
                        <a:pt x="48" y="1656"/>
                      </a:cubicBezTo>
                      <a:cubicBezTo>
                        <a:pt x="96" y="1775"/>
                        <a:pt x="167" y="1894"/>
                        <a:pt x="251" y="2001"/>
                      </a:cubicBezTo>
                      <a:cubicBezTo>
                        <a:pt x="373" y="2146"/>
                        <a:pt x="559" y="2228"/>
                        <a:pt x="748" y="2228"/>
                      </a:cubicBezTo>
                      <a:cubicBezTo>
                        <a:pt x="761" y="2228"/>
                        <a:pt x="774" y="2228"/>
                        <a:pt x="786" y="2227"/>
                      </a:cubicBezTo>
                      <a:cubicBezTo>
                        <a:pt x="1037" y="2156"/>
                        <a:pt x="1239" y="1965"/>
                        <a:pt x="1310" y="1727"/>
                      </a:cubicBezTo>
                      <a:cubicBezTo>
                        <a:pt x="1406" y="1501"/>
                        <a:pt x="1441" y="1251"/>
                        <a:pt x="1418" y="1013"/>
                      </a:cubicBezTo>
                      <a:cubicBezTo>
                        <a:pt x="1394" y="822"/>
                        <a:pt x="1334" y="632"/>
                        <a:pt x="1263" y="453"/>
                      </a:cubicBezTo>
                      <a:cubicBezTo>
                        <a:pt x="1203" y="286"/>
                        <a:pt x="1108" y="132"/>
                        <a:pt x="1001"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68;p41">
                  <a:extLst>
                    <a:ext uri="{FF2B5EF4-FFF2-40B4-BE49-F238E27FC236}">
                      <a16:creationId xmlns:a16="http://schemas.microsoft.com/office/drawing/2014/main" id="{73F56B37-EC66-48CA-B607-401B48E1F421}"/>
                    </a:ext>
                  </a:extLst>
                </p:cNvPr>
                <p:cNvSpPr/>
                <p:nvPr/>
              </p:nvSpPr>
              <p:spPr>
                <a:xfrm>
                  <a:off x="5695037" y="2446537"/>
                  <a:ext cx="72860" cy="42397"/>
                </a:xfrm>
                <a:custGeom>
                  <a:avLst/>
                  <a:gdLst/>
                  <a:ahLst/>
                  <a:cxnLst/>
                  <a:rect l="l" t="t" r="r" b="b"/>
                  <a:pathLst>
                    <a:path w="1966" h="1144" extrusionOk="0">
                      <a:moveTo>
                        <a:pt x="1965" y="0"/>
                      </a:moveTo>
                      <a:lnTo>
                        <a:pt x="1965" y="0"/>
                      </a:lnTo>
                      <a:cubicBezTo>
                        <a:pt x="1620" y="143"/>
                        <a:pt x="1275" y="322"/>
                        <a:pt x="953" y="524"/>
                      </a:cubicBezTo>
                      <a:cubicBezTo>
                        <a:pt x="620" y="703"/>
                        <a:pt x="299" y="905"/>
                        <a:pt x="1" y="1143"/>
                      </a:cubicBezTo>
                      <a:cubicBezTo>
                        <a:pt x="358" y="1012"/>
                        <a:pt x="703" y="834"/>
                        <a:pt x="1013" y="631"/>
                      </a:cubicBezTo>
                      <a:cubicBezTo>
                        <a:pt x="1358" y="453"/>
                        <a:pt x="1680" y="250"/>
                        <a:pt x="196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69;p41">
                  <a:extLst>
                    <a:ext uri="{FF2B5EF4-FFF2-40B4-BE49-F238E27FC236}">
                      <a16:creationId xmlns:a16="http://schemas.microsoft.com/office/drawing/2014/main" id="{68FDA007-8F09-4C91-8CC6-99E87F12294B}"/>
                    </a:ext>
                  </a:extLst>
                </p:cNvPr>
                <p:cNvSpPr/>
                <p:nvPr/>
              </p:nvSpPr>
              <p:spPr>
                <a:xfrm>
                  <a:off x="6153519" y="3119008"/>
                  <a:ext cx="931948" cy="291736"/>
                </a:xfrm>
                <a:custGeom>
                  <a:avLst/>
                  <a:gdLst/>
                  <a:ahLst/>
                  <a:cxnLst/>
                  <a:rect l="l" t="t" r="r" b="b"/>
                  <a:pathLst>
                    <a:path w="25147" h="7872" extrusionOk="0">
                      <a:moveTo>
                        <a:pt x="3634" y="0"/>
                      </a:moveTo>
                      <a:cubicBezTo>
                        <a:pt x="3545" y="0"/>
                        <a:pt x="2860" y="31"/>
                        <a:pt x="3060" y="1000"/>
                      </a:cubicBezTo>
                      <a:cubicBezTo>
                        <a:pt x="3322" y="2262"/>
                        <a:pt x="6347" y="2262"/>
                        <a:pt x="6347" y="2262"/>
                      </a:cubicBezTo>
                      <a:lnTo>
                        <a:pt x="2334" y="2274"/>
                      </a:lnTo>
                      <a:lnTo>
                        <a:pt x="0" y="2274"/>
                      </a:lnTo>
                      <a:lnTo>
                        <a:pt x="2036" y="3703"/>
                      </a:lnTo>
                      <a:cubicBezTo>
                        <a:pt x="2548" y="4060"/>
                        <a:pt x="3156" y="4251"/>
                        <a:pt x="3787" y="4263"/>
                      </a:cubicBezTo>
                      <a:lnTo>
                        <a:pt x="4608" y="4263"/>
                      </a:lnTo>
                      <a:cubicBezTo>
                        <a:pt x="4394" y="5394"/>
                        <a:pt x="4799" y="6001"/>
                        <a:pt x="5549" y="6322"/>
                      </a:cubicBezTo>
                      <a:cubicBezTo>
                        <a:pt x="4978" y="6870"/>
                        <a:pt x="5239" y="7872"/>
                        <a:pt x="6330" y="7872"/>
                      </a:cubicBezTo>
                      <a:cubicBezTo>
                        <a:pt x="6355" y="7872"/>
                        <a:pt x="6380" y="7871"/>
                        <a:pt x="6406" y="7870"/>
                      </a:cubicBezTo>
                      <a:cubicBezTo>
                        <a:pt x="6593" y="7866"/>
                        <a:pt x="7803" y="7865"/>
                        <a:pt x="9334" y="7865"/>
                      </a:cubicBezTo>
                      <a:cubicBezTo>
                        <a:pt x="12396" y="7865"/>
                        <a:pt x="16741" y="7870"/>
                        <a:pt x="16741" y="7870"/>
                      </a:cubicBezTo>
                      <a:lnTo>
                        <a:pt x="25146" y="6680"/>
                      </a:lnTo>
                      <a:lnTo>
                        <a:pt x="22253" y="988"/>
                      </a:lnTo>
                      <a:lnTo>
                        <a:pt x="14467" y="3251"/>
                      </a:lnTo>
                      <a:lnTo>
                        <a:pt x="11621" y="1310"/>
                      </a:lnTo>
                      <a:cubicBezTo>
                        <a:pt x="11621" y="1310"/>
                        <a:pt x="9025" y="512"/>
                        <a:pt x="8180" y="405"/>
                      </a:cubicBezTo>
                      <a:cubicBezTo>
                        <a:pt x="7785" y="354"/>
                        <a:pt x="7265" y="341"/>
                        <a:pt x="6728" y="341"/>
                      </a:cubicBezTo>
                      <a:cubicBezTo>
                        <a:pt x="6131" y="341"/>
                        <a:pt x="5514" y="357"/>
                        <a:pt x="5025" y="357"/>
                      </a:cubicBezTo>
                      <a:cubicBezTo>
                        <a:pt x="4972" y="361"/>
                        <a:pt x="4919" y="363"/>
                        <a:pt x="4867" y="363"/>
                      </a:cubicBezTo>
                      <a:cubicBezTo>
                        <a:pt x="4434" y="363"/>
                        <a:pt x="4015" y="234"/>
                        <a:pt x="3644" y="0"/>
                      </a:cubicBezTo>
                      <a:cubicBezTo>
                        <a:pt x="3644" y="0"/>
                        <a:pt x="3640" y="0"/>
                        <a:pt x="36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70;p41">
                  <a:extLst>
                    <a:ext uri="{FF2B5EF4-FFF2-40B4-BE49-F238E27FC236}">
                      <a16:creationId xmlns:a16="http://schemas.microsoft.com/office/drawing/2014/main" id="{F35382AD-A9D0-4550-BB3B-1705337DC05C}"/>
                    </a:ext>
                  </a:extLst>
                </p:cNvPr>
                <p:cNvSpPr/>
                <p:nvPr/>
              </p:nvSpPr>
              <p:spPr>
                <a:xfrm>
                  <a:off x="6294277" y="3273404"/>
                  <a:ext cx="97097" cy="5114"/>
                </a:xfrm>
                <a:custGeom>
                  <a:avLst/>
                  <a:gdLst/>
                  <a:ahLst/>
                  <a:cxnLst/>
                  <a:rect l="l" t="t" r="r" b="b"/>
                  <a:pathLst>
                    <a:path w="2620" h="138" extrusionOk="0">
                      <a:moveTo>
                        <a:pt x="1778" y="1"/>
                      </a:moveTo>
                      <a:cubicBezTo>
                        <a:pt x="1622" y="1"/>
                        <a:pt x="1466" y="5"/>
                        <a:pt x="1310" y="13"/>
                      </a:cubicBezTo>
                      <a:cubicBezTo>
                        <a:pt x="1220" y="8"/>
                        <a:pt x="1130" y="6"/>
                        <a:pt x="1041" y="6"/>
                      </a:cubicBezTo>
                      <a:cubicBezTo>
                        <a:pt x="690" y="6"/>
                        <a:pt x="342" y="42"/>
                        <a:pt x="1" y="109"/>
                      </a:cubicBezTo>
                      <a:cubicBezTo>
                        <a:pt x="323" y="126"/>
                        <a:pt x="646" y="137"/>
                        <a:pt x="963" y="137"/>
                      </a:cubicBezTo>
                      <a:cubicBezTo>
                        <a:pt x="1080" y="137"/>
                        <a:pt x="1195" y="136"/>
                        <a:pt x="1310" y="132"/>
                      </a:cubicBezTo>
                      <a:cubicBezTo>
                        <a:pt x="1366" y="134"/>
                        <a:pt x="1422" y="135"/>
                        <a:pt x="1478" y="135"/>
                      </a:cubicBezTo>
                      <a:cubicBezTo>
                        <a:pt x="1863" y="135"/>
                        <a:pt x="2246" y="99"/>
                        <a:pt x="2620" y="37"/>
                      </a:cubicBezTo>
                      <a:cubicBezTo>
                        <a:pt x="2343" y="14"/>
                        <a:pt x="2061" y="1"/>
                        <a:pt x="1778"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71;p41">
                  <a:extLst>
                    <a:ext uri="{FF2B5EF4-FFF2-40B4-BE49-F238E27FC236}">
                      <a16:creationId xmlns:a16="http://schemas.microsoft.com/office/drawing/2014/main" id="{735AA504-29D3-4B59-B06B-5C7933FA315B}"/>
                    </a:ext>
                  </a:extLst>
                </p:cNvPr>
                <p:cNvSpPr/>
                <p:nvPr/>
              </p:nvSpPr>
              <p:spPr>
                <a:xfrm>
                  <a:off x="6361802" y="3184754"/>
                  <a:ext cx="116961" cy="17233"/>
                </a:xfrm>
                <a:custGeom>
                  <a:avLst/>
                  <a:gdLst/>
                  <a:ahLst/>
                  <a:cxnLst/>
                  <a:rect l="l" t="t" r="r" b="b"/>
                  <a:pathLst>
                    <a:path w="3156" h="465" extrusionOk="0">
                      <a:moveTo>
                        <a:pt x="3155" y="0"/>
                      </a:moveTo>
                      <a:cubicBezTo>
                        <a:pt x="2620" y="24"/>
                        <a:pt x="2096" y="84"/>
                        <a:pt x="1572" y="179"/>
                      </a:cubicBezTo>
                      <a:cubicBezTo>
                        <a:pt x="1036" y="238"/>
                        <a:pt x="512" y="334"/>
                        <a:pt x="0" y="465"/>
                      </a:cubicBezTo>
                      <a:cubicBezTo>
                        <a:pt x="524" y="453"/>
                        <a:pt x="1048" y="393"/>
                        <a:pt x="1572" y="298"/>
                      </a:cubicBezTo>
                      <a:cubicBezTo>
                        <a:pt x="2108" y="238"/>
                        <a:pt x="2632" y="143"/>
                        <a:pt x="3155" y="0"/>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2;p41">
                  <a:extLst>
                    <a:ext uri="{FF2B5EF4-FFF2-40B4-BE49-F238E27FC236}">
                      <a16:creationId xmlns:a16="http://schemas.microsoft.com/office/drawing/2014/main" id="{77198D89-551A-4876-996C-7F9BB39EAF60}"/>
                    </a:ext>
                  </a:extLst>
                </p:cNvPr>
                <p:cNvSpPr/>
                <p:nvPr/>
              </p:nvSpPr>
              <p:spPr>
                <a:xfrm>
                  <a:off x="6409907" y="1190726"/>
                  <a:ext cx="123113" cy="840187"/>
                </a:xfrm>
                <a:custGeom>
                  <a:avLst/>
                  <a:gdLst/>
                  <a:ahLst/>
                  <a:cxnLst/>
                  <a:rect l="l" t="t" r="r" b="b"/>
                  <a:pathLst>
                    <a:path w="3322" h="22671" extrusionOk="0">
                      <a:moveTo>
                        <a:pt x="2858" y="0"/>
                      </a:moveTo>
                      <a:cubicBezTo>
                        <a:pt x="2703" y="24"/>
                        <a:pt x="2941" y="1334"/>
                        <a:pt x="2524" y="3381"/>
                      </a:cubicBezTo>
                      <a:cubicBezTo>
                        <a:pt x="2250" y="4584"/>
                        <a:pt x="1917" y="5763"/>
                        <a:pt x="1500" y="6906"/>
                      </a:cubicBezTo>
                      <a:cubicBezTo>
                        <a:pt x="1048" y="8239"/>
                        <a:pt x="512" y="9704"/>
                        <a:pt x="202" y="11359"/>
                      </a:cubicBezTo>
                      <a:cubicBezTo>
                        <a:pt x="131" y="11763"/>
                        <a:pt x="71" y="12180"/>
                        <a:pt x="36" y="12597"/>
                      </a:cubicBezTo>
                      <a:cubicBezTo>
                        <a:pt x="24" y="12799"/>
                        <a:pt x="12" y="13002"/>
                        <a:pt x="12" y="13204"/>
                      </a:cubicBezTo>
                      <a:cubicBezTo>
                        <a:pt x="12" y="13418"/>
                        <a:pt x="0" y="13609"/>
                        <a:pt x="12" y="13811"/>
                      </a:cubicBezTo>
                      <a:cubicBezTo>
                        <a:pt x="36" y="14573"/>
                        <a:pt x="131" y="15323"/>
                        <a:pt x="298" y="16062"/>
                      </a:cubicBezTo>
                      <a:cubicBezTo>
                        <a:pt x="572" y="17312"/>
                        <a:pt x="988" y="18514"/>
                        <a:pt x="1524" y="19669"/>
                      </a:cubicBezTo>
                      <a:cubicBezTo>
                        <a:pt x="1869" y="20443"/>
                        <a:pt x="2262" y="21193"/>
                        <a:pt x="2691" y="21931"/>
                      </a:cubicBezTo>
                      <a:cubicBezTo>
                        <a:pt x="2987" y="22410"/>
                        <a:pt x="3186" y="22671"/>
                        <a:pt x="3254" y="22671"/>
                      </a:cubicBezTo>
                      <a:cubicBezTo>
                        <a:pt x="3257" y="22671"/>
                        <a:pt x="3260" y="22670"/>
                        <a:pt x="3262" y="22669"/>
                      </a:cubicBezTo>
                      <a:cubicBezTo>
                        <a:pt x="3322" y="22634"/>
                        <a:pt x="3239" y="22312"/>
                        <a:pt x="3036" y="21765"/>
                      </a:cubicBezTo>
                      <a:cubicBezTo>
                        <a:pt x="2846" y="21217"/>
                        <a:pt x="2512" y="20407"/>
                        <a:pt x="2155" y="19419"/>
                      </a:cubicBezTo>
                      <a:cubicBezTo>
                        <a:pt x="1726" y="18276"/>
                        <a:pt x="1405" y="17097"/>
                        <a:pt x="1167" y="15907"/>
                      </a:cubicBezTo>
                      <a:cubicBezTo>
                        <a:pt x="893" y="14454"/>
                        <a:pt x="881" y="12978"/>
                        <a:pt x="1155" y="11525"/>
                      </a:cubicBezTo>
                      <a:cubicBezTo>
                        <a:pt x="1441" y="9989"/>
                        <a:pt x="1941" y="8537"/>
                        <a:pt x="2346" y="7179"/>
                      </a:cubicBezTo>
                      <a:cubicBezTo>
                        <a:pt x="2727" y="5977"/>
                        <a:pt x="3012" y="4739"/>
                        <a:pt x="3179" y="3477"/>
                      </a:cubicBezTo>
                      <a:cubicBezTo>
                        <a:pt x="3298" y="2619"/>
                        <a:pt x="3298" y="1750"/>
                        <a:pt x="3155" y="905"/>
                      </a:cubicBezTo>
                      <a:cubicBezTo>
                        <a:pt x="3048" y="298"/>
                        <a:pt x="2905" y="0"/>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73;p41">
                  <a:extLst>
                    <a:ext uri="{FF2B5EF4-FFF2-40B4-BE49-F238E27FC236}">
                      <a16:creationId xmlns:a16="http://schemas.microsoft.com/office/drawing/2014/main" id="{B2CEB044-81C5-4E0A-A714-BF7B0F4DE1F7}"/>
                    </a:ext>
                  </a:extLst>
                </p:cNvPr>
                <p:cNvSpPr/>
                <p:nvPr/>
              </p:nvSpPr>
              <p:spPr>
                <a:xfrm>
                  <a:off x="6521091" y="1069203"/>
                  <a:ext cx="608525" cy="1181176"/>
                </a:xfrm>
                <a:custGeom>
                  <a:avLst/>
                  <a:gdLst/>
                  <a:ahLst/>
                  <a:cxnLst/>
                  <a:rect l="l" t="t" r="r" b="b"/>
                  <a:pathLst>
                    <a:path w="16420" h="31872" extrusionOk="0">
                      <a:moveTo>
                        <a:pt x="8017" y="0"/>
                      </a:moveTo>
                      <a:cubicBezTo>
                        <a:pt x="7850" y="0"/>
                        <a:pt x="7682" y="6"/>
                        <a:pt x="7513" y="17"/>
                      </a:cubicBezTo>
                      <a:cubicBezTo>
                        <a:pt x="7418" y="17"/>
                        <a:pt x="7311" y="29"/>
                        <a:pt x="7216" y="41"/>
                      </a:cubicBezTo>
                      <a:cubicBezTo>
                        <a:pt x="3072" y="433"/>
                        <a:pt x="0" y="4124"/>
                        <a:pt x="143" y="8244"/>
                      </a:cubicBezTo>
                      <a:cubicBezTo>
                        <a:pt x="274" y="11852"/>
                        <a:pt x="477" y="15495"/>
                        <a:pt x="727" y="16781"/>
                      </a:cubicBezTo>
                      <a:cubicBezTo>
                        <a:pt x="1512" y="20650"/>
                        <a:pt x="4096" y="21722"/>
                        <a:pt x="5108" y="22008"/>
                      </a:cubicBezTo>
                      <a:cubicBezTo>
                        <a:pt x="5404" y="22047"/>
                        <a:pt x="5700" y="22070"/>
                        <a:pt x="6003" y="22070"/>
                      </a:cubicBezTo>
                      <a:cubicBezTo>
                        <a:pt x="6065" y="22070"/>
                        <a:pt x="6128" y="22069"/>
                        <a:pt x="6192" y="22067"/>
                      </a:cubicBezTo>
                      <a:cubicBezTo>
                        <a:pt x="6195" y="22064"/>
                        <a:pt x="6199" y="22062"/>
                        <a:pt x="6202" y="22062"/>
                      </a:cubicBezTo>
                      <a:cubicBezTo>
                        <a:pt x="6209" y="22062"/>
                        <a:pt x="6215" y="22071"/>
                        <a:pt x="6215" y="22079"/>
                      </a:cubicBezTo>
                      <a:lnTo>
                        <a:pt x="6215" y="22091"/>
                      </a:lnTo>
                      <a:lnTo>
                        <a:pt x="6180" y="26710"/>
                      </a:lnTo>
                      <a:cubicBezTo>
                        <a:pt x="6330" y="29629"/>
                        <a:pt x="8351" y="31871"/>
                        <a:pt x="11255" y="31871"/>
                      </a:cubicBezTo>
                      <a:cubicBezTo>
                        <a:pt x="11336" y="31871"/>
                        <a:pt x="11419" y="31869"/>
                        <a:pt x="11502" y="31866"/>
                      </a:cubicBezTo>
                      <a:cubicBezTo>
                        <a:pt x="14526" y="31723"/>
                        <a:pt x="16419" y="29044"/>
                        <a:pt x="16336" y="26032"/>
                      </a:cubicBezTo>
                      <a:lnTo>
                        <a:pt x="15681" y="7208"/>
                      </a:lnTo>
                      <a:cubicBezTo>
                        <a:pt x="15429" y="3127"/>
                        <a:pt x="12038" y="0"/>
                        <a:pt x="80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74;p41">
                  <a:extLst>
                    <a:ext uri="{FF2B5EF4-FFF2-40B4-BE49-F238E27FC236}">
                      <a16:creationId xmlns:a16="http://schemas.microsoft.com/office/drawing/2014/main" id="{01BD153C-BF21-47D5-9BF2-C2B54C10AD25}"/>
                    </a:ext>
                  </a:extLst>
                </p:cNvPr>
                <p:cNvSpPr/>
                <p:nvPr/>
              </p:nvSpPr>
              <p:spPr>
                <a:xfrm>
                  <a:off x="6599623" y="1427212"/>
                  <a:ext cx="46807" cy="44657"/>
                </a:xfrm>
                <a:custGeom>
                  <a:avLst/>
                  <a:gdLst/>
                  <a:ahLst/>
                  <a:cxnLst/>
                  <a:rect l="l" t="t" r="r" b="b"/>
                  <a:pathLst>
                    <a:path w="1263" h="1205" extrusionOk="0">
                      <a:moveTo>
                        <a:pt x="610" y="0"/>
                      </a:moveTo>
                      <a:cubicBezTo>
                        <a:pt x="286" y="0"/>
                        <a:pt x="12" y="258"/>
                        <a:pt x="1" y="596"/>
                      </a:cubicBezTo>
                      <a:cubicBezTo>
                        <a:pt x="12" y="934"/>
                        <a:pt x="275" y="1204"/>
                        <a:pt x="610" y="1204"/>
                      </a:cubicBezTo>
                      <a:cubicBezTo>
                        <a:pt x="617" y="1204"/>
                        <a:pt x="624" y="1204"/>
                        <a:pt x="632" y="1203"/>
                      </a:cubicBezTo>
                      <a:cubicBezTo>
                        <a:pt x="646" y="1204"/>
                        <a:pt x="660" y="1205"/>
                        <a:pt x="674" y="1205"/>
                      </a:cubicBezTo>
                      <a:cubicBezTo>
                        <a:pt x="989" y="1205"/>
                        <a:pt x="1251" y="951"/>
                        <a:pt x="1263" y="620"/>
                      </a:cubicBezTo>
                      <a:cubicBezTo>
                        <a:pt x="1263" y="620"/>
                        <a:pt x="1263" y="620"/>
                        <a:pt x="1263" y="608"/>
                      </a:cubicBezTo>
                      <a:cubicBezTo>
                        <a:pt x="1251" y="275"/>
                        <a:pt x="977" y="1"/>
                        <a:pt x="632" y="1"/>
                      </a:cubicBezTo>
                      <a:cubicBezTo>
                        <a:pt x="624" y="0"/>
                        <a:pt x="617" y="0"/>
                        <a:pt x="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75;p41">
                  <a:extLst>
                    <a:ext uri="{FF2B5EF4-FFF2-40B4-BE49-F238E27FC236}">
                      <a16:creationId xmlns:a16="http://schemas.microsoft.com/office/drawing/2014/main" id="{E1C97336-97E0-4F7F-A561-CBA9CD41D652}"/>
                    </a:ext>
                  </a:extLst>
                </p:cNvPr>
                <p:cNvSpPr/>
                <p:nvPr/>
              </p:nvSpPr>
              <p:spPr>
                <a:xfrm>
                  <a:off x="6566083" y="1380775"/>
                  <a:ext cx="95355" cy="26980"/>
                </a:xfrm>
                <a:custGeom>
                  <a:avLst/>
                  <a:gdLst/>
                  <a:ahLst/>
                  <a:cxnLst/>
                  <a:rect l="l" t="t" r="r" b="b"/>
                  <a:pathLst>
                    <a:path w="2573" h="728" extrusionOk="0">
                      <a:moveTo>
                        <a:pt x="1347" y="0"/>
                      </a:moveTo>
                      <a:cubicBezTo>
                        <a:pt x="1311" y="0"/>
                        <a:pt x="1275" y="1"/>
                        <a:pt x="1239" y="4"/>
                      </a:cubicBezTo>
                      <a:cubicBezTo>
                        <a:pt x="882" y="16"/>
                        <a:pt x="549" y="135"/>
                        <a:pt x="263" y="361"/>
                      </a:cubicBezTo>
                      <a:cubicBezTo>
                        <a:pt x="60" y="527"/>
                        <a:pt x="1" y="682"/>
                        <a:pt x="37" y="718"/>
                      </a:cubicBezTo>
                      <a:cubicBezTo>
                        <a:pt x="44" y="724"/>
                        <a:pt x="54" y="727"/>
                        <a:pt x="67" y="727"/>
                      </a:cubicBezTo>
                      <a:cubicBezTo>
                        <a:pt x="203" y="727"/>
                        <a:pt x="644" y="417"/>
                        <a:pt x="1263" y="385"/>
                      </a:cubicBezTo>
                      <a:cubicBezTo>
                        <a:pt x="1288" y="384"/>
                        <a:pt x="1312" y="383"/>
                        <a:pt x="1337" y="383"/>
                      </a:cubicBezTo>
                      <a:cubicBezTo>
                        <a:pt x="1902" y="383"/>
                        <a:pt x="2336" y="605"/>
                        <a:pt x="2487" y="605"/>
                      </a:cubicBezTo>
                      <a:cubicBezTo>
                        <a:pt x="2511" y="605"/>
                        <a:pt x="2528" y="599"/>
                        <a:pt x="2537" y="587"/>
                      </a:cubicBezTo>
                      <a:cubicBezTo>
                        <a:pt x="2573" y="551"/>
                        <a:pt x="2477" y="408"/>
                        <a:pt x="2263" y="266"/>
                      </a:cubicBezTo>
                      <a:cubicBezTo>
                        <a:pt x="1985" y="94"/>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76;p41">
                  <a:extLst>
                    <a:ext uri="{FF2B5EF4-FFF2-40B4-BE49-F238E27FC236}">
                      <a16:creationId xmlns:a16="http://schemas.microsoft.com/office/drawing/2014/main" id="{07BA713D-F415-47D9-A601-D3C1BFC2FF02}"/>
                    </a:ext>
                  </a:extLst>
                </p:cNvPr>
                <p:cNvSpPr/>
                <p:nvPr/>
              </p:nvSpPr>
              <p:spPr>
                <a:xfrm>
                  <a:off x="6841446" y="1424988"/>
                  <a:ext cx="47251" cy="44657"/>
                </a:xfrm>
                <a:custGeom>
                  <a:avLst/>
                  <a:gdLst/>
                  <a:ahLst/>
                  <a:cxnLst/>
                  <a:rect l="l" t="t" r="r" b="b"/>
                  <a:pathLst>
                    <a:path w="1275" h="1205" extrusionOk="0">
                      <a:moveTo>
                        <a:pt x="610" y="1"/>
                      </a:moveTo>
                      <a:cubicBezTo>
                        <a:pt x="286" y="1"/>
                        <a:pt x="12" y="259"/>
                        <a:pt x="0" y="585"/>
                      </a:cubicBezTo>
                      <a:cubicBezTo>
                        <a:pt x="0" y="585"/>
                        <a:pt x="0" y="597"/>
                        <a:pt x="0" y="597"/>
                      </a:cubicBezTo>
                      <a:cubicBezTo>
                        <a:pt x="12" y="942"/>
                        <a:pt x="298" y="1204"/>
                        <a:pt x="631" y="1204"/>
                      </a:cubicBezTo>
                      <a:cubicBezTo>
                        <a:pt x="639" y="1204"/>
                        <a:pt x="646" y="1204"/>
                        <a:pt x="654" y="1204"/>
                      </a:cubicBezTo>
                      <a:cubicBezTo>
                        <a:pt x="989" y="1204"/>
                        <a:pt x="1263" y="946"/>
                        <a:pt x="1274" y="608"/>
                      </a:cubicBezTo>
                      <a:cubicBezTo>
                        <a:pt x="1262" y="263"/>
                        <a:pt x="977" y="1"/>
                        <a:pt x="631" y="1"/>
                      </a:cubicBezTo>
                      <a:cubicBezTo>
                        <a:pt x="624" y="1"/>
                        <a:pt x="61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77;p41">
                  <a:extLst>
                    <a:ext uri="{FF2B5EF4-FFF2-40B4-BE49-F238E27FC236}">
                      <a16:creationId xmlns:a16="http://schemas.microsoft.com/office/drawing/2014/main" id="{5756E54E-C54D-40D6-820D-E6531A33B4F1}"/>
                    </a:ext>
                  </a:extLst>
                </p:cNvPr>
                <p:cNvSpPr/>
                <p:nvPr/>
              </p:nvSpPr>
              <p:spPr>
                <a:xfrm>
                  <a:off x="6814948" y="1374586"/>
                  <a:ext cx="95355" cy="26980"/>
                </a:xfrm>
                <a:custGeom>
                  <a:avLst/>
                  <a:gdLst/>
                  <a:ahLst/>
                  <a:cxnLst/>
                  <a:rect l="l" t="t" r="r" b="b"/>
                  <a:pathLst>
                    <a:path w="2573" h="728" extrusionOk="0">
                      <a:moveTo>
                        <a:pt x="1347" y="0"/>
                      </a:moveTo>
                      <a:cubicBezTo>
                        <a:pt x="1311" y="0"/>
                        <a:pt x="1275" y="2"/>
                        <a:pt x="1239" y="4"/>
                      </a:cubicBezTo>
                      <a:cubicBezTo>
                        <a:pt x="882" y="16"/>
                        <a:pt x="549" y="135"/>
                        <a:pt x="263" y="361"/>
                      </a:cubicBezTo>
                      <a:cubicBezTo>
                        <a:pt x="60" y="528"/>
                        <a:pt x="1" y="683"/>
                        <a:pt x="37" y="718"/>
                      </a:cubicBezTo>
                      <a:cubicBezTo>
                        <a:pt x="44" y="725"/>
                        <a:pt x="54" y="727"/>
                        <a:pt x="67" y="727"/>
                      </a:cubicBezTo>
                      <a:cubicBezTo>
                        <a:pt x="203" y="727"/>
                        <a:pt x="644" y="417"/>
                        <a:pt x="1263" y="385"/>
                      </a:cubicBezTo>
                      <a:cubicBezTo>
                        <a:pt x="1289" y="384"/>
                        <a:pt x="1314" y="384"/>
                        <a:pt x="1339" y="384"/>
                      </a:cubicBezTo>
                      <a:cubicBezTo>
                        <a:pt x="1910" y="384"/>
                        <a:pt x="2347" y="602"/>
                        <a:pt x="2493" y="602"/>
                      </a:cubicBezTo>
                      <a:cubicBezTo>
                        <a:pt x="2514" y="602"/>
                        <a:pt x="2528" y="597"/>
                        <a:pt x="2537" y="587"/>
                      </a:cubicBezTo>
                      <a:cubicBezTo>
                        <a:pt x="2573" y="552"/>
                        <a:pt x="2489" y="409"/>
                        <a:pt x="2263" y="266"/>
                      </a:cubicBezTo>
                      <a:cubicBezTo>
                        <a:pt x="1985" y="95"/>
                        <a:pt x="1668"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78;p41">
                  <a:extLst>
                    <a:ext uri="{FF2B5EF4-FFF2-40B4-BE49-F238E27FC236}">
                      <a16:creationId xmlns:a16="http://schemas.microsoft.com/office/drawing/2014/main" id="{614F2D46-712B-4517-B903-2CE10C5492F5}"/>
                    </a:ext>
                  </a:extLst>
                </p:cNvPr>
                <p:cNvSpPr/>
                <p:nvPr/>
              </p:nvSpPr>
              <p:spPr>
                <a:xfrm>
                  <a:off x="6665369" y="1381775"/>
                  <a:ext cx="72860" cy="210946"/>
                </a:xfrm>
                <a:custGeom>
                  <a:avLst/>
                  <a:gdLst/>
                  <a:ahLst/>
                  <a:cxnLst/>
                  <a:rect l="l" t="t" r="r" b="b"/>
                  <a:pathLst>
                    <a:path w="1966" h="5692" extrusionOk="0">
                      <a:moveTo>
                        <a:pt x="1880" y="0"/>
                      </a:moveTo>
                      <a:cubicBezTo>
                        <a:pt x="1801" y="0"/>
                        <a:pt x="1222" y="1515"/>
                        <a:pt x="572" y="3394"/>
                      </a:cubicBezTo>
                      <a:cubicBezTo>
                        <a:pt x="417" y="3858"/>
                        <a:pt x="275" y="4310"/>
                        <a:pt x="120" y="4751"/>
                      </a:cubicBezTo>
                      <a:cubicBezTo>
                        <a:pt x="25" y="4953"/>
                        <a:pt x="1" y="5192"/>
                        <a:pt x="60" y="5418"/>
                      </a:cubicBezTo>
                      <a:cubicBezTo>
                        <a:pt x="120" y="5549"/>
                        <a:pt x="227" y="5632"/>
                        <a:pt x="358" y="5668"/>
                      </a:cubicBezTo>
                      <a:cubicBezTo>
                        <a:pt x="453" y="5680"/>
                        <a:pt x="560" y="5692"/>
                        <a:pt x="656" y="5692"/>
                      </a:cubicBezTo>
                      <a:cubicBezTo>
                        <a:pt x="1358" y="5692"/>
                        <a:pt x="1787" y="5680"/>
                        <a:pt x="1787" y="5644"/>
                      </a:cubicBezTo>
                      <a:cubicBezTo>
                        <a:pt x="1787" y="5608"/>
                        <a:pt x="1370" y="5549"/>
                        <a:pt x="679" y="5501"/>
                      </a:cubicBezTo>
                      <a:cubicBezTo>
                        <a:pt x="501" y="5501"/>
                        <a:pt x="334" y="5465"/>
                        <a:pt x="298" y="5346"/>
                      </a:cubicBezTo>
                      <a:cubicBezTo>
                        <a:pt x="275" y="5168"/>
                        <a:pt x="310" y="4989"/>
                        <a:pt x="394" y="4834"/>
                      </a:cubicBezTo>
                      <a:cubicBezTo>
                        <a:pt x="548" y="4406"/>
                        <a:pt x="691" y="3953"/>
                        <a:pt x="858" y="3489"/>
                      </a:cubicBezTo>
                      <a:cubicBezTo>
                        <a:pt x="1501" y="1596"/>
                        <a:pt x="1965" y="24"/>
                        <a:pt x="1882" y="0"/>
                      </a:cubicBezTo>
                      <a:cubicBezTo>
                        <a:pt x="1881" y="0"/>
                        <a:pt x="1881"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79;p41">
                  <a:extLst>
                    <a:ext uri="{FF2B5EF4-FFF2-40B4-BE49-F238E27FC236}">
                      <a16:creationId xmlns:a16="http://schemas.microsoft.com/office/drawing/2014/main" id="{B40EB179-1A1C-4FA6-A1D2-91FCF06E2D6F}"/>
                    </a:ext>
                  </a:extLst>
                </p:cNvPr>
                <p:cNvSpPr/>
                <p:nvPr/>
              </p:nvSpPr>
              <p:spPr>
                <a:xfrm>
                  <a:off x="6750980" y="1811979"/>
                  <a:ext cx="217579" cy="121372"/>
                </a:xfrm>
                <a:custGeom>
                  <a:avLst/>
                  <a:gdLst/>
                  <a:ahLst/>
                  <a:cxnLst/>
                  <a:rect l="l" t="t" r="r" b="b"/>
                  <a:pathLst>
                    <a:path w="5871" h="3275" extrusionOk="0">
                      <a:moveTo>
                        <a:pt x="5870" y="1"/>
                      </a:moveTo>
                      <a:lnTo>
                        <a:pt x="5870" y="1"/>
                      </a:lnTo>
                      <a:cubicBezTo>
                        <a:pt x="2922" y="1934"/>
                        <a:pt x="455" y="2014"/>
                        <a:pt x="66" y="2014"/>
                      </a:cubicBezTo>
                      <a:cubicBezTo>
                        <a:pt x="31" y="2014"/>
                        <a:pt x="12" y="2013"/>
                        <a:pt x="12" y="2013"/>
                      </a:cubicBezTo>
                      <a:lnTo>
                        <a:pt x="1" y="3263"/>
                      </a:lnTo>
                      <a:cubicBezTo>
                        <a:pt x="164" y="3271"/>
                        <a:pt x="324" y="3275"/>
                        <a:pt x="479" y="3275"/>
                      </a:cubicBezTo>
                      <a:cubicBezTo>
                        <a:pt x="5035" y="3275"/>
                        <a:pt x="5870" y="1"/>
                        <a:pt x="5870" y="1"/>
                      </a:cubicBezTo>
                      <a:close/>
                    </a:path>
                  </a:pathLst>
                </a:custGeom>
                <a:solidFill>
                  <a:srgbClr val="754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80;p41">
                  <a:extLst>
                    <a:ext uri="{FF2B5EF4-FFF2-40B4-BE49-F238E27FC236}">
                      <a16:creationId xmlns:a16="http://schemas.microsoft.com/office/drawing/2014/main" id="{CA60D1A4-32C9-483B-B3F9-53F07505A1FF}"/>
                    </a:ext>
                  </a:extLst>
                </p:cNvPr>
                <p:cNvSpPr/>
                <p:nvPr/>
              </p:nvSpPr>
              <p:spPr>
                <a:xfrm>
                  <a:off x="6742160" y="1631900"/>
                  <a:ext cx="81236" cy="55219"/>
                </a:xfrm>
                <a:custGeom>
                  <a:avLst/>
                  <a:gdLst/>
                  <a:ahLst/>
                  <a:cxnLst/>
                  <a:rect l="l" t="t" r="r" b="b"/>
                  <a:pathLst>
                    <a:path w="2192" h="1490" extrusionOk="0">
                      <a:moveTo>
                        <a:pt x="1095" y="0"/>
                      </a:moveTo>
                      <a:cubicBezTo>
                        <a:pt x="694" y="0"/>
                        <a:pt x="320" y="188"/>
                        <a:pt x="84" y="502"/>
                      </a:cubicBezTo>
                      <a:lnTo>
                        <a:pt x="48" y="526"/>
                      </a:lnTo>
                      <a:cubicBezTo>
                        <a:pt x="0" y="609"/>
                        <a:pt x="0" y="705"/>
                        <a:pt x="48" y="788"/>
                      </a:cubicBezTo>
                      <a:cubicBezTo>
                        <a:pt x="108" y="859"/>
                        <a:pt x="179" y="919"/>
                        <a:pt x="250" y="967"/>
                      </a:cubicBezTo>
                      <a:cubicBezTo>
                        <a:pt x="524" y="1193"/>
                        <a:pt x="822" y="1360"/>
                        <a:pt x="1155" y="1455"/>
                      </a:cubicBezTo>
                      <a:cubicBezTo>
                        <a:pt x="1233" y="1478"/>
                        <a:pt x="1313" y="1489"/>
                        <a:pt x="1393" y="1489"/>
                      </a:cubicBezTo>
                      <a:cubicBezTo>
                        <a:pt x="1641" y="1489"/>
                        <a:pt x="1886" y="1379"/>
                        <a:pt x="2048" y="1181"/>
                      </a:cubicBezTo>
                      <a:cubicBezTo>
                        <a:pt x="2191" y="931"/>
                        <a:pt x="2155" y="609"/>
                        <a:pt x="1965" y="383"/>
                      </a:cubicBezTo>
                      <a:cubicBezTo>
                        <a:pt x="1763" y="157"/>
                        <a:pt x="1465" y="14"/>
                        <a:pt x="1167" y="2"/>
                      </a:cubicBezTo>
                      <a:cubicBezTo>
                        <a:pt x="1143" y="1"/>
                        <a:pt x="1119"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81;p41">
                  <a:extLst>
                    <a:ext uri="{FF2B5EF4-FFF2-40B4-BE49-F238E27FC236}">
                      <a16:creationId xmlns:a16="http://schemas.microsoft.com/office/drawing/2014/main" id="{81D5F46A-A892-4F05-948E-0455E8F531B3}"/>
                    </a:ext>
                  </a:extLst>
                </p:cNvPr>
                <p:cNvSpPr/>
                <p:nvPr/>
              </p:nvSpPr>
              <p:spPr>
                <a:xfrm>
                  <a:off x="6728929" y="1605031"/>
                  <a:ext cx="82977" cy="74639"/>
                </a:xfrm>
                <a:custGeom>
                  <a:avLst/>
                  <a:gdLst/>
                  <a:ahLst/>
                  <a:cxnLst/>
                  <a:rect l="l" t="t" r="r" b="b"/>
                  <a:pathLst>
                    <a:path w="2239" h="2014" extrusionOk="0">
                      <a:moveTo>
                        <a:pt x="2112" y="0"/>
                      </a:moveTo>
                      <a:cubicBezTo>
                        <a:pt x="2111" y="0"/>
                        <a:pt x="2109" y="1"/>
                        <a:pt x="2108" y="1"/>
                      </a:cubicBezTo>
                      <a:cubicBezTo>
                        <a:pt x="1989" y="1"/>
                        <a:pt x="2024" y="727"/>
                        <a:pt x="1405" y="1275"/>
                      </a:cubicBezTo>
                      <a:cubicBezTo>
                        <a:pt x="798" y="1823"/>
                        <a:pt x="0" y="1775"/>
                        <a:pt x="0" y="1882"/>
                      </a:cubicBezTo>
                      <a:cubicBezTo>
                        <a:pt x="0" y="1930"/>
                        <a:pt x="179" y="2013"/>
                        <a:pt x="512" y="2013"/>
                      </a:cubicBezTo>
                      <a:cubicBezTo>
                        <a:pt x="953" y="2001"/>
                        <a:pt x="1358" y="1835"/>
                        <a:pt x="1691" y="1549"/>
                      </a:cubicBezTo>
                      <a:cubicBezTo>
                        <a:pt x="2000" y="1275"/>
                        <a:pt x="2191" y="882"/>
                        <a:pt x="2227" y="477"/>
                      </a:cubicBezTo>
                      <a:cubicBezTo>
                        <a:pt x="2238" y="177"/>
                        <a:pt x="2160" y="0"/>
                        <a:pt x="2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82;p41">
                  <a:extLst>
                    <a:ext uri="{FF2B5EF4-FFF2-40B4-BE49-F238E27FC236}">
                      <a16:creationId xmlns:a16="http://schemas.microsoft.com/office/drawing/2014/main" id="{B32BCDE3-5A4F-498A-8529-53654A3A6E77}"/>
                    </a:ext>
                  </a:extLst>
                </p:cNvPr>
                <p:cNvSpPr/>
                <p:nvPr/>
              </p:nvSpPr>
              <p:spPr>
                <a:xfrm>
                  <a:off x="6802162" y="1336524"/>
                  <a:ext cx="118296" cy="31093"/>
                </a:xfrm>
                <a:custGeom>
                  <a:avLst/>
                  <a:gdLst/>
                  <a:ahLst/>
                  <a:cxnLst/>
                  <a:rect l="l" t="t" r="r" b="b"/>
                  <a:pathLst>
                    <a:path w="3192" h="839" extrusionOk="0">
                      <a:moveTo>
                        <a:pt x="1450" y="1"/>
                      </a:moveTo>
                      <a:cubicBezTo>
                        <a:pt x="1105" y="1"/>
                        <a:pt x="758" y="66"/>
                        <a:pt x="429" y="197"/>
                      </a:cubicBezTo>
                      <a:cubicBezTo>
                        <a:pt x="144" y="328"/>
                        <a:pt x="1" y="483"/>
                        <a:pt x="24" y="567"/>
                      </a:cubicBezTo>
                      <a:cubicBezTo>
                        <a:pt x="65" y="668"/>
                        <a:pt x="301" y="677"/>
                        <a:pt x="645" y="677"/>
                      </a:cubicBezTo>
                      <a:cubicBezTo>
                        <a:pt x="723" y="677"/>
                        <a:pt x="807" y="677"/>
                        <a:pt x="896" y="677"/>
                      </a:cubicBezTo>
                      <a:cubicBezTo>
                        <a:pt x="1104" y="677"/>
                        <a:pt x="1338" y="679"/>
                        <a:pt x="1584" y="698"/>
                      </a:cubicBezTo>
                      <a:cubicBezTo>
                        <a:pt x="2148" y="739"/>
                        <a:pt x="2637" y="838"/>
                        <a:pt x="2914" y="838"/>
                      </a:cubicBezTo>
                      <a:cubicBezTo>
                        <a:pt x="3035" y="838"/>
                        <a:pt x="3115" y="820"/>
                        <a:pt x="3144" y="769"/>
                      </a:cubicBezTo>
                      <a:cubicBezTo>
                        <a:pt x="3192" y="686"/>
                        <a:pt x="3072" y="519"/>
                        <a:pt x="2799" y="352"/>
                      </a:cubicBezTo>
                      <a:cubicBezTo>
                        <a:pt x="2381" y="120"/>
                        <a:pt x="1916" y="1"/>
                        <a:pt x="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83;p41">
                  <a:extLst>
                    <a:ext uri="{FF2B5EF4-FFF2-40B4-BE49-F238E27FC236}">
                      <a16:creationId xmlns:a16="http://schemas.microsoft.com/office/drawing/2014/main" id="{72A51DE8-9635-43F6-8689-F0DF7F4E2F48}"/>
                    </a:ext>
                  </a:extLst>
                </p:cNvPr>
                <p:cNvSpPr/>
                <p:nvPr/>
              </p:nvSpPr>
              <p:spPr>
                <a:xfrm>
                  <a:off x="6572717" y="1327926"/>
                  <a:ext cx="89166" cy="30167"/>
                </a:xfrm>
                <a:custGeom>
                  <a:avLst/>
                  <a:gdLst/>
                  <a:ahLst/>
                  <a:cxnLst/>
                  <a:rect l="l" t="t" r="r" b="b"/>
                  <a:pathLst>
                    <a:path w="2406" h="814" extrusionOk="0">
                      <a:moveTo>
                        <a:pt x="1287" y="0"/>
                      </a:moveTo>
                      <a:cubicBezTo>
                        <a:pt x="920" y="0"/>
                        <a:pt x="554" y="122"/>
                        <a:pt x="250" y="358"/>
                      </a:cubicBezTo>
                      <a:cubicBezTo>
                        <a:pt x="60" y="525"/>
                        <a:pt x="0" y="680"/>
                        <a:pt x="48" y="751"/>
                      </a:cubicBezTo>
                      <a:cubicBezTo>
                        <a:pt x="87" y="796"/>
                        <a:pt x="154" y="813"/>
                        <a:pt x="244" y="813"/>
                      </a:cubicBezTo>
                      <a:cubicBezTo>
                        <a:pt x="461" y="813"/>
                        <a:pt x="811" y="717"/>
                        <a:pt x="1215" y="691"/>
                      </a:cubicBezTo>
                      <a:cubicBezTo>
                        <a:pt x="1322" y="685"/>
                        <a:pt x="1426" y="683"/>
                        <a:pt x="1526" y="683"/>
                      </a:cubicBezTo>
                      <a:cubicBezTo>
                        <a:pt x="1674" y="683"/>
                        <a:pt x="1811" y="687"/>
                        <a:pt x="1930" y="687"/>
                      </a:cubicBezTo>
                      <a:cubicBezTo>
                        <a:pt x="2150" y="687"/>
                        <a:pt x="2308" y="672"/>
                        <a:pt x="2358" y="584"/>
                      </a:cubicBezTo>
                      <a:cubicBezTo>
                        <a:pt x="2405" y="501"/>
                        <a:pt x="2322" y="358"/>
                        <a:pt x="2108" y="215"/>
                      </a:cubicBezTo>
                      <a:cubicBezTo>
                        <a:pt x="1850" y="71"/>
                        <a:pt x="1568"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84;p41">
                  <a:extLst>
                    <a:ext uri="{FF2B5EF4-FFF2-40B4-BE49-F238E27FC236}">
                      <a16:creationId xmlns:a16="http://schemas.microsoft.com/office/drawing/2014/main" id="{B45D960F-D54B-40B9-82DF-A5460D89DF0A}"/>
                    </a:ext>
                  </a:extLst>
                </p:cNvPr>
                <p:cNvSpPr/>
                <p:nvPr/>
              </p:nvSpPr>
              <p:spPr>
                <a:xfrm>
                  <a:off x="6476506" y="1727702"/>
                  <a:ext cx="281990" cy="608970"/>
                </a:xfrm>
                <a:custGeom>
                  <a:avLst/>
                  <a:gdLst/>
                  <a:ahLst/>
                  <a:cxnLst/>
                  <a:rect l="l" t="t" r="r" b="b"/>
                  <a:pathLst>
                    <a:path w="7609" h="16432" extrusionOk="0">
                      <a:moveTo>
                        <a:pt x="656" y="1"/>
                      </a:moveTo>
                      <a:cubicBezTo>
                        <a:pt x="1" y="2954"/>
                        <a:pt x="1203" y="6002"/>
                        <a:pt x="2715" y="8621"/>
                      </a:cubicBezTo>
                      <a:cubicBezTo>
                        <a:pt x="3287" y="9609"/>
                        <a:pt x="3906" y="10574"/>
                        <a:pt x="4251" y="11669"/>
                      </a:cubicBezTo>
                      <a:cubicBezTo>
                        <a:pt x="4597" y="12764"/>
                        <a:pt x="4609" y="14015"/>
                        <a:pt x="4001" y="14979"/>
                      </a:cubicBezTo>
                      <a:cubicBezTo>
                        <a:pt x="4105" y="15015"/>
                        <a:pt x="4210" y="15033"/>
                        <a:pt x="4313" y="15033"/>
                      </a:cubicBezTo>
                      <a:cubicBezTo>
                        <a:pt x="4651" y="15033"/>
                        <a:pt x="4968" y="14848"/>
                        <a:pt x="5132" y="14538"/>
                      </a:cubicBezTo>
                      <a:cubicBezTo>
                        <a:pt x="5192" y="15134"/>
                        <a:pt x="5240" y="15741"/>
                        <a:pt x="5299" y="16336"/>
                      </a:cubicBezTo>
                      <a:cubicBezTo>
                        <a:pt x="5450" y="16402"/>
                        <a:pt x="5606" y="16432"/>
                        <a:pt x="5762" y="16432"/>
                      </a:cubicBezTo>
                      <a:cubicBezTo>
                        <a:pt x="6371" y="16432"/>
                        <a:pt x="6979" y="15976"/>
                        <a:pt x="7264" y="15408"/>
                      </a:cubicBezTo>
                      <a:cubicBezTo>
                        <a:pt x="7609" y="14681"/>
                        <a:pt x="7585" y="13836"/>
                        <a:pt x="7549" y="13038"/>
                      </a:cubicBezTo>
                      <a:cubicBezTo>
                        <a:pt x="7442" y="10681"/>
                        <a:pt x="7526" y="7895"/>
                        <a:pt x="7418" y="5537"/>
                      </a:cubicBezTo>
                      <a:lnTo>
                        <a:pt x="3216" y="4680"/>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85;p41">
                  <a:extLst>
                    <a:ext uri="{FF2B5EF4-FFF2-40B4-BE49-F238E27FC236}">
                      <a16:creationId xmlns:a16="http://schemas.microsoft.com/office/drawing/2014/main" id="{C78B8ABB-098D-4568-9E3A-57AF0058B1F9}"/>
                    </a:ext>
                  </a:extLst>
                </p:cNvPr>
                <p:cNvSpPr/>
                <p:nvPr/>
              </p:nvSpPr>
              <p:spPr>
                <a:xfrm>
                  <a:off x="6677749" y="1006162"/>
                  <a:ext cx="554232" cy="1355951"/>
                </a:xfrm>
                <a:custGeom>
                  <a:avLst/>
                  <a:gdLst/>
                  <a:ahLst/>
                  <a:cxnLst/>
                  <a:rect l="l" t="t" r="r" b="b"/>
                  <a:pathLst>
                    <a:path w="14955" h="36588" extrusionOk="0">
                      <a:moveTo>
                        <a:pt x="4096" y="0"/>
                      </a:moveTo>
                      <a:cubicBezTo>
                        <a:pt x="3168" y="0"/>
                        <a:pt x="2257" y="193"/>
                        <a:pt x="1429" y="634"/>
                      </a:cubicBezTo>
                      <a:cubicBezTo>
                        <a:pt x="703" y="1015"/>
                        <a:pt x="0" y="1765"/>
                        <a:pt x="179" y="2563"/>
                      </a:cubicBezTo>
                      <a:cubicBezTo>
                        <a:pt x="310" y="3206"/>
                        <a:pt x="929" y="3599"/>
                        <a:pt x="1500" y="3920"/>
                      </a:cubicBezTo>
                      <a:lnTo>
                        <a:pt x="6669" y="6863"/>
                      </a:lnTo>
                      <a:lnTo>
                        <a:pt x="6669" y="6863"/>
                      </a:lnTo>
                      <a:cubicBezTo>
                        <a:pt x="8153" y="9887"/>
                        <a:pt x="8332" y="13395"/>
                        <a:pt x="8227" y="16779"/>
                      </a:cubicBezTo>
                      <a:cubicBezTo>
                        <a:pt x="8108" y="20244"/>
                        <a:pt x="7727" y="23732"/>
                        <a:pt x="8299" y="27149"/>
                      </a:cubicBezTo>
                      <a:cubicBezTo>
                        <a:pt x="8525" y="28495"/>
                        <a:pt x="8894" y="29864"/>
                        <a:pt x="8692" y="31198"/>
                      </a:cubicBezTo>
                      <a:cubicBezTo>
                        <a:pt x="8561" y="31995"/>
                        <a:pt x="8251" y="32733"/>
                        <a:pt x="8084" y="33519"/>
                      </a:cubicBezTo>
                      <a:cubicBezTo>
                        <a:pt x="7930" y="34305"/>
                        <a:pt x="7953" y="35186"/>
                        <a:pt x="8442" y="35817"/>
                      </a:cubicBezTo>
                      <a:cubicBezTo>
                        <a:pt x="8836" y="36327"/>
                        <a:pt x="9494" y="36588"/>
                        <a:pt x="10147" y="36588"/>
                      </a:cubicBezTo>
                      <a:cubicBezTo>
                        <a:pt x="10302" y="36588"/>
                        <a:pt x="10457" y="36573"/>
                        <a:pt x="10609" y="36543"/>
                      </a:cubicBezTo>
                      <a:cubicBezTo>
                        <a:pt x="11394" y="36365"/>
                        <a:pt x="12109" y="35936"/>
                        <a:pt x="12645" y="35329"/>
                      </a:cubicBezTo>
                      <a:cubicBezTo>
                        <a:pt x="13847" y="34055"/>
                        <a:pt x="14478" y="32305"/>
                        <a:pt x="14716" y="30566"/>
                      </a:cubicBezTo>
                      <a:cubicBezTo>
                        <a:pt x="14954" y="28816"/>
                        <a:pt x="14823" y="27042"/>
                        <a:pt x="14692" y="25292"/>
                      </a:cubicBezTo>
                      <a:cubicBezTo>
                        <a:pt x="14347" y="20720"/>
                        <a:pt x="14002" y="16148"/>
                        <a:pt x="13668" y="11588"/>
                      </a:cubicBezTo>
                      <a:cubicBezTo>
                        <a:pt x="13514" y="9612"/>
                        <a:pt x="13359" y="7587"/>
                        <a:pt x="12561" y="5778"/>
                      </a:cubicBezTo>
                      <a:cubicBezTo>
                        <a:pt x="11692" y="3885"/>
                        <a:pt x="10251" y="2325"/>
                        <a:pt x="8454" y="1277"/>
                      </a:cubicBezTo>
                      <a:cubicBezTo>
                        <a:pt x="7144" y="505"/>
                        <a:pt x="5598"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86;p41">
                  <a:extLst>
                    <a:ext uri="{FF2B5EF4-FFF2-40B4-BE49-F238E27FC236}">
                      <a16:creationId xmlns:a16="http://schemas.microsoft.com/office/drawing/2014/main" id="{964E82CD-1B22-4A29-9259-F36EB16B31CB}"/>
                    </a:ext>
                  </a:extLst>
                </p:cNvPr>
                <p:cNvSpPr/>
                <p:nvPr/>
              </p:nvSpPr>
              <p:spPr>
                <a:xfrm>
                  <a:off x="6895704" y="1231085"/>
                  <a:ext cx="133750" cy="936173"/>
                </a:xfrm>
                <a:custGeom>
                  <a:avLst/>
                  <a:gdLst/>
                  <a:ahLst/>
                  <a:cxnLst/>
                  <a:rect l="l" t="t" r="r" b="b"/>
                  <a:pathLst>
                    <a:path w="3609" h="25261" extrusionOk="0">
                      <a:moveTo>
                        <a:pt x="54" y="0"/>
                      </a:moveTo>
                      <a:cubicBezTo>
                        <a:pt x="46" y="0"/>
                        <a:pt x="41" y="2"/>
                        <a:pt x="37" y="6"/>
                      </a:cubicBezTo>
                      <a:cubicBezTo>
                        <a:pt x="1" y="30"/>
                        <a:pt x="48" y="114"/>
                        <a:pt x="144" y="268"/>
                      </a:cubicBezTo>
                      <a:lnTo>
                        <a:pt x="322" y="530"/>
                      </a:lnTo>
                      <a:cubicBezTo>
                        <a:pt x="382" y="637"/>
                        <a:pt x="465" y="756"/>
                        <a:pt x="548" y="899"/>
                      </a:cubicBezTo>
                      <a:cubicBezTo>
                        <a:pt x="1001" y="1685"/>
                        <a:pt x="1334" y="2542"/>
                        <a:pt x="1525" y="3435"/>
                      </a:cubicBezTo>
                      <a:cubicBezTo>
                        <a:pt x="1775" y="4769"/>
                        <a:pt x="1834" y="6126"/>
                        <a:pt x="1691" y="7472"/>
                      </a:cubicBezTo>
                      <a:cubicBezTo>
                        <a:pt x="1549" y="9008"/>
                        <a:pt x="1168" y="10686"/>
                        <a:pt x="858" y="12484"/>
                      </a:cubicBezTo>
                      <a:cubicBezTo>
                        <a:pt x="537" y="14294"/>
                        <a:pt x="358" y="16092"/>
                        <a:pt x="560" y="17711"/>
                      </a:cubicBezTo>
                      <a:cubicBezTo>
                        <a:pt x="739" y="19140"/>
                        <a:pt x="1108" y="20521"/>
                        <a:pt x="1656" y="21842"/>
                      </a:cubicBezTo>
                      <a:cubicBezTo>
                        <a:pt x="2025" y="22735"/>
                        <a:pt x="2442" y="23593"/>
                        <a:pt x="2930" y="24414"/>
                      </a:cubicBezTo>
                      <a:cubicBezTo>
                        <a:pt x="3262" y="24964"/>
                        <a:pt x="3484" y="25261"/>
                        <a:pt x="3543" y="25261"/>
                      </a:cubicBezTo>
                      <a:cubicBezTo>
                        <a:pt x="3545" y="25261"/>
                        <a:pt x="3547" y="25260"/>
                        <a:pt x="3549" y="25259"/>
                      </a:cubicBezTo>
                      <a:cubicBezTo>
                        <a:pt x="3608" y="25224"/>
                        <a:pt x="3501" y="24878"/>
                        <a:pt x="3263" y="24247"/>
                      </a:cubicBezTo>
                      <a:cubicBezTo>
                        <a:pt x="3025" y="23628"/>
                        <a:pt x="2656" y="22747"/>
                        <a:pt x="2287" y="21628"/>
                      </a:cubicBezTo>
                      <a:cubicBezTo>
                        <a:pt x="1858" y="20330"/>
                        <a:pt x="1561" y="18997"/>
                        <a:pt x="1430" y="17640"/>
                      </a:cubicBezTo>
                      <a:cubicBezTo>
                        <a:pt x="1287" y="16127"/>
                        <a:pt x="1477" y="14437"/>
                        <a:pt x="1787" y="12675"/>
                      </a:cubicBezTo>
                      <a:cubicBezTo>
                        <a:pt x="2108" y="10924"/>
                        <a:pt x="2465" y="9186"/>
                        <a:pt x="2561" y="7567"/>
                      </a:cubicBezTo>
                      <a:cubicBezTo>
                        <a:pt x="2680" y="6126"/>
                        <a:pt x="2549" y="4686"/>
                        <a:pt x="2168" y="3281"/>
                      </a:cubicBezTo>
                      <a:cubicBezTo>
                        <a:pt x="1918" y="2340"/>
                        <a:pt x="1465" y="1459"/>
                        <a:pt x="846" y="697"/>
                      </a:cubicBezTo>
                      <a:cubicBezTo>
                        <a:pt x="727" y="566"/>
                        <a:pt x="620" y="459"/>
                        <a:pt x="537" y="364"/>
                      </a:cubicBezTo>
                      <a:cubicBezTo>
                        <a:pt x="453" y="280"/>
                        <a:pt x="370" y="209"/>
                        <a:pt x="287" y="137"/>
                      </a:cubicBezTo>
                      <a:cubicBezTo>
                        <a:pt x="168" y="48"/>
                        <a:pt x="90" y="0"/>
                        <a:pt x="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87;p41">
                  <a:extLst>
                    <a:ext uri="{FF2B5EF4-FFF2-40B4-BE49-F238E27FC236}">
                      <a16:creationId xmlns:a16="http://schemas.microsoft.com/office/drawing/2014/main" id="{A3A09253-1F55-42CE-9BB0-A36E61D5D420}"/>
                    </a:ext>
                  </a:extLst>
                </p:cNvPr>
                <p:cNvSpPr/>
                <p:nvPr/>
              </p:nvSpPr>
              <p:spPr>
                <a:xfrm>
                  <a:off x="6733339" y="1055231"/>
                  <a:ext cx="499532" cy="263904"/>
                </a:xfrm>
                <a:custGeom>
                  <a:avLst/>
                  <a:gdLst/>
                  <a:ahLst/>
                  <a:cxnLst/>
                  <a:rect l="l" t="t" r="r" b="b"/>
                  <a:pathLst>
                    <a:path w="13479" h="7121" extrusionOk="0">
                      <a:moveTo>
                        <a:pt x="0" y="1"/>
                      </a:moveTo>
                      <a:cubicBezTo>
                        <a:pt x="36" y="37"/>
                        <a:pt x="72" y="72"/>
                        <a:pt x="107" y="108"/>
                      </a:cubicBezTo>
                      <a:lnTo>
                        <a:pt x="453" y="394"/>
                      </a:lnTo>
                      <a:cubicBezTo>
                        <a:pt x="608" y="513"/>
                        <a:pt x="786" y="668"/>
                        <a:pt x="1012" y="834"/>
                      </a:cubicBezTo>
                      <a:cubicBezTo>
                        <a:pt x="1227" y="1013"/>
                        <a:pt x="1465" y="1203"/>
                        <a:pt x="1751" y="1406"/>
                      </a:cubicBezTo>
                      <a:cubicBezTo>
                        <a:pt x="2310" y="1822"/>
                        <a:pt x="2989" y="2299"/>
                        <a:pt x="3763" y="2799"/>
                      </a:cubicBezTo>
                      <a:cubicBezTo>
                        <a:pt x="4537" y="3299"/>
                        <a:pt x="5418" y="3799"/>
                        <a:pt x="6346" y="4299"/>
                      </a:cubicBezTo>
                      <a:cubicBezTo>
                        <a:pt x="7287" y="4799"/>
                        <a:pt x="8204" y="5216"/>
                        <a:pt x="9061" y="5585"/>
                      </a:cubicBezTo>
                      <a:cubicBezTo>
                        <a:pt x="9906" y="5942"/>
                        <a:pt x="10680" y="6240"/>
                        <a:pt x="11335" y="6466"/>
                      </a:cubicBezTo>
                      <a:cubicBezTo>
                        <a:pt x="11657" y="6585"/>
                        <a:pt x="11966" y="6668"/>
                        <a:pt x="12240" y="6752"/>
                      </a:cubicBezTo>
                      <a:cubicBezTo>
                        <a:pt x="12514" y="6835"/>
                        <a:pt x="12728" y="6906"/>
                        <a:pt x="12919" y="6966"/>
                      </a:cubicBezTo>
                      <a:lnTo>
                        <a:pt x="13347" y="7085"/>
                      </a:lnTo>
                      <a:cubicBezTo>
                        <a:pt x="13383" y="7097"/>
                        <a:pt x="13431" y="7109"/>
                        <a:pt x="13478" y="7121"/>
                      </a:cubicBezTo>
                      <a:cubicBezTo>
                        <a:pt x="13431" y="7097"/>
                        <a:pt x="13383" y="7085"/>
                        <a:pt x="13335" y="7073"/>
                      </a:cubicBezTo>
                      <a:lnTo>
                        <a:pt x="12907" y="6930"/>
                      </a:lnTo>
                      <a:cubicBezTo>
                        <a:pt x="12728" y="6871"/>
                        <a:pt x="12502" y="6799"/>
                        <a:pt x="12240" y="6704"/>
                      </a:cubicBezTo>
                      <a:cubicBezTo>
                        <a:pt x="11966" y="6609"/>
                        <a:pt x="11680" y="6525"/>
                        <a:pt x="11347" y="6394"/>
                      </a:cubicBezTo>
                      <a:cubicBezTo>
                        <a:pt x="10692" y="6168"/>
                        <a:pt x="9930" y="5859"/>
                        <a:pt x="9097" y="5490"/>
                      </a:cubicBezTo>
                      <a:cubicBezTo>
                        <a:pt x="8263" y="5132"/>
                        <a:pt x="7346" y="4704"/>
                        <a:pt x="6406" y="4204"/>
                      </a:cubicBezTo>
                      <a:cubicBezTo>
                        <a:pt x="5465" y="3716"/>
                        <a:pt x="4596" y="3204"/>
                        <a:pt x="3822" y="2715"/>
                      </a:cubicBezTo>
                      <a:cubicBezTo>
                        <a:pt x="3036" y="2227"/>
                        <a:pt x="2358" y="1763"/>
                        <a:pt x="1786" y="1346"/>
                      </a:cubicBezTo>
                      <a:cubicBezTo>
                        <a:pt x="1512" y="1144"/>
                        <a:pt x="1262" y="953"/>
                        <a:pt x="1036" y="787"/>
                      </a:cubicBezTo>
                      <a:cubicBezTo>
                        <a:pt x="822" y="632"/>
                        <a:pt x="631" y="477"/>
                        <a:pt x="477" y="358"/>
                      </a:cubicBezTo>
                      <a:lnTo>
                        <a:pt x="119" y="84"/>
                      </a:lnTo>
                      <a:cubicBezTo>
                        <a:pt x="84" y="48"/>
                        <a:pt x="36"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88;p41">
                  <a:extLst>
                    <a:ext uri="{FF2B5EF4-FFF2-40B4-BE49-F238E27FC236}">
                      <a16:creationId xmlns:a16="http://schemas.microsoft.com/office/drawing/2014/main" id="{F68AC31E-4129-4BFE-B204-578F4E0D8BF9}"/>
                    </a:ext>
                  </a:extLst>
                </p:cNvPr>
                <p:cNvSpPr/>
                <p:nvPr/>
              </p:nvSpPr>
              <p:spPr>
                <a:xfrm>
                  <a:off x="6724074" y="1094071"/>
                  <a:ext cx="510539" cy="250674"/>
                </a:xfrm>
                <a:custGeom>
                  <a:avLst/>
                  <a:gdLst/>
                  <a:ahLst/>
                  <a:cxnLst/>
                  <a:rect l="l" t="t" r="r" b="b"/>
                  <a:pathLst>
                    <a:path w="13776" h="6764" extrusionOk="0">
                      <a:moveTo>
                        <a:pt x="0" y="1"/>
                      </a:moveTo>
                      <a:lnTo>
                        <a:pt x="0" y="1"/>
                      </a:lnTo>
                      <a:cubicBezTo>
                        <a:pt x="36" y="36"/>
                        <a:pt x="72" y="72"/>
                        <a:pt x="119" y="108"/>
                      </a:cubicBezTo>
                      <a:cubicBezTo>
                        <a:pt x="84" y="72"/>
                        <a:pt x="36" y="36"/>
                        <a:pt x="0" y="1"/>
                      </a:cubicBezTo>
                      <a:close/>
                      <a:moveTo>
                        <a:pt x="119" y="108"/>
                      </a:moveTo>
                      <a:cubicBezTo>
                        <a:pt x="191" y="191"/>
                        <a:pt x="298" y="298"/>
                        <a:pt x="429" y="441"/>
                      </a:cubicBezTo>
                      <a:lnTo>
                        <a:pt x="655" y="667"/>
                      </a:lnTo>
                      <a:cubicBezTo>
                        <a:pt x="750" y="751"/>
                        <a:pt x="846" y="834"/>
                        <a:pt x="941" y="929"/>
                      </a:cubicBezTo>
                      <a:cubicBezTo>
                        <a:pt x="1155" y="1120"/>
                        <a:pt x="1381" y="1346"/>
                        <a:pt x="1655" y="1572"/>
                      </a:cubicBezTo>
                      <a:lnTo>
                        <a:pt x="2084" y="1929"/>
                      </a:lnTo>
                      <a:cubicBezTo>
                        <a:pt x="2239" y="2060"/>
                        <a:pt x="2393" y="2179"/>
                        <a:pt x="2560" y="2298"/>
                      </a:cubicBezTo>
                      <a:cubicBezTo>
                        <a:pt x="2882" y="2560"/>
                        <a:pt x="3251" y="2810"/>
                        <a:pt x="3644" y="3084"/>
                      </a:cubicBezTo>
                      <a:cubicBezTo>
                        <a:pt x="4489" y="3656"/>
                        <a:pt x="5370" y="4168"/>
                        <a:pt x="6287" y="4620"/>
                      </a:cubicBezTo>
                      <a:cubicBezTo>
                        <a:pt x="7192" y="5061"/>
                        <a:pt x="8144" y="5442"/>
                        <a:pt x="9109" y="5775"/>
                      </a:cubicBezTo>
                      <a:cubicBezTo>
                        <a:pt x="9561" y="5906"/>
                        <a:pt x="9978" y="6049"/>
                        <a:pt x="10383" y="6144"/>
                      </a:cubicBezTo>
                      <a:cubicBezTo>
                        <a:pt x="10585" y="6204"/>
                        <a:pt x="10775" y="6251"/>
                        <a:pt x="10966" y="6299"/>
                      </a:cubicBezTo>
                      <a:lnTo>
                        <a:pt x="11514" y="6418"/>
                      </a:lnTo>
                      <a:cubicBezTo>
                        <a:pt x="11859" y="6489"/>
                        <a:pt x="12168" y="6537"/>
                        <a:pt x="12454" y="6585"/>
                      </a:cubicBezTo>
                      <a:cubicBezTo>
                        <a:pt x="12585" y="6609"/>
                        <a:pt x="12716" y="6632"/>
                        <a:pt x="12835" y="6644"/>
                      </a:cubicBezTo>
                      <a:lnTo>
                        <a:pt x="13169" y="6680"/>
                      </a:lnTo>
                      <a:lnTo>
                        <a:pt x="13621" y="6728"/>
                      </a:lnTo>
                      <a:lnTo>
                        <a:pt x="13169" y="6668"/>
                      </a:lnTo>
                      <a:lnTo>
                        <a:pt x="12835" y="6620"/>
                      </a:lnTo>
                      <a:lnTo>
                        <a:pt x="12454" y="6549"/>
                      </a:lnTo>
                      <a:cubicBezTo>
                        <a:pt x="12180" y="6501"/>
                        <a:pt x="11859" y="6454"/>
                        <a:pt x="11526" y="6358"/>
                      </a:cubicBezTo>
                      <a:lnTo>
                        <a:pt x="10978" y="6239"/>
                      </a:lnTo>
                      <a:cubicBezTo>
                        <a:pt x="10787" y="6204"/>
                        <a:pt x="10597" y="6144"/>
                        <a:pt x="10394" y="6085"/>
                      </a:cubicBezTo>
                      <a:cubicBezTo>
                        <a:pt x="9990" y="5989"/>
                        <a:pt x="9573" y="5847"/>
                        <a:pt x="9132" y="5704"/>
                      </a:cubicBezTo>
                      <a:cubicBezTo>
                        <a:pt x="8168" y="5382"/>
                        <a:pt x="7227" y="4989"/>
                        <a:pt x="6322" y="4549"/>
                      </a:cubicBezTo>
                      <a:cubicBezTo>
                        <a:pt x="5406" y="4096"/>
                        <a:pt x="4525" y="3596"/>
                        <a:pt x="3679" y="3037"/>
                      </a:cubicBezTo>
                      <a:cubicBezTo>
                        <a:pt x="3298" y="2775"/>
                        <a:pt x="2929" y="2525"/>
                        <a:pt x="2608" y="2263"/>
                      </a:cubicBezTo>
                      <a:cubicBezTo>
                        <a:pt x="2441" y="2144"/>
                        <a:pt x="2274" y="2025"/>
                        <a:pt x="2120" y="1894"/>
                      </a:cubicBezTo>
                      <a:lnTo>
                        <a:pt x="1703" y="1536"/>
                      </a:lnTo>
                      <a:cubicBezTo>
                        <a:pt x="1417" y="1310"/>
                        <a:pt x="1191" y="1084"/>
                        <a:pt x="977" y="905"/>
                      </a:cubicBezTo>
                      <a:lnTo>
                        <a:pt x="679" y="643"/>
                      </a:lnTo>
                      <a:lnTo>
                        <a:pt x="465" y="417"/>
                      </a:lnTo>
                      <a:lnTo>
                        <a:pt x="119" y="108"/>
                      </a:lnTo>
                      <a:close/>
                      <a:moveTo>
                        <a:pt x="13621" y="6728"/>
                      </a:moveTo>
                      <a:cubicBezTo>
                        <a:pt x="13669" y="6739"/>
                        <a:pt x="13716" y="6751"/>
                        <a:pt x="13776" y="6763"/>
                      </a:cubicBezTo>
                      <a:cubicBezTo>
                        <a:pt x="13716" y="6739"/>
                        <a:pt x="13669" y="6739"/>
                        <a:pt x="13621"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89;p41">
                  <a:extLst>
                    <a:ext uri="{FF2B5EF4-FFF2-40B4-BE49-F238E27FC236}">
                      <a16:creationId xmlns:a16="http://schemas.microsoft.com/office/drawing/2014/main" id="{05754AC8-9A4A-4FF2-AC8F-6898D31E2191}"/>
                    </a:ext>
                  </a:extLst>
                </p:cNvPr>
                <p:cNvSpPr/>
                <p:nvPr/>
              </p:nvSpPr>
              <p:spPr>
                <a:xfrm>
                  <a:off x="7064257" y="1327073"/>
                  <a:ext cx="83459" cy="911194"/>
                </a:xfrm>
                <a:custGeom>
                  <a:avLst/>
                  <a:gdLst/>
                  <a:ahLst/>
                  <a:cxnLst/>
                  <a:rect l="l" t="t" r="r" b="b"/>
                  <a:pathLst>
                    <a:path w="2252" h="24587" extrusionOk="0">
                      <a:moveTo>
                        <a:pt x="1" y="0"/>
                      </a:moveTo>
                      <a:cubicBezTo>
                        <a:pt x="1" y="24"/>
                        <a:pt x="13" y="36"/>
                        <a:pt x="13" y="60"/>
                      </a:cubicBezTo>
                      <a:cubicBezTo>
                        <a:pt x="13" y="36"/>
                        <a:pt x="13" y="12"/>
                        <a:pt x="1" y="0"/>
                      </a:cubicBezTo>
                      <a:close/>
                      <a:moveTo>
                        <a:pt x="13" y="60"/>
                      </a:moveTo>
                      <a:cubicBezTo>
                        <a:pt x="13" y="107"/>
                        <a:pt x="13" y="167"/>
                        <a:pt x="37" y="250"/>
                      </a:cubicBezTo>
                      <a:lnTo>
                        <a:pt x="13" y="60"/>
                      </a:lnTo>
                      <a:close/>
                      <a:moveTo>
                        <a:pt x="37" y="250"/>
                      </a:moveTo>
                      <a:cubicBezTo>
                        <a:pt x="49" y="417"/>
                        <a:pt x="72" y="655"/>
                        <a:pt x="108" y="964"/>
                      </a:cubicBezTo>
                      <a:cubicBezTo>
                        <a:pt x="180" y="1595"/>
                        <a:pt x="275" y="2488"/>
                        <a:pt x="394" y="3596"/>
                      </a:cubicBezTo>
                      <a:cubicBezTo>
                        <a:pt x="656" y="5822"/>
                        <a:pt x="1013" y="8894"/>
                        <a:pt x="1406" y="12287"/>
                      </a:cubicBezTo>
                      <a:cubicBezTo>
                        <a:pt x="1608" y="13978"/>
                        <a:pt x="1811" y="15585"/>
                        <a:pt x="1954" y="17062"/>
                      </a:cubicBezTo>
                      <a:cubicBezTo>
                        <a:pt x="2096" y="18538"/>
                        <a:pt x="2180" y="19860"/>
                        <a:pt x="2180" y="20979"/>
                      </a:cubicBezTo>
                      <a:cubicBezTo>
                        <a:pt x="2192" y="21860"/>
                        <a:pt x="2156" y="22741"/>
                        <a:pt x="2073" y="23622"/>
                      </a:cubicBezTo>
                      <a:cubicBezTo>
                        <a:pt x="2049" y="23932"/>
                        <a:pt x="2013" y="24182"/>
                        <a:pt x="2001" y="24336"/>
                      </a:cubicBezTo>
                      <a:cubicBezTo>
                        <a:pt x="2001" y="24420"/>
                        <a:pt x="1989" y="24479"/>
                        <a:pt x="1977" y="24527"/>
                      </a:cubicBezTo>
                      <a:cubicBezTo>
                        <a:pt x="1977" y="24574"/>
                        <a:pt x="1977" y="24586"/>
                        <a:pt x="1977" y="24586"/>
                      </a:cubicBezTo>
                      <a:cubicBezTo>
                        <a:pt x="1977" y="24574"/>
                        <a:pt x="1989" y="24551"/>
                        <a:pt x="1989" y="24527"/>
                      </a:cubicBezTo>
                      <a:cubicBezTo>
                        <a:pt x="1989" y="24479"/>
                        <a:pt x="2001" y="24420"/>
                        <a:pt x="2013" y="24336"/>
                      </a:cubicBezTo>
                      <a:cubicBezTo>
                        <a:pt x="2037" y="24182"/>
                        <a:pt x="2085" y="23943"/>
                        <a:pt x="2108" y="23622"/>
                      </a:cubicBezTo>
                      <a:cubicBezTo>
                        <a:pt x="2204" y="22753"/>
                        <a:pt x="2251" y="21860"/>
                        <a:pt x="2239" y="20979"/>
                      </a:cubicBezTo>
                      <a:cubicBezTo>
                        <a:pt x="2239" y="19848"/>
                        <a:pt x="2168" y="18526"/>
                        <a:pt x="2025" y="17050"/>
                      </a:cubicBezTo>
                      <a:cubicBezTo>
                        <a:pt x="1882" y="15585"/>
                        <a:pt x="1692" y="13966"/>
                        <a:pt x="1489" y="12275"/>
                      </a:cubicBezTo>
                      <a:cubicBezTo>
                        <a:pt x="1084" y="8894"/>
                        <a:pt x="727" y="5810"/>
                        <a:pt x="453" y="3584"/>
                      </a:cubicBezTo>
                      <a:cubicBezTo>
                        <a:pt x="322" y="2477"/>
                        <a:pt x="215" y="1584"/>
                        <a:pt x="132" y="964"/>
                      </a:cubicBezTo>
                      <a:cubicBezTo>
                        <a:pt x="96" y="655"/>
                        <a:pt x="61" y="417"/>
                        <a:pt x="37" y="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90;p41">
                  <a:extLst>
                    <a:ext uri="{FF2B5EF4-FFF2-40B4-BE49-F238E27FC236}">
                      <a16:creationId xmlns:a16="http://schemas.microsoft.com/office/drawing/2014/main" id="{FB489BC5-AB35-402D-8414-3C3770F8572D}"/>
                    </a:ext>
                  </a:extLst>
                </p:cNvPr>
                <p:cNvSpPr/>
                <p:nvPr/>
              </p:nvSpPr>
              <p:spPr>
                <a:xfrm>
                  <a:off x="7038240" y="1294830"/>
                  <a:ext cx="16788" cy="565276"/>
                </a:xfrm>
                <a:custGeom>
                  <a:avLst/>
                  <a:gdLst/>
                  <a:ahLst/>
                  <a:cxnLst/>
                  <a:rect l="l" t="t" r="r" b="b"/>
                  <a:pathLst>
                    <a:path w="453" h="15253" extrusionOk="0">
                      <a:moveTo>
                        <a:pt x="1" y="1"/>
                      </a:moveTo>
                      <a:cubicBezTo>
                        <a:pt x="1" y="60"/>
                        <a:pt x="1" y="108"/>
                        <a:pt x="1" y="156"/>
                      </a:cubicBezTo>
                      <a:cubicBezTo>
                        <a:pt x="1" y="275"/>
                        <a:pt x="12" y="418"/>
                        <a:pt x="24" y="608"/>
                      </a:cubicBezTo>
                      <a:cubicBezTo>
                        <a:pt x="48" y="1001"/>
                        <a:pt x="84" y="1561"/>
                        <a:pt x="120" y="2239"/>
                      </a:cubicBezTo>
                      <a:cubicBezTo>
                        <a:pt x="191" y="3620"/>
                        <a:pt x="274" y="5513"/>
                        <a:pt x="310" y="7621"/>
                      </a:cubicBezTo>
                      <a:cubicBezTo>
                        <a:pt x="346" y="9728"/>
                        <a:pt x="322" y="11633"/>
                        <a:pt x="298" y="13002"/>
                      </a:cubicBezTo>
                      <a:cubicBezTo>
                        <a:pt x="274" y="13681"/>
                        <a:pt x="262" y="14241"/>
                        <a:pt x="262" y="14646"/>
                      </a:cubicBezTo>
                      <a:lnTo>
                        <a:pt x="262" y="15086"/>
                      </a:lnTo>
                      <a:cubicBezTo>
                        <a:pt x="251" y="15146"/>
                        <a:pt x="251" y="15193"/>
                        <a:pt x="262" y="15253"/>
                      </a:cubicBezTo>
                      <a:cubicBezTo>
                        <a:pt x="274" y="15205"/>
                        <a:pt x="274" y="15146"/>
                        <a:pt x="274" y="15098"/>
                      </a:cubicBezTo>
                      <a:lnTo>
                        <a:pt x="298" y="14646"/>
                      </a:lnTo>
                      <a:cubicBezTo>
                        <a:pt x="322" y="14265"/>
                        <a:pt x="346" y="13705"/>
                        <a:pt x="370" y="13014"/>
                      </a:cubicBezTo>
                      <a:cubicBezTo>
                        <a:pt x="417" y="11633"/>
                        <a:pt x="453" y="9728"/>
                        <a:pt x="417" y="7621"/>
                      </a:cubicBezTo>
                      <a:cubicBezTo>
                        <a:pt x="382" y="5525"/>
                        <a:pt x="286" y="3608"/>
                        <a:pt x="191" y="2239"/>
                      </a:cubicBezTo>
                      <a:cubicBezTo>
                        <a:pt x="143" y="1549"/>
                        <a:pt x="96" y="989"/>
                        <a:pt x="60" y="608"/>
                      </a:cubicBezTo>
                      <a:cubicBezTo>
                        <a:pt x="48" y="418"/>
                        <a:pt x="36" y="275"/>
                        <a:pt x="24" y="156"/>
                      </a:cubicBezTo>
                      <a:cubicBezTo>
                        <a:pt x="24" y="108"/>
                        <a:pt x="12" y="49"/>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691;p41">
                <a:extLst>
                  <a:ext uri="{FF2B5EF4-FFF2-40B4-BE49-F238E27FC236}">
                    <a16:creationId xmlns:a16="http://schemas.microsoft.com/office/drawing/2014/main" id="{77853A99-D42A-41B8-8622-3466E9D884B0}"/>
                  </a:ext>
                </a:extLst>
              </p:cNvPr>
              <p:cNvSpPr/>
              <p:nvPr/>
            </p:nvSpPr>
            <p:spPr>
              <a:xfrm>
                <a:off x="3969750" y="4358419"/>
                <a:ext cx="4745694" cy="5906"/>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692;p41">
              <a:extLst>
                <a:ext uri="{FF2B5EF4-FFF2-40B4-BE49-F238E27FC236}">
                  <a16:creationId xmlns:a16="http://schemas.microsoft.com/office/drawing/2014/main" id="{57FB6BCC-60C2-441B-A811-EE4D8AF901D9}"/>
                </a:ext>
              </a:extLst>
            </p:cNvPr>
            <p:cNvSpPr/>
            <p:nvPr/>
          </p:nvSpPr>
          <p:spPr>
            <a:xfrm>
              <a:off x="602450" y="3525459"/>
              <a:ext cx="2869200" cy="7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693;p41">
            <a:extLst>
              <a:ext uri="{FF2B5EF4-FFF2-40B4-BE49-F238E27FC236}">
                <a16:creationId xmlns:a16="http://schemas.microsoft.com/office/drawing/2014/main" id="{6BAF3F81-F552-4156-A20F-B777ECAEAFBC}"/>
              </a:ext>
            </a:extLst>
          </p:cNvPr>
          <p:cNvSpPr txBox="1">
            <a:spLocks/>
          </p:cNvSpPr>
          <p:nvPr/>
        </p:nvSpPr>
        <p:spPr>
          <a:xfrm>
            <a:off x="3804968" y="1059668"/>
            <a:ext cx="5159520" cy="3155377"/>
          </a:xfrm>
          <a:prstGeom prst="rect">
            <a:avLst/>
          </a:prstGeom>
        </p:spPr>
        <p:txBody>
          <a:bodyPr spcFirstLastPara="1" wrap="square" lIns="91425" tIns="91425" rIns="91425" bIns="91425" anchor="b"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spcBef>
                <a:spcPts val="0"/>
              </a:spcBef>
            </a:pPr>
            <a:r>
              <a:rPr lang="en-US" sz="3000"/>
              <a:t>Nhóm xin gởi lời cảm ơn đến thầy  đã hướng dẫn và cung cấp tài liệu tận tình để nhóm hoàn thành đồ án này</a:t>
            </a:r>
            <a:endParaRPr lang="vi-VN" sz="3000"/>
          </a:p>
        </p:txBody>
      </p:sp>
    </p:spTree>
    <p:extLst>
      <p:ext uri="{BB962C8B-B14F-4D97-AF65-F5344CB8AC3E}">
        <p14:creationId xmlns:p14="http://schemas.microsoft.com/office/powerpoint/2010/main" val="2313201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AB9264-2F91-4DB0-80A5-5E3C077857A6}"/>
              </a:ext>
            </a:extLst>
          </p:cNvPr>
          <p:cNvSpPr txBox="1"/>
          <p:nvPr/>
        </p:nvSpPr>
        <p:spPr>
          <a:xfrm>
            <a:off x="899592" y="915566"/>
            <a:ext cx="7776864" cy="861774"/>
          </a:xfrm>
          <a:prstGeom prst="rect">
            <a:avLst/>
          </a:prstGeom>
          <a:noFill/>
        </p:spPr>
        <p:txBody>
          <a:bodyPr wrap="square" rtlCol="0">
            <a:spAutoFit/>
          </a:bodyPr>
          <a:lstStyle/>
          <a:p>
            <a:r>
              <a:rPr lang="en-US" sz="5000">
                <a:latin typeface="Barrio" panose="00000500000000000000" pitchFamily="2" charset="0"/>
              </a:rPr>
              <a:t>Thank you for watching</a:t>
            </a:r>
          </a:p>
        </p:txBody>
      </p:sp>
    </p:spTree>
    <p:extLst>
      <p:ext uri="{BB962C8B-B14F-4D97-AF65-F5344CB8AC3E}">
        <p14:creationId xmlns:p14="http://schemas.microsoft.com/office/powerpoint/2010/main" val="1337280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051720" y="267494"/>
            <a:ext cx="709228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a:solidFill>
                  <a:schemeClr val="bg1"/>
                </a:solidFill>
                <a:cs typeface="Arial" pitchFamily="34" charset="0"/>
              </a:rPr>
              <a:t>Nội dung chính</a:t>
            </a:r>
            <a:endParaRPr lang="en-US" sz="3600" dirty="0">
              <a:solidFill>
                <a:schemeClr val="bg1"/>
              </a:solidFill>
              <a:cs typeface="Arial" pitchFamily="34" charset="0"/>
            </a:endParaRPr>
          </a:p>
        </p:txBody>
      </p:sp>
      <p:sp>
        <p:nvSpPr>
          <p:cNvPr id="5" name="Oval 4"/>
          <p:cNvSpPr/>
          <p:nvPr/>
        </p:nvSpPr>
        <p:spPr>
          <a:xfrm>
            <a:off x="1575998" y="1141370"/>
            <a:ext cx="793940" cy="793940"/>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1575998" y="2073597"/>
            <a:ext cx="793940" cy="793940"/>
          </a:xfrm>
          <a:prstGeom prst="ellipse">
            <a:avLst/>
          </a:prstGeom>
          <a:solidFill>
            <a:schemeClr val="bg1"/>
          </a:solidFill>
          <a:ln w="412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1575998" y="3005824"/>
            <a:ext cx="793940" cy="793940"/>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1575998" y="3938050"/>
            <a:ext cx="793940" cy="793940"/>
          </a:xfrm>
          <a:prstGeom prst="ellipse">
            <a:avLst/>
          </a:prstGeom>
          <a:solidFill>
            <a:schemeClr val="bg1"/>
          </a:solidFill>
          <a:ln w="412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p:nvGrpSpPr>
        <p:grpSpPr>
          <a:xfrm>
            <a:off x="2555776" y="1326827"/>
            <a:ext cx="5911514" cy="400110"/>
            <a:chOff x="3017859" y="4495317"/>
            <a:chExt cx="1896108" cy="400110"/>
          </a:xfrm>
        </p:grpSpPr>
        <p:sp>
          <p:nvSpPr>
            <p:cNvPr id="10" name="TextBox 9"/>
            <p:cNvSpPr txBox="1"/>
            <p:nvPr/>
          </p:nvSpPr>
          <p:spPr>
            <a:xfrm>
              <a:off x="3017859" y="4588888"/>
              <a:ext cx="1866815" cy="276999"/>
            </a:xfrm>
            <a:prstGeom prst="rect">
              <a:avLst/>
            </a:prstGeom>
            <a:noFill/>
            <a:ln>
              <a:noFill/>
            </a:ln>
          </p:spPr>
          <p:txBody>
            <a:bodyPr wrap="square" rtlCol="0">
              <a:spAutoFit/>
            </a:bodyPr>
            <a:lstStyle/>
            <a:p>
              <a:endParaRPr lang="en-US" altLang="ko-KR" sz="1200" dirty="0">
                <a:solidFill>
                  <a:schemeClr val="bg1"/>
                </a:solidFill>
                <a:cs typeface="Arial" pitchFamily="34" charset="0"/>
              </a:endParaRPr>
            </a:p>
          </p:txBody>
        </p:sp>
        <p:sp>
          <p:nvSpPr>
            <p:cNvPr id="11" name="TextBox 10"/>
            <p:cNvSpPr txBox="1"/>
            <p:nvPr/>
          </p:nvSpPr>
          <p:spPr>
            <a:xfrm>
              <a:off x="3034084" y="4495317"/>
              <a:ext cx="1879883" cy="400110"/>
            </a:xfrm>
            <a:prstGeom prst="rect">
              <a:avLst/>
            </a:prstGeom>
            <a:noFill/>
          </p:spPr>
          <p:txBody>
            <a:bodyPr wrap="square" rtlCol="0">
              <a:spAutoFit/>
            </a:bodyPr>
            <a:lstStyle/>
            <a:p>
              <a:r>
                <a:rPr lang="en-US" altLang="ko-KR" sz="2000" b="1">
                  <a:solidFill>
                    <a:schemeClr val="bg1"/>
                  </a:solidFill>
                  <a:cs typeface="Arial" pitchFamily="34" charset="0"/>
                </a:rPr>
                <a:t>Cơ Sở lý thuyết</a:t>
              </a:r>
              <a:endParaRPr lang="ko-KR" altLang="en-US" sz="2000" b="1" dirty="0">
                <a:solidFill>
                  <a:schemeClr val="bg1"/>
                </a:solidFill>
                <a:cs typeface="Arial" pitchFamily="34" charset="0"/>
              </a:endParaRPr>
            </a:p>
          </p:txBody>
        </p:sp>
      </p:grpSp>
      <p:grpSp>
        <p:nvGrpSpPr>
          <p:cNvPr id="12" name="Group 11"/>
          <p:cNvGrpSpPr/>
          <p:nvPr/>
        </p:nvGrpSpPr>
        <p:grpSpPr>
          <a:xfrm>
            <a:off x="2555776" y="2273854"/>
            <a:ext cx="5872723" cy="406987"/>
            <a:chOff x="3017859" y="4510117"/>
            <a:chExt cx="1883666" cy="406987"/>
          </a:xfrm>
        </p:grpSpPr>
        <p:sp>
          <p:nvSpPr>
            <p:cNvPr id="13" name="TextBox 12"/>
            <p:cNvSpPr txBox="1"/>
            <p:nvPr/>
          </p:nvSpPr>
          <p:spPr>
            <a:xfrm>
              <a:off x="3017859" y="4640105"/>
              <a:ext cx="1866815" cy="276999"/>
            </a:xfrm>
            <a:prstGeom prst="rect">
              <a:avLst/>
            </a:prstGeom>
            <a:noFill/>
            <a:ln>
              <a:noFill/>
            </a:ln>
          </p:spPr>
          <p:txBody>
            <a:bodyPr wrap="square" rtlCol="0">
              <a:spAutoFit/>
            </a:bodyPr>
            <a:lstStyle/>
            <a:p>
              <a:endParaRPr lang="en-US" altLang="ko-KR" sz="1200" dirty="0">
                <a:solidFill>
                  <a:schemeClr val="bg1"/>
                </a:solidFill>
                <a:cs typeface="Arial" pitchFamily="34" charset="0"/>
              </a:endParaRPr>
            </a:p>
          </p:txBody>
        </p:sp>
        <p:sp>
          <p:nvSpPr>
            <p:cNvPr id="14" name="TextBox 13"/>
            <p:cNvSpPr txBox="1"/>
            <p:nvPr/>
          </p:nvSpPr>
          <p:spPr>
            <a:xfrm>
              <a:off x="3025638" y="4510117"/>
              <a:ext cx="1875887" cy="400110"/>
            </a:xfrm>
            <a:prstGeom prst="rect">
              <a:avLst/>
            </a:prstGeom>
            <a:noFill/>
          </p:spPr>
          <p:txBody>
            <a:bodyPr wrap="square" rtlCol="0">
              <a:spAutoFit/>
            </a:bodyPr>
            <a:lstStyle/>
            <a:p>
              <a:r>
                <a:rPr lang="en-US" altLang="ko-KR" sz="2000" b="1">
                  <a:solidFill>
                    <a:schemeClr val="bg1"/>
                  </a:solidFill>
                  <a:cs typeface="Arial" pitchFamily="34" charset="0"/>
                </a:rPr>
                <a:t>Demo</a:t>
              </a:r>
              <a:endParaRPr lang="ko-KR" altLang="en-US" sz="2000" b="1" dirty="0">
                <a:solidFill>
                  <a:schemeClr val="bg1"/>
                </a:solidFill>
                <a:cs typeface="Arial" pitchFamily="34" charset="0"/>
              </a:endParaRPr>
            </a:p>
          </p:txBody>
        </p:sp>
      </p:grpSp>
      <p:grpSp>
        <p:nvGrpSpPr>
          <p:cNvPr id="15" name="Group 14"/>
          <p:cNvGrpSpPr/>
          <p:nvPr/>
        </p:nvGrpSpPr>
        <p:grpSpPr>
          <a:xfrm>
            <a:off x="2555775" y="3264294"/>
            <a:ext cx="5842905" cy="400110"/>
            <a:chOff x="3017859" y="4568330"/>
            <a:chExt cx="1874102" cy="400110"/>
          </a:xfrm>
        </p:grpSpPr>
        <p:sp>
          <p:nvSpPr>
            <p:cNvPr id="16" name="TextBox 15"/>
            <p:cNvSpPr txBox="1"/>
            <p:nvPr/>
          </p:nvSpPr>
          <p:spPr>
            <a:xfrm>
              <a:off x="3017859" y="4588888"/>
              <a:ext cx="1866815" cy="276999"/>
            </a:xfrm>
            <a:prstGeom prst="rect">
              <a:avLst/>
            </a:prstGeom>
            <a:noFill/>
            <a:ln>
              <a:noFill/>
            </a:ln>
          </p:spPr>
          <p:txBody>
            <a:bodyPr wrap="square" rtlCol="0">
              <a:spAutoFit/>
            </a:bodyPr>
            <a:lstStyle/>
            <a:p>
              <a:endParaRPr lang="en-US" altLang="ko-KR" sz="1200" dirty="0">
                <a:solidFill>
                  <a:schemeClr val="bg1"/>
                </a:solidFill>
                <a:cs typeface="Arial" pitchFamily="34" charset="0"/>
              </a:endParaRPr>
            </a:p>
          </p:txBody>
        </p:sp>
        <p:sp>
          <p:nvSpPr>
            <p:cNvPr id="17" name="TextBox 16"/>
            <p:cNvSpPr txBox="1"/>
            <p:nvPr/>
          </p:nvSpPr>
          <p:spPr>
            <a:xfrm>
              <a:off x="3020071" y="4568330"/>
              <a:ext cx="1871890" cy="400110"/>
            </a:xfrm>
            <a:prstGeom prst="rect">
              <a:avLst/>
            </a:prstGeom>
            <a:noFill/>
          </p:spPr>
          <p:txBody>
            <a:bodyPr wrap="square" rtlCol="0">
              <a:spAutoFit/>
            </a:bodyPr>
            <a:lstStyle/>
            <a:p>
              <a:r>
                <a:rPr lang="en-US" altLang="ko-KR" sz="2000" b="1">
                  <a:solidFill>
                    <a:schemeClr val="bg1"/>
                  </a:solidFill>
                  <a:cs typeface="Arial" pitchFamily="34" charset="0"/>
                </a:rPr>
                <a:t>Kết Luận</a:t>
              </a:r>
              <a:endParaRPr lang="ko-KR" altLang="en-US" sz="2000" b="1" dirty="0">
                <a:solidFill>
                  <a:schemeClr val="bg1"/>
                </a:solidFill>
                <a:cs typeface="Arial" pitchFamily="34" charset="0"/>
              </a:endParaRPr>
            </a:p>
          </p:txBody>
        </p:sp>
      </p:grpSp>
      <p:grpSp>
        <p:nvGrpSpPr>
          <p:cNvPr id="18" name="Group 17"/>
          <p:cNvGrpSpPr/>
          <p:nvPr/>
        </p:nvGrpSpPr>
        <p:grpSpPr>
          <a:xfrm>
            <a:off x="2549399" y="4202809"/>
            <a:ext cx="5832647" cy="400110"/>
            <a:chOff x="3015814" y="4574619"/>
            <a:chExt cx="1870812" cy="400110"/>
          </a:xfrm>
        </p:grpSpPr>
        <p:sp>
          <p:nvSpPr>
            <p:cNvPr id="19" name="TextBox 18"/>
            <p:cNvSpPr txBox="1"/>
            <p:nvPr/>
          </p:nvSpPr>
          <p:spPr>
            <a:xfrm>
              <a:off x="3017859" y="4588888"/>
              <a:ext cx="1866815" cy="276999"/>
            </a:xfrm>
            <a:prstGeom prst="rect">
              <a:avLst/>
            </a:prstGeom>
            <a:noFill/>
            <a:ln>
              <a:noFill/>
            </a:ln>
          </p:spPr>
          <p:txBody>
            <a:bodyPr wrap="square" rtlCol="0">
              <a:spAutoFit/>
            </a:bodyPr>
            <a:lstStyle/>
            <a:p>
              <a:endParaRPr lang="en-US" altLang="ko-KR" sz="1200" dirty="0">
                <a:solidFill>
                  <a:schemeClr val="bg1"/>
                </a:solidFill>
                <a:cs typeface="Arial" pitchFamily="34" charset="0"/>
              </a:endParaRPr>
            </a:p>
          </p:txBody>
        </p:sp>
        <p:sp>
          <p:nvSpPr>
            <p:cNvPr id="20" name="TextBox 19"/>
            <p:cNvSpPr txBox="1"/>
            <p:nvPr/>
          </p:nvSpPr>
          <p:spPr>
            <a:xfrm>
              <a:off x="3015814" y="4574619"/>
              <a:ext cx="1870812" cy="400110"/>
            </a:xfrm>
            <a:prstGeom prst="rect">
              <a:avLst/>
            </a:prstGeom>
            <a:noFill/>
          </p:spPr>
          <p:txBody>
            <a:bodyPr wrap="square" rtlCol="0">
              <a:spAutoFit/>
            </a:bodyPr>
            <a:lstStyle/>
            <a:p>
              <a:r>
                <a:rPr lang="en-US" altLang="ko-KR" sz="2000" b="1">
                  <a:solidFill>
                    <a:schemeClr val="bg1"/>
                  </a:solidFill>
                  <a:cs typeface="Arial" pitchFamily="34" charset="0"/>
                </a:rPr>
                <a:t>Lời cảm ơn</a:t>
              </a:r>
              <a:endParaRPr lang="ko-KR" altLang="en-US" sz="2000" b="1" dirty="0">
                <a:solidFill>
                  <a:schemeClr val="bg1"/>
                </a:solidFill>
                <a:cs typeface="Arial" pitchFamily="34" charset="0"/>
              </a:endParaRPr>
            </a:p>
          </p:txBody>
        </p:sp>
      </p:grpSp>
      <p:sp>
        <p:nvSpPr>
          <p:cNvPr id="21" name="Oval 21"/>
          <p:cNvSpPr>
            <a:spLocks noChangeAspect="1"/>
          </p:cNvSpPr>
          <p:nvPr/>
        </p:nvSpPr>
        <p:spPr>
          <a:xfrm>
            <a:off x="1799001" y="3227374"/>
            <a:ext cx="347934" cy="35084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2" name="Rectangle 9"/>
          <p:cNvSpPr/>
          <p:nvPr/>
        </p:nvSpPr>
        <p:spPr>
          <a:xfrm>
            <a:off x="1823962" y="4190046"/>
            <a:ext cx="298013" cy="27896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3" name="Rounded Rectangle 27"/>
          <p:cNvSpPr/>
          <p:nvPr/>
        </p:nvSpPr>
        <p:spPr>
          <a:xfrm>
            <a:off x="1807179" y="2343219"/>
            <a:ext cx="331579" cy="25469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4" name="Rounded Rectangle 7"/>
          <p:cNvSpPr/>
          <p:nvPr/>
        </p:nvSpPr>
        <p:spPr>
          <a:xfrm>
            <a:off x="1812422" y="1376277"/>
            <a:ext cx="355596" cy="306874"/>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9B6CC"/>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solidFill>
                  <a:schemeClr val="bg1"/>
                </a:solidFill>
              </a:rPr>
              <a:t>Cơ sở lý thuyết</a:t>
            </a:r>
            <a:endParaRPr lang="ko-KR" altLang="en-US" dirty="0">
              <a:solidFill>
                <a:schemeClr val="bg1"/>
              </a:solidFill>
            </a:endParaRPr>
          </a:p>
        </p:txBody>
      </p:sp>
      <p:sp>
        <p:nvSpPr>
          <p:cNvPr id="10" name="Freeform 9"/>
          <p:cNvSpPr/>
          <p:nvPr/>
        </p:nvSpPr>
        <p:spPr>
          <a:xfrm>
            <a:off x="1982046" y="2242753"/>
            <a:ext cx="811140" cy="654652"/>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57A7BD"/>
              </a:solidFill>
            </a:endParaRPr>
          </a:p>
        </p:txBody>
      </p:sp>
      <p:grpSp>
        <p:nvGrpSpPr>
          <p:cNvPr id="88" name="Google Shape;434;p38">
            <a:extLst>
              <a:ext uri="{FF2B5EF4-FFF2-40B4-BE49-F238E27FC236}">
                <a16:creationId xmlns:a16="http://schemas.microsoft.com/office/drawing/2014/main" id="{D12DBC27-9183-4AF2-9986-460D46698CE7}"/>
              </a:ext>
            </a:extLst>
          </p:cNvPr>
          <p:cNvGrpSpPr/>
          <p:nvPr/>
        </p:nvGrpSpPr>
        <p:grpSpPr>
          <a:xfrm>
            <a:off x="6008614" y="0"/>
            <a:ext cx="3135386" cy="3496175"/>
            <a:chOff x="5790875" y="720353"/>
            <a:chExt cx="3135386" cy="3496175"/>
          </a:xfrm>
        </p:grpSpPr>
        <p:sp>
          <p:nvSpPr>
            <p:cNvPr id="89" name="Google Shape;435;p38">
              <a:extLst>
                <a:ext uri="{FF2B5EF4-FFF2-40B4-BE49-F238E27FC236}">
                  <a16:creationId xmlns:a16="http://schemas.microsoft.com/office/drawing/2014/main" id="{A259307A-355E-4E81-B303-6680199ACFE6}"/>
                </a:ext>
              </a:extLst>
            </p:cNvPr>
            <p:cNvSpPr/>
            <p:nvPr/>
          </p:nvSpPr>
          <p:spPr>
            <a:xfrm flipH="1">
              <a:off x="5934012" y="1467447"/>
              <a:ext cx="246398" cy="935353"/>
            </a:xfrm>
            <a:custGeom>
              <a:avLst/>
              <a:gdLst/>
              <a:ahLst/>
              <a:cxnLst/>
              <a:rect l="l" t="t" r="r" b="b"/>
              <a:pathLst>
                <a:path w="6430" h="24409" extrusionOk="0">
                  <a:moveTo>
                    <a:pt x="2644" y="0"/>
                  </a:moveTo>
                  <a:lnTo>
                    <a:pt x="0" y="24408"/>
                  </a:lnTo>
                  <a:cubicBezTo>
                    <a:pt x="0" y="24408"/>
                    <a:pt x="4965" y="23408"/>
                    <a:pt x="5096" y="20693"/>
                  </a:cubicBezTo>
                  <a:cubicBezTo>
                    <a:pt x="5108" y="20455"/>
                    <a:pt x="6108" y="8335"/>
                    <a:pt x="6346" y="5322"/>
                  </a:cubicBezTo>
                  <a:cubicBezTo>
                    <a:pt x="6430" y="4691"/>
                    <a:pt x="6382" y="4037"/>
                    <a:pt x="6204" y="3429"/>
                  </a:cubicBezTo>
                  <a:cubicBezTo>
                    <a:pt x="5823" y="2167"/>
                    <a:pt x="4882" y="381"/>
                    <a:pt x="2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36;p38">
              <a:extLst>
                <a:ext uri="{FF2B5EF4-FFF2-40B4-BE49-F238E27FC236}">
                  <a16:creationId xmlns:a16="http://schemas.microsoft.com/office/drawing/2014/main" id="{7DDB7329-4335-4951-A914-BD198D1FD880}"/>
                </a:ext>
              </a:extLst>
            </p:cNvPr>
            <p:cNvSpPr/>
            <p:nvPr/>
          </p:nvSpPr>
          <p:spPr>
            <a:xfrm flipH="1">
              <a:off x="7681117" y="971479"/>
              <a:ext cx="1014714" cy="735514"/>
            </a:xfrm>
            <a:custGeom>
              <a:avLst/>
              <a:gdLst/>
              <a:ahLst/>
              <a:cxnLst/>
              <a:rect l="l" t="t" r="r" b="b"/>
              <a:pathLst>
                <a:path w="26480" h="19194" extrusionOk="0">
                  <a:moveTo>
                    <a:pt x="24968" y="0"/>
                  </a:moveTo>
                  <a:cubicBezTo>
                    <a:pt x="16336" y="631"/>
                    <a:pt x="6918" y="1774"/>
                    <a:pt x="0" y="4429"/>
                  </a:cubicBezTo>
                  <a:lnTo>
                    <a:pt x="2191" y="19193"/>
                  </a:lnTo>
                  <a:cubicBezTo>
                    <a:pt x="2191" y="19193"/>
                    <a:pt x="14701" y="14712"/>
                    <a:pt x="25375" y="14712"/>
                  </a:cubicBezTo>
                  <a:cubicBezTo>
                    <a:pt x="25745" y="14712"/>
                    <a:pt x="26114" y="14717"/>
                    <a:pt x="26480" y="14728"/>
                  </a:cubicBezTo>
                  <a:lnTo>
                    <a:pt x="249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37;p38">
              <a:extLst>
                <a:ext uri="{FF2B5EF4-FFF2-40B4-BE49-F238E27FC236}">
                  <a16:creationId xmlns:a16="http://schemas.microsoft.com/office/drawing/2014/main" id="{4718ECFE-3FC2-4301-93FF-9196F745DCA5}"/>
                </a:ext>
              </a:extLst>
            </p:cNvPr>
            <p:cNvSpPr/>
            <p:nvPr/>
          </p:nvSpPr>
          <p:spPr>
            <a:xfrm flipH="1">
              <a:off x="7763232" y="1172671"/>
              <a:ext cx="850474" cy="449915"/>
            </a:xfrm>
            <a:custGeom>
              <a:avLst/>
              <a:gdLst/>
              <a:ahLst/>
              <a:cxnLst/>
              <a:rect l="l" t="t" r="r" b="b"/>
              <a:pathLst>
                <a:path w="22194" h="11741" extrusionOk="0">
                  <a:moveTo>
                    <a:pt x="22194" y="7538"/>
                  </a:moveTo>
                  <a:cubicBezTo>
                    <a:pt x="22184" y="7538"/>
                    <a:pt x="22168" y="7538"/>
                    <a:pt x="22156" y="7543"/>
                  </a:cubicBezTo>
                  <a:lnTo>
                    <a:pt x="22156" y="7543"/>
                  </a:lnTo>
                  <a:lnTo>
                    <a:pt x="22194" y="7538"/>
                  </a:lnTo>
                  <a:close/>
                  <a:moveTo>
                    <a:pt x="22156" y="7543"/>
                  </a:moveTo>
                  <a:lnTo>
                    <a:pt x="22110" y="7550"/>
                  </a:lnTo>
                  <a:lnTo>
                    <a:pt x="22048" y="7559"/>
                  </a:lnTo>
                  <a:lnTo>
                    <a:pt x="22048" y="7559"/>
                  </a:lnTo>
                  <a:lnTo>
                    <a:pt x="22146" y="7550"/>
                  </a:lnTo>
                  <a:cubicBezTo>
                    <a:pt x="22149" y="7547"/>
                    <a:pt x="22152" y="7545"/>
                    <a:pt x="22156" y="7543"/>
                  </a:cubicBezTo>
                  <a:close/>
                  <a:moveTo>
                    <a:pt x="12" y="1"/>
                  </a:moveTo>
                  <a:cubicBezTo>
                    <a:pt x="0" y="13"/>
                    <a:pt x="0" y="37"/>
                    <a:pt x="12" y="49"/>
                  </a:cubicBezTo>
                  <a:cubicBezTo>
                    <a:pt x="12" y="96"/>
                    <a:pt x="36" y="156"/>
                    <a:pt x="36" y="215"/>
                  </a:cubicBezTo>
                  <a:cubicBezTo>
                    <a:pt x="60" y="370"/>
                    <a:pt x="96" y="596"/>
                    <a:pt x="143" y="870"/>
                  </a:cubicBezTo>
                  <a:cubicBezTo>
                    <a:pt x="250" y="1430"/>
                    <a:pt x="393" y="2263"/>
                    <a:pt x="560" y="3287"/>
                  </a:cubicBezTo>
                  <a:cubicBezTo>
                    <a:pt x="917" y="5371"/>
                    <a:pt x="1370" y="8288"/>
                    <a:pt x="1834" y="11669"/>
                  </a:cubicBezTo>
                  <a:lnTo>
                    <a:pt x="1834" y="11740"/>
                  </a:lnTo>
                  <a:lnTo>
                    <a:pt x="1893" y="11729"/>
                  </a:lnTo>
                  <a:cubicBezTo>
                    <a:pt x="3227" y="11300"/>
                    <a:pt x="4691" y="10907"/>
                    <a:pt x="6203" y="10514"/>
                  </a:cubicBezTo>
                  <a:cubicBezTo>
                    <a:pt x="10561" y="9371"/>
                    <a:pt x="14574" y="8633"/>
                    <a:pt x="17479" y="8181"/>
                  </a:cubicBezTo>
                  <a:cubicBezTo>
                    <a:pt x="18205" y="8061"/>
                    <a:pt x="18872" y="7978"/>
                    <a:pt x="19443" y="7895"/>
                  </a:cubicBezTo>
                  <a:cubicBezTo>
                    <a:pt x="20027" y="7811"/>
                    <a:pt x="20527" y="7752"/>
                    <a:pt x="20943" y="7704"/>
                  </a:cubicBezTo>
                  <a:lnTo>
                    <a:pt x="21872" y="7585"/>
                  </a:lnTo>
                  <a:lnTo>
                    <a:pt x="22048" y="7559"/>
                  </a:lnTo>
                  <a:lnTo>
                    <a:pt x="22048" y="7559"/>
                  </a:lnTo>
                  <a:lnTo>
                    <a:pt x="21896" y="7573"/>
                  </a:lnTo>
                  <a:lnTo>
                    <a:pt x="20943" y="7669"/>
                  </a:lnTo>
                  <a:cubicBezTo>
                    <a:pt x="20539" y="7704"/>
                    <a:pt x="20027" y="7764"/>
                    <a:pt x="19455" y="7835"/>
                  </a:cubicBezTo>
                  <a:cubicBezTo>
                    <a:pt x="18884" y="7919"/>
                    <a:pt x="18217" y="7990"/>
                    <a:pt x="17479" y="8109"/>
                  </a:cubicBezTo>
                  <a:cubicBezTo>
                    <a:pt x="13681" y="8669"/>
                    <a:pt x="9918" y="9431"/>
                    <a:pt x="6192" y="10395"/>
                  </a:cubicBezTo>
                  <a:cubicBezTo>
                    <a:pt x="4691" y="10782"/>
                    <a:pt x="3260" y="11180"/>
                    <a:pt x="1944" y="11590"/>
                  </a:cubicBezTo>
                  <a:lnTo>
                    <a:pt x="1944" y="11590"/>
                  </a:lnTo>
                  <a:cubicBezTo>
                    <a:pt x="1471" y="8225"/>
                    <a:pt x="1010" y="5333"/>
                    <a:pt x="643" y="3275"/>
                  </a:cubicBezTo>
                  <a:cubicBezTo>
                    <a:pt x="465" y="2239"/>
                    <a:pt x="310" y="1418"/>
                    <a:pt x="191" y="858"/>
                  </a:cubicBezTo>
                  <a:cubicBezTo>
                    <a:pt x="131" y="584"/>
                    <a:pt x="96" y="370"/>
                    <a:pt x="60" y="215"/>
                  </a:cubicBezTo>
                  <a:cubicBezTo>
                    <a:pt x="48" y="144"/>
                    <a:pt x="24" y="96"/>
                    <a:pt x="24" y="49"/>
                  </a:cubicBezTo>
                  <a:cubicBezTo>
                    <a:pt x="24" y="37"/>
                    <a:pt x="12" y="13"/>
                    <a:pt x="1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38;p38">
              <a:extLst>
                <a:ext uri="{FF2B5EF4-FFF2-40B4-BE49-F238E27FC236}">
                  <a16:creationId xmlns:a16="http://schemas.microsoft.com/office/drawing/2014/main" id="{0C46EC50-0D05-4C90-9A3C-4768B8FF9C69}"/>
                </a:ext>
              </a:extLst>
            </p:cNvPr>
            <p:cNvSpPr/>
            <p:nvPr/>
          </p:nvSpPr>
          <p:spPr>
            <a:xfrm flipH="1">
              <a:off x="7751351" y="1227856"/>
              <a:ext cx="827214" cy="228732"/>
            </a:xfrm>
            <a:custGeom>
              <a:avLst/>
              <a:gdLst/>
              <a:ahLst/>
              <a:cxnLst/>
              <a:rect l="l" t="t" r="r" b="b"/>
              <a:pathLst>
                <a:path w="21587" h="5969" extrusionOk="0">
                  <a:moveTo>
                    <a:pt x="18502" y="0"/>
                  </a:moveTo>
                  <a:cubicBezTo>
                    <a:pt x="18419" y="0"/>
                    <a:pt x="18336" y="5"/>
                    <a:pt x="18252" y="14"/>
                  </a:cubicBezTo>
                  <a:cubicBezTo>
                    <a:pt x="17883" y="49"/>
                    <a:pt x="17526" y="192"/>
                    <a:pt x="17228" y="406"/>
                  </a:cubicBezTo>
                  <a:cubicBezTo>
                    <a:pt x="16907" y="645"/>
                    <a:pt x="16633" y="942"/>
                    <a:pt x="16419" y="1276"/>
                  </a:cubicBezTo>
                  <a:cubicBezTo>
                    <a:pt x="15954" y="1954"/>
                    <a:pt x="15645" y="2788"/>
                    <a:pt x="15300" y="3633"/>
                  </a:cubicBezTo>
                  <a:cubicBezTo>
                    <a:pt x="15133" y="4062"/>
                    <a:pt x="14859" y="4443"/>
                    <a:pt x="14514" y="4752"/>
                  </a:cubicBezTo>
                  <a:cubicBezTo>
                    <a:pt x="14335" y="4895"/>
                    <a:pt x="14121" y="5002"/>
                    <a:pt x="13895" y="5050"/>
                  </a:cubicBezTo>
                  <a:cubicBezTo>
                    <a:pt x="13825" y="5060"/>
                    <a:pt x="13756" y="5066"/>
                    <a:pt x="13687" y="5066"/>
                  </a:cubicBezTo>
                  <a:cubicBezTo>
                    <a:pt x="13519" y="5066"/>
                    <a:pt x="13353" y="5034"/>
                    <a:pt x="13192" y="4967"/>
                  </a:cubicBezTo>
                  <a:cubicBezTo>
                    <a:pt x="12740" y="4740"/>
                    <a:pt x="12347" y="4419"/>
                    <a:pt x="12025" y="4038"/>
                  </a:cubicBezTo>
                  <a:cubicBezTo>
                    <a:pt x="11680" y="3669"/>
                    <a:pt x="11299" y="3264"/>
                    <a:pt x="10775" y="3085"/>
                  </a:cubicBezTo>
                  <a:cubicBezTo>
                    <a:pt x="10569" y="3020"/>
                    <a:pt x="10358" y="2987"/>
                    <a:pt x="10147" y="2987"/>
                  </a:cubicBezTo>
                  <a:cubicBezTo>
                    <a:pt x="9822" y="2987"/>
                    <a:pt x="9500" y="3065"/>
                    <a:pt x="9204" y="3216"/>
                  </a:cubicBezTo>
                  <a:cubicBezTo>
                    <a:pt x="8966" y="3323"/>
                    <a:pt x="8751" y="3490"/>
                    <a:pt x="8585" y="3693"/>
                  </a:cubicBezTo>
                  <a:cubicBezTo>
                    <a:pt x="8418" y="3895"/>
                    <a:pt x="8287" y="4109"/>
                    <a:pt x="8180" y="4347"/>
                  </a:cubicBezTo>
                  <a:cubicBezTo>
                    <a:pt x="7953" y="4788"/>
                    <a:pt x="7787" y="5264"/>
                    <a:pt x="7442" y="5574"/>
                  </a:cubicBezTo>
                  <a:cubicBezTo>
                    <a:pt x="7275" y="5729"/>
                    <a:pt x="7061" y="5824"/>
                    <a:pt x="6846" y="5848"/>
                  </a:cubicBezTo>
                  <a:cubicBezTo>
                    <a:pt x="6808" y="5852"/>
                    <a:pt x="6770" y="5854"/>
                    <a:pt x="6732" y="5854"/>
                  </a:cubicBezTo>
                  <a:cubicBezTo>
                    <a:pt x="6545" y="5854"/>
                    <a:pt x="6362" y="5806"/>
                    <a:pt x="6203" y="5717"/>
                  </a:cubicBezTo>
                  <a:cubicBezTo>
                    <a:pt x="5810" y="5502"/>
                    <a:pt x="5489" y="5193"/>
                    <a:pt x="5275" y="4812"/>
                  </a:cubicBezTo>
                  <a:cubicBezTo>
                    <a:pt x="5072" y="4443"/>
                    <a:pt x="4905" y="4062"/>
                    <a:pt x="4763" y="3669"/>
                  </a:cubicBezTo>
                  <a:cubicBezTo>
                    <a:pt x="4620" y="3300"/>
                    <a:pt x="4453" y="2942"/>
                    <a:pt x="4239" y="2597"/>
                  </a:cubicBezTo>
                  <a:cubicBezTo>
                    <a:pt x="4036" y="2288"/>
                    <a:pt x="3762" y="2038"/>
                    <a:pt x="3429" y="1859"/>
                  </a:cubicBezTo>
                  <a:cubicBezTo>
                    <a:pt x="3131" y="1704"/>
                    <a:pt x="2805" y="1626"/>
                    <a:pt x="2478" y="1626"/>
                  </a:cubicBezTo>
                  <a:cubicBezTo>
                    <a:pt x="2177" y="1626"/>
                    <a:pt x="1875" y="1692"/>
                    <a:pt x="1596" y="1823"/>
                  </a:cubicBezTo>
                  <a:cubicBezTo>
                    <a:pt x="1155" y="2014"/>
                    <a:pt x="762" y="2300"/>
                    <a:pt x="453" y="2669"/>
                  </a:cubicBezTo>
                  <a:cubicBezTo>
                    <a:pt x="262" y="2895"/>
                    <a:pt x="131" y="3169"/>
                    <a:pt x="48" y="3454"/>
                  </a:cubicBezTo>
                  <a:cubicBezTo>
                    <a:pt x="24" y="3562"/>
                    <a:pt x="0" y="3657"/>
                    <a:pt x="0" y="3764"/>
                  </a:cubicBezTo>
                  <a:cubicBezTo>
                    <a:pt x="12" y="3764"/>
                    <a:pt x="12" y="3657"/>
                    <a:pt x="72" y="3466"/>
                  </a:cubicBezTo>
                  <a:cubicBezTo>
                    <a:pt x="167" y="3181"/>
                    <a:pt x="310" y="2919"/>
                    <a:pt x="500" y="2692"/>
                  </a:cubicBezTo>
                  <a:cubicBezTo>
                    <a:pt x="798" y="2335"/>
                    <a:pt x="1191" y="2061"/>
                    <a:pt x="1619" y="1883"/>
                  </a:cubicBezTo>
                  <a:cubicBezTo>
                    <a:pt x="1886" y="1760"/>
                    <a:pt x="2172" y="1700"/>
                    <a:pt x="2456" y="1700"/>
                  </a:cubicBezTo>
                  <a:cubicBezTo>
                    <a:pt x="2780" y="1700"/>
                    <a:pt x="3102" y="1778"/>
                    <a:pt x="3393" y="1930"/>
                  </a:cubicBezTo>
                  <a:cubicBezTo>
                    <a:pt x="3703" y="2109"/>
                    <a:pt x="3965" y="2347"/>
                    <a:pt x="4155" y="2657"/>
                  </a:cubicBezTo>
                  <a:cubicBezTo>
                    <a:pt x="4370" y="2990"/>
                    <a:pt x="4536" y="3335"/>
                    <a:pt x="4667" y="3704"/>
                  </a:cubicBezTo>
                  <a:cubicBezTo>
                    <a:pt x="4810" y="4109"/>
                    <a:pt x="4977" y="4490"/>
                    <a:pt x="5179" y="4871"/>
                  </a:cubicBezTo>
                  <a:cubicBezTo>
                    <a:pt x="5406" y="5264"/>
                    <a:pt x="5739" y="5598"/>
                    <a:pt x="6144" y="5812"/>
                  </a:cubicBezTo>
                  <a:cubicBezTo>
                    <a:pt x="6337" y="5919"/>
                    <a:pt x="6549" y="5968"/>
                    <a:pt x="6764" y="5968"/>
                  </a:cubicBezTo>
                  <a:cubicBezTo>
                    <a:pt x="6787" y="5968"/>
                    <a:pt x="6811" y="5968"/>
                    <a:pt x="6834" y="5967"/>
                  </a:cubicBezTo>
                  <a:cubicBezTo>
                    <a:pt x="7084" y="5943"/>
                    <a:pt x="7322" y="5836"/>
                    <a:pt x="7513" y="5669"/>
                  </a:cubicBezTo>
                  <a:cubicBezTo>
                    <a:pt x="7882" y="5324"/>
                    <a:pt x="8049" y="4836"/>
                    <a:pt x="8275" y="4395"/>
                  </a:cubicBezTo>
                  <a:cubicBezTo>
                    <a:pt x="8382" y="4169"/>
                    <a:pt x="8513" y="3966"/>
                    <a:pt x="8668" y="3776"/>
                  </a:cubicBezTo>
                  <a:cubicBezTo>
                    <a:pt x="8823" y="3585"/>
                    <a:pt x="9025" y="3431"/>
                    <a:pt x="9251" y="3323"/>
                  </a:cubicBezTo>
                  <a:cubicBezTo>
                    <a:pt x="9529" y="3177"/>
                    <a:pt x="9833" y="3103"/>
                    <a:pt x="10140" y="3103"/>
                  </a:cubicBezTo>
                  <a:cubicBezTo>
                    <a:pt x="10333" y="3103"/>
                    <a:pt x="10527" y="3133"/>
                    <a:pt x="10716" y="3192"/>
                  </a:cubicBezTo>
                  <a:cubicBezTo>
                    <a:pt x="11716" y="3538"/>
                    <a:pt x="12156" y="4669"/>
                    <a:pt x="13133" y="5062"/>
                  </a:cubicBezTo>
                  <a:cubicBezTo>
                    <a:pt x="13300" y="5129"/>
                    <a:pt x="13479" y="5166"/>
                    <a:pt x="13661" y="5166"/>
                  </a:cubicBezTo>
                  <a:cubicBezTo>
                    <a:pt x="13738" y="5166"/>
                    <a:pt x="13817" y="5159"/>
                    <a:pt x="13895" y="5145"/>
                  </a:cubicBezTo>
                  <a:cubicBezTo>
                    <a:pt x="14145" y="5097"/>
                    <a:pt x="14371" y="4990"/>
                    <a:pt x="14561" y="4824"/>
                  </a:cubicBezTo>
                  <a:cubicBezTo>
                    <a:pt x="14931" y="4514"/>
                    <a:pt x="15204" y="4109"/>
                    <a:pt x="15383" y="3657"/>
                  </a:cubicBezTo>
                  <a:cubicBezTo>
                    <a:pt x="15728" y="2811"/>
                    <a:pt x="16014" y="1990"/>
                    <a:pt x="16478" y="1323"/>
                  </a:cubicBezTo>
                  <a:cubicBezTo>
                    <a:pt x="16681" y="990"/>
                    <a:pt x="16955" y="704"/>
                    <a:pt x="17264" y="466"/>
                  </a:cubicBezTo>
                  <a:cubicBezTo>
                    <a:pt x="17550" y="252"/>
                    <a:pt x="17883" y="121"/>
                    <a:pt x="18240" y="85"/>
                  </a:cubicBezTo>
                  <a:cubicBezTo>
                    <a:pt x="18323" y="76"/>
                    <a:pt x="18405" y="71"/>
                    <a:pt x="18487" y="71"/>
                  </a:cubicBezTo>
                  <a:cubicBezTo>
                    <a:pt x="18725" y="71"/>
                    <a:pt x="18962" y="109"/>
                    <a:pt x="19193" y="180"/>
                  </a:cubicBezTo>
                  <a:cubicBezTo>
                    <a:pt x="19348" y="216"/>
                    <a:pt x="19479" y="275"/>
                    <a:pt x="19622" y="335"/>
                  </a:cubicBezTo>
                  <a:cubicBezTo>
                    <a:pt x="19753" y="395"/>
                    <a:pt x="19884" y="454"/>
                    <a:pt x="19991" y="525"/>
                  </a:cubicBezTo>
                  <a:cubicBezTo>
                    <a:pt x="20396" y="764"/>
                    <a:pt x="20753" y="1085"/>
                    <a:pt x="21038" y="1442"/>
                  </a:cubicBezTo>
                  <a:cubicBezTo>
                    <a:pt x="21229" y="1680"/>
                    <a:pt x="21372" y="1930"/>
                    <a:pt x="21479" y="2204"/>
                  </a:cubicBezTo>
                  <a:cubicBezTo>
                    <a:pt x="21550" y="2407"/>
                    <a:pt x="21586" y="2502"/>
                    <a:pt x="21586" y="2502"/>
                  </a:cubicBezTo>
                  <a:cubicBezTo>
                    <a:pt x="21586" y="2490"/>
                    <a:pt x="21586" y="2478"/>
                    <a:pt x="21586" y="2454"/>
                  </a:cubicBezTo>
                  <a:cubicBezTo>
                    <a:pt x="21574" y="2383"/>
                    <a:pt x="21550" y="2300"/>
                    <a:pt x="21527" y="2228"/>
                  </a:cubicBezTo>
                  <a:cubicBezTo>
                    <a:pt x="21419" y="1942"/>
                    <a:pt x="21277" y="1680"/>
                    <a:pt x="21098" y="1442"/>
                  </a:cubicBezTo>
                  <a:cubicBezTo>
                    <a:pt x="20717" y="954"/>
                    <a:pt x="20229" y="549"/>
                    <a:pt x="19669" y="275"/>
                  </a:cubicBezTo>
                  <a:cubicBezTo>
                    <a:pt x="19526" y="216"/>
                    <a:pt x="19383" y="156"/>
                    <a:pt x="19241" y="121"/>
                  </a:cubicBezTo>
                  <a:cubicBezTo>
                    <a:pt x="19000" y="40"/>
                    <a:pt x="18752" y="0"/>
                    <a:pt x="1850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39;p38">
              <a:extLst>
                <a:ext uri="{FF2B5EF4-FFF2-40B4-BE49-F238E27FC236}">
                  <a16:creationId xmlns:a16="http://schemas.microsoft.com/office/drawing/2014/main" id="{41571058-A150-46AC-813C-1E084AF95051}"/>
                </a:ext>
              </a:extLst>
            </p:cNvPr>
            <p:cNvSpPr/>
            <p:nvPr/>
          </p:nvSpPr>
          <p:spPr>
            <a:xfrm flipH="1">
              <a:off x="8628270" y="1248665"/>
              <a:ext cx="20118" cy="5671"/>
            </a:xfrm>
            <a:custGeom>
              <a:avLst/>
              <a:gdLst/>
              <a:ahLst/>
              <a:cxnLst/>
              <a:rect l="l" t="t" r="r" b="b"/>
              <a:pathLst>
                <a:path w="525" h="148" extrusionOk="0">
                  <a:moveTo>
                    <a:pt x="441" y="0"/>
                  </a:moveTo>
                  <a:cubicBezTo>
                    <a:pt x="393" y="0"/>
                    <a:pt x="328" y="6"/>
                    <a:pt x="250" y="18"/>
                  </a:cubicBezTo>
                  <a:cubicBezTo>
                    <a:pt x="108" y="54"/>
                    <a:pt x="0" y="113"/>
                    <a:pt x="0" y="125"/>
                  </a:cubicBezTo>
                  <a:cubicBezTo>
                    <a:pt x="7" y="138"/>
                    <a:pt x="46" y="148"/>
                    <a:pt x="103" y="148"/>
                  </a:cubicBezTo>
                  <a:cubicBezTo>
                    <a:pt x="150" y="148"/>
                    <a:pt x="210" y="141"/>
                    <a:pt x="274" y="125"/>
                  </a:cubicBezTo>
                  <a:cubicBezTo>
                    <a:pt x="417" y="102"/>
                    <a:pt x="524" y="54"/>
                    <a:pt x="524" y="18"/>
                  </a:cubicBezTo>
                  <a:cubicBezTo>
                    <a:pt x="518" y="6"/>
                    <a:pt x="489" y="0"/>
                    <a:pt x="44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40;p38">
              <a:extLst>
                <a:ext uri="{FF2B5EF4-FFF2-40B4-BE49-F238E27FC236}">
                  <a16:creationId xmlns:a16="http://schemas.microsoft.com/office/drawing/2014/main" id="{A0F36A48-B051-4B76-94D5-51BF1B32C297}"/>
                </a:ext>
              </a:extLst>
            </p:cNvPr>
            <p:cNvSpPr/>
            <p:nvPr/>
          </p:nvSpPr>
          <p:spPr>
            <a:xfrm flipH="1">
              <a:off x="8612749" y="1352020"/>
              <a:ext cx="16937" cy="8890"/>
            </a:xfrm>
            <a:custGeom>
              <a:avLst/>
              <a:gdLst/>
              <a:ahLst/>
              <a:cxnLst/>
              <a:rect l="l" t="t" r="r" b="b"/>
              <a:pathLst>
                <a:path w="442" h="232" extrusionOk="0">
                  <a:moveTo>
                    <a:pt x="387" y="1"/>
                  </a:moveTo>
                  <a:cubicBezTo>
                    <a:pt x="343" y="1"/>
                    <a:pt x="272" y="19"/>
                    <a:pt x="191" y="60"/>
                  </a:cubicBezTo>
                  <a:cubicBezTo>
                    <a:pt x="72" y="119"/>
                    <a:pt x="1" y="179"/>
                    <a:pt x="1" y="214"/>
                  </a:cubicBezTo>
                  <a:cubicBezTo>
                    <a:pt x="1" y="226"/>
                    <a:pt x="13" y="231"/>
                    <a:pt x="33" y="231"/>
                  </a:cubicBezTo>
                  <a:cubicBezTo>
                    <a:pt x="77" y="231"/>
                    <a:pt x="158" y="207"/>
                    <a:pt x="239" y="167"/>
                  </a:cubicBezTo>
                  <a:cubicBezTo>
                    <a:pt x="358" y="119"/>
                    <a:pt x="441" y="48"/>
                    <a:pt x="429" y="12"/>
                  </a:cubicBezTo>
                  <a:cubicBezTo>
                    <a:pt x="422" y="4"/>
                    <a:pt x="407" y="1"/>
                    <a:pt x="387"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41;p38">
              <a:extLst>
                <a:ext uri="{FF2B5EF4-FFF2-40B4-BE49-F238E27FC236}">
                  <a16:creationId xmlns:a16="http://schemas.microsoft.com/office/drawing/2014/main" id="{EE324986-3114-4B33-9364-E61FD918CB59}"/>
                </a:ext>
              </a:extLst>
            </p:cNvPr>
            <p:cNvSpPr/>
            <p:nvPr/>
          </p:nvSpPr>
          <p:spPr>
            <a:xfrm flipH="1">
              <a:off x="8594967" y="1465033"/>
              <a:ext cx="16478" cy="7396"/>
            </a:xfrm>
            <a:custGeom>
              <a:avLst/>
              <a:gdLst/>
              <a:ahLst/>
              <a:cxnLst/>
              <a:rect l="l" t="t" r="r" b="b"/>
              <a:pathLst>
                <a:path w="430" h="193" extrusionOk="0">
                  <a:moveTo>
                    <a:pt x="372" y="0"/>
                  </a:moveTo>
                  <a:cubicBezTo>
                    <a:pt x="327" y="0"/>
                    <a:pt x="261" y="12"/>
                    <a:pt x="191" y="40"/>
                  </a:cubicBezTo>
                  <a:cubicBezTo>
                    <a:pt x="72" y="75"/>
                    <a:pt x="1" y="147"/>
                    <a:pt x="1" y="171"/>
                  </a:cubicBezTo>
                  <a:cubicBezTo>
                    <a:pt x="1" y="185"/>
                    <a:pt x="20" y="192"/>
                    <a:pt x="50" y="192"/>
                  </a:cubicBezTo>
                  <a:cubicBezTo>
                    <a:pt x="93" y="192"/>
                    <a:pt x="158" y="179"/>
                    <a:pt x="227" y="159"/>
                  </a:cubicBezTo>
                  <a:cubicBezTo>
                    <a:pt x="346" y="111"/>
                    <a:pt x="429" y="51"/>
                    <a:pt x="429" y="16"/>
                  </a:cubicBezTo>
                  <a:cubicBezTo>
                    <a:pt x="425" y="6"/>
                    <a:pt x="403" y="0"/>
                    <a:pt x="37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42;p38">
              <a:extLst>
                <a:ext uri="{FF2B5EF4-FFF2-40B4-BE49-F238E27FC236}">
                  <a16:creationId xmlns:a16="http://schemas.microsoft.com/office/drawing/2014/main" id="{3E1DC947-D22C-4796-8A9E-3C249BE4A227}"/>
                </a:ext>
              </a:extLst>
            </p:cNvPr>
            <p:cNvSpPr/>
            <p:nvPr/>
          </p:nvSpPr>
          <p:spPr>
            <a:xfrm flipH="1">
              <a:off x="8573086" y="1576129"/>
              <a:ext cx="19198" cy="7166"/>
            </a:xfrm>
            <a:custGeom>
              <a:avLst/>
              <a:gdLst/>
              <a:ahLst/>
              <a:cxnLst/>
              <a:rect l="l" t="t" r="r" b="b"/>
              <a:pathLst>
                <a:path w="501" h="187" extrusionOk="0">
                  <a:moveTo>
                    <a:pt x="432" y="0"/>
                  </a:moveTo>
                  <a:cubicBezTo>
                    <a:pt x="379" y="0"/>
                    <a:pt x="303" y="13"/>
                    <a:pt x="227" y="34"/>
                  </a:cubicBezTo>
                  <a:cubicBezTo>
                    <a:pt x="96" y="81"/>
                    <a:pt x="1" y="141"/>
                    <a:pt x="13" y="165"/>
                  </a:cubicBezTo>
                  <a:cubicBezTo>
                    <a:pt x="13" y="180"/>
                    <a:pt x="32" y="186"/>
                    <a:pt x="64" y="186"/>
                  </a:cubicBezTo>
                  <a:cubicBezTo>
                    <a:pt x="109" y="186"/>
                    <a:pt x="180" y="174"/>
                    <a:pt x="263" y="153"/>
                  </a:cubicBezTo>
                  <a:cubicBezTo>
                    <a:pt x="406" y="105"/>
                    <a:pt x="501" y="46"/>
                    <a:pt x="501" y="22"/>
                  </a:cubicBezTo>
                  <a:cubicBezTo>
                    <a:pt x="496" y="7"/>
                    <a:pt x="470" y="0"/>
                    <a:pt x="43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43;p38">
              <a:extLst>
                <a:ext uri="{FF2B5EF4-FFF2-40B4-BE49-F238E27FC236}">
                  <a16:creationId xmlns:a16="http://schemas.microsoft.com/office/drawing/2014/main" id="{F9BD7B08-EA39-4E15-AC10-04DF181AD35B}"/>
                </a:ext>
              </a:extLst>
            </p:cNvPr>
            <p:cNvSpPr/>
            <p:nvPr/>
          </p:nvSpPr>
          <p:spPr>
            <a:xfrm flipH="1">
              <a:off x="7784196" y="1022103"/>
              <a:ext cx="165657" cy="152437"/>
            </a:xfrm>
            <a:custGeom>
              <a:avLst/>
              <a:gdLst/>
              <a:ahLst/>
              <a:cxnLst/>
              <a:rect l="l" t="t" r="r" b="b"/>
              <a:pathLst>
                <a:path w="4323" h="3978" extrusionOk="0">
                  <a:moveTo>
                    <a:pt x="3954" y="1"/>
                  </a:moveTo>
                  <a:cubicBezTo>
                    <a:pt x="2775" y="144"/>
                    <a:pt x="1799" y="275"/>
                    <a:pt x="1096" y="370"/>
                  </a:cubicBezTo>
                  <a:cubicBezTo>
                    <a:pt x="763" y="418"/>
                    <a:pt x="477" y="465"/>
                    <a:pt x="299" y="489"/>
                  </a:cubicBezTo>
                  <a:cubicBezTo>
                    <a:pt x="203" y="501"/>
                    <a:pt x="108" y="525"/>
                    <a:pt x="13" y="560"/>
                  </a:cubicBezTo>
                  <a:lnTo>
                    <a:pt x="3900" y="116"/>
                  </a:lnTo>
                  <a:lnTo>
                    <a:pt x="3900" y="116"/>
                  </a:lnTo>
                  <a:cubicBezTo>
                    <a:pt x="3993" y="1087"/>
                    <a:pt x="4086" y="2204"/>
                    <a:pt x="4191" y="3390"/>
                  </a:cubicBezTo>
                  <a:lnTo>
                    <a:pt x="4191" y="3390"/>
                  </a:lnTo>
                  <a:lnTo>
                    <a:pt x="446" y="3876"/>
                  </a:lnTo>
                  <a:lnTo>
                    <a:pt x="446" y="3876"/>
                  </a:lnTo>
                  <a:cubicBezTo>
                    <a:pt x="319" y="2888"/>
                    <a:pt x="214" y="2074"/>
                    <a:pt x="144" y="1489"/>
                  </a:cubicBezTo>
                  <a:cubicBezTo>
                    <a:pt x="96" y="1192"/>
                    <a:pt x="72" y="965"/>
                    <a:pt x="49" y="787"/>
                  </a:cubicBezTo>
                  <a:cubicBezTo>
                    <a:pt x="37" y="703"/>
                    <a:pt x="25" y="620"/>
                    <a:pt x="1" y="549"/>
                  </a:cubicBezTo>
                  <a:lnTo>
                    <a:pt x="1" y="549"/>
                  </a:lnTo>
                  <a:cubicBezTo>
                    <a:pt x="1" y="620"/>
                    <a:pt x="13" y="703"/>
                    <a:pt x="13" y="775"/>
                  </a:cubicBezTo>
                  <a:cubicBezTo>
                    <a:pt x="37" y="953"/>
                    <a:pt x="60" y="1180"/>
                    <a:pt x="84" y="1453"/>
                  </a:cubicBezTo>
                  <a:cubicBezTo>
                    <a:pt x="144" y="2061"/>
                    <a:pt x="239" y="2906"/>
                    <a:pt x="346" y="3930"/>
                  </a:cubicBezTo>
                  <a:lnTo>
                    <a:pt x="346" y="3978"/>
                  </a:lnTo>
                  <a:lnTo>
                    <a:pt x="406" y="3978"/>
                  </a:lnTo>
                  <a:lnTo>
                    <a:pt x="4263" y="3513"/>
                  </a:lnTo>
                  <a:lnTo>
                    <a:pt x="4323" y="3513"/>
                  </a:lnTo>
                  <a:lnTo>
                    <a:pt x="4323" y="3454"/>
                  </a:lnTo>
                  <a:lnTo>
                    <a:pt x="4323" y="3406"/>
                  </a:lnTo>
                  <a:cubicBezTo>
                    <a:pt x="4204" y="2192"/>
                    <a:pt x="4097" y="1049"/>
                    <a:pt x="4013" y="60"/>
                  </a:cubicBezTo>
                  <a:lnTo>
                    <a:pt x="4013"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44;p38">
              <a:extLst>
                <a:ext uri="{FF2B5EF4-FFF2-40B4-BE49-F238E27FC236}">
                  <a16:creationId xmlns:a16="http://schemas.microsoft.com/office/drawing/2014/main" id="{1A67CF07-C68D-4ACD-A7FC-51955054C812}"/>
                </a:ext>
              </a:extLst>
            </p:cNvPr>
            <p:cNvSpPr/>
            <p:nvPr/>
          </p:nvSpPr>
          <p:spPr>
            <a:xfrm flipH="1">
              <a:off x="7812015" y="1064373"/>
              <a:ext cx="112737" cy="13795"/>
            </a:xfrm>
            <a:custGeom>
              <a:avLst/>
              <a:gdLst/>
              <a:ahLst/>
              <a:cxnLst/>
              <a:rect l="l" t="t" r="r" b="b"/>
              <a:pathLst>
                <a:path w="2942" h="360" extrusionOk="0">
                  <a:moveTo>
                    <a:pt x="2194" y="1"/>
                  </a:moveTo>
                  <a:cubicBezTo>
                    <a:pt x="1453" y="1"/>
                    <a:pt x="713" y="119"/>
                    <a:pt x="1" y="350"/>
                  </a:cubicBezTo>
                  <a:cubicBezTo>
                    <a:pt x="2" y="357"/>
                    <a:pt x="16" y="360"/>
                    <a:pt x="40" y="360"/>
                  </a:cubicBezTo>
                  <a:cubicBezTo>
                    <a:pt x="192" y="360"/>
                    <a:pt x="766" y="242"/>
                    <a:pt x="1465" y="160"/>
                  </a:cubicBezTo>
                  <a:cubicBezTo>
                    <a:pt x="2275" y="77"/>
                    <a:pt x="2942" y="77"/>
                    <a:pt x="2942" y="41"/>
                  </a:cubicBezTo>
                  <a:cubicBezTo>
                    <a:pt x="2693" y="14"/>
                    <a:pt x="2443" y="1"/>
                    <a:pt x="2194"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45;p38">
              <a:extLst>
                <a:ext uri="{FF2B5EF4-FFF2-40B4-BE49-F238E27FC236}">
                  <a16:creationId xmlns:a16="http://schemas.microsoft.com/office/drawing/2014/main" id="{07F6761E-05A4-4C47-9EFD-AB9116D8F32E}"/>
                </a:ext>
              </a:extLst>
            </p:cNvPr>
            <p:cNvSpPr/>
            <p:nvPr/>
          </p:nvSpPr>
          <p:spPr>
            <a:xfrm flipH="1">
              <a:off x="7810175" y="1097560"/>
              <a:ext cx="105916" cy="12032"/>
            </a:xfrm>
            <a:custGeom>
              <a:avLst/>
              <a:gdLst/>
              <a:ahLst/>
              <a:cxnLst/>
              <a:rect l="l" t="t" r="r" b="b"/>
              <a:pathLst>
                <a:path w="2764" h="314" extrusionOk="0">
                  <a:moveTo>
                    <a:pt x="2098" y="1"/>
                  </a:moveTo>
                  <a:cubicBezTo>
                    <a:pt x="1856" y="1"/>
                    <a:pt x="1613" y="19"/>
                    <a:pt x="1370" y="56"/>
                  </a:cubicBezTo>
                  <a:cubicBezTo>
                    <a:pt x="906" y="80"/>
                    <a:pt x="442" y="163"/>
                    <a:pt x="1" y="306"/>
                  </a:cubicBezTo>
                  <a:cubicBezTo>
                    <a:pt x="3" y="311"/>
                    <a:pt x="18" y="314"/>
                    <a:pt x="45" y="314"/>
                  </a:cubicBezTo>
                  <a:cubicBezTo>
                    <a:pt x="198" y="314"/>
                    <a:pt x="734" y="236"/>
                    <a:pt x="1382" y="175"/>
                  </a:cubicBezTo>
                  <a:cubicBezTo>
                    <a:pt x="2144" y="104"/>
                    <a:pt x="2763" y="80"/>
                    <a:pt x="2763" y="44"/>
                  </a:cubicBezTo>
                  <a:cubicBezTo>
                    <a:pt x="2542" y="16"/>
                    <a:pt x="2320" y="1"/>
                    <a:pt x="2098"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46;p38">
              <a:extLst>
                <a:ext uri="{FF2B5EF4-FFF2-40B4-BE49-F238E27FC236}">
                  <a16:creationId xmlns:a16="http://schemas.microsoft.com/office/drawing/2014/main" id="{E5B67333-0A2D-43B3-AACA-0174204E54DD}"/>
                </a:ext>
              </a:extLst>
            </p:cNvPr>
            <p:cNvSpPr/>
            <p:nvPr/>
          </p:nvSpPr>
          <p:spPr>
            <a:xfrm flipH="1">
              <a:off x="7845774" y="1127528"/>
              <a:ext cx="60699" cy="8699"/>
            </a:xfrm>
            <a:custGeom>
              <a:avLst/>
              <a:gdLst/>
              <a:ahLst/>
              <a:cxnLst/>
              <a:rect l="l" t="t" r="r" b="b"/>
              <a:pathLst>
                <a:path w="1584" h="227" extrusionOk="0">
                  <a:moveTo>
                    <a:pt x="1332" y="1"/>
                  </a:moveTo>
                  <a:cubicBezTo>
                    <a:pt x="1149" y="1"/>
                    <a:pt x="965" y="19"/>
                    <a:pt x="786" y="60"/>
                  </a:cubicBezTo>
                  <a:cubicBezTo>
                    <a:pt x="512" y="72"/>
                    <a:pt x="250" y="119"/>
                    <a:pt x="0" y="215"/>
                  </a:cubicBezTo>
                  <a:cubicBezTo>
                    <a:pt x="87" y="222"/>
                    <a:pt x="176" y="226"/>
                    <a:pt x="265" y="226"/>
                  </a:cubicBezTo>
                  <a:cubicBezTo>
                    <a:pt x="443" y="226"/>
                    <a:pt x="623" y="211"/>
                    <a:pt x="798" y="179"/>
                  </a:cubicBezTo>
                  <a:cubicBezTo>
                    <a:pt x="1060" y="167"/>
                    <a:pt x="1334" y="107"/>
                    <a:pt x="1584" y="12"/>
                  </a:cubicBezTo>
                  <a:cubicBezTo>
                    <a:pt x="1501" y="5"/>
                    <a:pt x="1416" y="1"/>
                    <a:pt x="133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47;p38">
              <a:extLst>
                <a:ext uri="{FF2B5EF4-FFF2-40B4-BE49-F238E27FC236}">
                  <a16:creationId xmlns:a16="http://schemas.microsoft.com/office/drawing/2014/main" id="{C115D3DE-112A-43A4-920B-4878A031FAAC}"/>
                </a:ext>
              </a:extLst>
            </p:cNvPr>
            <p:cNvSpPr/>
            <p:nvPr/>
          </p:nvSpPr>
          <p:spPr>
            <a:xfrm flipH="1">
              <a:off x="6126123" y="957721"/>
              <a:ext cx="1019772" cy="762491"/>
            </a:xfrm>
            <a:custGeom>
              <a:avLst/>
              <a:gdLst/>
              <a:ahLst/>
              <a:cxnLst/>
              <a:rect l="l" t="t" r="r" b="b"/>
              <a:pathLst>
                <a:path w="26612" h="19898" extrusionOk="0">
                  <a:moveTo>
                    <a:pt x="1843" y="1"/>
                  </a:moveTo>
                  <a:cubicBezTo>
                    <a:pt x="1718" y="1"/>
                    <a:pt x="1592" y="1"/>
                    <a:pt x="1465" y="2"/>
                  </a:cubicBezTo>
                  <a:lnTo>
                    <a:pt x="1" y="15052"/>
                  </a:lnTo>
                  <a:cubicBezTo>
                    <a:pt x="9942" y="15933"/>
                    <a:pt x="13276" y="16576"/>
                    <a:pt x="22444" y="19897"/>
                  </a:cubicBezTo>
                  <a:lnTo>
                    <a:pt x="26611" y="4717"/>
                  </a:lnTo>
                  <a:cubicBezTo>
                    <a:pt x="18270" y="2179"/>
                    <a:pt x="11215" y="1"/>
                    <a:pt x="18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48;p38">
              <a:extLst>
                <a:ext uri="{FF2B5EF4-FFF2-40B4-BE49-F238E27FC236}">
                  <a16:creationId xmlns:a16="http://schemas.microsoft.com/office/drawing/2014/main" id="{C1C39C19-9DD9-4D68-8815-2C2C31C63F08}"/>
                </a:ext>
              </a:extLst>
            </p:cNvPr>
            <p:cNvSpPr/>
            <p:nvPr/>
          </p:nvSpPr>
          <p:spPr>
            <a:xfrm flipH="1">
              <a:off x="6845190" y="1114000"/>
              <a:ext cx="161519" cy="167305"/>
            </a:xfrm>
            <a:custGeom>
              <a:avLst/>
              <a:gdLst/>
              <a:ahLst/>
              <a:cxnLst/>
              <a:rect l="l" t="t" r="r" b="b"/>
              <a:pathLst>
                <a:path w="4215" h="4366" extrusionOk="0">
                  <a:moveTo>
                    <a:pt x="3840" y="1"/>
                  </a:moveTo>
                  <a:cubicBezTo>
                    <a:pt x="3039" y="1"/>
                    <a:pt x="2256" y="262"/>
                    <a:pt x="1607" y="746"/>
                  </a:cubicBezTo>
                  <a:cubicBezTo>
                    <a:pt x="607" y="1484"/>
                    <a:pt x="12" y="2651"/>
                    <a:pt x="0" y="3901"/>
                  </a:cubicBezTo>
                  <a:cubicBezTo>
                    <a:pt x="0" y="4056"/>
                    <a:pt x="0" y="4211"/>
                    <a:pt x="12" y="4366"/>
                  </a:cubicBezTo>
                  <a:lnTo>
                    <a:pt x="3739" y="3949"/>
                  </a:lnTo>
                  <a:lnTo>
                    <a:pt x="3846" y="3211"/>
                  </a:lnTo>
                  <a:lnTo>
                    <a:pt x="4215" y="20"/>
                  </a:lnTo>
                  <a:cubicBezTo>
                    <a:pt x="4090" y="7"/>
                    <a:pt x="3964" y="1"/>
                    <a:pt x="3840"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49;p38">
              <a:extLst>
                <a:ext uri="{FF2B5EF4-FFF2-40B4-BE49-F238E27FC236}">
                  <a16:creationId xmlns:a16="http://schemas.microsoft.com/office/drawing/2014/main" id="{60485E47-70AD-41EC-B4D1-70784FA1E5BB}"/>
                </a:ext>
              </a:extLst>
            </p:cNvPr>
            <p:cNvSpPr/>
            <p:nvPr/>
          </p:nvSpPr>
          <p:spPr>
            <a:xfrm flipH="1">
              <a:off x="6702823" y="1117947"/>
              <a:ext cx="144658" cy="199877"/>
            </a:xfrm>
            <a:custGeom>
              <a:avLst/>
              <a:gdLst/>
              <a:ahLst/>
              <a:cxnLst/>
              <a:rect l="l" t="t" r="r" b="b"/>
              <a:pathLst>
                <a:path w="3775" h="5216" extrusionOk="0">
                  <a:moveTo>
                    <a:pt x="465" y="0"/>
                  </a:moveTo>
                  <a:lnTo>
                    <a:pt x="96" y="3179"/>
                  </a:lnTo>
                  <a:lnTo>
                    <a:pt x="0" y="3929"/>
                  </a:lnTo>
                  <a:lnTo>
                    <a:pt x="3525" y="5215"/>
                  </a:lnTo>
                  <a:cubicBezTo>
                    <a:pt x="3608" y="4941"/>
                    <a:pt x="3679" y="4667"/>
                    <a:pt x="3703" y="4394"/>
                  </a:cubicBezTo>
                  <a:cubicBezTo>
                    <a:pt x="3775" y="3786"/>
                    <a:pt x="3715" y="3167"/>
                    <a:pt x="3537" y="2596"/>
                  </a:cubicBezTo>
                  <a:cubicBezTo>
                    <a:pt x="3179" y="1334"/>
                    <a:pt x="2155" y="369"/>
                    <a:pt x="881" y="72"/>
                  </a:cubicBezTo>
                  <a:lnTo>
                    <a:pt x="774" y="48"/>
                  </a:lnTo>
                  <a:lnTo>
                    <a:pt x="703" y="24"/>
                  </a:lnTo>
                  <a:lnTo>
                    <a:pt x="477"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50;p38">
              <a:extLst>
                <a:ext uri="{FF2B5EF4-FFF2-40B4-BE49-F238E27FC236}">
                  <a16:creationId xmlns:a16="http://schemas.microsoft.com/office/drawing/2014/main" id="{E6D58B51-B376-4047-906E-2A73AFBA88B3}"/>
                </a:ext>
              </a:extLst>
            </p:cNvPr>
            <p:cNvSpPr/>
            <p:nvPr/>
          </p:nvSpPr>
          <p:spPr>
            <a:xfrm flipH="1">
              <a:off x="6702823" y="1117947"/>
              <a:ext cx="144658" cy="199877"/>
            </a:xfrm>
            <a:custGeom>
              <a:avLst/>
              <a:gdLst/>
              <a:ahLst/>
              <a:cxnLst/>
              <a:rect l="l" t="t" r="r" b="b"/>
              <a:pathLst>
                <a:path w="3775" h="5216" extrusionOk="0">
                  <a:moveTo>
                    <a:pt x="465" y="0"/>
                  </a:moveTo>
                  <a:lnTo>
                    <a:pt x="96" y="3179"/>
                  </a:lnTo>
                  <a:lnTo>
                    <a:pt x="0" y="3929"/>
                  </a:lnTo>
                  <a:lnTo>
                    <a:pt x="3525" y="5215"/>
                  </a:lnTo>
                  <a:cubicBezTo>
                    <a:pt x="3608" y="4941"/>
                    <a:pt x="3679" y="4667"/>
                    <a:pt x="3703" y="4394"/>
                  </a:cubicBezTo>
                  <a:cubicBezTo>
                    <a:pt x="3775" y="3786"/>
                    <a:pt x="3715" y="3167"/>
                    <a:pt x="3537" y="2596"/>
                  </a:cubicBezTo>
                  <a:cubicBezTo>
                    <a:pt x="3179" y="1334"/>
                    <a:pt x="2155" y="369"/>
                    <a:pt x="881" y="72"/>
                  </a:cubicBezTo>
                  <a:lnTo>
                    <a:pt x="774" y="48"/>
                  </a:lnTo>
                  <a:lnTo>
                    <a:pt x="703" y="24"/>
                  </a:lnTo>
                  <a:lnTo>
                    <a:pt x="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51;p38">
              <a:extLst>
                <a:ext uri="{FF2B5EF4-FFF2-40B4-BE49-F238E27FC236}">
                  <a16:creationId xmlns:a16="http://schemas.microsoft.com/office/drawing/2014/main" id="{DB753249-8A87-4B8B-8427-F89A54995868}"/>
                </a:ext>
              </a:extLst>
            </p:cNvPr>
            <p:cNvSpPr/>
            <p:nvPr/>
          </p:nvSpPr>
          <p:spPr>
            <a:xfrm flipH="1">
              <a:off x="6721991" y="1282197"/>
              <a:ext cx="278356" cy="152054"/>
            </a:xfrm>
            <a:custGeom>
              <a:avLst/>
              <a:gdLst/>
              <a:ahLst/>
              <a:cxnLst/>
              <a:rect l="l" t="t" r="r" b="b"/>
              <a:pathLst>
                <a:path w="7264" h="3968" extrusionOk="0">
                  <a:moveTo>
                    <a:pt x="3727" y="0"/>
                  </a:moveTo>
                  <a:lnTo>
                    <a:pt x="1" y="417"/>
                  </a:lnTo>
                  <a:cubicBezTo>
                    <a:pt x="156" y="2227"/>
                    <a:pt x="1477" y="3715"/>
                    <a:pt x="3251" y="3941"/>
                  </a:cubicBezTo>
                  <a:cubicBezTo>
                    <a:pt x="3394" y="3959"/>
                    <a:pt x="3535" y="3967"/>
                    <a:pt x="3676" y="3967"/>
                  </a:cubicBezTo>
                  <a:cubicBezTo>
                    <a:pt x="5276" y="3967"/>
                    <a:pt x="6727" y="2873"/>
                    <a:pt x="7264" y="1286"/>
                  </a:cubicBezTo>
                  <a:lnTo>
                    <a:pt x="3739"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52;p38">
              <a:extLst>
                <a:ext uri="{FF2B5EF4-FFF2-40B4-BE49-F238E27FC236}">
                  <a16:creationId xmlns:a16="http://schemas.microsoft.com/office/drawing/2014/main" id="{BC940609-DE9B-4AA4-B562-4EDAF816D7F3}"/>
                </a:ext>
              </a:extLst>
            </p:cNvPr>
            <p:cNvSpPr/>
            <p:nvPr/>
          </p:nvSpPr>
          <p:spPr>
            <a:xfrm flipH="1">
              <a:off x="6251591" y="1153050"/>
              <a:ext cx="330357" cy="94957"/>
            </a:xfrm>
            <a:custGeom>
              <a:avLst/>
              <a:gdLst/>
              <a:ahLst/>
              <a:cxnLst/>
              <a:rect l="l" t="t" r="r" b="b"/>
              <a:pathLst>
                <a:path w="8621" h="2478" extrusionOk="0">
                  <a:moveTo>
                    <a:pt x="1" y="1"/>
                  </a:moveTo>
                  <a:cubicBezTo>
                    <a:pt x="120" y="37"/>
                    <a:pt x="227" y="61"/>
                    <a:pt x="346" y="72"/>
                  </a:cubicBezTo>
                  <a:cubicBezTo>
                    <a:pt x="572" y="96"/>
                    <a:pt x="906" y="144"/>
                    <a:pt x="1299" y="203"/>
                  </a:cubicBezTo>
                  <a:cubicBezTo>
                    <a:pt x="2346" y="382"/>
                    <a:pt x="3394" y="620"/>
                    <a:pt x="4406" y="906"/>
                  </a:cubicBezTo>
                  <a:cubicBezTo>
                    <a:pt x="5430" y="1204"/>
                    <a:pt x="6430" y="1549"/>
                    <a:pt x="7407" y="1966"/>
                  </a:cubicBezTo>
                  <a:cubicBezTo>
                    <a:pt x="7788" y="2108"/>
                    <a:pt x="8085" y="2251"/>
                    <a:pt x="8300" y="2347"/>
                  </a:cubicBezTo>
                  <a:cubicBezTo>
                    <a:pt x="8407" y="2394"/>
                    <a:pt x="8514" y="2442"/>
                    <a:pt x="8621" y="2477"/>
                  </a:cubicBezTo>
                  <a:cubicBezTo>
                    <a:pt x="8526" y="2406"/>
                    <a:pt x="8430" y="2347"/>
                    <a:pt x="8311" y="2287"/>
                  </a:cubicBezTo>
                  <a:cubicBezTo>
                    <a:pt x="8121" y="2180"/>
                    <a:pt x="7811" y="2037"/>
                    <a:pt x="7442" y="1870"/>
                  </a:cubicBezTo>
                  <a:cubicBezTo>
                    <a:pt x="5502" y="1001"/>
                    <a:pt x="3430" y="418"/>
                    <a:pt x="1322" y="120"/>
                  </a:cubicBezTo>
                  <a:cubicBezTo>
                    <a:pt x="918" y="72"/>
                    <a:pt x="584" y="37"/>
                    <a:pt x="358" y="25"/>
                  </a:cubicBezTo>
                  <a:cubicBezTo>
                    <a:pt x="239" y="1"/>
                    <a:pt x="120" y="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53;p38">
              <a:extLst>
                <a:ext uri="{FF2B5EF4-FFF2-40B4-BE49-F238E27FC236}">
                  <a16:creationId xmlns:a16="http://schemas.microsoft.com/office/drawing/2014/main" id="{C14B0B33-BF9B-4F17-BB52-20BC7EBB7FCC}"/>
                </a:ext>
              </a:extLst>
            </p:cNvPr>
            <p:cNvSpPr/>
            <p:nvPr/>
          </p:nvSpPr>
          <p:spPr>
            <a:xfrm flipH="1">
              <a:off x="6261171" y="1213446"/>
              <a:ext cx="330817" cy="94344"/>
            </a:xfrm>
            <a:custGeom>
              <a:avLst/>
              <a:gdLst/>
              <a:ahLst/>
              <a:cxnLst/>
              <a:rect l="l" t="t" r="r" b="b"/>
              <a:pathLst>
                <a:path w="8633" h="2462" extrusionOk="0">
                  <a:moveTo>
                    <a:pt x="149" y="1"/>
                  </a:moveTo>
                  <a:cubicBezTo>
                    <a:pt x="100" y="1"/>
                    <a:pt x="50" y="4"/>
                    <a:pt x="1" y="9"/>
                  </a:cubicBezTo>
                  <a:cubicBezTo>
                    <a:pt x="120" y="32"/>
                    <a:pt x="239" y="56"/>
                    <a:pt x="358" y="68"/>
                  </a:cubicBezTo>
                  <a:cubicBezTo>
                    <a:pt x="584" y="92"/>
                    <a:pt x="906" y="139"/>
                    <a:pt x="1311" y="211"/>
                  </a:cubicBezTo>
                  <a:cubicBezTo>
                    <a:pt x="3406" y="544"/>
                    <a:pt x="5454" y="1128"/>
                    <a:pt x="7419" y="1949"/>
                  </a:cubicBezTo>
                  <a:cubicBezTo>
                    <a:pt x="7788" y="2104"/>
                    <a:pt x="8097" y="2235"/>
                    <a:pt x="8300" y="2330"/>
                  </a:cubicBezTo>
                  <a:cubicBezTo>
                    <a:pt x="8407" y="2390"/>
                    <a:pt x="8514" y="2425"/>
                    <a:pt x="8633" y="2461"/>
                  </a:cubicBezTo>
                  <a:cubicBezTo>
                    <a:pt x="8538" y="2402"/>
                    <a:pt x="8431" y="2342"/>
                    <a:pt x="8323" y="2295"/>
                  </a:cubicBezTo>
                  <a:cubicBezTo>
                    <a:pt x="8121" y="2187"/>
                    <a:pt x="7823" y="2033"/>
                    <a:pt x="7454" y="1866"/>
                  </a:cubicBezTo>
                  <a:cubicBezTo>
                    <a:pt x="6478" y="1437"/>
                    <a:pt x="5478" y="1068"/>
                    <a:pt x="4454" y="782"/>
                  </a:cubicBezTo>
                  <a:cubicBezTo>
                    <a:pt x="3430" y="485"/>
                    <a:pt x="2382" y="270"/>
                    <a:pt x="1323" y="116"/>
                  </a:cubicBezTo>
                  <a:cubicBezTo>
                    <a:pt x="918" y="68"/>
                    <a:pt x="596" y="32"/>
                    <a:pt x="358" y="20"/>
                  </a:cubicBezTo>
                  <a:cubicBezTo>
                    <a:pt x="288" y="6"/>
                    <a:pt x="219" y="1"/>
                    <a:pt x="149"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54;p38">
              <a:extLst>
                <a:ext uri="{FF2B5EF4-FFF2-40B4-BE49-F238E27FC236}">
                  <a16:creationId xmlns:a16="http://schemas.microsoft.com/office/drawing/2014/main" id="{F996DA1A-3117-469A-B85C-82583D947A0D}"/>
                </a:ext>
              </a:extLst>
            </p:cNvPr>
            <p:cNvSpPr/>
            <p:nvPr/>
          </p:nvSpPr>
          <p:spPr>
            <a:xfrm flipH="1">
              <a:off x="6271212" y="1273344"/>
              <a:ext cx="330357" cy="95110"/>
            </a:xfrm>
            <a:custGeom>
              <a:avLst/>
              <a:gdLst/>
              <a:ahLst/>
              <a:cxnLst/>
              <a:rect l="l" t="t" r="r" b="b"/>
              <a:pathLst>
                <a:path w="8621" h="2482" extrusionOk="0">
                  <a:moveTo>
                    <a:pt x="106" y="0"/>
                  </a:moveTo>
                  <a:cubicBezTo>
                    <a:pt x="71" y="0"/>
                    <a:pt x="36" y="2"/>
                    <a:pt x="1" y="5"/>
                  </a:cubicBezTo>
                  <a:cubicBezTo>
                    <a:pt x="120" y="29"/>
                    <a:pt x="227" y="53"/>
                    <a:pt x="346" y="65"/>
                  </a:cubicBezTo>
                  <a:cubicBezTo>
                    <a:pt x="572" y="89"/>
                    <a:pt x="906" y="136"/>
                    <a:pt x="1299" y="208"/>
                  </a:cubicBezTo>
                  <a:cubicBezTo>
                    <a:pt x="2346" y="374"/>
                    <a:pt x="3394" y="612"/>
                    <a:pt x="4406" y="898"/>
                  </a:cubicBezTo>
                  <a:cubicBezTo>
                    <a:pt x="5430" y="1196"/>
                    <a:pt x="6430" y="1553"/>
                    <a:pt x="7407" y="1958"/>
                  </a:cubicBezTo>
                  <a:cubicBezTo>
                    <a:pt x="7788" y="2113"/>
                    <a:pt x="8085" y="2256"/>
                    <a:pt x="8300" y="2351"/>
                  </a:cubicBezTo>
                  <a:cubicBezTo>
                    <a:pt x="8407" y="2398"/>
                    <a:pt x="8514" y="2446"/>
                    <a:pt x="8621" y="2482"/>
                  </a:cubicBezTo>
                  <a:cubicBezTo>
                    <a:pt x="8526" y="2410"/>
                    <a:pt x="8431" y="2339"/>
                    <a:pt x="8311" y="2291"/>
                  </a:cubicBezTo>
                  <a:cubicBezTo>
                    <a:pt x="8109" y="2184"/>
                    <a:pt x="7811" y="2041"/>
                    <a:pt x="7442" y="1875"/>
                  </a:cubicBezTo>
                  <a:cubicBezTo>
                    <a:pt x="6466" y="1434"/>
                    <a:pt x="5466" y="1065"/>
                    <a:pt x="4442" y="779"/>
                  </a:cubicBezTo>
                  <a:cubicBezTo>
                    <a:pt x="3418" y="481"/>
                    <a:pt x="2370" y="267"/>
                    <a:pt x="1322" y="124"/>
                  </a:cubicBezTo>
                  <a:cubicBezTo>
                    <a:pt x="918" y="65"/>
                    <a:pt x="584" y="29"/>
                    <a:pt x="358" y="17"/>
                  </a:cubicBezTo>
                  <a:cubicBezTo>
                    <a:pt x="274" y="9"/>
                    <a:pt x="190" y="0"/>
                    <a:pt x="10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55;p38">
              <a:extLst>
                <a:ext uri="{FF2B5EF4-FFF2-40B4-BE49-F238E27FC236}">
                  <a16:creationId xmlns:a16="http://schemas.microsoft.com/office/drawing/2014/main" id="{100CD6BD-8DBF-4801-BE21-4B8EF341A440}"/>
                </a:ext>
              </a:extLst>
            </p:cNvPr>
            <p:cNvSpPr/>
            <p:nvPr/>
          </p:nvSpPr>
          <p:spPr>
            <a:xfrm flipH="1">
              <a:off x="6290794" y="1334200"/>
              <a:ext cx="320815" cy="94497"/>
            </a:xfrm>
            <a:custGeom>
              <a:avLst/>
              <a:gdLst/>
              <a:ahLst/>
              <a:cxnLst/>
              <a:rect l="l" t="t" r="r" b="b"/>
              <a:pathLst>
                <a:path w="8372" h="2466" extrusionOk="0">
                  <a:moveTo>
                    <a:pt x="1" y="1"/>
                  </a:moveTo>
                  <a:cubicBezTo>
                    <a:pt x="120" y="36"/>
                    <a:pt x="227" y="48"/>
                    <a:pt x="346" y="60"/>
                  </a:cubicBezTo>
                  <a:cubicBezTo>
                    <a:pt x="572" y="96"/>
                    <a:pt x="882" y="144"/>
                    <a:pt x="1275" y="203"/>
                  </a:cubicBezTo>
                  <a:cubicBezTo>
                    <a:pt x="3311" y="537"/>
                    <a:pt x="5299" y="1120"/>
                    <a:pt x="7204" y="1953"/>
                  </a:cubicBezTo>
                  <a:cubicBezTo>
                    <a:pt x="7561" y="2096"/>
                    <a:pt x="7859" y="2239"/>
                    <a:pt x="8050" y="2334"/>
                  </a:cubicBezTo>
                  <a:cubicBezTo>
                    <a:pt x="8157" y="2382"/>
                    <a:pt x="8264" y="2430"/>
                    <a:pt x="8371" y="2465"/>
                  </a:cubicBezTo>
                  <a:cubicBezTo>
                    <a:pt x="8276" y="2394"/>
                    <a:pt x="8181" y="2346"/>
                    <a:pt x="8073" y="2299"/>
                  </a:cubicBezTo>
                  <a:cubicBezTo>
                    <a:pt x="7883" y="2192"/>
                    <a:pt x="7597" y="2049"/>
                    <a:pt x="7228" y="1882"/>
                  </a:cubicBezTo>
                  <a:cubicBezTo>
                    <a:pt x="6287" y="1441"/>
                    <a:pt x="5311" y="1072"/>
                    <a:pt x="4323" y="775"/>
                  </a:cubicBezTo>
                  <a:cubicBezTo>
                    <a:pt x="3323" y="489"/>
                    <a:pt x="2311" y="263"/>
                    <a:pt x="1287" y="120"/>
                  </a:cubicBezTo>
                  <a:cubicBezTo>
                    <a:pt x="894" y="60"/>
                    <a:pt x="572" y="25"/>
                    <a:pt x="346" y="13"/>
                  </a:cubicBezTo>
                  <a:cubicBezTo>
                    <a:pt x="239" y="1"/>
                    <a:pt x="120" y="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56;p38">
              <a:extLst>
                <a:ext uri="{FF2B5EF4-FFF2-40B4-BE49-F238E27FC236}">
                  <a16:creationId xmlns:a16="http://schemas.microsoft.com/office/drawing/2014/main" id="{A8B1CD59-C9E2-4646-B10F-C569D4491761}"/>
                </a:ext>
              </a:extLst>
            </p:cNvPr>
            <p:cNvSpPr/>
            <p:nvPr/>
          </p:nvSpPr>
          <p:spPr>
            <a:xfrm flipH="1">
              <a:off x="6333253" y="1394098"/>
              <a:ext cx="287936" cy="82503"/>
            </a:xfrm>
            <a:custGeom>
              <a:avLst/>
              <a:gdLst/>
              <a:ahLst/>
              <a:cxnLst/>
              <a:rect l="l" t="t" r="r" b="b"/>
              <a:pathLst>
                <a:path w="7514" h="2153" extrusionOk="0">
                  <a:moveTo>
                    <a:pt x="156" y="0"/>
                  </a:moveTo>
                  <a:cubicBezTo>
                    <a:pt x="105" y="0"/>
                    <a:pt x="54" y="3"/>
                    <a:pt x="1" y="9"/>
                  </a:cubicBezTo>
                  <a:cubicBezTo>
                    <a:pt x="96" y="33"/>
                    <a:pt x="203" y="57"/>
                    <a:pt x="310" y="69"/>
                  </a:cubicBezTo>
                  <a:lnTo>
                    <a:pt x="1144" y="176"/>
                  </a:lnTo>
                  <a:cubicBezTo>
                    <a:pt x="2977" y="426"/>
                    <a:pt x="4763" y="926"/>
                    <a:pt x="6454" y="1700"/>
                  </a:cubicBezTo>
                  <a:lnTo>
                    <a:pt x="7228" y="2033"/>
                  </a:lnTo>
                  <a:cubicBezTo>
                    <a:pt x="7311" y="2081"/>
                    <a:pt x="7419" y="2129"/>
                    <a:pt x="7514" y="2153"/>
                  </a:cubicBezTo>
                  <a:cubicBezTo>
                    <a:pt x="7430" y="2093"/>
                    <a:pt x="7335" y="2033"/>
                    <a:pt x="7240" y="1986"/>
                  </a:cubicBezTo>
                  <a:cubicBezTo>
                    <a:pt x="7073" y="1891"/>
                    <a:pt x="6811" y="1760"/>
                    <a:pt x="6490" y="1605"/>
                  </a:cubicBezTo>
                  <a:cubicBezTo>
                    <a:pt x="4811" y="795"/>
                    <a:pt x="3001" y="283"/>
                    <a:pt x="1156" y="93"/>
                  </a:cubicBezTo>
                  <a:cubicBezTo>
                    <a:pt x="799" y="45"/>
                    <a:pt x="513" y="9"/>
                    <a:pt x="310" y="9"/>
                  </a:cubicBezTo>
                  <a:cubicBezTo>
                    <a:pt x="257" y="3"/>
                    <a:pt x="206" y="0"/>
                    <a:pt x="15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57;p38">
              <a:extLst>
                <a:ext uri="{FF2B5EF4-FFF2-40B4-BE49-F238E27FC236}">
                  <a16:creationId xmlns:a16="http://schemas.microsoft.com/office/drawing/2014/main" id="{AFBDBEBB-EA3E-4CC5-BC16-23E746287D9D}"/>
                </a:ext>
              </a:extLst>
            </p:cNvPr>
            <p:cNvSpPr/>
            <p:nvPr/>
          </p:nvSpPr>
          <p:spPr>
            <a:xfrm flipH="1">
              <a:off x="6477413" y="1454187"/>
              <a:ext cx="157457" cy="29276"/>
            </a:xfrm>
            <a:custGeom>
              <a:avLst/>
              <a:gdLst/>
              <a:ahLst/>
              <a:cxnLst/>
              <a:rect l="l" t="t" r="r" b="b"/>
              <a:pathLst>
                <a:path w="4109" h="764" extrusionOk="0">
                  <a:moveTo>
                    <a:pt x="233" y="0"/>
                  </a:moveTo>
                  <a:cubicBezTo>
                    <a:pt x="155" y="0"/>
                    <a:pt x="78" y="4"/>
                    <a:pt x="1" y="13"/>
                  </a:cubicBezTo>
                  <a:cubicBezTo>
                    <a:pt x="191" y="61"/>
                    <a:pt x="394" y="96"/>
                    <a:pt x="608" y="108"/>
                  </a:cubicBezTo>
                  <a:cubicBezTo>
                    <a:pt x="977" y="180"/>
                    <a:pt x="1501" y="251"/>
                    <a:pt x="2061" y="346"/>
                  </a:cubicBezTo>
                  <a:cubicBezTo>
                    <a:pt x="2632" y="442"/>
                    <a:pt x="3144" y="549"/>
                    <a:pt x="3513" y="644"/>
                  </a:cubicBezTo>
                  <a:cubicBezTo>
                    <a:pt x="3704" y="692"/>
                    <a:pt x="3906" y="739"/>
                    <a:pt x="4108" y="763"/>
                  </a:cubicBezTo>
                  <a:cubicBezTo>
                    <a:pt x="3930" y="668"/>
                    <a:pt x="3739" y="596"/>
                    <a:pt x="3537" y="549"/>
                  </a:cubicBezTo>
                  <a:cubicBezTo>
                    <a:pt x="3061" y="406"/>
                    <a:pt x="2572" y="299"/>
                    <a:pt x="2084" y="215"/>
                  </a:cubicBezTo>
                  <a:cubicBezTo>
                    <a:pt x="1513" y="120"/>
                    <a:pt x="989" y="61"/>
                    <a:pt x="608" y="25"/>
                  </a:cubicBezTo>
                  <a:cubicBezTo>
                    <a:pt x="483" y="10"/>
                    <a:pt x="358" y="0"/>
                    <a:pt x="23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58;p38">
              <a:extLst>
                <a:ext uri="{FF2B5EF4-FFF2-40B4-BE49-F238E27FC236}">
                  <a16:creationId xmlns:a16="http://schemas.microsoft.com/office/drawing/2014/main" id="{E6C7E0DB-6772-4AD5-8FA3-EE446247475E}"/>
                </a:ext>
              </a:extLst>
            </p:cNvPr>
            <p:cNvSpPr/>
            <p:nvPr/>
          </p:nvSpPr>
          <p:spPr>
            <a:xfrm flipH="1">
              <a:off x="6621176" y="1024402"/>
              <a:ext cx="465396" cy="522455"/>
            </a:xfrm>
            <a:custGeom>
              <a:avLst/>
              <a:gdLst/>
              <a:ahLst/>
              <a:cxnLst/>
              <a:rect l="l" t="t" r="r" b="b"/>
              <a:pathLst>
                <a:path w="12145" h="13634" extrusionOk="0">
                  <a:moveTo>
                    <a:pt x="2144" y="0"/>
                  </a:moveTo>
                  <a:lnTo>
                    <a:pt x="1560" y="24"/>
                  </a:lnTo>
                  <a:lnTo>
                    <a:pt x="1370" y="36"/>
                  </a:lnTo>
                  <a:lnTo>
                    <a:pt x="1370" y="48"/>
                  </a:lnTo>
                  <a:lnTo>
                    <a:pt x="2156" y="48"/>
                  </a:lnTo>
                  <a:cubicBezTo>
                    <a:pt x="2656" y="48"/>
                    <a:pt x="3406" y="72"/>
                    <a:pt x="4358" y="131"/>
                  </a:cubicBezTo>
                  <a:cubicBezTo>
                    <a:pt x="6962" y="321"/>
                    <a:pt x="9531" y="793"/>
                    <a:pt x="12030" y="1547"/>
                  </a:cubicBezTo>
                  <a:lnTo>
                    <a:pt x="12030" y="1547"/>
                  </a:lnTo>
                  <a:cubicBezTo>
                    <a:pt x="11448" y="4871"/>
                    <a:pt x="10760" y="8819"/>
                    <a:pt x="10014" y="13038"/>
                  </a:cubicBezTo>
                  <a:cubicBezTo>
                    <a:pt x="9982" y="13194"/>
                    <a:pt x="9960" y="13341"/>
                    <a:pt x="9931" y="13487"/>
                  </a:cubicBezTo>
                  <a:lnTo>
                    <a:pt x="9931" y="13487"/>
                  </a:lnTo>
                  <a:cubicBezTo>
                    <a:pt x="8247" y="13053"/>
                    <a:pt x="6529" y="12701"/>
                    <a:pt x="4799" y="12431"/>
                  </a:cubicBezTo>
                  <a:cubicBezTo>
                    <a:pt x="3152" y="12184"/>
                    <a:pt x="1575" y="12006"/>
                    <a:pt x="102" y="11922"/>
                  </a:cubicBezTo>
                  <a:lnTo>
                    <a:pt x="102" y="11922"/>
                  </a:lnTo>
                  <a:cubicBezTo>
                    <a:pt x="480" y="8387"/>
                    <a:pt x="799" y="5442"/>
                    <a:pt x="1024" y="3358"/>
                  </a:cubicBezTo>
                  <a:cubicBezTo>
                    <a:pt x="1144" y="2322"/>
                    <a:pt x="1227" y="1489"/>
                    <a:pt x="1286" y="917"/>
                  </a:cubicBezTo>
                  <a:cubicBezTo>
                    <a:pt x="1310" y="643"/>
                    <a:pt x="1334" y="429"/>
                    <a:pt x="1346" y="274"/>
                  </a:cubicBezTo>
                  <a:cubicBezTo>
                    <a:pt x="1370" y="203"/>
                    <a:pt x="1370" y="143"/>
                    <a:pt x="1370" y="108"/>
                  </a:cubicBezTo>
                  <a:cubicBezTo>
                    <a:pt x="1370" y="103"/>
                    <a:pt x="1370" y="99"/>
                    <a:pt x="1370" y="96"/>
                  </a:cubicBezTo>
                  <a:cubicBezTo>
                    <a:pt x="1358" y="143"/>
                    <a:pt x="1346" y="191"/>
                    <a:pt x="1346" y="262"/>
                  </a:cubicBezTo>
                  <a:cubicBezTo>
                    <a:pt x="1334" y="417"/>
                    <a:pt x="1298" y="620"/>
                    <a:pt x="1275" y="893"/>
                  </a:cubicBezTo>
                  <a:cubicBezTo>
                    <a:pt x="1203" y="1453"/>
                    <a:pt x="1108" y="2286"/>
                    <a:pt x="989" y="3322"/>
                  </a:cubicBezTo>
                  <a:cubicBezTo>
                    <a:pt x="751" y="5418"/>
                    <a:pt x="405" y="8394"/>
                    <a:pt x="1" y="11954"/>
                  </a:cubicBezTo>
                  <a:lnTo>
                    <a:pt x="1" y="12014"/>
                  </a:lnTo>
                  <a:lnTo>
                    <a:pt x="60" y="12014"/>
                  </a:lnTo>
                  <a:cubicBezTo>
                    <a:pt x="1536" y="12109"/>
                    <a:pt x="3132" y="12288"/>
                    <a:pt x="4799" y="12550"/>
                  </a:cubicBezTo>
                  <a:cubicBezTo>
                    <a:pt x="6537" y="12812"/>
                    <a:pt x="8275" y="13169"/>
                    <a:pt x="9978" y="13609"/>
                  </a:cubicBezTo>
                  <a:lnTo>
                    <a:pt x="10038" y="13633"/>
                  </a:lnTo>
                  <a:lnTo>
                    <a:pt x="10038" y="13562"/>
                  </a:lnTo>
                  <a:cubicBezTo>
                    <a:pt x="10073" y="13395"/>
                    <a:pt x="10097" y="13228"/>
                    <a:pt x="10133" y="13050"/>
                  </a:cubicBezTo>
                  <a:cubicBezTo>
                    <a:pt x="10871" y="8811"/>
                    <a:pt x="11562" y="4846"/>
                    <a:pt x="12145" y="1513"/>
                  </a:cubicBezTo>
                  <a:lnTo>
                    <a:pt x="12145" y="1465"/>
                  </a:lnTo>
                  <a:lnTo>
                    <a:pt x="12109" y="1453"/>
                  </a:lnTo>
                  <a:cubicBezTo>
                    <a:pt x="9585" y="691"/>
                    <a:pt x="6978" y="227"/>
                    <a:pt x="4358" y="48"/>
                  </a:cubicBezTo>
                  <a:cubicBezTo>
                    <a:pt x="3406" y="0"/>
                    <a:pt x="2656" y="0"/>
                    <a:pt x="2144"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59;p38">
              <a:extLst>
                <a:ext uri="{FF2B5EF4-FFF2-40B4-BE49-F238E27FC236}">
                  <a16:creationId xmlns:a16="http://schemas.microsoft.com/office/drawing/2014/main" id="{FE1B1960-58FA-42F3-927B-FBE868FC52CF}"/>
                </a:ext>
              </a:extLst>
            </p:cNvPr>
            <p:cNvSpPr/>
            <p:nvPr/>
          </p:nvSpPr>
          <p:spPr>
            <a:xfrm flipH="1">
              <a:off x="7023591" y="2070181"/>
              <a:ext cx="375996" cy="203977"/>
            </a:xfrm>
            <a:custGeom>
              <a:avLst/>
              <a:gdLst/>
              <a:ahLst/>
              <a:cxnLst/>
              <a:rect l="l" t="t" r="r" b="b"/>
              <a:pathLst>
                <a:path w="9812" h="5323" extrusionOk="0">
                  <a:moveTo>
                    <a:pt x="4037" y="1"/>
                  </a:moveTo>
                  <a:lnTo>
                    <a:pt x="1" y="3632"/>
                  </a:lnTo>
                  <a:lnTo>
                    <a:pt x="310" y="3501"/>
                  </a:lnTo>
                  <a:lnTo>
                    <a:pt x="8550" y="5323"/>
                  </a:lnTo>
                  <a:lnTo>
                    <a:pt x="9812" y="3501"/>
                  </a:lnTo>
                  <a:lnTo>
                    <a:pt x="9609" y="1144"/>
                  </a:lnTo>
                  <a:lnTo>
                    <a:pt x="8347"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60;p38">
              <a:extLst>
                <a:ext uri="{FF2B5EF4-FFF2-40B4-BE49-F238E27FC236}">
                  <a16:creationId xmlns:a16="http://schemas.microsoft.com/office/drawing/2014/main" id="{195D3C89-3675-45EB-B268-003AFED53743}"/>
                </a:ext>
              </a:extLst>
            </p:cNvPr>
            <p:cNvSpPr/>
            <p:nvPr/>
          </p:nvSpPr>
          <p:spPr>
            <a:xfrm flipH="1">
              <a:off x="7023591" y="2070181"/>
              <a:ext cx="375996" cy="203977"/>
            </a:xfrm>
            <a:custGeom>
              <a:avLst/>
              <a:gdLst/>
              <a:ahLst/>
              <a:cxnLst/>
              <a:rect l="l" t="t" r="r" b="b"/>
              <a:pathLst>
                <a:path w="9812" h="5323" extrusionOk="0">
                  <a:moveTo>
                    <a:pt x="4037" y="1"/>
                  </a:moveTo>
                  <a:lnTo>
                    <a:pt x="1" y="3632"/>
                  </a:lnTo>
                  <a:lnTo>
                    <a:pt x="310" y="3501"/>
                  </a:lnTo>
                  <a:lnTo>
                    <a:pt x="8550" y="5323"/>
                  </a:lnTo>
                  <a:lnTo>
                    <a:pt x="9812" y="3501"/>
                  </a:lnTo>
                  <a:lnTo>
                    <a:pt x="9609" y="1144"/>
                  </a:lnTo>
                  <a:lnTo>
                    <a:pt x="834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61;p38">
              <a:extLst>
                <a:ext uri="{FF2B5EF4-FFF2-40B4-BE49-F238E27FC236}">
                  <a16:creationId xmlns:a16="http://schemas.microsoft.com/office/drawing/2014/main" id="{69E89B72-37D5-471F-B129-67FCA77DC6E6}"/>
                </a:ext>
              </a:extLst>
            </p:cNvPr>
            <p:cNvSpPr/>
            <p:nvPr/>
          </p:nvSpPr>
          <p:spPr>
            <a:xfrm flipH="1">
              <a:off x="6262075" y="1443840"/>
              <a:ext cx="739154" cy="302038"/>
            </a:xfrm>
            <a:custGeom>
              <a:avLst/>
              <a:gdLst/>
              <a:ahLst/>
              <a:cxnLst/>
              <a:rect l="l" t="t" r="r" b="b"/>
              <a:pathLst>
                <a:path w="19289" h="7882" extrusionOk="0">
                  <a:moveTo>
                    <a:pt x="18895" y="0"/>
                  </a:moveTo>
                  <a:cubicBezTo>
                    <a:pt x="18817" y="0"/>
                    <a:pt x="18722" y="17"/>
                    <a:pt x="18609" y="57"/>
                  </a:cubicBezTo>
                  <a:cubicBezTo>
                    <a:pt x="18264" y="176"/>
                    <a:pt x="14514" y="1009"/>
                    <a:pt x="14514" y="1009"/>
                  </a:cubicBezTo>
                  <a:lnTo>
                    <a:pt x="12883" y="1474"/>
                  </a:lnTo>
                  <a:lnTo>
                    <a:pt x="2477" y="2867"/>
                  </a:lnTo>
                  <a:cubicBezTo>
                    <a:pt x="2357" y="2879"/>
                    <a:pt x="2238" y="2902"/>
                    <a:pt x="2119" y="2938"/>
                  </a:cubicBezTo>
                  <a:cubicBezTo>
                    <a:pt x="786" y="3319"/>
                    <a:pt x="0" y="4712"/>
                    <a:pt x="381" y="6046"/>
                  </a:cubicBezTo>
                  <a:cubicBezTo>
                    <a:pt x="381" y="6069"/>
                    <a:pt x="381" y="6081"/>
                    <a:pt x="393" y="6093"/>
                  </a:cubicBezTo>
                  <a:cubicBezTo>
                    <a:pt x="723" y="7182"/>
                    <a:pt x="1720" y="7882"/>
                    <a:pt x="2801" y="7882"/>
                  </a:cubicBezTo>
                  <a:cubicBezTo>
                    <a:pt x="3044" y="7882"/>
                    <a:pt x="3291" y="7846"/>
                    <a:pt x="3536" y="7772"/>
                  </a:cubicBezTo>
                  <a:lnTo>
                    <a:pt x="13275" y="4831"/>
                  </a:lnTo>
                  <a:cubicBezTo>
                    <a:pt x="13895" y="4724"/>
                    <a:pt x="15300" y="4605"/>
                    <a:pt x="15300" y="4605"/>
                  </a:cubicBezTo>
                  <a:lnTo>
                    <a:pt x="15931" y="4522"/>
                  </a:lnTo>
                  <a:lnTo>
                    <a:pt x="15931" y="4522"/>
                  </a:lnTo>
                  <a:cubicBezTo>
                    <a:pt x="15919" y="4557"/>
                    <a:pt x="15907" y="4605"/>
                    <a:pt x="15895" y="4641"/>
                  </a:cubicBezTo>
                  <a:cubicBezTo>
                    <a:pt x="15847" y="4712"/>
                    <a:pt x="15835" y="4795"/>
                    <a:pt x="15835" y="4879"/>
                  </a:cubicBezTo>
                  <a:cubicBezTo>
                    <a:pt x="15859" y="5022"/>
                    <a:pt x="16026" y="5105"/>
                    <a:pt x="16169" y="5141"/>
                  </a:cubicBezTo>
                  <a:cubicBezTo>
                    <a:pt x="16220" y="5149"/>
                    <a:pt x="16272" y="5153"/>
                    <a:pt x="16323" y="5153"/>
                  </a:cubicBezTo>
                  <a:cubicBezTo>
                    <a:pt x="16425" y="5153"/>
                    <a:pt x="16526" y="5137"/>
                    <a:pt x="16621" y="5105"/>
                  </a:cubicBezTo>
                  <a:cubicBezTo>
                    <a:pt x="17097" y="4938"/>
                    <a:pt x="17336" y="4426"/>
                    <a:pt x="17181" y="3950"/>
                  </a:cubicBezTo>
                  <a:cubicBezTo>
                    <a:pt x="17216" y="3879"/>
                    <a:pt x="17228" y="3783"/>
                    <a:pt x="17228" y="3700"/>
                  </a:cubicBezTo>
                  <a:cubicBezTo>
                    <a:pt x="17228" y="3105"/>
                    <a:pt x="16538" y="2617"/>
                    <a:pt x="16538" y="2617"/>
                  </a:cubicBezTo>
                  <a:lnTo>
                    <a:pt x="16752" y="2557"/>
                  </a:lnTo>
                  <a:cubicBezTo>
                    <a:pt x="16752" y="2557"/>
                    <a:pt x="17431" y="2640"/>
                    <a:pt x="17800" y="3736"/>
                  </a:cubicBezTo>
                  <a:cubicBezTo>
                    <a:pt x="17847" y="3891"/>
                    <a:pt x="17967" y="4033"/>
                    <a:pt x="18109" y="4117"/>
                  </a:cubicBezTo>
                  <a:cubicBezTo>
                    <a:pt x="18166" y="4157"/>
                    <a:pt x="18240" y="4176"/>
                    <a:pt x="18311" y="4176"/>
                  </a:cubicBezTo>
                  <a:cubicBezTo>
                    <a:pt x="18344" y="4176"/>
                    <a:pt x="18377" y="4172"/>
                    <a:pt x="18407" y="4164"/>
                  </a:cubicBezTo>
                  <a:cubicBezTo>
                    <a:pt x="18669" y="4069"/>
                    <a:pt x="18669" y="3855"/>
                    <a:pt x="18455" y="3176"/>
                  </a:cubicBezTo>
                  <a:cubicBezTo>
                    <a:pt x="18228" y="2486"/>
                    <a:pt x="17800" y="1902"/>
                    <a:pt x="17347" y="1747"/>
                  </a:cubicBezTo>
                  <a:cubicBezTo>
                    <a:pt x="17133" y="1664"/>
                    <a:pt x="16919" y="1605"/>
                    <a:pt x="16704" y="1557"/>
                  </a:cubicBezTo>
                  <a:cubicBezTo>
                    <a:pt x="16704" y="1557"/>
                    <a:pt x="18609" y="914"/>
                    <a:pt x="18717" y="866"/>
                  </a:cubicBezTo>
                  <a:cubicBezTo>
                    <a:pt x="19062" y="724"/>
                    <a:pt x="19288" y="450"/>
                    <a:pt x="19229" y="223"/>
                  </a:cubicBezTo>
                  <a:cubicBezTo>
                    <a:pt x="19194" y="112"/>
                    <a:pt x="19098" y="0"/>
                    <a:pt x="18895"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62;p38">
              <a:extLst>
                <a:ext uri="{FF2B5EF4-FFF2-40B4-BE49-F238E27FC236}">
                  <a16:creationId xmlns:a16="http://schemas.microsoft.com/office/drawing/2014/main" id="{BEA9EC2E-4F7D-4932-81A6-A59F89BD12A0}"/>
                </a:ext>
              </a:extLst>
            </p:cNvPr>
            <p:cNvSpPr/>
            <p:nvPr/>
          </p:nvSpPr>
          <p:spPr>
            <a:xfrm flipH="1">
              <a:off x="6377046" y="1488869"/>
              <a:ext cx="121398" cy="67137"/>
            </a:xfrm>
            <a:custGeom>
              <a:avLst/>
              <a:gdLst/>
              <a:ahLst/>
              <a:cxnLst/>
              <a:rect l="l" t="t" r="r" b="b"/>
              <a:pathLst>
                <a:path w="3168" h="1752" extrusionOk="0">
                  <a:moveTo>
                    <a:pt x="1406" y="1"/>
                  </a:moveTo>
                  <a:lnTo>
                    <a:pt x="1" y="561"/>
                  </a:lnTo>
                  <a:cubicBezTo>
                    <a:pt x="48" y="775"/>
                    <a:pt x="227" y="942"/>
                    <a:pt x="453" y="965"/>
                  </a:cubicBezTo>
                  <a:cubicBezTo>
                    <a:pt x="667" y="1013"/>
                    <a:pt x="894" y="989"/>
                    <a:pt x="1108" y="1013"/>
                  </a:cubicBezTo>
                  <a:cubicBezTo>
                    <a:pt x="1751" y="1096"/>
                    <a:pt x="2263" y="1692"/>
                    <a:pt x="2906" y="1751"/>
                  </a:cubicBezTo>
                  <a:cubicBezTo>
                    <a:pt x="3001" y="1751"/>
                    <a:pt x="3120" y="1751"/>
                    <a:pt x="3144" y="1644"/>
                  </a:cubicBezTo>
                  <a:cubicBezTo>
                    <a:pt x="3168" y="1549"/>
                    <a:pt x="3096" y="1489"/>
                    <a:pt x="3037" y="1442"/>
                  </a:cubicBezTo>
                  <a:lnTo>
                    <a:pt x="1406"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63;p38">
              <a:extLst>
                <a:ext uri="{FF2B5EF4-FFF2-40B4-BE49-F238E27FC236}">
                  <a16:creationId xmlns:a16="http://schemas.microsoft.com/office/drawing/2014/main" id="{0AB69962-7FA1-4071-B2B9-1CB0E6AA7E74}"/>
                </a:ext>
              </a:extLst>
            </p:cNvPr>
            <p:cNvSpPr/>
            <p:nvPr/>
          </p:nvSpPr>
          <p:spPr>
            <a:xfrm flipH="1">
              <a:off x="6375207" y="1488869"/>
              <a:ext cx="124157" cy="69398"/>
            </a:xfrm>
            <a:custGeom>
              <a:avLst/>
              <a:gdLst/>
              <a:ahLst/>
              <a:cxnLst/>
              <a:rect l="l" t="t" r="r" b="b"/>
              <a:pathLst>
                <a:path w="3240" h="1811" extrusionOk="0">
                  <a:moveTo>
                    <a:pt x="1442" y="1"/>
                  </a:moveTo>
                  <a:cubicBezTo>
                    <a:pt x="1430" y="13"/>
                    <a:pt x="1489" y="72"/>
                    <a:pt x="1596" y="168"/>
                  </a:cubicBezTo>
                  <a:lnTo>
                    <a:pt x="2061" y="608"/>
                  </a:lnTo>
                  <a:lnTo>
                    <a:pt x="2763" y="1251"/>
                  </a:lnTo>
                  <a:lnTo>
                    <a:pt x="2966" y="1430"/>
                  </a:lnTo>
                  <a:cubicBezTo>
                    <a:pt x="3037" y="1489"/>
                    <a:pt x="3097" y="1561"/>
                    <a:pt x="3108" y="1608"/>
                  </a:cubicBezTo>
                  <a:cubicBezTo>
                    <a:pt x="3120" y="1656"/>
                    <a:pt x="3037" y="1680"/>
                    <a:pt x="2954" y="1680"/>
                  </a:cubicBezTo>
                  <a:cubicBezTo>
                    <a:pt x="2858" y="1668"/>
                    <a:pt x="2763" y="1656"/>
                    <a:pt x="2668" y="1632"/>
                  </a:cubicBezTo>
                  <a:cubicBezTo>
                    <a:pt x="2323" y="1477"/>
                    <a:pt x="1977" y="1299"/>
                    <a:pt x="1644" y="1108"/>
                  </a:cubicBezTo>
                  <a:cubicBezTo>
                    <a:pt x="1477" y="1037"/>
                    <a:pt x="1311" y="989"/>
                    <a:pt x="1144" y="965"/>
                  </a:cubicBezTo>
                  <a:cubicBezTo>
                    <a:pt x="989" y="953"/>
                    <a:pt x="846" y="942"/>
                    <a:pt x="691" y="942"/>
                  </a:cubicBezTo>
                  <a:cubicBezTo>
                    <a:pt x="666" y="945"/>
                    <a:pt x="640" y="946"/>
                    <a:pt x="614" y="946"/>
                  </a:cubicBezTo>
                  <a:cubicBezTo>
                    <a:pt x="438" y="946"/>
                    <a:pt x="267" y="876"/>
                    <a:pt x="132" y="751"/>
                  </a:cubicBezTo>
                  <a:cubicBezTo>
                    <a:pt x="84" y="692"/>
                    <a:pt x="49" y="620"/>
                    <a:pt x="25" y="549"/>
                  </a:cubicBezTo>
                  <a:lnTo>
                    <a:pt x="25" y="549"/>
                  </a:lnTo>
                  <a:cubicBezTo>
                    <a:pt x="25" y="549"/>
                    <a:pt x="1" y="656"/>
                    <a:pt x="96" y="787"/>
                  </a:cubicBezTo>
                  <a:cubicBezTo>
                    <a:pt x="242" y="944"/>
                    <a:pt x="441" y="1038"/>
                    <a:pt x="654" y="1038"/>
                  </a:cubicBezTo>
                  <a:cubicBezTo>
                    <a:pt x="666" y="1038"/>
                    <a:pt x="679" y="1037"/>
                    <a:pt x="691" y="1037"/>
                  </a:cubicBezTo>
                  <a:cubicBezTo>
                    <a:pt x="822" y="1049"/>
                    <a:pt x="977" y="1049"/>
                    <a:pt x="1132" y="1073"/>
                  </a:cubicBezTo>
                  <a:cubicBezTo>
                    <a:pt x="1287" y="1096"/>
                    <a:pt x="1453" y="1144"/>
                    <a:pt x="1596" y="1215"/>
                  </a:cubicBezTo>
                  <a:cubicBezTo>
                    <a:pt x="1930" y="1418"/>
                    <a:pt x="2275" y="1596"/>
                    <a:pt x="2632" y="1751"/>
                  </a:cubicBezTo>
                  <a:cubicBezTo>
                    <a:pt x="2739" y="1787"/>
                    <a:pt x="2846" y="1799"/>
                    <a:pt x="2942" y="1811"/>
                  </a:cubicBezTo>
                  <a:cubicBezTo>
                    <a:pt x="3001" y="1811"/>
                    <a:pt x="3061" y="1811"/>
                    <a:pt x="3120" y="1787"/>
                  </a:cubicBezTo>
                  <a:cubicBezTo>
                    <a:pt x="3192" y="1751"/>
                    <a:pt x="3239" y="1680"/>
                    <a:pt x="3227" y="1608"/>
                  </a:cubicBezTo>
                  <a:cubicBezTo>
                    <a:pt x="3216" y="1465"/>
                    <a:pt x="3108" y="1406"/>
                    <a:pt x="3049" y="1346"/>
                  </a:cubicBezTo>
                  <a:lnTo>
                    <a:pt x="2835" y="1168"/>
                  </a:lnTo>
                  <a:lnTo>
                    <a:pt x="2120" y="549"/>
                  </a:lnTo>
                  <a:cubicBezTo>
                    <a:pt x="1918" y="370"/>
                    <a:pt x="1751" y="239"/>
                    <a:pt x="1632" y="144"/>
                  </a:cubicBezTo>
                  <a:cubicBezTo>
                    <a:pt x="1573" y="84"/>
                    <a:pt x="1501" y="37"/>
                    <a:pt x="1442"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64;p38">
              <a:extLst>
                <a:ext uri="{FF2B5EF4-FFF2-40B4-BE49-F238E27FC236}">
                  <a16:creationId xmlns:a16="http://schemas.microsoft.com/office/drawing/2014/main" id="{0B4DF62F-ABB0-4A26-A586-4FFA3312DDB4}"/>
                </a:ext>
              </a:extLst>
            </p:cNvPr>
            <p:cNvSpPr/>
            <p:nvPr/>
          </p:nvSpPr>
          <p:spPr>
            <a:xfrm flipH="1">
              <a:off x="6290781" y="1539761"/>
              <a:ext cx="77176" cy="65067"/>
            </a:xfrm>
            <a:custGeom>
              <a:avLst/>
              <a:gdLst/>
              <a:ahLst/>
              <a:cxnLst/>
              <a:rect l="l" t="t" r="r" b="b"/>
              <a:pathLst>
                <a:path w="2014" h="1698" extrusionOk="0">
                  <a:moveTo>
                    <a:pt x="257" y="1"/>
                  </a:moveTo>
                  <a:cubicBezTo>
                    <a:pt x="203" y="1"/>
                    <a:pt x="150" y="6"/>
                    <a:pt x="96" y="18"/>
                  </a:cubicBezTo>
                  <a:cubicBezTo>
                    <a:pt x="37" y="66"/>
                    <a:pt x="1" y="90"/>
                    <a:pt x="1" y="90"/>
                  </a:cubicBezTo>
                  <a:cubicBezTo>
                    <a:pt x="66" y="78"/>
                    <a:pt x="135" y="72"/>
                    <a:pt x="205" y="72"/>
                  </a:cubicBezTo>
                  <a:cubicBezTo>
                    <a:pt x="275" y="72"/>
                    <a:pt x="346" y="78"/>
                    <a:pt x="418" y="90"/>
                  </a:cubicBezTo>
                  <a:cubicBezTo>
                    <a:pt x="549" y="137"/>
                    <a:pt x="680" y="209"/>
                    <a:pt x="763" y="328"/>
                  </a:cubicBezTo>
                  <a:cubicBezTo>
                    <a:pt x="882" y="471"/>
                    <a:pt x="965" y="638"/>
                    <a:pt x="1025" y="816"/>
                  </a:cubicBezTo>
                  <a:cubicBezTo>
                    <a:pt x="1084" y="995"/>
                    <a:pt x="1168" y="1173"/>
                    <a:pt x="1263" y="1328"/>
                  </a:cubicBezTo>
                  <a:cubicBezTo>
                    <a:pt x="1334" y="1471"/>
                    <a:pt x="1453" y="1578"/>
                    <a:pt x="1596" y="1661"/>
                  </a:cubicBezTo>
                  <a:cubicBezTo>
                    <a:pt x="1644" y="1685"/>
                    <a:pt x="1698" y="1697"/>
                    <a:pt x="1753" y="1697"/>
                  </a:cubicBezTo>
                  <a:cubicBezTo>
                    <a:pt x="1808" y="1697"/>
                    <a:pt x="1864" y="1685"/>
                    <a:pt x="1918" y="1661"/>
                  </a:cubicBezTo>
                  <a:cubicBezTo>
                    <a:pt x="1989" y="1626"/>
                    <a:pt x="2013" y="1590"/>
                    <a:pt x="2001" y="1590"/>
                  </a:cubicBezTo>
                  <a:lnTo>
                    <a:pt x="2001" y="1590"/>
                  </a:lnTo>
                  <a:cubicBezTo>
                    <a:pt x="2001" y="1590"/>
                    <a:pt x="1965" y="1602"/>
                    <a:pt x="1906" y="1638"/>
                  </a:cubicBezTo>
                  <a:cubicBezTo>
                    <a:pt x="1874" y="1646"/>
                    <a:pt x="1841" y="1650"/>
                    <a:pt x="1808" y="1650"/>
                  </a:cubicBezTo>
                  <a:cubicBezTo>
                    <a:pt x="1742" y="1650"/>
                    <a:pt x="1676" y="1634"/>
                    <a:pt x="1620" y="1602"/>
                  </a:cubicBezTo>
                  <a:cubicBezTo>
                    <a:pt x="1501" y="1530"/>
                    <a:pt x="1394" y="1411"/>
                    <a:pt x="1322" y="1292"/>
                  </a:cubicBezTo>
                  <a:cubicBezTo>
                    <a:pt x="1227" y="1126"/>
                    <a:pt x="1144" y="959"/>
                    <a:pt x="1084" y="780"/>
                  </a:cubicBezTo>
                  <a:cubicBezTo>
                    <a:pt x="1025" y="602"/>
                    <a:pt x="930" y="423"/>
                    <a:pt x="811" y="280"/>
                  </a:cubicBezTo>
                  <a:cubicBezTo>
                    <a:pt x="715" y="149"/>
                    <a:pt x="572" y="54"/>
                    <a:pt x="418" y="18"/>
                  </a:cubicBezTo>
                  <a:cubicBezTo>
                    <a:pt x="364" y="6"/>
                    <a:pt x="310" y="1"/>
                    <a:pt x="257"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65;p38">
              <a:extLst>
                <a:ext uri="{FF2B5EF4-FFF2-40B4-BE49-F238E27FC236}">
                  <a16:creationId xmlns:a16="http://schemas.microsoft.com/office/drawing/2014/main" id="{233AAE80-8792-4057-910C-AFB4A75072FD}"/>
                </a:ext>
              </a:extLst>
            </p:cNvPr>
            <p:cNvSpPr/>
            <p:nvPr/>
          </p:nvSpPr>
          <p:spPr>
            <a:xfrm flipH="1">
              <a:off x="6278481" y="1474728"/>
              <a:ext cx="97678" cy="35638"/>
            </a:xfrm>
            <a:custGeom>
              <a:avLst/>
              <a:gdLst/>
              <a:ahLst/>
              <a:cxnLst/>
              <a:rect l="l" t="t" r="r" b="b"/>
              <a:pathLst>
                <a:path w="2549" h="930" extrusionOk="0">
                  <a:moveTo>
                    <a:pt x="2549" y="1"/>
                  </a:moveTo>
                  <a:lnTo>
                    <a:pt x="2549" y="1"/>
                  </a:lnTo>
                  <a:cubicBezTo>
                    <a:pt x="2429" y="37"/>
                    <a:pt x="2298" y="72"/>
                    <a:pt x="2179" y="132"/>
                  </a:cubicBezTo>
                  <a:lnTo>
                    <a:pt x="1275" y="465"/>
                  </a:lnTo>
                  <a:lnTo>
                    <a:pt x="370" y="787"/>
                  </a:lnTo>
                  <a:cubicBezTo>
                    <a:pt x="239" y="811"/>
                    <a:pt x="120" y="870"/>
                    <a:pt x="1" y="930"/>
                  </a:cubicBezTo>
                  <a:cubicBezTo>
                    <a:pt x="132" y="906"/>
                    <a:pt x="263" y="882"/>
                    <a:pt x="382" y="834"/>
                  </a:cubicBezTo>
                  <a:cubicBezTo>
                    <a:pt x="620" y="763"/>
                    <a:pt x="953" y="668"/>
                    <a:pt x="1298" y="537"/>
                  </a:cubicBezTo>
                  <a:cubicBezTo>
                    <a:pt x="1656" y="406"/>
                    <a:pt x="1977" y="287"/>
                    <a:pt x="2203" y="179"/>
                  </a:cubicBezTo>
                  <a:cubicBezTo>
                    <a:pt x="2322" y="132"/>
                    <a:pt x="2441" y="72"/>
                    <a:pt x="2549"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66;p38">
              <a:extLst>
                <a:ext uri="{FF2B5EF4-FFF2-40B4-BE49-F238E27FC236}">
                  <a16:creationId xmlns:a16="http://schemas.microsoft.com/office/drawing/2014/main" id="{C22DA75E-5A21-4FC7-9340-FFF7C79A79D7}"/>
                </a:ext>
              </a:extLst>
            </p:cNvPr>
            <p:cNvSpPr/>
            <p:nvPr/>
          </p:nvSpPr>
          <p:spPr>
            <a:xfrm flipH="1">
              <a:off x="6345082" y="1565552"/>
              <a:ext cx="53878" cy="53763"/>
            </a:xfrm>
            <a:custGeom>
              <a:avLst/>
              <a:gdLst/>
              <a:ahLst/>
              <a:cxnLst/>
              <a:rect l="l" t="t" r="r" b="b"/>
              <a:pathLst>
                <a:path w="1406" h="1403" extrusionOk="0">
                  <a:moveTo>
                    <a:pt x="536" y="0"/>
                  </a:moveTo>
                  <a:cubicBezTo>
                    <a:pt x="536" y="0"/>
                    <a:pt x="560" y="36"/>
                    <a:pt x="619" y="95"/>
                  </a:cubicBezTo>
                  <a:cubicBezTo>
                    <a:pt x="703" y="167"/>
                    <a:pt x="738" y="274"/>
                    <a:pt x="738" y="381"/>
                  </a:cubicBezTo>
                  <a:cubicBezTo>
                    <a:pt x="727" y="453"/>
                    <a:pt x="679" y="512"/>
                    <a:pt x="607" y="536"/>
                  </a:cubicBezTo>
                  <a:cubicBezTo>
                    <a:pt x="536" y="572"/>
                    <a:pt x="453" y="596"/>
                    <a:pt x="357" y="607"/>
                  </a:cubicBezTo>
                  <a:cubicBezTo>
                    <a:pt x="250" y="619"/>
                    <a:pt x="155" y="679"/>
                    <a:pt x="84" y="762"/>
                  </a:cubicBezTo>
                  <a:cubicBezTo>
                    <a:pt x="12" y="857"/>
                    <a:pt x="0" y="988"/>
                    <a:pt x="36" y="1096"/>
                  </a:cubicBezTo>
                  <a:cubicBezTo>
                    <a:pt x="72" y="1215"/>
                    <a:pt x="155" y="1298"/>
                    <a:pt x="262" y="1346"/>
                  </a:cubicBezTo>
                  <a:cubicBezTo>
                    <a:pt x="332" y="1380"/>
                    <a:pt x="414" y="1403"/>
                    <a:pt x="496" y="1403"/>
                  </a:cubicBezTo>
                  <a:cubicBezTo>
                    <a:pt x="525" y="1403"/>
                    <a:pt x="555" y="1400"/>
                    <a:pt x="584" y="1393"/>
                  </a:cubicBezTo>
                  <a:cubicBezTo>
                    <a:pt x="750" y="1358"/>
                    <a:pt x="905" y="1298"/>
                    <a:pt x="1060" y="1215"/>
                  </a:cubicBezTo>
                  <a:cubicBezTo>
                    <a:pt x="1167" y="1167"/>
                    <a:pt x="1262" y="1096"/>
                    <a:pt x="1346" y="1012"/>
                  </a:cubicBezTo>
                  <a:cubicBezTo>
                    <a:pt x="1369" y="977"/>
                    <a:pt x="1393" y="941"/>
                    <a:pt x="1405" y="905"/>
                  </a:cubicBezTo>
                  <a:lnTo>
                    <a:pt x="1405" y="905"/>
                  </a:lnTo>
                  <a:cubicBezTo>
                    <a:pt x="1405" y="905"/>
                    <a:pt x="1369" y="941"/>
                    <a:pt x="1322" y="988"/>
                  </a:cubicBezTo>
                  <a:cubicBezTo>
                    <a:pt x="1227" y="1060"/>
                    <a:pt x="1131" y="1119"/>
                    <a:pt x="1036" y="1167"/>
                  </a:cubicBezTo>
                  <a:cubicBezTo>
                    <a:pt x="893" y="1238"/>
                    <a:pt x="727" y="1298"/>
                    <a:pt x="572" y="1322"/>
                  </a:cubicBezTo>
                  <a:cubicBezTo>
                    <a:pt x="546" y="1326"/>
                    <a:pt x="520" y="1329"/>
                    <a:pt x="494" y="1329"/>
                  </a:cubicBezTo>
                  <a:cubicBezTo>
                    <a:pt x="322" y="1329"/>
                    <a:pt x="170" y="1227"/>
                    <a:pt x="107" y="1072"/>
                  </a:cubicBezTo>
                  <a:cubicBezTo>
                    <a:pt x="72" y="988"/>
                    <a:pt x="84" y="881"/>
                    <a:pt x="131" y="798"/>
                  </a:cubicBezTo>
                  <a:cubicBezTo>
                    <a:pt x="191" y="738"/>
                    <a:pt x="274" y="691"/>
                    <a:pt x="369" y="679"/>
                  </a:cubicBezTo>
                  <a:cubicBezTo>
                    <a:pt x="465" y="667"/>
                    <a:pt x="548" y="631"/>
                    <a:pt x="631" y="596"/>
                  </a:cubicBezTo>
                  <a:cubicBezTo>
                    <a:pt x="715" y="560"/>
                    <a:pt x="774" y="476"/>
                    <a:pt x="786" y="393"/>
                  </a:cubicBezTo>
                  <a:cubicBezTo>
                    <a:pt x="786" y="262"/>
                    <a:pt x="727" y="155"/>
                    <a:pt x="631" y="72"/>
                  </a:cubicBezTo>
                  <a:cubicBezTo>
                    <a:pt x="584" y="36"/>
                    <a:pt x="536" y="0"/>
                    <a:pt x="536"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67;p38">
              <a:extLst>
                <a:ext uri="{FF2B5EF4-FFF2-40B4-BE49-F238E27FC236}">
                  <a16:creationId xmlns:a16="http://schemas.microsoft.com/office/drawing/2014/main" id="{FD39D796-371D-4664-A855-F17CE86BAA38}"/>
                </a:ext>
              </a:extLst>
            </p:cNvPr>
            <p:cNvSpPr/>
            <p:nvPr/>
          </p:nvSpPr>
          <p:spPr>
            <a:xfrm flipH="1">
              <a:off x="6339602" y="1597015"/>
              <a:ext cx="56177" cy="47708"/>
            </a:xfrm>
            <a:custGeom>
              <a:avLst/>
              <a:gdLst/>
              <a:ahLst/>
              <a:cxnLst/>
              <a:rect l="l" t="t" r="r" b="b"/>
              <a:pathLst>
                <a:path w="1466" h="1245" extrusionOk="0">
                  <a:moveTo>
                    <a:pt x="1370" y="1"/>
                  </a:moveTo>
                  <a:cubicBezTo>
                    <a:pt x="1394" y="132"/>
                    <a:pt x="1406" y="275"/>
                    <a:pt x="1394" y="406"/>
                  </a:cubicBezTo>
                  <a:cubicBezTo>
                    <a:pt x="1358" y="727"/>
                    <a:pt x="1132" y="1001"/>
                    <a:pt x="822" y="1108"/>
                  </a:cubicBezTo>
                  <a:cubicBezTo>
                    <a:pt x="745" y="1138"/>
                    <a:pt x="658" y="1153"/>
                    <a:pt x="572" y="1153"/>
                  </a:cubicBezTo>
                  <a:cubicBezTo>
                    <a:pt x="486" y="1153"/>
                    <a:pt x="399" y="1138"/>
                    <a:pt x="322" y="1108"/>
                  </a:cubicBezTo>
                  <a:cubicBezTo>
                    <a:pt x="191" y="1048"/>
                    <a:pt x="96" y="929"/>
                    <a:pt x="72" y="798"/>
                  </a:cubicBezTo>
                  <a:cubicBezTo>
                    <a:pt x="60" y="703"/>
                    <a:pt x="84" y="608"/>
                    <a:pt x="143" y="537"/>
                  </a:cubicBezTo>
                  <a:cubicBezTo>
                    <a:pt x="191" y="501"/>
                    <a:pt x="239" y="489"/>
                    <a:pt x="227" y="477"/>
                  </a:cubicBezTo>
                  <a:lnTo>
                    <a:pt x="227" y="477"/>
                  </a:lnTo>
                  <a:cubicBezTo>
                    <a:pt x="227" y="477"/>
                    <a:pt x="191" y="477"/>
                    <a:pt x="132" y="525"/>
                  </a:cubicBezTo>
                  <a:cubicBezTo>
                    <a:pt x="48" y="596"/>
                    <a:pt x="1" y="703"/>
                    <a:pt x="13" y="810"/>
                  </a:cubicBezTo>
                  <a:cubicBezTo>
                    <a:pt x="36" y="977"/>
                    <a:pt x="132" y="1120"/>
                    <a:pt x="286" y="1191"/>
                  </a:cubicBezTo>
                  <a:cubicBezTo>
                    <a:pt x="376" y="1227"/>
                    <a:pt x="471" y="1245"/>
                    <a:pt x="566" y="1245"/>
                  </a:cubicBezTo>
                  <a:cubicBezTo>
                    <a:pt x="661" y="1245"/>
                    <a:pt x="757" y="1227"/>
                    <a:pt x="846" y="1191"/>
                  </a:cubicBezTo>
                  <a:cubicBezTo>
                    <a:pt x="1036" y="1120"/>
                    <a:pt x="1191" y="1001"/>
                    <a:pt x="1298" y="846"/>
                  </a:cubicBezTo>
                  <a:cubicBezTo>
                    <a:pt x="1394" y="715"/>
                    <a:pt x="1441" y="560"/>
                    <a:pt x="1453" y="406"/>
                  </a:cubicBezTo>
                  <a:cubicBezTo>
                    <a:pt x="1465" y="310"/>
                    <a:pt x="1453" y="203"/>
                    <a:pt x="1417" y="108"/>
                  </a:cubicBezTo>
                  <a:cubicBezTo>
                    <a:pt x="1406" y="60"/>
                    <a:pt x="1394" y="36"/>
                    <a:pt x="1370"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68;p38">
              <a:extLst>
                <a:ext uri="{FF2B5EF4-FFF2-40B4-BE49-F238E27FC236}">
                  <a16:creationId xmlns:a16="http://schemas.microsoft.com/office/drawing/2014/main" id="{CAB77EBB-8F79-4FBE-A03D-03CF1F93760D}"/>
                </a:ext>
              </a:extLst>
            </p:cNvPr>
            <p:cNvSpPr/>
            <p:nvPr/>
          </p:nvSpPr>
          <p:spPr>
            <a:xfrm flipH="1">
              <a:off x="6436364" y="1535431"/>
              <a:ext cx="38818" cy="47095"/>
            </a:xfrm>
            <a:custGeom>
              <a:avLst/>
              <a:gdLst/>
              <a:ahLst/>
              <a:cxnLst/>
              <a:rect l="l" t="t" r="r" b="b"/>
              <a:pathLst>
                <a:path w="1013" h="1229" extrusionOk="0">
                  <a:moveTo>
                    <a:pt x="1013" y="0"/>
                  </a:moveTo>
                  <a:lnTo>
                    <a:pt x="1013" y="0"/>
                  </a:lnTo>
                  <a:cubicBezTo>
                    <a:pt x="799" y="227"/>
                    <a:pt x="561" y="429"/>
                    <a:pt x="310" y="608"/>
                  </a:cubicBezTo>
                  <a:cubicBezTo>
                    <a:pt x="227" y="655"/>
                    <a:pt x="156" y="703"/>
                    <a:pt x="84" y="739"/>
                  </a:cubicBezTo>
                  <a:lnTo>
                    <a:pt x="1" y="786"/>
                  </a:lnTo>
                  <a:lnTo>
                    <a:pt x="84" y="810"/>
                  </a:lnTo>
                  <a:cubicBezTo>
                    <a:pt x="227" y="858"/>
                    <a:pt x="358" y="953"/>
                    <a:pt x="453" y="1072"/>
                  </a:cubicBezTo>
                  <a:cubicBezTo>
                    <a:pt x="531" y="1160"/>
                    <a:pt x="557" y="1228"/>
                    <a:pt x="570" y="1228"/>
                  </a:cubicBezTo>
                  <a:cubicBezTo>
                    <a:pt x="571" y="1228"/>
                    <a:pt x="572" y="1228"/>
                    <a:pt x="572" y="1227"/>
                  </a:cubicBezTo>
                  <a:cubicBezTo>
                    <a:pt x="572" y="1227"/>
                    <a:pt x="572" y="1155"/>
                    <a:pt x="501" y="1048"/>
                  </a:cubicBezTo>
                  <a:cubicBezTo>
                    <a:pt x="431" y="929"/>
                    <a:pt x="329" y="835"/>
                    <a:pt x="200" y="772"/>
                  </a:cubicBezTo>
                  <a:lnTo>
                    <a:pt x="200" y="772"/>
                  </a:lnTo>
                  <a:cubicBezTo>
                    <a:pt x="256" y="744"/>
                    <a:pt x="310" y="711"/>
                    <a:pt x="358" y="679"/>
                  </a:cubicBezTo>
                  <a:cubicBezTo>
                    <a:pt x="632" y="524"/>
                    <a:pt x="858" y="286"/>
                    <a:pt x="1013"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69;p38">
              <a:extLst>
                <a:ext uri="{FF2B5EF4-FFF2-40B4-BE49-F238E27FC236}">
                  <a16:creationId xmlns:a16="http://schemas.microsoft.com/office/drawing/2014/main" id="{02F509E7-90F6-4D48-9091-59F0CCE37D36}"/>
                </a:ext>
              </a:extLst>
            </p:cNvPr>
            <p:cNvSpPr/>
            <p:nvPr/>
          </p:nvSpPr>
          <p:spPr>
            <a:xfrm flipH="1">
              <a:off x="6328218" y="1539953"/>
              <a:ext cx="6859" cy="23375"/>
            </a:xfrm>
            <a:custGeom>
              <a:avLst/>
              <a:gdLst/>
              <a:ahLst/>
              <a:cxnLst/>
              <a:rect l="l" t="t" r="r" b="b"/>
              <a:pathLst>
                <a:path w="179" h="610" extrusionOk="0">
                  <a:moveTo>
                    <a:pt x="153" y="1"/>
                  </a:moveTo>
                  <a:cubicBezTo>
                    <a:pt x="133" y="1"/>
                    <a:pt x="35" y="117"/>
                    <a:pt x="12" y="299"/>
                  </a:cubicBezTo>
                  <a:cubicBezTo>
                    <a:pt x="1" y="482"/>
                    <a:pt x="88" y="609"/>
                    <a:pt x="116" y="609"/>
                  </a:cubicBezTo>
                  <a:cubicBezTo>
                    <a:pt x="117" y="609"/>
                    <a:pt x="118" y="609"/>
                    <a:pt x="119" y="609"/>
                  </a:cubicBezTo>
                  <a:cubicBezTo>
                    <a:pt x="131" y="609"/>
                    <a:pt x="83" y="478"/>
                    <a:pt x="95" y="299"/>
                  </a:cubicBezTo>
                  <a:cubicBezTo>
                    <a:pt x="107" y="132"/>
                    <a:pt x="179" y="13"/>
                    <a:pt x="155" y="1"/>
                  </a:cubicBezTo>
                  <a:cubicBezTo>
                    <a:pt x="154" y="1"/>
                    <a:pt x="154" y="1"/>
                    <a:pt x="153"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70;p38">
              <a:extLst>
                <a:ext uri="{FF2B5EF4-FFF2-40B4-BE49-F238E27FC236}">
                  <a16:creationId xmlns:a16="http://schemas.microsoft.com/office/drawing/2014/main" id="{D0019267-5F97-4F0F-8621-6AA0478A40A2}"/>
                </a:ext>
              </a:extLst>
            </p:cNvPr>
            <p:cNvSpPr/>
            <p:nvPr/>
          </p:nvSpPr>
          <p:spPr>
            <a:xfrm flipH="1">
              <a:off x="8189804" y="1537079"/>
              <a:ext cx="298436" cy="221949"/>
            </a:xfrm>
            <a:custGeom>
              <a:avLst/>
              <a:gdLst/>
              <a:ahLst/>
              <a:cxnLst/>
              <a:rect l="l" t="t" r="r" b="b"/>
              <a:pathLst>
                <a:path w="7788" h="5792" extrusionOk="0">
                  <a:moveTo>
                    <a:pt x="3153" y="1"/>
                  </a:moveTo>
                  <a:cubicBezTo>
                    <a:pt x="3139" y="1"/>
                    <a:pt x="3128" y="2"/>
                    <a:pt x="3120" y="5"/>
                  </a:cubicBezTo>
                  <a:cubicBezTo>
                    <a:pt x="2918" y="65"/>
                    <a:pt x="1" y="565"/>
                    <a:pt x="322" y="910"/>
                  </a:cubicBezTo>
                  <a:cubicBezTo>
                    <a:pt x="426" y="1018"/>
                    <a:pt x="695" y="1055"/>
                    <a:pt x="1017" y="1055"/>
                  </a:cubicBezTo>
                  <a:cubicBezTo>
                    <a:pt x="1727" y="1055"/>
                    <a:pt x="2691" y="874"/>
                    <a:pt x="2691" y="874"/>
                  </a:cubicBezTo>
                  <a:lnTo>
                    <a:pt x="2965" y="1017"/>
                  </a:lnTo>
                  <a:cubicBezTo>
                    <a:pt x="2965" y="1017"/>
                    <a:pt x="1215" y="1291"/>
                    <a:pt x="846" y="1505"/>
                  </a:cubicBezTo>
                  <a:cubicBezTo>
                    <a:pt x="492" y="1711"/>
                    <a:pt x="598" y="2091"/>
                    <a:pt x="900" y="2091"/>
                  </a:cubicBezTo>
                  <a:cubicBezTo>
                    <a:pt x="914" y="2091"/>
                    <a:pt x="927" y="2090"/>
                    <a:pt x="941" y="2089"/>
                  </a:cubicBezTo>
                  <a:cubicBezTo>
                    <a:pt x="1239" y="2057"/>
                    <a:pt x="2478" y="1816"/>
                    <a:pt x="2806" y="1816"/>
                  </a:cubicBezTo>
                  <a:cubicBezTo>
                    <a:pt x="2846" y="1816"/>
                    <a:pt x="2872" y="1819"/>
                    <a:pt x="2882" y="1827"/>
                  </a:cubicBezTo>
                  <a:cubicBezTo>
                    <a:pt x="2965" y="1886"/>
                    <a:pt x="1215" y="2231"/>
                    <a:pt x="1036" y="2351"/>
                  </a:cubicBezTo>
                  <a:cubicBezTo>
                    <a:pt x="781" y="2490"/>
                    <a:pt x="752" y="2923"/>
                    <a:pt x="1048" y="2923"/>
                  </a:cubicBezTo>
                  <a:cubicBezTo>
                    <a:pt x="1056" y="2923"/>
                    <a:pt x="1064" y="2923"/>
                    <a:pt x="1072" y="2922"/>
                  </a:cubicBezTo>
                  <a:cubicBezTo>
                    <a:pt x="1263" y="2910"/>
                    <a:pt x="2917" y="2482"/>
                    <a:pt x="2918" y="2482"/>
                  </a:cubicBezTo>
                  <a:lnTo>
                    <a:pt x="2918" y="2482"/>
                  </a:lnTo>
                  <a:cubicBezTo>
                    <a:pt x="2429" y="2660"/>
                    <a:pt x="1953" y="2874"/>
                    <a:pt x="1477" y="3101"/>
                  </a:cubicBezTo>
                  <a:cubicBezTo>
                    <a:pt x="1301" y="3276"/>
                    <a:pt x="1419" y="3523"/>
                    <a:pt x="1653" y="3523"/>
                  </a:cubicBezTo>
                  <a:cubicBezTo>
                    <a:pt x="1673" y="3523"/>
                    <a:pt x="1694" y="3521"/>
                    <a:pt x="1715" y="3517"/>
                  </a:cubicBezTo>
                  <a:cubicBezTo>
                    <a:pt x="1906" y="3470"/>
                    <a:pt x="2834" y="3029"/>
                    <a:pt x="3096" y="2970"/>
                  </a:cubicBezTo>
                  <a:cubicBezTo>
                    <a:pt x="3096" y="2970"/>
                    <a:pt x="3334" y="3041"/>
                    <a:pt x="3561" y="3529"/>
                  </a:cubicBezTo>
                  <a:cubicBezTo>
                    <a:pt x="3667" y="3766"/>
                    <a:pt x="4128" y="5184"/>
                    <a:pt x="4979" y="5184"/>
                  </a:cubicBezTo>
                  <a:cubicBezTo>
                    <a:pt x="4982" y="5184"/>
                    <a:pt x="4986" y="5184"/>
                    <a:pt x="4989" y="5184"/>
                  </a:cubicBezTo>
                  <a:cubicBezTo>
                    <a:pt x="5003" y="5184"/>
                    <a:pt x="5017" y="5184"/>
                    <a:pt x="5032" y="5184"/>
                  </a:cubicBezTo>
                  <a:cubicBezTo>
                    <a:pt x="5779" y="5184"/>
                    <a:pt x="6501" y="5791"/>
                    <a:pt x="6501" y="5791"/>
                  </a:cubicBezTo>
                  <a:lnTo>
                    <a:pt x="7787" y="3696"/>
                  </a:lnTo>
                  <a:cubicBezTo>
                    <a:pt x="7787" y="3696"/>
                    <a:pt x="6275" y="1231"/>
                    <a:pt x="6001" y="1029"/>
                  </a:cubicBezTo>
                  <a:cubicBezTo>
                    <a:pt x="5738" y="823"/>
                    <a:pt x="3506" y="1"/>
                    <a:pt x="3153"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71;p38">
              <a:extLst>
                <a:ext uri="{FF2B5EF4-FFF2-40B4-BE49-F238E27FC236}">
                  <a16:creationId xmlns:a16="http://schemas.microsoft.com/office/drawing/2014/main" id="{BA89D820-17E4-4883-88E2-DF14AD4DEEB6}"/>
                </a:ext>
              </a:extLst>
            </p:cNvPr>
            <p:cNvSpPr/>
            <p:nvPr/>
          </p:nvSpPr>
          <p:spPr>
            <a:xfrm flipH="1">
              <a:off x="8336262" y="1567353"/>
              <a:ext cx="138757" cy="19658"/>
            </a:xfrm>
            <a:custGeom>
              <a:avLst/>
              <a:gdLst/>
              <a:ahLst/>
              <a:cxnLst/>
              <a:rect l="l" t="t" r="r" b="b"/>
              <a:pathLst>
                <a:path w="3621" h="513" extrusionOk="0">
                  <a:moveTo>
                    <a:pt x="2370" y="1"/>
                  </a:moveTo>
                  <a:lnTo>
                    <a:pt x="1834" y="72"/>
                  </a:lnTo>
                  <a:lnTo>
                    <a:pt x="1120" y="179"/>
                  </a:lnTo>
                  <a:cubicBezTo>
                    <a:pt x="1025" y="185"/>
                    <a:pt x="927" y="188"/>
                    <a:pt x="828" y="188"/>
                  </a:cubicBezTo>
                  <a:cubicBezTo>
                    <a:pt x="730" y="188"/>
                    <a:pt x="632" y="185"/>
                    <a:pt x="537" y="179"/>
                  </a:cubicBezTo>
                  <a:cubicBezTo>
                    <a:pt x="239" y="158"/>
                    <a:pt x="46" y="118"/>
                    <a:pt x="8" y="118"/>
                  </a:cubicBezTo>
                  <a:cubicBezTo>
                    <a:pt x="3" y="118"/>
                    <a:pt x="1" y="119"/>
                    <a:pt x="1" y="120"/>
                  </a:cubicBezTo>
                  <a:cubicBezTo>
                    <a:pt x="156" y="215"/>
                    <a:pt x="346" y="263"/>
                    <a:pt x="525" y="275"/>
                  </a:cubicBezTo>
                  <a:cubicBezTo>
                    <a:pt x="673" y="292"/>
                    <a:pt x="821" y="303"/>
                    <a:pt x="969" y="303"/>
                  </a:cubicBezTo>
                  <a:cubicBezTo>
                    <a:pt x="1023" y="303"/>
                    <a:pt x="1078" y="302"/>
                    <a:pt x="1132" y="299"/>
                  </a:cubicBezTo>
                  <a:cubicBezTo>
                    <a:pt x="1358" y="275"/>
                    <a:pt x="1596" y="239"/>
                    <a:pt x="1846" y="203"/>
                  </a:cubicBezTo>
                  <a:lnTo>
                    <a:pt x="2368" y="124"/>
                  </a:lnTo>
                  <a:lnTo>
                    <a:pt x="2368" y="124"/>
                  </a:lnTo>
                  <a:cubicBezTo>
                    <a:pt x="2782" y="289"/>
                    <a:pt x="3195" y="418"/>
                    <a:pt x="3620" y="513"/>
                  </a:cubicBezTo>
                  <a:cubicBezTo>
                    <a:pt x="3227" y="310"/>
                    <a:pt x="2823" y="144"/>
                    <a:pt x="2406"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72;p38">
              <a:extLst>
                <a:ext uri="{FF2B5EF4-FFF2-40B4-BE49-F238E27FC236}">
                  <a16:creationId xmlns:a16="http://schemas.microsoft.com/office/drawing/2014/main" id="{68D49394-113F-4443-BE55-95A1E0FC7080}"/>
                </a:ext>
              </a:extLst>
            </p:cNvPr>
            <p:cNvSpPr/>
            <p:nvPr/>
          </p:nvSpPr>
          <p:spPr>
            <a:xfrm flipH="1">
              <a:off x="8233137" y="1607055"/>
              <a:ext cx="131438" cy="64837"/>
            </a:xfrm>
            <a:custGeom>
              <a:avLst/>
              <a:gdLst/>
              <a:ahLst/>
              <a:cxnLst/>
              <a:rect l="l" t="t" r="r" b="b"/>
              <a:pathLst>
                <a:path w="3430" h="1692" extrusionOk="0">
                  <a:moveTo>
                    <a:pt x="298" y="1"/>
                  </a:moveTo>
                  <a:cubicBezTo>
                    <a:pt x="203" y="1"/>
                    <a:pt x="95" y="1"/>
                    <a:pt x="48" y="96"/>
                  </a:cubicBezTo>
                  <a:cubicBezTo>
                    <a:pt x="0" y="179"/>
                    <a:pt x="83" y="286"/>
                    <a:pt x="167" y="346"/>
                  </a:cubicBezTo>
                  <a:cubicBezTo>
                    <a:pt x="738" y="798"/>
                    <a:pt x="1596" y="691"/>
                    <a:pt x="2179" y="1108"/>
                  </a:cubicBezTo>
                  <a:cubicBezTo>
                    <a:pt x="2381" y="1263"/>
                    <a:pt x="2536" y="1453"/>
                    <a:pt x="2750" y="1584"/>
                  </a:cubicBezTo>
                  <a:cubicBezTo>
                    <a:pt x="2852" y="1656"/>
                    <a:pt x="2971" y="1691"/>
                    <a:pt x="3090" y="1691"/>
                  </a:cubicBezTo>
                  <a:cubicBezTo>
                    <a:pt x="3209" y="1691"/>
                    <a:pt x="3328" y="1656"/>
                    <a:pt x="3429" y="1584"/>
                  </a:cubicBezTo>
                  <a:lnTo>
                    <a:pt x="2703" y="60"/>
                  </a:lnTo>
                  <a:lnTo>
                    <a:pt x="298"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73;p38">
              <a:extLst>
                <a:ext uri="{FF2B5EF4-FFF2-40B4-BE49-F238E27FC236}">
                  <a16:creationId xmlns:a16="http://schemas.microsoft.com/office/drawing/2014/main" id="{30804310-36B4-450A-B5A5-9D1E88FE3C42}"/>
                </a:ext>
              </a:extLst>
            </p:cNvPr>
            <p:cNvSpPr/>
            <p:nvPr/>
          </p:nvSpPr>
          <p:spPr>
            <a:xfrm flipH="1">
              <a:off x="8232677" y="1604948"/>
              <a:ext cx="133737" cy="68593"/>
            </a:xfrm>
            <a:custGeom>
              <a:avLst/>
              <a:gdLst/>
              <a:ahLst/>
              <a:cxnLst/>
              <a:rect l="l" t="t" r="r" b="b"/>
              <a:pathLst>
                <a:path w="3490" h="1790" extrusionOk="0">
                  <a:moveTo>
                    <a:pt x="352" y="1"/>
                  </a:moveTo>
                  <a:cubicBezTo>
                    <a:pt x="256" y="1"/>
                    <a:pt x="159" y="33"/>
                    <a:pt x="84" y="79"/>
                  </a:cubicBezTo>
                  <a:cubicBezTo>
                    <a:pt x="24" y="151"/>
                    <a:pt x="1" y="234"/>
                    <a:pt x="48" y="318"/>
                  </a:cubicBezTo>
                  <a:cubicBezTo>
                    <a:pt x="72" y="377"/>
                    <a:pt x="108" y="437"/>
                    <a:pt x="167" y="472"/>
                  </a:cubicBezTo>
                  <a:cubicBezTo>
                    <a:pt x="262" y="544"/>
                    <a:pt x="358" y="603"/>
                    <a:pt x="465" y="663"/>
                  </a:cubicBezTo>
                  <a:cubicBezTo>
                    <a:pt x="870" y="806"/>
                    <a:pt x="1286" y="925"/>
                    <a:pt x="1715" y="1008"/>
                  </a:cubicBezTo>
                  <a:cubicBezTo>
                    <a:pt x="1882" y="1068"/>
                    <a:pt x="2048" y="1151"/>
                    <a:pt x="2203" y="1246"/>
                  </a:cubicBezTo>
                  <a:cubicBezTo>
                    <a:pt x="2346" y="1342"/>
                    <a:pt x="2453" y="1461"/>
                    <a:pt x="2572" y="1556"/>
                  </a:cubicBezTo>
                  <a:cubicBezTo>
                    <a:pt x="2726" y="1699"/>
                    <a:pt x="2932" y="1790"/>
                    <a:pt x="3145" y="1790"/>
                  </a:cubicBezTo>
                  <a:cubicBezTo>
                    <a:pt x="3180" y="1790"/>
                    <a:pt x="3216" y="1787"/>
                    <a:pt x="3251" y="1782"/>
                  </a:cubicBezTo>
                  <a:cubicBezTo>
                    <a:pt x="3429" y="1758"/>
                    <a:pt x="3489" y="1651"/>
                    <a:pt x="3489" y="1651"/>
                  </a:cubicBezTo>
                  <a:lnTo>
                    <a:pt x="3489" y="1651"/>
                  </a:lnTo>
                  <a:cubicBezTo>
                    <a:pt x="3406" y="1699"/>
                    <a:pt x="3334" y="1723"/>
                    <a:pt x="3251" y="1734"/>
                  </a:cubicBezTo>
                  <a:cubicBezTo>
                    <a:pt x="3025" y="1734"/>
                    <a:pt x="2798" y="1639"/>
                    <a:pt x="2644" y="1473"/>
                  </a:cubicBezTo>
                  <a:cubicBezTo>
                    <a:pt x="2537" y="1377"/>
                    <a:pt x="2417" y="1258"/>
                    <a:pt x="2275" y="1151"/>
                  </a:cubicBezTo>
                  <a:cubicBezTo>
                    <a:pt x="2120" y="1044"/>
                    <a:pt x="1941" y="949"/>
                    <a:pt x="1751" y="901"/>
                  </a:cubicBezTo>
                  <a:cubicBezTo>
                    <a:pt x="1346" y="806"/>
                    <a:pt x="929" y="687"/>
                    <a:pt x="536" y="544"/>
                  </a:cubicBezTo>
                  <a:cubicBezTo>
                    <a:pt x="429" y="496"/>
                    <a:pt x="346" y="437"/>
                    <a:pt x="262" y="377"/>
                  </a:cubicBezTo>
                  <a:cubicBezTo>
                    <a:pt x="179" y="306"/>
                    <a:pt x="143" y="222"/>
                    <a:pt x="191" y="187"/>
                  </a:cubicBezTo>
                  <a:cubicBezTo>
                    <a:pt x="227" y="163"/>
                    <a:pt x="334" y="151"/>
                    <a:pt x="441" y="151"/>
                  </a:cubicBezTo>
                  <a:lnTo>
                    <a:pt x="2489" y="151"/>
                  </a:lnTo>
                  <a:cubicBezTo>
                    <a:pt x="2584" y="151"/>
                    <a:pt x="2668" y="139"/>
                    <a:pt x="2751" y="127"/>
                  </a:cubicBezTo>
                  <a:cubicBezTo>
                    <a:pt x="2668" y="103"/>
                    <a:pt x="2572" y="91"/>
                    <a:pt x="2489" y="91"/>
                  </a:cubicBezTo>
                  <a:cubicBezTo>
                    <a:pt x="2322" y="91"/>
                    <a:pt x="2072" y="68"/>
                    <a:pt x="1786" y="56"/>
                  </a:cubicBezTo>
                  <a:lnTo>
                    <a:pt x="739" y="8"/>
                  </a:lnTo>
                  <a:lnTo>
                    <a:pt x="429" y="8"/>
                  </a:lnTo>
                  <a:cubicBezTo>
                    <a:pt x="404" y="3"/>
                    <a:pt x="378" y="1"/>
                    <a:pt x="352"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74;p38">
              <a:extLst>
                <a:ext uri="{FF2B5EF4-FFF2-40B4-BE49-F238E27FC236}">
                  <a16:creationId xmlns:a16="http://schemas.microsoft.com/office/drawing/2014/main" id="{3E011B86-78BE-448D-AEB3-93838DF82060}"/>
                </a:ext>
              </a:extLst>
            </p:cNvPr>
            <p:cNvSpPr/>
            <p:nvPr/>
          </p:nvSpPr>
          <p:spPr>
            <a:xfrm flipH="1">
              <a:off x="7566532" y="3768896"/>
              <a:ext cx="266056" cy="446888"/>
            </a:xfrm>
            <a:custGeom>
              <a:avLst/>
              <a:gdLst/>
              <a:ahLst/>
              <a:cxnLst/>
              <a:rect l="l" t="t" r="r" b="b"/>
              <a:pathLst>
                <a:path w="6943" h="11662" extrusionOk="0">
                  <a:moveTo>
                    <a:pt x="2513" y="0"/>
                  </a:moveTo>
                  <a:lnTo>
                    <a:pt x="1965" y="6096"/>
                  </a:lnTo>
                  <a:lnTo>
                    <a:pt x="132" y="10811"/>
                  </a:lnTo>
                  <a:cubicBezTo>
                    <a:pt x="1" y="11133"/>
                    <a:pt x="168" y="11490"/>
                    <a:pt x="489" y="11621"/>
                  </a:cubicBezTo>
                  <a:cubicBezTo>
                    <a:pt x="501" y="11621"/>
                    <a:pt x="513" y="11633"/>
                    <a:pt x="525" y="11633"/>
                  </a:cubicBezTo>
                  <a:cubicBezTo>
                    <a:pt x="589" y="11652"/>
                    <a:pt x="654" y="11661"/>
                    <a:pt x="717" y="11661"/>
                  </a:cubicBezTo>
                  <a:cubicBezTo>
                    <a:pt x="853" y="11661"/>
                    <a:pt x="983" y="11619"/>
                    <a:pt x="1096" y="11538"/>
                  </a:cubicBezTo>
                  <a:cubicBezTo>
                    <a:pt x="2132" y="10752"/>
                    <a:pt x="5906" y="7847"/>
                    <a:pt x="5918" y="7394"/>
                  </a:cubicBezTo>
                  <a:cubicBezTo>
                    <a:pt x="5942" y="6870"/>
                    <a:pt x="6942" y="977"/>
                    <a:pt x="6942" y="977"/>
                  </a:cubicBezTo>
                  <a:lnTo>
                    <a:pt x="2513"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75;p38">
              <a:extLst>
                <a:ext uri="{FF2B5EF4-FFF2-40B4-BE49-F238E27FC236}">
                  <a16:creationId xmlns:a16="http://schemas.microsoft.com/office/drawing/2014/main" id="{7DC404CC-DE25-4BC9-9F6B-62BBB9CFA0BB}"/>
                </a:ext>
              </a:extLst>
            </p:cNvPr>
            <p:cNvSpPr/>
            <p:nvPr/>
          </p:nvSpPr>
          <p:spPr>
            <a:xfrm flipH="1">
              <a:off x="7603970" y="4036271"/>
              <a:ext cx="208537" cy="180257"/>
            </a:xfrm>
            <a:custGeom>
              <a:avLst/>
              <a:gdLst/>
              <a:ahLst/>
              <a:cxnLst/>
              <a:rect l="l" t="t" r="r" b="b"/>
              <a:pathLst>
                <a:path w="5442" h="4704" extrusionOk="0">
                  <a:moveTo>
                    <a:pt x="5442" y="0"/>
                  </a:moveTo>
                  <a:lnTo>
                    <a:pt x="1" y="4656"/>
                  </a:lnTo>
                  <a:lnTo>
                    <a:pt x="1" y="4668"/>
                  </a:lnTo>
                  <a:cubicBezTo>
                    <a:pt x="69" y="4692"/>
                    <a:pt x="141" y="4704"/>
                    <a:pt x="212" y="4704"/>
                  </a:cubicBezTo>
                  <a:cubicBezTo>
                    <a:pt x="350" y="4704"/>
                    <a:pt x="486" y="4659"/>
                    <a:pt x="596" y="4572"/>
                  </a:cubicBezTo>
                  <a:cubicBezTo>
                    <a:pt x="3454" y="2358"/>
                    <a:pt x="4692" y="1251"/>
                    <a:pt x="5120" y="846"/>
                  </a:cubicBezTo>
                  <a:cubicBezTo>
                    <a:pt x="5287" y="691"/>
                    <a:pt x="5394" y="489"/>
                    <a:pt x="5418" y="262"/>
                  </a:cubicBezTo>
                  <a:lnTo>
                    <a:pt x="5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76;p38">
              <a:extLst>
                <a:ext uri="{FF2B5EF4-FFF2-40B4-BE49-F238E27FC236}">
                  <a16:creationId xmlns:a16="http://schemas.microsoft.com/office/drawing/2014/main" id="{AA94782E-D637-4D2D-B079-75558C89A33D}"/>
                </a:ext>
              </a:extLst>
            </p:cNvPr>
            <p:cNvSpPr/>
            <p:nvPr/>
          </p:nvSpPr>
          <p:spPr>
            <a:xfrm flipH="1">
              <a:off x="7621741" y="3954261"/>
              <a:ext cx="30464" cy="27246"/>
            </a:xfrm>
            <a:custGeom>
              <a:avLst/>
              <a:gdLst/>
              <a:ahLst/>
              <a:cxnLst/>
              <a:rect l="l" t="t" r="r" b="b"/>
              <a:pathLst>
                <a:path w="795" h="711" extrusionOk="0">
                  <a:moveTo>
                    <a:pt x="235" y="33"/>
                  </a:moveTo>
                  <a:lnTo>
                    <a:pt x="235" y="33"/>
                  </a:lnTo>
                  <a:cubicBezTo>
                    <a:pt x="231" y="36"/>
                    <a:pt x="227" y="38"/>
                    <a:pt x="223" y="41"/>
                  </a:cubicBezTo>
                  <a:lnTo>
                    <a:pt x="223" y="41"/>
                  </a:lnTo>
                  <a:lnTo>
                    <a:pt x="235" y="33"/>
                  </a:lnTo>
                  <a:close/>
                  <a:moveTo>
                    <a:pt x="395" y="0"/>
                  </a:moveTo>
                  <a:cubicBezTo>
                    <a:pt x="331" y="0"/>
                    <a:pt x="267" y="16"/>
                    <a:pt x="211" y="50"/>
                  </a:cubicBezTo>
                  <a:lnTo>
                    <a:pt x="211" y="50"/>
                  </a:lnTo>
                  <a:cubicBezTo>
                    <a:pt x="215" y="47"/>
                    <a:pt x="219" y="44"/>
                    <a:pt x="223" y="41"/>
                  </a:cubicBezTo>
                  <a:lnTo>
                    <a:pt x="223" y="41"/>
                  </a:lnTo>
                  <a:lnTo>
                    <a:pt x="199" y="57"/>
                  </a:lnTo>
                  <a:cubicBezTo>
                    <a:pt x="203" y="54"/>
                    <a:pt x="207" y="52"/>
                    <a:pt x="211" y="50"/>
                  </a:cubicBezTo>
                  <a:lnTo>
                    <a:pt x="211" y="50"/>
                  </a:lnTo>
                  <a:cubicBezTo>
                    <a:pt x="61" y="160"/>
                    <a:pt x="1" y="352"/>
                    <a:pt x="80" y="521"/>
                  </a:cubicBezTo>
                  <a:cubicBezTo>
                    <a:pt x="140" y="640"/>
                    <a:pt x="260" y="711"/>
                    <a:pt x="389" y="711"/>
                  </a:cubicBezTo>
                  <a:cubicBezTo>
                    <a:pt x="441" y="711"/>
                    <a:pt x="494" y="700"/>
                    <a:pt x="544" y="676"/>
                  </a:cubicBezTo>
                  <a:cubicBezTo>
                    <a:pt x="723" y="581"/>
                    <a:pt x="795" y="354"/>
                    <a:pt x="711" y="176"/>
                  </a:cubicBezTo>
                  <a:cubicBezTo>
                    <a:pt x="642" y="61"/>
                    <a:pt x="519" y="0"/>
                    <a:pt x="3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77;p38">
              <a:extLst>
                <a:ext uri="{FF2B5EF4-FFF2-40B4-BE49-F238E27FC236}">
                  <a16:creationId xmlns:a16="http://schemas.microsoft.com/office/drawing/2014/main" id="{EB757FB1-0F7C-430B-810C-76ACB69F0A38}"/>
                </a:ext>
              </a:extLst>
            </p:cNvPr>
            <p:cNvSpPr/>
            <p:nvPr/>
          </p:nvSpPr>
          <p:spPr>
            <a:xfrm flipH="1">
              <a:off x="7746749" y="4087814"/>
              <a:ext cx="45218" cy="31078"/>
            </a:xfrm>
            <a:custGeom>
              <a:avLst/>
              <a:gdLst/>
              <a:ahLst/>
              <a:cxnLst/>
              <a:rect l="l" t="t" r="r" b="b"/>
              <a:pathLst>
                <a:path w="1180" h="811" extrusionOk="0">
                  <a:moveTo>
                    <a:pt x="227" y="1"/>
                  </a:moveTo>
                  <a:cubicBezTo>
                    <a:pt x="84" y="1"/>
                    <a:pt x="0" y="48"/>
                    <a:pt x="0" y="60"/>
                  </a:cubicBezTo>
                  <a:cubicBezTo>
                    <a:pt x="239" y="84"/>
                    <a:pt x="477" y="156"/>
                    <a:pt x="679" y="275"/>
                  </a:cubicBezTo>
                  <a:cubicBezTo>
                    <a:pt x="1018" y="485"/>
                    <a:pt x="1128" y="811"/>
                    <a:pt x="1165" y="811"/>
                  </a:cubicBezTo>
                  <a:cubicBezTo>
                    <a:pt x="1166" y="811"/>
                    <a:pt x="1167" y="811"/>
                    <a:pt x="1167" y="810"/>
                  </a:cubicBezTo>
                  <a:cubicBezTo>
                    <a:pt x="1179" y="810"/>
                    <a:pt x="1179" y="715"/>
                    <a:pt x="1132" y="572"/>
                  </a:cubicBezTo>
                  <a:cubicBezTo>
                    <a:pt x="1060" y="406"/>
                    <a:pt x="929" y="263"/>
                    <a:pt x="762" y="156"/>
                  </a:cubicBezTo>
                  <a:cubicBezTo>
                    <a:pt x="608" y="60"/>
                    <a:pt x="417" y="1"/>
                    <a:pt x="227"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78;p38">
              <a:extLst>
                <a:ext uri="{FF2B5EF4-FFF2-40B4-BE49-F238E27FC236}">
                  <a16:creationId xmlns:a16="http://schemas.microsoft.com/office/drawing/2014/main" id="{07996CF7-99F0-4C1B-A15C-6A52F55020FD}"/>
                </a:ext>
              </a:extLst>
            </p:cNvPr>
            <p:cNvSpPr/>
            <p:nvPr/>
          </p:nvSpPr>
          <p:spPr>
            <a:xfrm flipH="1">
              <a:off x="7766370" y="4127784"/>
              <a:ext cx="42918" cy="20386"/>
            </a:xfrm>
            <a:custGeom>
              <a:avLst/>
              <a:gdLst/>
              <a:ahLst/>
              <a:cxnLst/>
              <a:rect l="l" t="t" r="r" b="b"/>
              <a:pathLst>
                <a:path w="1120" h="532" extrusionOk="0">
                  <a:moveTo>
                    <a:pt x="291" y="1"/>
                  </a:moveTo>
                  <a:cubicBezTo>
                    <a:pt x="192" y="1"/>
                    <a:pt x="92" y="22"/>
                    <a:pt x="0" y="65"/>
                  </a:cubicBezTo>
                  <a:cubicBezTo>
                    <a:pt x="191" y="101"/>
                    <a:pt x="393" y="148"/>
                    <a:pt x="583" y="208"/>
                  </a:cubicBezTo>
                  <a:cubicBezTo>
                    <a:pt x="866" y="332"/>
                    <a:pt x="1041" y="531"/>
                    <a:pt x="1079" y="531"/>
                  </a:cubicBezTo>
                  <a:cubicBezTo>
                    <a:pt x="1081" y="531"/>
                    <a:pt x="1082" y="531"/>
                    <a:pt x="1084" y="529"/>
                  </a:cubicBezTo>
                  <a:cubicBezTo>
                    <a:pt x="1119" y="518"/>
                    <a:pt x="976" y="232"/>
                    <a:pt x="631" y="89"/>
                  </a:cubicBezTo>
                  <a:cubicBezTo>
                    <a:pt x="527" y="31"/>
                    <a:pt x="410" y="1"/>
                    <a:pt x="29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79;p38">
              <a:extLst>
                <a:ext uri="{FF2B5EF4-FFF2-40B4-BE49-F238E27FC236}">
                  <a16:creationId xmlns:a16="http://schemas.microsoft.com/office/drawing/2014/main" id="{1F1AF53F-8298-42DF-8049-537367DA9D25}"/>
                </a:ext>
              </a:extLst>
            </p:cNvPr>
            <p:cNvSpPr/>
            <p:nvPr/>
          </p:nvSpPr>
          <p:spPr>
            <a:xfrm flipH="1">
              <a:off x="7711647" y="4048495"/>
              <a:ext cx="62998" cy="33875"/>
            </a:xfrm>
            <a:custGeom>
              <a:avLst/>
              <a:gdLst/>
              <a:ahLst/>
              <a:cxnLst/>
              <a:rect l="l" t="t" r="r" b="b"/>
              <a:pathLst>
                <a:path w="1644" h="884" extrusionOk="0">
                  <a:moveTo>
                    <a:pt x="209" y="0"/>
                  </a:moveTo>
                  <a:cubicBezTo>
                    <a:pt x="143" y="0"/>
                    <a:pt x="78" y="5"/>
                    <a:pt x="13" y="15"/>
                  </a:cubicBezTo>
                  <a:cubicBezTo>
                    <a:pt x="1" y="62"/>
                    <a:pt x="430" y="86"/>
                    <a:pt x="882" y="336"/>
                  </a:cubicBezTo>
                  <a:cubicBezTo>
                    <a:pt x="1156" y="491"/>
                    <a:pt x="1406" y="682"/>
                    <a:pt x="1644" y="884"/>
                  </a:cubicBezTo>
                  <a:cubicBezTo>
                    <a:pt x="1501" y="586"/>
                    <a:pt x="1251" y="348"/>
                    <a:pt x="953" y="217"/>
                  </a:cubicBezTo>
                  <a:cubicBezTo>
                    <a:pt x="725" y="75"/>
                    <a:pt x="467" y="0"/>
                    <a:pt x="209"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80;p38">
              <a:extLst>
                <a:ext uri="{FF2B5EF4-FFF2-40B4-BE49-F238E27FC236}">
                  <a16:creationId xmlns:a16="http://schemas.microsoft.com/office/drawing/2014/main" id="{8D4CD2DA-2FCE-451C-9FEE-3D3A3363AFA0}"/>
                </a:ext>
              </a:extLst>
            </p:cNvPr>
            <p:cNvSpPr/>
            <p:nvPr/>
          </p:nvSpPr>
          <p:spPr>
            <a:xfrm flipH="1">
              <a:off x="7699307" y="3997718"/>
              <a:ext cx="60737" cy="14140"/>
            </a:xfrm>
            <a:custGeom>
              <a:avLst/>
              <a:gdLst/>
              <a:ahLst/>
              <a:cxnLst/>
              <a:rect l="l" t="t" r="r" b="b"/>
              <a:pathLst>
                <a:path w="1585" h="369" extrusionOk="0">
                  <a:moveTo>
                    <a:pt x="585" y="1"/>
                  </a:moveTo>
                  <a:cubicBezTo>
                    <a:pt x="388" y="1"/>
                    <a:pt x="190" y="38"/>
                    <a:pt x="1" y="113"/>
                  </a:cubicBezTo>
                  <a:cubicBezTo>
                    <a:pt x="4" y="123"/>
                    <a:pt x="32" y="126"/>
                    <a:pt x="80" y="126"/>
                  </a:cubicBezTo>
                  <a:cubicBezTo>
                    <a:pt x="143" y="126"/>
                    <a:pt x="240" y="121"/>
                    <a:pt x="359" y="121"/>
                  </a:cubicBezTo>
                  <a:cubicBezTo>
                    <a:pt x="488" y="121"/>
                    <a:pt x="643" y="127"/>
                    <a:pt x="811" y="149"/>
                  </a:cubicBezTo>
                  <a:cubicBezTo>
                    <a:pt x="1201" y="214"/>
                    <a:pt x="1502" y="368"/>
                    <a:pt x="1571" y="368"/>
                  </a:cubicBezTo>
                  <a:cubicBezTo>
                    <a:pt x="1578" y="368"/>
                    <a:pt x="1582" y="367"/>
                    <a:pt x="1584" y="363"/>
                  </a:cubicBezTo>
                  <a:cubicBezTo>
                    <a:pt x="1300" y="125"/>
                    <a:pt x="945" y="1"/>
                    <a:pt x="58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81;p38">
              <a:extLst>
                <a:ext uri="{FF2B5EF4-FFF2-40B4-BE49-F238E27FC236}">
                  <a16:creationId xmlns:a16="http://schemas.microsoft.com/office/drawing/2014/main" id="{B9FBDA57-FB8D-40E6-9408-999657706C9A}"/>
                </a:ext>
              </a:extLst>
            </p:cNvPr>
            <p:cNvSpPr/>
            <p:nvPr/>
          </p:nvSpPr>
          <p:spPr>
            <a:xfrm flipH="1">
              <a:off x="7691106" y="3928930"/>
              <a:ext cx="62998" cy="14293"/>
            </a:xfrm>
            <a:custGeom>
              <a:avLst/>
              <a:gdLst/>
              <a:ahLst/>
              <a:cxnLst/>
              <a:rect l="l" t="t" r="r" b="b"/>
              <a:pathLst>
                <a:path w="1644" h="373" extrusionOk="0">
                  <a:moveTo>
                    <a:pt x="732" y="1"/>
                  </a:moveTo>
                  <a:cubicBezTo>
                    <a:pt x="553" y="1"/>
                    <a:pt x="375" y="29"/>
                    <a:pt x="215" y="99"/>
                  </a:cubicBezTo>
                  <a:cubicBezTo>
                    <a:pt x="60" y="170"/>
                    <a:pt x="1" y="230"/>
                    <a:pt x="1" y="253"/>
                  </a:cubicBezTo>
                  <a:cubicBezTo>
                    <a:pt x="263" y="170"/>
                    <a:pt x="548" y="134"/>
                    <a:pt x="822" y="134"/>
                  </a:cubicBezTo>
                  <a:cubicBezTo>
                    <a:pt x="1108" y="182"/>
                    <a:pt x="1370" y="253"/>
                    <a:pt x="1632" y="373"/>
                  </a:cubicBezTo>
                  <a:cubicBezTo>
                    <a:pt x="1644" y="361"/>
                    <a:pt x="1584" y="277"/>
                    <a:pt x="1441" y="194"/>
                  </a:cubicBezTo>
                  <a:cubicBezTo>
                    <a:pt x="1251" y="87"/>
                    <a:pt x="1048" y="27"/>
                    <a:pt x="834" y="3"/>
                  </a:cubicBezTo>
                  <a:cubicBezTo>
                    <a:pt x="800" y="2"/>
                    <a:pt x="766" y="1"/>
                    <a:pt x="73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82;p38">
              <a:extLst>
                <a:ext uri="{FF2B5EF4-FFF2-40B4-BE49-F238E27FC236}">
                  <a16:creationId xmlns:a16="http://schemas.microsoft.com/office/drawing/2014/main" id="{C3CA18F9-98F1-4F58-910A-09A84462F64A}"/>
                </a:ext>
              </a:extLst>
            </p:cNvPr>
            <p:cNvSpPr/>
            <p:nvPr/>
          </p:nvSpPr>
          <p:spPr>
            <a:xfrm flipH="1">
              <a:off x="7682867" y="3877654"/>
              <a:ext cx="71697" cy="43225"/>
            </a:xfrm>
            <a:custGeom>
              <a:avLst/>
              <a:gdLst/>
              <a:ahLst/>
              <a:cxnLst/>
              <a:rect l="l" t="t" r="r" b="b"/>
              <a:pathLst>
                <a:path w="1871" h="1128" extrusionOk="0">
                  <a:moveTo>
                    <a:pt x="1567" y="112"/>
                  </a:moveTo>
                  <a:cubicBezTo>
                    <a:pt x="1616" y="112"/>
                    <a:pt x="1662" y="135"/>
                    <a:pt x="1691" y="175"/>
                  </a:cubicBezTo>
                  <a:cubicBezTo>
                    <a:pt x="1727" y="234"/>
                    <a:pt x="1739" y="306"/>
                    <a:pt x="1727" y="377"/>
                  </a:cubicBezTo>
                  <a:cubicBezTo>
                    <a:pt x="1655" y="675"/>
                    <a:pt x="1414" y="903"/>
                    <a:pt x="1120" y="967"/>
                  </a:cubicBezTo>
                  <a:lnTo>
                    <a:pt x="1120" y="967"/>
                  </a:lnTo>
                  <a:cubicBezTo>
                    <a:pt x="1109" y="923"/>
                    <a:pt x="1093" y="882"/>
                    <a:pt x="1072" y="841"/>
                  </a:cubicBezTo>
                  <a:cubicBezTo>
                    <a:pt x="1058" y="813"/>
                    <a:pt x="1043" y="784"/>
                    <a:pt x="1027" y="756"/>
                  </a:cubicBezTo>
                  <a:lnTo>
                    <a:pt x="1027" y="756"/>
                  </a:lnTo>
                  <a:cubicBezTo>
                    <a:pt x="1087" y="623"/>
                    <a:pt x="1158" y="495"/>
                    <a:pt x="1239" y="377"/>
                  </a:cubicBezTo>
                  <a:cubicBezTo>
                    <a:pt x="1310" y="258"/>
                    <a:pt x="1418" y="175"/>
                    <a:pt x="1537" y="115"/>
                  </a:cubicBezTo>
                  <a:cubicBezTo>
                    <a:pt x="1547" y="113"/>
                    <a:pt x="1557" y="112"/>
                    <a:pt x="1567" y="112"/>
                  </a:cubicBezTo>
                  <a:close/>
                  <a:moveTo>
                    <a:pt x="273" y="172"/>
                  </a:moveTo>
                  <a:cubicBezTo>
                    <a:pt x="282" y="172"/>
                    <a:pt x="290" y="173"/>
                    <a:pt x="298" y="175"/>
                  </a:cubicBezTo>
                  <a:cubicBezTo>
                    <a:pt x="429" y="222"/>
                    <a:pt x="548" y="294"/>
                    <a:pt x="644" y="389"/>
                  </a:cubicBezTo>
                  <a:cubicBezTo>
                    <a:pt x="754" y="506"/>
                    <a:pt x="857" y="632"/>
                    <a:pt x="949" y="765"/>
                  </a:cubicBezTo>
                  <a:lnTo>
                    <a:pt x="949" y="765"/>
                  </a:lnTo>
                  <a:cubicBezTo>
                    <a:pt x="936" y="809"/>
                    <a:pt x="925" y="855"/>
                    <a:pt x="918" y="901"/>
                  </a:cubicBezTo>
                  <a:cubicBezTo>
                    <a:pt x="909" y="926"/>
                    <a:pt x="903" y="952"/>
                    <a:pt x="898" y="978"/>
                  </a:cubicBezTo>
                  <a:lnTo>
                    <a:pt x="898" y="978"/>
                  </a:lnTo>
                  <a:cubicBezTo>
                    <a:pt x="573" y="940"/>
                    <a:pt x="288" y="733"/>
                    <a:pt x="156" y="425"/>
                  </a:cubicBezTo>
                  <a:cubicBezTo>
                    <a:pt x="132" y="365"/>
                    <a:pt x="132" y="294"/>
                    <a:pt x="156" y="234"/>
                  </a:cubicBezTo>
                  <a:cubicBezTo>
                    <a:pt x="185" y="195"/>
                    <a:pt x="231" y="172"/>
                    <a:pt x="273" y="172"/>
                  </a:cubicBezTo>
                  <a:close/>
                  <a:moveTo>
                    <a:pt x="994" y="833"/>
                  </a:moveTo>
                  <a:cubicBezTo>
                    <a:pt x="1024" y="879"/>
                    <a:pt x="1053" y="926"/>
                    <a:pt x="1081" y="974"/>
                  </a:cubicBezTo>
                  <a:lnTo>
                    <a:pt x="1081" y="974"/>
                  </a:lnTo>
                  <a:cubicBezTo>
                    <a:pt x="1047" y="980"/>
                    <a:pt x="1012" y="983"/>
                    <a:pt x="977" y="984"/>
                  </a:cubicBezTo>
                  <a:cubicBezTo>
                    <a:pt x="964" y="984"/>
                    <a:pt x="951" y="983"/>
                    <a:pt x="938" y="982"/>
                  </a:cubicBezTo>
                  <a:lnTo>
                    <a:pt x="938" y="982"/>
                  </a:lnTo>
                  <a:cubicBezTo>
                    <a:pt x="955" y="932"/>
                    <a:pt x="974" y="882"/>
                    <a:pt x="994" y="833"/>
                  </a:cubicBezTo>
                  <a:close/>
                  <a:moveTo>
                    <a:pt x="1572" y="1"/>
                  </a:moveTo>
                  <a:cubicBezTo>
                    <a:pt x="1552" y="1"/>
                    <a:pt x="1532" y="3"/>
                    <a:pt x="1513" y="8"/>
                  </a:cubicBezTo>
                  <a:cubicBezTo>
                    <a:pt x="1358" y="68"/>
                    <a:pt x="1239" y="175"/>
                    <a:pt x="1168" y="318"/>
                  </a:cubicBezTo>
                  <a:cubicBezTo>
                    <a:pt x="1092" y="430"/>
                    <a:pt x="1027" y="548"/>
                    <a:pt x="980" y="673"/>
                  </a:cubicBezTo>
                  <a:lnTo>
                    <a:pt x="980" y="673"/>
                  </a:lnTo>
                  <a:cubicBezTo>
                    <a:pt x="902" y="546"/>
                    <a:pt x="811" y="426"/>
                    <a:pt x="703" y="318"/>
                  </a:cubicBezTo>
                  <a:cubicBezTo>
                    <a:pt x="608" y="198"/>
                    <a:pt x="477" y="115"/>
                    <a:pt x="322" y="68"/>
                  </a:cubicBezTo>
                  <a:cubicBezTo>
                    <a:pt x="303" y="63"/>
                    <a:pt x="283" y="60"/>
                    <a:pt x="263" y="60"/>
                  </a:cubicBezTo>
                  <a:cubicBezTo>
                    <a:pt x="185" y="60"/>
                    <a:pt x="108" y="96"/>
                    <a:pt x="60" y="163"/>
                  </a:cubicBezTo>
                  <a:cubicBezTo>
                    <a:pt x="1" y="258"/>
                    <a:pt x="1" y="365"/>
                    <a:pt x="37" y="460"/>
                  </a:cubicBezTo>
                  <a:cubicBezTo>
                    <a:pt x="179" y="823"/>
                    <a:pt x="505" y="1074"/>
                    <a:pt x="891" y="1111"/>
                  </a:cubicBezTo>
                  <a:lnTo>
                    <a:pt x="891" y="1111"/>
                  </a:lnTo>
                  <a:cubicBezTo>
                    <a:pt x="892" y="1116"/>
                    <a:pt x="893" y="1122"/>
                    <a:pt x="894" y="1127"/>
                  </a:cubicBezTo>
                  <a:cubicBezTo>
                    <a:pt x="895" y="1122"/>
                    <a:pt x="897" y="1117"/>
                    <a:pt x="898" y="1111"/>
                  </a:cubicBezTo>
                  <a:lnTo>
                    <a:pt x="898" y="1111"/>
                  </a:lnTo>
                  <a:cubicBezTo>
                    <a:pt x="928" y="1114"/>
                    <a:pt x="958" y="1115"/>
                    <a:pt x="989" y="1115"/>
                  </a:cubicBezTo>
                  <a:cubicBezTo>
                    <a:pt x="1406" y="1115"/>
                    <a:pt x="1775" y="806"/>
                    <a:pt x="1846" y="389"/>
                  </a:cubicBezTo>
                  <a:cubicBezTo>
                    <a:pt x="1870" y="282"/>
                    <a:pt x="1846" y="187"/>
                    <a:pt x="1787" y="103"/>
                  </a:cubicBezTo>
                  <a:cubicBezTo>
                    <a:pt x="1730" y="37"/>
                    <a:pt x="1650" y="1"/>
                    <a:pt x="157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83;p38">
              <a:extLst>
                <a:ext uri="{FF2B5EF4-FFF2-40B4-BE49-F238E27FC236}">
                  <a16:creationId xmlns:a16="http://schemas.microsoft.com/office/drawing/2014/main" id="{40B12E13-24E1-407D-ADF1-6F75937E9378}"/>
                </a:ext>
              </a:extLst>
            </p:cNvPr>
            <p:cNvSpPr/>
            <p:nvPr/>
          </p:nvSpPr>
          <p:spPr>
            <a:xfrm flipH="1">
              <a:off x="7345729" y="2196568"/>
              <a:ext cx="427996" cy="1739613"/>
            </a:xfrm>
            <a:custGeom>
              <a:avLst/>
              <a:gdLst/>
              <a:ahLst/>
              <a:cxnLst/>
              <a:rect l="l" t="t" r="r" b="b"/>
              <a:pathLst>
                <a:path w="11169" h="45397" extrusionOk="0">
                  <a:moveTo>
                    <a:pt x="9704" y="1"/>
                  </a:moveTo>
                  <a:lnTo>
                    <a:pt x="1096" y="465"/>
                  </a:lnTo>
                  <a:lnTo>
                    <a:pt x="13" y="43946"/>
                  </a:lnTo>
                  <a:cubicBezTo>
                    <a:pt x="1" y="44268"/>
                    <a:pt x="227" y="44554"/>
                    <a:pt x="548" y="44613"/>
                  </a:cubicBezTo>
                  <a:lnTo>
                    <a:pt x="5573" y="45387"/>
                  </a:lnTo>
                  <a:cubicBezTo>
                    <a:pt x="5617" y="45394"/>
                    <a:pt x="5661" y="45397"/>
                    <a:pt x="5705" y="45397"/>
                  </a:cubicBezTo>
                  <a:cubicBezTo>
                    <a:pt x="6142" y="45397"/>
                    <a:pt x="6532" y="45080"/>
                    <a:pt x="6597" y="44625"/>
                  </a:cubicBezTo>
                  <a:cubicBezTo>
                    <a:pt x="6597" y="44625"/>
                    <a:pt x="6597" y="44613"/>
                    <a:pt x="6597" y="44613"/>
                  </a:cubicBezTo>
                  <a:lnTo>
                    <a:pt x="11169" y="8418"/>
                  </a:lnTo>
                  <a:lnTo>
                    <a:pt x="97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84;p38">
              <a:extLst>
                <a:ext uri="{FF2B5EF4-FFF2-40B4-BE49-F238E27FC236}">
                  <a16:creationId xmlns:a16="http://schemas.microsoft.com/office/drawing/2014/main" id="{0E825250-D6C6-4101-A78A-C9AD8A996B0D}"/>
                </a:ext>
              </a:extLst>
            </p:cNvPr>
            <p:cNvSpPr/>
            <p:nvPr/>
          </p:nvSpPr>
          <p:spPr>
            <a:xfrm flipH="1">
              <a:off x="6655839" y="2126285"/>
              <a:ext cx="834533" cy="1097332"/>
            </a:xfrm>
            <a:custGeom>
              <a:avLst/>
              <a:gdLst/>
              <a:ahLst/>
              <a:cxnLst/>
              <a:rect l="l" t="t" r="r" b="b"/>
              <a:pathLst>
                <a:path w="21778" h="28636" extrusionOk="0">
                  <a:moveTo>
                    <a:pt x="7954" y="1"/>
                  </a:moveTo>
                  <a:lnTo>
                    <a:pt x="2310" y="1835"/>
                  </a:lnTo>
                  <a:lnTo>
                    <a:pt x="3644" y="11455"/>
                  </a:lnTo>
                  <a:lnTo>
                    <a:pt x="11954" y="19694"/>
                  </a:lnTo>
                  <a:lnTo>
                    <a:pt x="1" y="22599"/>
                  </a:lnTo>
                  <a:lnTo>
                    <a:pt x="846" y="28635"/>
                  </a:lnTo>
                  <a:lnTo>
                    <a:pt x="17038" y="26433"/>
                  </a:lnTo>
                  <a:cubicBezTo>
                    <a:pt x="18419" y="26242"/>
                    <a:pt x="19670" y="25492"/>
                    <a:pt x="20479" y="24361"/>
                  </a:cubicBezTo>
                  <a:cubicBezTo>
                    <a:pt x="21741" y="22623"/>
                    <a:pt x="21777" y="20277"/>
                    <a:pt x="20563" y="18515"/>
                  </a:cubicBezTo>
                  <a:lnTo>
                    <a:pt x="79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85;p38">
              <a:extLst>
                <a:ext uri="{FF2B5EF4-FFF2-40B4-BE49-F238E27FC236}">
                  <a16:creationId xmlns:a16="http://schemas.microsoft.com/office/drawing/2014/main" id="{1FBA4F41-32C3-4D10-BBB7-4E2569B51590}"/>
                </a:ext>
              </a:extLst>
            </p:cNvPr>
            <p:cNvSpPr/>
            <p:nvPr/>
          </p:nvSpPr>
          <p:spPr>
            <a:xfrm flipH="1">
              <a:off x="7350727" y="2485403"/>
              <a:ext cx="17819" cy="79859"/>
            </a:xfrm>
            <a:custGeom>
              <a:avLst/>
              <a:gdLst/>
              <a:ahLst/>
              <a:cxnLst/>
              <a:rect l="l" t="t" r="r" b="b"/>
              <a:pathLst>
                <a:path w="465" h="2084" extrusionOk="0">
                  <a:moveTo>
                    <a:pt x="0" y="0"/>
                  </a:moveTo>
                  <a:cubicBezTo>
                    <a:pt x="24" y="357"/>
                    <a:pt x="84" y="715"/>
                    <a:pt x="179" y="1060"/>
                  </a:cubicBezTo>
                  <a:cubicBezTo>
                    <a:pt x="239" y="1405"/>
                    <a:pt x="334" y="1762"/>
                    <a:pt x="465" y="2084"/>
                  </a:cubicBezTo>
                  <a:cubicBezTo>
                    <a:pt x="453" y="1727"/>
                    <a:pt x="393" y="1369"/>
                    <a:pt x="298" y="1036"/>
                  </a:cubicBezTo>
                  <a:cubicBezTo>
                    <a:pt x="239" y="679"/>
                    <a:pt x="143" y="334"/>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86;p38">
              <a:extLst>
                <a:ext uri="{FF2B5EF4-FFF2-40B4-BE49-F238E27FC236}">
                  <a16:creationId xmlns:a16="http://schemas.microsoft.com/office/drawing/2014/main" id="{488E6F0A-9894-4BFF-8202-74DCE9FFD366}"/>
                </a:ext>
              </a:extLst>
            </p:cNvPr>
            <p:cNvSpPr/>
            <p:nvPr/>
          </p:nvSpPr>
          <p:spPr>
            <a:xfrm flipH="1">
              <a:off x="6984819" y="2481303"/>
              <a:ext cx="564875" cy="1398412"/>
            </a:xfrm>
            <a:custGeom>
              <a:avLst/>
              <a:gdLst/>
              <a:ahLst/>
              <a:cxnLst/>
              <a:rect l="l" t="t" r="r" b="b"/>
              <a:pathLst>
                <a:path w="14741" h="36493" extrusionOk="0">
                  <a:moveTo>
                    <a:pt x="4644" y="0"/>
                  </a:moveTo>
                  <a:lnTo>
                    <a:pt x="4632" y="131"/>
                  </a:lnTo>
                  <a:cubicBezTo>
                    <a:pt x="4442" y="1798"/>
                    <a:pt x="4227" y="3536"/>
                    <a:pt x="4013" y="5322"/>
                  </a:cubicBezTo>
                  <a:cubicBezTo>
                    <a:pt x="2989" y="13942"/>
                    <a:pt x="2037" y="21741"/>
                    <a:pt x="1310" y="27384"/>
                  </a:cubicBezTo>
                  <a:cubicBezTo>
                    <a:pt x="953" y="30206"/>
                    <a:pt x="644" y="32480"/>
                    <a:pt x="406" y="34064"/>
                  </a:cubicBezTo>
                  <a:cubicBezTo>
                    <a:pt x="286" y="34850"/>
                    <a:pt x="203" y="35457"/>
                    <a:pt x="120" y="35862"/>
                  </a:cubicBezTo>
                  <a:cubicBezTo>
                    <a:pt x="84" y="36064"/>
                    <a:pt x="60" y="36231"/>
                    <a:pt x="36" y="36326"/>
                  </a:cubicBezTo>
                  <a:cubicBezTo>
                    <a:pt x="1" y="36433"/>
                    <a:pt x="1" y="36493"/>
                    <a:pt x="1" y="36493"/>
                  </a:cubicBezTo>
                  <a:cubicBezTo>
                    <a:pt x="1" y="36493"/>
                    <a:pt x="25" y="36445"/>
                    <a:pt x="48" y="36338"/>
                  </a:cubicBezTo>
                  <a:cubicBezTo>
                    <a:pt x="72" y="36219"/>
                    <a:pt x="96" y="36076"/>
                    <a:pt x="144" y="35873"/>
                  </a:cubicBezTo>
                  <a:cubicBezTo>
                    <a:pt x="227" y="35457"/>
                    <a:pt x="322" y="34850"/>
                    <a:pt x="453" y="34064"/>
                  </a:cubicBezTo>
                  <a:cubicBezTo>
                    <a:pt x="691" y="32492"/>
                    <a:pt x="1013" y="30206"/>
                    <a:pt x="1382" y="27396"/>
                  </a:cubicBezTo>
                  <a:cubicBezTo>
                    <a:pt x="2132" y="21753"/>
                    <a:pt x="3108" y="13942"/>
                    <a:pt x="4132" y="5334"/>
                  </a:cubicBezTo>
                  <a:cubicBezTo>
                    <a:pt x="4341" y="3592"/>
                    <a:pt x="4539" y="1895"/>
                    <a:pt x="4736" y="265"/>
                  </a:cubicBezTo>
                  <a:lnTo>
                    <a:pt x="4736" y="265"/>
                  </a:lnTo>
                  <a:lnTo>
                    <a:pt x="14575" y="10749"/>
                  </a:lnTo>
                  <a:lnTo>
                    <a:pt x="14575" y="10749"/>
                  </a:lnTo>
                  <a:lnTo>
                    <a:pt x="6525" y="13168"/>
                  </a:lnTo>
                  <a:lnTo>
                    <a:pt x="4299" y="13835"/>
                  </a:lnTo>
                  <a:lnTo>
                    <a:pt x="3715" y="14026"/>
                  </a:lnTo>
                  <a:lnTo>
                    <a:pt x="3513" y="14085"/>
                  </a:lnTo>
                  <a:cubicBezTo>
                    <a:pt x="3513" y="14085"/>
                    <a:pt x="3596" y="14085"/>
                    <a:pt x="3715" y="14037"/>
                  </a:cubicBezTo>
                  <a:lnTo>
                    <a:pt x="4299" y="13871"/>
                  </a:lnTo>
                  <a:lnTo>
                    <a:pt x="6537" y="13216"/>
                  </a:lnTo>
                  <a:lnTo>
                    <a:pt x="14669" y="10811"/>
                  </a:lnTo>
                  <a:lnTo>
                    <a:pt x="14741" y="10799"/>
                  </a:lnTo>
                  <a:lnTo>
                    <a:pt x="14693" y="10739"/>
                  </a:lnTo>
                  <a:lnTo>
                    <a:pt x="4739" y="95"/>
                  </a:lnTo>
                  <a:lnTo>
                    <a:pt x="4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87;p38">
              <a:extLst>
                <a:ext uri="{FF2B5EF4-FFF2-40B4-BE49-F238E27FC236}">
                  <a16:creationId xmlns:a16="http://schemas.microsoft.com/office/drawing/2014/main" id="{83412437-C4CC-4CDC-BEED-9667385B51AB}"/>
                </a:ext>
              </a:extLst>
            </p:cNvPr>
            <p:cNvSpPr/>
            <p:nvPr/>
          </p:nvSpPr>
          <p:spPr>
            <a:xfrm flipH="1">
              <a:off x="7349356" y="2565229"/>
              <a:ext cx="169758" cy="1314491"/>
            </a:xfrm>
            <a:custGeom>
              <a:avLst/>
              <a:gdLst/>
              <a:ahLst/>
              <a:cxnLst/>
              <a:rect l="l" t="t" r="r" b="b"/>
              <a:pathLst>
                <a:path w="4430" h="34303" extrusionOk="0">
                  <a:moveTo>
                    <a:pt x="4394" y="1"/>
                  </a:moveTo>
                  <a:cubicBezTo>
                    <a:pt x="4358" y="1"/>
                    <a:pt x="3358" y="7668"/>
                    <a:pt x="2155" y="17146"/>
                  </a:cubicBezTo>
                  <a:cubicBezTo>
                    <a:pt x="953" y="26623"/>
                    <a:pt x="0" y="34303"/>
                    <a:pt x="36" y="34303"/>
                  </a:cubicBezTo>
                  <a:cubicBezTo>
                    <a:pt x="36" y="34303"/>
                    <a:pt x="36" y="34303"/>
                    <a:pt x="36" y="34303"/>
                  </a:cubicBezTo>
                  <a:cubicBezTo>
                    <a:pt x="73" y="34303"/>
                    <a:pt x="1073" y="26628"/>
                    <a:pt x="2275" y="17170"/>
                  </a:cubicBezTo>
                  <a:cubicBezTo>
                    <a:pt x="3477" y="7692"/>
                    <a:pt x="4430" y="13"/>
                    <a:pt x="4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88;p38">
              <a:extLst>
                <a:ext uri="{FF2B5EF4-FFF2-40B4-BE49-F238E27FC236}">
                  <a16:creationId xmlns:a16="http://schemas.microsoft.com/office/drawing/2014/main" id="{695B6692-DB84-4725-B848-80D478C69635}"/>
                </a:ext>
              </a:extLst>
            </p:cNvPr>
            <p:cNvSpPr/>
            <p:nvPr/>
          </p:nvSpPr>
          <p:spPr>
            <a:xfrm flipH="1">
              <a:off x="7369429" y="2338476"/>
              <a:ext cx="32879" cy="150598"/>
            </a:xfrm>
            <a:custGeom>
              <a:avLst/>
              <a:gdLst/>
              <a:ahLst/>
              <a:cxnLst/>
              <a:rect l="l" t="t" r="r" b="b"/>
              <a:pathLst>
                <a:path w="858" h="3930" extrusionOk="0">
                  <a:moveTo>
                    <a:pt x="0" y="0"/>
                  </a:moveTo>
                  <a:lnTo>
                    <a:pt x="0" y="0"/>
                  </a:lnTo>
                  <a:cubicBezTo>
                    <a:pt x="12" y="191"/>
                    <a:pt x="48" y="381"/>
                    <a:pt x="108" y="560"/>
                  </a:cubicBezTo>
                  <a:cubicBezTo>
                    <a:pt x="191" y="965"/>
                    <a:pt x="310" y="1429"/>
                    <a:pt x="417" y="1965"/>
                  </a:cubicBezTo>
                  <a:cubicBezTo>
                    <a:pt x="524" y="2489"/>
                    <a:pt x="631" y="2965"/>
                    <a:pt x="715" y="3358"/>
                  </a:cubicBezTo>
                  <a:cubicBezTo>
                    <a:pt x="739" y="3548"/>
                    <a:pt x="786" y="3751"/>
                    <a:pt x="858" y="3929"/>
                  </a:cubicBezTo>
                  <a:cubicBezTo>
                    <a:pt x="858" y="3739"/>
                    <a:pt x="834" y="3537"/>
                    <a:pt x="798" y="3346"/>
                  </a:cubicBezTo>
                  <a:cubicBezTo>
                    <a:pt x="751" y="2989"/>
                    <a:pt x="655" y="2489"/>
                    <a:pt x="536" y="1941"/>
                  </a:cubicBezTo>
                  <a:cubicBezTo>
                    <a:pt x="417" y="1405"/>
                    <a:pt x="286" y="905"/>
                    <a:pt x="191" y="560"/>
                  </a:cubicBezTo>
                  <a:cubicBezTo>
                    <a:pt x="143" y="369"/>
                    <a:pt x="84" y="179"/>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89;p38">
              <a:extLst>
                <a:ext uri="{FF2B5EF4-FFF2-40B4-BE49-F238E27FC236}">
                  <a16:creationId xmlns:a16="http://schemas.microsoft.com/office/drawing/2014/main" id="{3FEB8965-B5C9-4AEF-9A4A-C50EE15E7811}"/>
                </a:ext>
              </a:extLst>
            </p:cNvPr>
            <p:cNvSpPr/>
            <p:nvPr/>
          </p:nvSpPr>
          <p:spPr>
            <a:xfrm flipH="1">
              <a:off x="7358009" y="2308776"/>
              <a:ext cx="32457" cy="31346"/>
            </a:xfrm>
            <a:custGeom>
              <a:avLst/>
              <a:gdLst/>
              <a:ahLst/>
              <a:cxnLst/>
              <a:rect l="l" t="t" r="r" b="b"/>
              <a:pathLst>
                <a:path w="847" h="818" extrusionOk="0">
                  <a:moveTo>
                    <a:pt x="413" y="1"/>
                  </a:moveTo>
                  <a:cubicBezTo>
                    <a:pt x="287" y="1"/>
                    <a:pt x="227" y="61"/>
                    <a:pt x="227" y="61"/>
                  </a:cubicBezTo>
                  <a:cubicBezTo>
                    <a:pt x="246" y="59"/>
                    <a:pt x="265" y="58"/>
                    <a:pt x="284" y="58"/>
                  </a:cubicBezTo>
                  <a:cubicBezTo>
                    <a:pt x="372" y="58"/>
                    <a:pt x="458" y="79"/>
                    <a:pt x="537" y="109"/>
                  </a:cubicBezTo>
                  <a:cubicBezTo>
                    <a:pt x="632" y="156"/>
                    <a:pt x="692" y="240"/>
                    <a:pt x="715" y="347"/>
                  </a:cubicBezTo>
                  <a:cubicBezTo>
                    <a:pt x="727" y="466"/>
                    <a:pt x="680" y="597"/>
                    <a:pt x="572" y="668"/>
                  </a:cubicBezTo>
                  <a:cubicBezTo>
                    <a:pt x="528" y="693"/>
                    <a:pt x="477" y="705"/>
                    <a:pt x="426" y="705"/>
                  </a:cubicBezTo>
                  <a:cubicBezTo>
                    <a:pt x="355" y="705"/>
                    <a:pt x="283" y="681"/>
                    <a:pt x="227" y="632"/>
                  </a:cubicBezTo>
                  <a:cubicBezTo>
                    <a:pt x="144" y="573"/>
                    <a:pt x="108" y="466"/>
                    <a:pt x="132" y="359"/>
                  </a:cubicBezTo>
                  <a:cubicBezTo>
                    <a:pt x="156" y="263"/>
                    <a:pt x="215" y="180"/>
                    <a:pt x="299" y="109"/>
                  </a:cubicBezTo>
                  <a:lnTo>
                    <a:pt x="299" y="109"/>
                  </a:lnTo>
                  <a:cubicBezTo>
                    <a:pt x="299" y="109"/>
                    <a:pt x="263" y="109"/>
                    <a:pt x="203" y="132"/>
                  </a:cubicBezTo>
                  <a:cubicBezTo>
                    <a:pt x="132" y="180"/>
                    <a:pt x="72" y="263"/>
                    <a:pt x="49" y="347"/>
                  </a:cubicBezTo>
                  <a:cubicBezTo>
                    <a:pt x="1" y="478"/>
                    <a:pt x="49" y="632"/>
                    <a:pt x="156" y="716"/>
                  </a:cubicBezTo>
                  <a:cubicBezTo>
                    <a:pt x="231" y="784"/>
                    <a:pt x="326" y="817"/>
                    <a:pt x="420" y="817"/>
                  </a:cubicBezTo>
                  <a:cubicBezTo>
                    <a:pt x="490" y="817"/>
                    <a:pt x="559" y="799"/>
                    <a:pt x="620" y="763"/>
                  </a:cubicBezTo>
                  <a:cubicBezTo>
                    <a:pt x="775" y="668"/>
                    <a:pt x="846" y="502"/>
                    <a:pt x="811" y="323"/>
                  </a:cubicBezTo>
                  <a:cubicBezTo>
                    <a:pt x="787" y="192"/>
                    <a:pt x="692" y="73"/>
                    <a:pt x="561" y="25"/>
                  </a:cubicBezTo>
                  <a:cubicBezTo>
                    <a:pt x="504" y="7"/>
                    <a:pt x="455" y="1"/>
                    <a:pt x="4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90;p38">
              <a:extLst>
                <a:ext uri="{FF2B5EF4-FFF2-40B4-BE49-F238E27FC236}">
                  <a16:creationId xmlns:a16="http://schemas.microsoft.com/office/drawing/2014/main" id="{C2B8FEC5-7667-442D-9350-CE6E6EFCDB6C}"/>
                </a:ext>
              </a:extLst>
            </p:cNvPr>
            <p:cNvSpPr/>
            <p:nvPr/>
          </p:nvSpPr>
          <p:spPr>
            <a:xfrm flipH="1">
              <a:off x="6938233" y="2880507"/>
              <a:ext cx="93577" cy="54376"/>
            </a:xfrm>
            <a:custGeom>
              <a:avLst/>
              <a:gdLst/>
              <a:ahLst/>
              <a:cxnLst/>
              <a:rect l="l" t="t" r="r" b="b"/>
              <a:pathLst>
                <a:path w="2442" h="1419" extrusionOk="0">
                  <a:moveTo>
                    <a:pt x="12" y="1"/>
                  </a:moveTo>
                  <a:cubicBezTo>
                    <a:pt x="0" y="37"/>
                    <a:pt x="608" y="239"/>
                    <a:pt x="1274" y="620"/>
                  </a:cubicBezTo>
                  <a:cubicBezTo>
                    <a:pt x="1935" y="1002"/>
                    <a:pt x="2392" y="1419"/>
                    <a:pt x="2438" y="1419"/>
                  </a:cubicBezTo>
                  <a:cubicBezTo>
                    <a:pt x="2439" y="1419"/>
                    <a:pt x="2440" y="1418"/>
                    <a:pt x="2441" y="1418"/>
                  </a:cubicBezTo>
                  <a:cubicBezTo>
                    <a:pt x="2132" y="1049"/>
                    <a:pt x="1762" y="739"/>
                    <a:pt x="1346" y="525"/>
                  </a:cubicBezTo>
                  <a:cubicBezTo>
                    <a:pt x="941" y="263"/>
                    <a:pt x="488" y="84"/>
                    <a:pt x="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91;p38">
              <a:extLst>
                <a:ext uri="{FF2B5EF4-FFF2-40B4-BE49-F238E27FC236}">
                  <a16:creationId xmlns:a16="http://schemas.microsoft.com/office/drawing/2014/main" id="{A662E5B7-4AF3-4853-A6C0-DDD871202AB7}"/>
                </a:ext>
              </a:extLst>
            </p:cNvPr>
            <p:cNvSpPr/>
            <p:nvPr/>
          </p:nvSpPr>
          <p:spPr>
            <a:xfrm flipH="1">
              <a:off x="6487056" y="1190951"/>
              <a:ext cx="1322691" cy="1030233"/>
            </a:xfrm>
            <a:custGeom>
              <a:avLst/>
              <a:gdLst/>
              <a:ahLst/>
              <a:cxnLst/>
              <a:rect l="l" t="t" r="r" b="b"/>
              <a:pathLst>
                <a:path w="34517" h="26885" extrusionOk="0">
                  <a:moveTo>
                    <a:pt x="5798" y="0"/>
                  </a:moveTo>
                  <a:lnTo>
                    <a:pt x="5406" y="286"/>
                  </a:lnTo>
                  <a:cubicBezTo>
                    <a:pt x="5227" y="429"/>
                    <a:pt x="5096" y="607"/>
                    <a:pt x="5013" y="822"/>
                  </a:cubicBezTo>
                  <a:lnTo>
                    <a:pt x="4775" y="1560"/>
                  </a:lnTo>
                  <a:lnTo>
                    <a:pt x="0" y="3870"/>
                  </a:lnTo>
                  <a:lnTo>
                    <a:pt x="2060" y="18229"/>
                  </a:lnTo>
                  <a:lnTo>
                    <a:pt x="1250" y="24682"/>
                  </a:lnTo>
                  <a:cubicBezTo>
                    <a:pt x="1143" y="25503"/>
                    <a:pt x="1453" y="26337"/>
                    <a:pt x="2084" y="26884"/>
                  </a:cubicBezTo>
                  <a:lnTo>
                    <a:pt x="9799" y="26730"/>
                  </a:lnTo>
                  <a:lnTo>
                    <a:pt x="15193" y="23777"/>
                  </a:lnTo>
                  <a:lnTo>
                    <a:pt x="17669" y="23360"/>
                  </a:lnTo>
                  <a:lnTo>
                    <a:pt x="16657" y="18455"/>
                  </a:lnTo>
                  <a:lnTo>
                    <a:pt x="17121" y="11490"/>
                  </a:lnTo>
                  <a:lnTo>
                    <a:pt x="22765" y="14502"/>
                  </a:lnTo>
                  <a:cubicBezTo>
                    <a:pt x="23045" y="14657"/>
                    <a:pt x="23360" y="14737"/>
                    <a:pt x="23677" y="14737"/>
                  </a:cubicBezTo>
                  <a:cubicBezTo>
                    <a:pt x="23846" y="14737"/>
                    <a:pt x="24016" y="14714"/>
                    <a:pt x="24182" y="14669"/>
                  </a:cubicBezTo>
                  <a:lnTo>
                    <a:pt x="34516" y="11990"/>
                  </a:lnTo>
                  <a:lnTo>
                    <a:pt x="33981" y="8001"/>
                  </a:lnTo>
                  <a:lnTo>
                    <a:pt x="24610" y="9061"/>
                  </a:lnTo>
                  <a:lnTo>
                    <a:pt x="17479" y="2762"/>
                  </a:lnTo>
                  <a:lnTo>
                    <a:pt x="12168" y="1560"/>
                  </a:lnTo>
                  <a:lnTo>
                    <a:pt x="11228"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92;p38">
              <a:extLst>
                <a:ext uri="{FF2B5EF4-FFF2-40B4-BE49-F238E27FC236}">
                  <a16:creationId xmlns:a16="http://schemas.microsoft.com/office/drawing/2014/main" id="{B9A1828E-F121-462A-8D02-6217A950570E}"/>
                </a:ext>
              </a:extLst>
            </p:cNvPr>
            <p:cNvSpPr/>
            <p:nvPr/>
          </p:nvSpPr>
          <p:spPr>
            <a:xfrm flipH="1">
              <a:off x="7744514" y="1339220"/>
              <a:ext cx="543416" cy="711564"/>
            </a:xfrm>
            <a:custGeom>
              <a:avLst/>
              <a:gdLst/>
              <a:ahLst/>
              <a:cxnLst/>
              <a:rect l="l" t="t" r="r" b="b"/>
              <a:pathLst>
                <a:path w="14181" h="18569" extrusionOk="0">
                  <a:moveTo>
                    <a:pt x="12478" y="1"/>
                  </a:moveTo>
                  <a:cubicBezTo>
                    <a:pt x="11478" y="679"/>
                    <a:pt x="10728" y="1656"/>
                    <a:pt x="10323" y="2799"/>
                  </a:cubicBezTo>
                  <a:cubicBezTo>
                    <a:pt x="9787" y="4489"/>
                    <a:pt x="8549" y="11347"/>
                    <a:pt x="8549" y="11347"/>
                  </a:cubicBezTo>
                  <a:lnTo>
                    <a:pt x="3132" y="7990"/>
                  </a:lnTo>
                  <a:lnTo>
                    <a:pt x="0" y="11276"/>
                  </a:lnTo>
                  <a:lnTo>
                    <a:pt x="7216" y="17646"/>
                  </a:lnTo>
                  <a:cubicBezTo>
                    <a:pt x="7902" y="18251"/>
                    <a:pt x="8777" y="18568"/>
                    <a:pt x="9660" y="18568"/>
                  </a:cubicBezTo>
                  <a:cubicBezTo>
                    <a:pt x="10201" y="18568"/>
                    <a:pt x="10745" y="18449"/>
                    <a:pt x="11252" y="18205"/>
                  </a:cubicBezTo>
                  <a:cubicBezTo>
                    <a:pt x="12359" y="17670"/>
                    <a:pt x="13121" y="16610"/>
                    <a:pt x="13288" y="15384"/>
                  </a:cubicBezTo>
                  <a:lnTo>
                    <a:pt x="14181" y="8883"/>
                  </a:lnTo>
                  <a:lnTo>
                    <a:pt x="12478"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93;p38">
              <a:extLst>
                <a:ext uri="{FF2B5EF4-FFF2-40B4-BE49-F238E27FC236}">
                  <a16:creationId xmlns:a16="http://schemas.microsoft.com/office/drawing/2014/main" id="{6A697354-AF7F-4FF4-B8EB-99A9DFE60858}"/>
                </a:ext>
              </a:extLst>
            </p:cNvPr>
            <p:cNvSpPr/>
            <p:nvPr/>
          </p:nvSpPr>
          <p:spPr>
            <a:xfrm flipH="1">
              <a:off x="7185568" y="2107124"/>
              <a:ext cx="175237" cy="83538"/>
            </a:xfrm>
            <a:custGeom>
              <a:avLst/>
              <a:gdLst/>
              <a:ahLst/>
              <a:cxnLst/>
              <a:rect l="l" t="t" r="r" b="b"/>
              <a:pathLst>
                <a:path w="4573" h="2180" extrusionOk="0">
                  <a:moveTo>
                    <a:pt x="4228" y="1"/>
                  </a:moveTo>
                  <a:lnTo>
                    <a:pt x="668" y="656"/>
                  </a:lnTo>
                  <a:lnTo>
                    <a:pt x="1" y="2180"/>
                  </a:lnTo>
                  <a:lnTo>
                    <a:pt x="4573" y="501"/>
                  </a:lnTo>
                  <a:lnTo>
                    <a:pt x="4228"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94;p38">
              <a:extLst>
                <a:ext uri="{FF2B5EF4-FFF2-40B4-BE49-F238E27FC236}">
                  <a16:creationId xmlns:a16="http://schemas.microsoft.com/office/drawing/2014/main" id="{A022B44D-5B7E-43C1-AC6D-9C617794F5CE}"/>
                </a:ext>
              </a:extLst>
            </p:cNvPr>
            <p:cNvSpPr/>
            <p:nvPr/>
          </p:nvSpPr>
          <p:spPr>
            <a:xfrm flipH="1">
              <a:off x="6991228" y="1797786"/>
              <a:ext cx="738695" cy="476356"/>
            </a:xfrm>
            <a:custGeom>
              <a:avLst/>
              <a:gdLst/>
              <a:ahLst/>
              <a:cxnLst/>
              <a:rect l="l" t="t" r="r" b="b"/>
              <a:pathLst>
                <a:path w="19277" h="12431" extrusionOk="0">
                  <a:moveTo>
                    <a:pt x="14753" y="0"/>
                  </a:moveTo>
                  <a:lnTo>
                    <a:pt x="1" y="11049"/>
                  </a:lnTo>
                  <a:cubicBezTo>
                    <a:pt x="1253" y="11554"/>
                    <a:pt x="2538" y="11787"/>
                    <a:pt x="3821" y="11787"/>
                  </a:cubicBezTo>
                  <a:cubicBezTo>
                    <a:pt x="5807" y="11787"/>
                    <a:pt x="7788" y="11228"/>
                    <a:pt x="9633" y="10252"/>
                  </a:cubicBezTo>
                  <a:cubicBezTo>
                    <a:pt x="10550" y="9764"/>
                    <a:pt x="11407" y="9168"/>
                    <a:pt x="12324" y="8680"/>
                  </a:cubicBezTo>
                  <a:cubicBezTo>
                    <a:pt x="13161" y="8251"/>
                    <a:pt x="14067" y="7918"/>
                    <a:pt x="14996" y="7918"/>
                  </a:cubicBezTo>
                  <a:cubicBezTo>
                    <a:pt x="15097" y="7918"/>
                    <a:pt x="15199" y="7922"/>
                    <a:pt x="15300" y="7930"/>
                  </a:cubicBezTo>
                  <a:cubicBezTo>
                    <a:pt x="16336" y="8001"/>
                    <a:pt x="17384" y="8573"/>
                    <a:pt x="17801" y="9525"/>
                  </a:cubicBezTo>
                  <a:cubicBezTo>
                    <a:pt x="18217" y="10478"/>
                    <a:pt x="17801" y="11764"/>
                    <a:pt x="16824" y="12121"/>
                  </a:cubicBezTo>
                  <a:lnTo>
                    <a:pt x="17170" y="12431"/>
                  </a:lnTo>
                  <a:cubicBezTo>
                    <a:pt x="18598" y="11764"/>
                    <a:pt x="19277" y="9835"/>
                    <a:pt x="18586" y="8418"/>
                  </a:cubicBezTo>
                  <a:cubicBezTo>
                    <a:pt x="18051" y="7335"/>
                    <a:pt x="16920" y="6680"/>
                    <a:pt x="16098" y="5799"/>
                  </a:cubicBezTo>
                  <a:cubicBezTo>
                    <a:pt x="14884" y="4489"/>
                    <a:pt x="14753" y="1965"/>
                    <a:pt x="1475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95;p38">
              <a:extLst>
                <a:ext uri="{FF2B5EF4-FFF2-40B4-BE49-F238E27FC236}">
                  <a16:creationId xmlns:a16="http://schemas.microsoft.com/office/drawing/2014/main" id="{1AC2B951-B681-4F3C-9185-B44406F73EC8}"/>
                </a:ext>
              </a:extLst>
            </p:cNvPr>
            <p:cNvSpPr/>
            <p:nvPr/>
          </p:nvSpPr>
          <p:spPr>
            <a:xfrm flipH="1">
              <a:off x="7461601" y="1250274"/>
              <a:ext cx="165198" cy="206698"/>
            </a:xfrm>
            <a:custGeom>
              <a:avLst/>
              <a:gdLst/>
              <a:ahLst/>
              <a:cxnLst/>
              <a:rect l="l" t="t" r="r" b="b"/>
              <a:pathLst>
                <a:path w="4311" h="5394" extrusionOk="0">
                  <a:moveTo>
                    <a:pt x="1" y="0"/>
                  </a:moveTo>
                  <a:lnTo>
                    <a:pt x="1" y="0"/>
                  </a:lnTo>
                  <a:cubicBezTo>
                    <a:pt x="12" y="131"/>
                    <a:pt x="24" y="262"/>
                    <a:pt x="48" y="381"/>
                  </a:cubicBezTo>
                  <a:cubicBezTo>
                    <a:pt x="132" y="714"/>
                    <a:pt x="227" y="1048"/>
                    <a:pt x="358" y="1357"/>
                  </a:cubicBezTo>
                  <a:cubicBezTo>
                    <a:pt x="786" y="2417"/>
                    <a:pt x="1405" y="3381"/>
                    <a:pt x="2203" y="4191"/>
                  </a:cubicBezTo>
                  <a:cubicBezTo>
                    <a:pt x="2572" y="4584"/>
                    <a:pt x="2977" y="4941"/>
                    <a:pt x="3406" y="5263"/>
                  </a:cubicBezTo>
                  <a:lnTo>
                    <a:pt x="3584" y="5394"/>
                  </a:lnTo>
                  <a:lnTo>
                    <a:pt x="3489" y="5191"/>
                  </a:lnTo>
                  <a:cubicBezTo>
                    <a:pt x="3322" y="4798"/>
                    <a:pt x="3227" y="4382"/>
                    <a:pt x="3227" y="3965"/>
                  </a:cubicBezTo>
                  <a:cubicBezTo>
                    <a:pt x="3215" y="3643"/>
                    <a:pt x="3310" y="3310"/>
                    <a:pt x="3513" y="3060"/>
                  </a:cubicBezTo>
                  <a:cubicBezTo>
                    <a:pt x="3668" y="2905"/>
                    <a:pt x="3870" y="2810"/>
                    <a:pt x="4084" y="2798"/>
                  </a:cubicBezTo>
                  <a:lnTo>
                    <a:pt x="4311" y="2798"/>
                  </a:lnTo>
                  <a:cubicBezTo>
                    <a:pt x="4239" y="2774"/>
                    <a:pt x="4156" y="2762"/>
                    <a:pt x="4084" y="2762"/>
                  </a:cubicBezTo>
                  <a:cubicBezTo>
                    <a:pt x="3858" y="2762"/>
                    <a:pt x="3632" y="2846"/>
                    <a:pt x="3465" y="3012"/>
                  </a:cubicBezTo>
                  <a:cubicBezTo>
                    <a:pt x="3239" y="3274"/>
                    <a:pt x="3120" y="3620"/>
                    <a:pt x="3144" y="3965"/>
                  </a:cubicBezTo>
                  <a:cubicBezTo>
                    <a:pt x="3132" y="4167"/>
                    <a:pt x="3156" y="4382"/>
                    <a:pt x="3191" y="4584"/>
                  </a:cubicBezTo>
                  <a:cubicBezTo>
                    <a:pt x="3216" y="4739"/>
                    <a:pt x="3257" y="4889"/>
                    <a:pt x="3312" y="5037"/>
                  </a:cubicBezTo>
                  <a:lnTo>
                    <a:pt x="3312" y="5037"/>
                  </a:lnTo>
                  <a:cubicBezTo>
                    <a:pt x="2954" y="4751"/>
                    <a:pt x="2608" y="4438"/>
                    <a:pt x="2298" y="4108"/>
                  </a:cubicBezTo>
                  <a:cubicBezTo>
                    <a:pt x="1513" y="3298"/>
                    <a:pt x="882" y="2357"/>
                    <a:pt x="429" y="1334"/>
                  </a:cubicBezTo>
                  <a:cubicBezTo>
                    <a:pt x="262" y="893"/>
                    <a:pt x="120" y="452"/>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96;p38">
              <a:extLst>
                <a:ext uri="{FF2B5EF4-FFF2-40B4-BE49-F238E27FC236}">
                  <a16:creationId xmlns:a16="http://schemas.microsoft.com/office/drawing/2014/main" id="{95862F97-FB00-4EE0-9E8C-F3B6FF576A5B}"/>
                </a:ext>
              </a:extLst>
            </p:cNvPr>
            <p:cNvSpPr/>
            <p:nvPr/>
          </p:nvSpPr>
          <p:spPr>
            <a:xfrm flipH="1">
              <a:off x="7305552" y="1213293"/>
              <a:ext cx="145118" cy="190565"/>
            </a:xfrm>
            <a:custGeom>
              <a:avLst/>
              <a:gdLst/>
              <a:ahLst/>
              <a:cxnLst/>
              <a:rect l="l" t="t" r="r" b="b"/>
              <a:pathLst>
                <a:path w="3787" h="4973" extrusionOk="0">
                  <a:moveTo>
                    <a:pt x="2199" y="0"/>
                  </a:moveTo>
                  <a:cubicBezTo>
                    <a:pt x="2104" y="0"/>
                    <a:pt x="1999" y="4"/>
                    <a:pt x="1882" y="13"/>
                  </a:cubicBezTo>
                  <a:cubicBezTo>
                    <a:pt x="2084" y="632"/>
                    <a:pt x="2096" y="1298"/>
                    <a:pt x="1929" y="1918"/>
                  </a:cubicBezTo>
                  <a:lnTo>
                    <a:pt x="0" y="3763"/>
                  </a:lnTo>
                  <a:cubicBezTo>
                    <a:pt x="91" y="3722"/>
                    <a:pt x="192" y="3703"/>
                    <a:pt x="296" y="3703"/>
                  </a:cubicBezTo>
                  <a:cubicBezTo>
                    <a:pt x="646" y="3703"/>
                    <a:pt x="1043" y="3909"/>
                    <a:pt x="1262" y="4156"/>
                  </a:cubicBezTo>
                  <a:cubicBezTo>
                    <a:pt x="1441" y="4370"/>
                    <a:pt x="1548" y="4668"/>
                    <a:pt x="1798" y="4811"/>
                  </a:cubicBezTo>
                  <a:cubicBezTo>
                    <a:pt x="1950" y="4894"/>
                    <a:pt x="2319" y="4973"/>
                    <a:pt x="2625" y="4973"/>
                  </a:cubicBezTo>
                  <a:cubicBezTo>
                    <a:pt x="2800" y="4973"/>
                    <a:pt x="2954" y="4947"/>
                    <a:pt x="3036" y="4882"/>
                  </a:cubicBezTo>
                  <a:cubicBezTo>
                    <a:pt x="3036" y="4882"/>
                    <a:pt x="3179" y="4215"/>
                    <a:pt x="3251" y="3953"/>
                  </a:cubicBezTo>
                  <a:cubicBezTo>
                    <a:pt x="3513" y="2906"/>
                    <a:pt x="3691" y="1846"/>
                    <a:pt x="3787" y="763"/>
                  </a:cubicBezTo>
                  <a:cubicBezTo>
                    <a:pt x="3101" y="436"/>
                    <a:pt x="3211" y="0"/>
                    <a:pt x="2199"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97;p38">
              <a:extLst>
                <a:ext uri="{FF2B5EF4-FFF2-40B4-BE49-F238E27FC236}">
                  <a16:creationId xmlns:a16="http://schemas.microsoft.com/office/drawing/2014/main" id="{E3462F82-05A1-43AE-A385-B724490B4E33}"/>
                </a:ext>
              </a:extLst>
            </p:cNvPr>
            <p:cNvSpPr/>
            <p:nvPr/>
          </p:nvSpPr>
          <p:spPr>
            <a:xfrm flipH="1">
              <a:off x="7303253" y="1211147"/>
              <a:ext cx="146497" cy="194819"/>
            </a:xfrm>
            <a:custGeom>
              <a:avLst/>
              <a:gdLst/>
              <a:ahLst/>
              <a:cxnLst/>
              <a:rect l="l" t="t" r="r" b="b"/>
              <a:pathLst>
                <a:path w="3823" h="5084" extrusionOk="0">
                  <a:moveTo>
                    <a:pt x="2152" y="0"/>
                  </a:moveTo>
                  <a:cubicBezTo>
                    <a:pt x="2053" y="0"/>
                    <a:pt x="1955" y="7"/>
                    <a:pt x="1858" y="21"/>
                  </a:cubicBezTo>
                  <a:lnTo>
                    <a:pt x="1810" y="21"/>
                  </a:lnTo>
                  <a:lnTo>
                    <a:pt x="1822" y="80"/>
                  </a:lnTo>
                  <a:cubicBezTo>
                    <a:pt x="1965" y="521"/>
                    <a:pt x="2024" y="997"/>
                    <a:pt x="1989" y="1462"/>
                  </a:cubicBezTo>
                  <a:cubicBezTo>
                    <a:pt x="1965" y="1795"/>
                    <a:pt x="1893" y="1974"/>
                    <a:pt x="1917" y="1974"/>
                  </a:cubicBezTo>
                  <a:cubicBezTo>
                    <a:pt x="1929" y="1926"/>
                    <a:pt x="1941" y="1890"/>
                    <a:pt x="1953" y="1843"/>
                  </a:cubicBezTo>
                  <a:cubicBezTo>
                    <a:pt x="1989" y="1723"/>
                    <a:pt x="2012" y="1593"/>
                    <a:pt x="2036" y="1462"/>
                  </a:cubicBezTo>
                  <a:cubicBezTo>
                    <a:pt x="2082" y="1000"/>
                    <a:pt x="2039" y="539"/>
                    <a:pt x="1906" y="99"/>
                  </a:cubicBezTo>
                  <a:lnTo>
                    <a:pt x="1906" y="99"/>
                  </a:lnTo>
                  <a:cubicBezTo>
                    <a:pt x="1971" y="94"/>
                    <a:pt x="2035" y="91"/>
                    <a:pt x="2098" y="91"/>
                  </a:cubicBezTo>
                  <a:cubicBezTo>
                    <a:pt x="2339" y="91"/>
                    <a:pt x="2578" y="131"/>
                    <a:pt x="2810" y="211"/>
                  </a:cubicBezTo>
                  <a:cubicBezTo>
                    <a:pt x="2965" y="283"/>
                    <a:pt x="3120" y="390"/>
                    <a:pt x="3239" y="521"/>
                  </a:cubicBezTo>
                  <a:cubicBezTo>
                    <a:pt x="3372" y="654"/>
                    <a:pt x="3525" y="766"/>
                    <a:pt x="3699" y="848"/>
                  </a:cubicBezTo>
                  <a:lnTo>
                    <a:pt x="3699" y="848"/>
                  </a:lnTo>
                  <a:cubicBezTo>
                    <a:pt x="3652" y="1397"/>
                    <a:pt x="3581" y="2001"/>
                    <a:pt x="3477" y="2616"/>
                  </a:cubicBezTo>
                  <a:cubicBezTo>
                    <a:pt x="3405" y="3033"/>
                    <a:pt x="3322" y="3438"/>
                    <a:pt x="3227" y="3819"/>
                  </a:cubicBezTo>
                  <a:cubicBezTo>
                    <a:pt x="3134" y="4190"/>
                    <a:pt x="3064" y="4562"/>
                    <a:pt x="2983" y="4900"/>
                  </a:cubicBezTo>
                  <a:lnTo>
                    <a:pt x="2983" y="4900"/>
                  </a:lnTo>
                  <a:cubicBezTo>
                    <a:pt x="2881" y="4953"/>
                    <a:pt x="2769" y="4974"/>
                    <a:pt x="2667" y="4974"/>
                  </a:cubicBezTo>
                  <a:cubicBezTo>
                    <a:pt x="2548" y="4974"/>
                    <a:pt x="2429" y="4962"/>
                    <a:pt x="2310" y="4950"/>
                  </a:cubicBezTo>
                  <a:cubicBezTo>
                    <a:pt x="2084" y="4938"/>
                    <a:pt x="1881" y="4867"/>
                    <a:pt x="1703" y="4748"/>
                  </a:cubicBezTo>
                  <a:cubicBezTo>
                    <a:pt x="1572" y="4605"/>
                    <a:pt x="1453" y="4438"/>
                    <a:pt x="1346" y="4271"/>
                  </a:cubicBezTo>
                  <a:cubicBezTo>
                    <a:pt x="1238" y="4140"/>
                    <a:pt x="1096" y="4021"/>
                    <a:pt x="941" y="3938"/>
                  </a:cubicBezTo>
                  <a:cubicBezTo>
                    <a:pt x="753" y="3817"/>
                    <a:pt x="524" y="3746"/>
                    <a:pt x="302" y="3746"/>
                  </a:cubicBezTo>
                  <a:cubicBezTo>
                    <a:pt x="285" y="3746"/>
                    <a:pt x="267" y="3747"/>
                    <a:pt x="250" y="3748"/>
                  </a:cubicBezTo>
                  <a:cubicBezTo>
                    <a:pt x="155" y="3748"/>
                    <a:pt x="72" y="3771"/>
                    <a:pt x="0" y="3819"/>
                  </a:cubicBezTo>
                  <a:cubicBezTo>
                    <a:pt x="84" y="3795"/>
                    <a:pt x="167" y="3783"/>
                    <a:pt x="250" y="3783"/>
                  </a:cubicBezTo>
                  <a:cubicBezTo>
                    <a:pt x="488" y="3783"/>
                    <a:pt x="715" y="3867"/>
                    <a:pt x="917" y="3986"/>
                  </a:cubicBezTo>
                  <a:cubicBezTo>
                    <a:pt x="1060" y="4081"/>
                    <a:pt x="1191" y="4188"/>
                    <a:pt x="1286" y="4319"/>
                  </a:cubicBezTo>
                  <a:cubicBezTo>
                    <a:pt x="1393" y="4498"/>
                    <a:pt x="1512" y="4664"/>
                    <a:pt x="1643" y="4819"/>
                  </a:cubicBezTo>
                  <a:cubicBezTo>
                    <a:pt x="1727" y="4891"/>
                    <a:pt x="1834" y="4950"/>
                    <a:pt x="1953" y="4986"/>
                  </a:cubicBezTo>
                  <a:cubicBezTo>
                    <a:pt x="2060" y="5022"/>
                    <a:pt x="2179" y="5045"/>
                    <a:pt x="2298" y="5057"/>
                  </a:cubicBezTo>
                  <a:cubicBezTo>
                    <a:pt x="2417" y="5081"/>
                    <a:pt x="2548" y="5081"/>
                    <a:pt x="2667" y="5081"/>
                  </a:cubicBezTo>
                  <a:cubicBezTo>
                    <a:pt x="2685" y="5083"/>
                    <a:pt x="2703" y="5083"/>
                    <a:pt x="2722" y="5083"/>
                  </a:cubicBezTo>
                  <a:cubicBezTo>
                    <a:pt x="2846" y="5083"/>
                    <a:pt x="2968" y="5048"/>
                    <a:pt x="3072" y="4986"/>
                  </a:cubicBezTo>
                  <a:lnTo>
                    <a:pt x="3084" y="4974"/>
                  </a:lnTo>
                  <a:lnTo>
                    <a:pt x="3084" y="4950"/>
                  </a:lnTo>
                  <a:cubicBezTo>
                    <a:pt x="3167" y="4605"/>
                    <a:pt x="3251" y="4236"/>
                    <a:pt x="3346" y="3843"/>
                  </a:cubicBezTo>
                  <a:cubicBezTo>
                    <a:pt x="3441" y="3462"/>
                    <a:pt x="3524" y="3057"/>
                    <a:pt x="3596" y="2640"/>
                  </a:cubicBezTo>
                  <a:cubicBezTo>
                    <a:pt x="3703" y="2009"/>
                    <a:pt x="3763" y="1390"/>
                    <a:pt x="3822" y="819"/>
                  </a:cubicBezTo>
                  <a:lnTo>
                    <a:pt x="3822" y="783"/>
                  </a:lnTo>
                  <a:lnTo>
                    <a:pt x="3786" y="771"/>
                  </a:lnTo>
                  <a:cubicBezTo>
                    <a:pt x="3620" y="688"/>
                    <a:pt x="3465" y="580"/>
                    <a:pt x="3322" y="450"/>
                  </a:cubicBezTo>
                  <a:cubicBezTo>
                    <a:pt x="3191" y="307"/>
                    <a:pt x="3036" y="188"/>
                    <a:pt x="2858" y="116"/>
                  </a:cubicBezTo>
                  <a:cubicBezTo>
                    <a:pt x="2630" y="40"/>
                    <a:pt x="2390" y="0"/>
                    <a:pt x="2152"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98;p38">
              <a:extLst>
                <a:ext uri="{FF2B5EF4-FFF2-40B4-BE49-F238E27FC236}">
                  <a16:creationId xmlns:a16="http://schemas.microsoft.com/office/drawing/2014/main" id="{EC7628FB-1712-463F-936C-BD357337B4A8}"/>
                </a:ext>
              </a:extLst>
            </p:cNvPr>
            <p:cNvSpPr/>
            <p:nvPr/>
          </p:nvSpPr>
          <p:spPr>
            <a:xfrm flipH="1">
              <a:off x="7070115" y="1370262"/>
              <a:ext cx="391515" cy="758774"/>
            </a:xfrm>
            <a:custGeom>
              <a:avLst/>
              <a:gdLst/>
              <a:ahLst/>
              <a:cxnLst/>
              <a:rect l="l" t="t" r="r" b="b"/>
              <a:pathLst>
                <a:path w="10217" h="19801" extrusionOk="0">
                  <a:moveTo>
                    <a:pt x="1" y="0"/>
                  </a:moveTo>
                  <a:cubicBezTo>
                    <a:pt x="1" y="24"/>
                    <a:pt x="13" y="36"/>
                    <a:pt x="13" y="60"/>
                  </a:cubicBezTo>
                  <a:cubicBezTo>
                    <a:pt x="36" y="108"/>
                    <a:pt x="60" y="179"/>
                    <a:pt x="84" y="250"/>
                  </a:cubicBezTo>
                  <a:cubicBezTo>
                    <a:pt x="143" y="417"/>
                    <a:pt x="227" y="655"/>
                    <a:pt x="334" y="977"/>
                  </a:cubicBezTo>
                  <a:cubicBezTo>
                    <a:pt x="1060" y="3203"/>
                    <a:pt x="1394" y="5549"/>
                    <a:pt x="1322" y="7894"/>
                  </a:cubicBezTo>
                  <a:cubicBezTo>
                    <a:pt x="1298" y="8716"/>
                    <a:pt x="1215" y="9537"/>
                    <a:pt x="1096" y="10347"/>
                  </a:cubicBezTo>
                  <a:cubicBezTo>
                    <a:pt x="965" y="11192"/>
                    <a:pt x="751" y="12061"/>
                    <a:pt x="715" y="12990"/>
                  </a:cubicBezTo>
                  <a:cubicBezTo>
                    <a:pt x="691" y="13442"/>
                    <a:pt x="739" y="13907"/>
                    <a:pt x="846" y="14347"/>
                  </a:cubicBezTo>
                  <a:cubicBezTo>
                    <a:pt x="953" y="14776"/>
                    <a:pt x="1156" y="15181"/>
                    <a:pt x="1417" y="15538"/>
                  </a:cubicBezTo>
                  <a:cubicBezTo>
                    <a:pt x="1929" y="16217"/>
                    <a:pt x="2620" y="16729"/>
                    <a:pt x="3406" y="17026"/>
                  </a:cubicBezTo>
                  <a:cubicBezTo>
                    <a:pt x="4108" y="17300"/>
                    <a:pt x="4858" y="17455"/>
                    <a:pt x="5608" y="17491"/>
                  </a:cubicBezTo>
                  <a:cubicBezTo>
                    <a:pt x="6311" y="17538"/>
                    <a:pt x="6966" y="17514"/>
                    <a:pt x="7561" y="17562"/>
                  </a:cubicBezTo>
                  <a:cubicBezTo>
                    <a:pt x="8097" y="17586"/>
                    <a:pt x="8621" y="17729"/>
                    <a:pt x="9085" y="17979"/>
                  </a:cubicBezTo>
                  <a:cubicBezTo>
                    <a:pt x="9442" y="18181"/>
                    <a:pt x="9728" y="18467"/>
                    <a:pt x="9942" y="18812"/>
                  </a:cubicBezTo>
                  <a:cubicBezTo>
                    <a:pt x="10073" y="19027"/>
                    <a:pt x="10157" y="19277"/>
                    <a:pt x="10180" y="19527"/>
                  </a:cubicBezTo>
                  <a:lnTo>
                    <a:pt x="10180" y="19800"/>
                  </a:lnTo>
                  <a:cubicBezTo>
                    <a:pt x="10180" y="19800"/>
                    <a:pt x="10180" y="19777"/>
                    <a:pt x="10192" y="19741"/>
                  </a:cubicBezTo>
                  <a:cubicBezTo>
                    <a:pt x="10204" y="19669"/>
                    <a:pt x="10216" y="19598"/>
                    <a:pt x="10204" y="19538"/>
                  </a:cubicBezTo>
                  <a:cubicBezTo>
                    <a:pt x="10204" y="19277"/>
                    <a:pt x="10121" y="19015"/>
                    <a:pt x="9990" y="18788"/>
                  </a:cubicBezTo>
                  <a:cubicBezTo>
                    <a:pt x="9788" y="18443"/>
                    <a:pt x="9490" y="18145"/>
                    <a:pt x="9133" y="17931"/>
                  </a:cubicBezTo>
                  <a:cubicBezTo>
                    <a:pt x="8656" y="17669"/>
                    <a:pt x="8121" y="17514"/>
                    <a:pt x="7561" y="17479"/>
                  </a:cubicBezTo>
                  <a:cubicBezTo>
                    <a:pt x="6966" y="17419"/>
                    <a:pt x="6311" y="17443"/>
                    <a:pt x="5608" y="17395"/>
                  </a:cubicBezTo>
                  <a:cubicBezTo>
                    <a:pt x="4870" y="17348"/>
                    <a:pt x="4132" y="17193"/>
                    <a:pt x="3442" y="16931"/>
                  </a:cubicBezTo>
                  <a:cubicBezTo>
                    <a:pt x="2680" y="16633"/>
                    <a:pt x="2001" y="16133"/>
                    <a:pt x="1513" y="15478"/>
                  </a:cubicBezTo>
                  <a:cubicBezTo>
                    <a:pt x="1001" y="14752"/>
                    <a:pt x="763" y="13883"/>
                    <a:pt x="834" y="13002"/>
                  </a:cubicBezTo>
                  <a:cubicBezTo>
                    <a:pt x="870" y="12097"/>
                    <a:pt x="1072" y="11228"/>
                    <a:pt x="1203" y="10371"/>
                  </a:cubicBezTo>
                  <a:cubicBezTo>
                    <a:pt x="1334" y="9549"/>
                    <a:pt x="1406" y="8728"/>
                    <a:pt x="1441" y="7894"/>
                  </a:cubicBezTo>
                  <a:cubicBezTo>
                    <a:pt x="1465" y="6489"/>
                    <a:pt x="1358" y="5084"/>
                    <a:pt x="1108" y="3703"/>
                  </a:cubicBezTo>
                  <a:cubicBezTo>
                    <a:pt x="929" y="2775"/>
                    <a:pt x="679" y="1858"/>
                    <a:pt x="382" y="965"/>
                  </a:cubicBezTo>
                  <a:cubicBezTo>
                    <a:pt x="274" y="643"/>
                    <a:pt x="167" y="405"/>
                    <a:pt x="108" y="238"/>
                  </a:cubicBezTo>
                  <a:cubicBezTo>
                    <a:pt x="72" y="167"/>
                    <a:pt x="48" y="96"/>
                    <a:pt x="24" y="60"/>
                  </a:cubicBezTo>
                  <a:cubicBezTo>
                    <a:pt x="13" y="12"/>
                    <a:pt x="1" y="0"/>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99;p38">
              <a:extLst>
                <a:ext uri="{FF2B5EF4-FFF2-40B4-BE49-F238E27FC236}">
                  <a16:creationId xmlns:a16="http://schemas.microsoft.com/office/drawing/2014/main" id="{6C84B953-563A-4DEE-BE53-D25540CE9622}"/>
                </a:ext>
              </a:extLst>
            </p:cNvPr>
            <p:cNvSpPr/>
            <p:nvPr/>
          </p:nvSpPr>
          <p:spPr>
            <a:xfrm flipH="1">
              <a:off x="7205197" y="1966136"/>
              <a:ext cx="339477" cy="143202"/>
            </a:xfrm>
            <a:custGeom>
              <a:avLst/>
              <a:gdLst/>
              <a:ahLst/>
              <a:cxnLst/>
              <a:rect l="l" t="t" r="r" b="b"/>
              <a:pathLst>
                <a:path w="8859" h="3737" extrusionOk="0">
                  <a:moveTo>
                    <a:pt x="8859" y="1"/>
                  </a:moveTo>
                  <a:cubicBezTo>
                    <a:pt x="8752" y="84"/>
                    <a:pt x="8645" y="168"/>
                    <a:pt x="8549" y="251"/>
                  </a:cubicBezTo>
                  <a:cubicBezTo>
                    <a:pt x="8454" y="334"/>
                    <a:pt x="8335" y="430"/>
                    <a:pt x="8204" y="549"/>
                  </a:cubicBezTo>
                  <a:cubicBezTo>
                    <a:pt x="8073" y="656"/>
                    <a:pt x="7918" y="787"/>
                    <a:pt x="7740" y="918"/>
                  </a:cubicBezTo>
                  <a:cubicBezTo>
                    <a:pt x="7323" y="1227"/>
                    <a:pt x="6894" y="1513"/>
                    <a:pt x="6442" y="1775"/>
                  </a:cubicBezTo>
                  <a:cubicBezTo>
                    <a:pt x="5894" y="2096"/>
                    <a:pt x="5335" y="2382"/>
                    <a:pt x="4751" y="2632"/>
                  </a:cubicBezTo>
                  <a:cubicBezTo>
                    <a:pt x="4156" y="2870"/>
                    <a:pt x="3561" y="3073"/>
                    <a:pt x="2942" y="3239"/>
                  </a:cubicBezTo>
                  <a:cubicBezTo>
                    <a:pt x="2441" y="3370"/>
                    <a:pt x="1941" y="3478"/>
                    <a:pt x="1418" y="3561"/>
                  </a:cubicBezTo>
                  <a:cubicBezTo>
                    <a:pt x="1203" y="3597"/>
                    <a:pt x="1001" y="3608"/>
                    <a:pt x="834" y="3632"/>
                  </a:cubicBezTo>
                  <a:cubicBezTo>
                    <a:pt x="656" y="3656"/>
                    <a:pt x="501" y="3680"/>
                    <a:pt x="382" y="3680"/>
                  </a:cubicBezTo>
                  <a:cubicBezTo>
                    <a:pt x="251" y="3680"/>
                    <a:pt x="120" y="3704"/>
                    <a:pt x="1" y="3728"/>
                  </a:cubicBezTo>
                  <a:cubicBezTo>
                    <a:pt x="60" y="3733"/>
                    <a:pt x="123" y="3736"/>
                    <a:pt x="187" y="3736"/>
                  </a:cubicBezTo>
                  <a:cubicBezTo>
                    <a:pt x="251" y="3736"/>
                    <a:pt x="316" y="3733"/>
                    <a:pt x="382" y="3728"/>
                  </a:cubicBezTo>
                  <a:cubicBezTo>
                    <a:pt x="513" y="3716"/>
                    <a:pt x="656" y="3716"/>
                    <a:pt x="834" y="3692"/>
                  </a:cubicBezTo>
                  <a:cubicBezTo>
                    <a:pt x="1013" y="3680"/>
                    <a:pt x="1215" y="3668"/>
                    <a:pt x="1429" y="3632"/>
                  </a:cubicBezTo>
                  <a:cubicBezTo>
                    <a:pt x="1953" y="3573"/>
                    <a:pt x="2465" y="3478"/>
                    <a:pt x="2977" y="3347"/>
                  </a:cubicBezTo>
                  <a:cubicBezTo>
                    <a:pt x="4215" y="3025"/>
                    <a:pt x="5406" y="2525"/>
                    <a:pt x="6501" y="1870"/>
                  </a:cubicBezTo>
                  <a:cubicBezTo>
                    <a:pt x="6954" y="1596"/>
                    <a:pt x="7383" y="1299"/>
                    <a:pt x="7787" y="977"/>
                  </a:cubicBezTo>
                  <a:cubicBezTo>
                    <a:pt x="7978" y="846"/>
                    <a:pt x="8121" y="703"/>
                    <a:pt x="8252" y="596"/>
                  </a:cubicBezTo>
                  <a:cubicBezTo>
                    <a:pt x="8395" y="477"/>
                    <a:pt x="8502" y="370"/>
                    <a:pt x="8597" y="287"/>
                  </a:cubicBezTo>
                  <a:cubicBezTo>
                    <a:pt x="8692" y="203"/>
                    <a:pt x="8776" y="108"/>
                    <a:pt x="8859"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500;p38">
              <a:extLst>
                <a:ext uri="{FF2B5EF4-FFF2-40B4-BE49-F238E27FC236}">
                  <a16:creationId xmlns:a16="http://schemas.microsoft.com/office/drawing/2014/main" id="{87AB8BF0-2CF8-4C9B-9708-B246739BA740}"/>
                </a:ext>
              </a:extLst>
            </p:cNvPr>
            <p:cNvSpPr/>
            <p:nvPr/>
          </p:nvSpPr>
          <p:spPr>
            <a:xfrm flipH="1">
              <a:off x="7262678" y="1673660"/>
              <a:ext cx="302536" cy="360936"/>
            </a:xfrm>
            <a:custGeom>
              <a:avLst/>
              <a:gdLst/>
              <a:ahLst/>
              <a:cxnLst/>
              <a:rect l="l" t="t" r="r" b="b"/>
              <a:pathLst>
                <a:path w="7895" h="9419" extrusionOk="0">
                  <a:moveTo>
                    <a:pt x="7895" y="1"/>
                  </a:moveTo>
                  <a:lnTo>
                    <a:pt x="7895" y="1"/>
                  </a:lnTo>
                  <a:cubicBezTo>
                    <a:pt x="7871" y="49"/>
                    <a:pt x="7859" y="84"/>
                    <a:pt x="7847" y="132"/>
                  </a:cubicBezTo>
                  <a:lnTo>
                    <a:pt x="7752" y="489"/>
                  </a:lnTo>
                  <a:cubicBezTo>
                    <a:pt x="7704" y="644"/>
                    <a:pt x="7645" y="834"/>
                    <a:pt x="7573" y="1049"/>
                  </a:cubicBezTo>
                  <a:cubicBezTo>
                    <a:pt x="7502" y="1263"/>
                    <a:pt x="7430" y="1513"/>
                    <a:pt x="7311" y="1775"/>
                  </a:cubicBezTo>
                  <a:lnTo>
                    <a:pt x="7145" y="2192"/>
                  </a:lnTo>
                  <a:cubicBezTo>
                    <a:pt x="7085" y="2347"/>
                    <a:pt x="7014" y="2489"/>
                    <a:pt x="6942" y="2644"/>
                  </a:cubicBezTo>
                  <a:cubicBezTo>
                    <a:pt x="6799" y="2954"/>
                    <a:pt x="6621" y="3263"/>
                    <a:pt x="6442" y="3597"/>
                  </a:cubicBezTo>
                  <a:cubicBezTo>
                    <a:pt x="6025" y="4311"/>
                    <a:pt x="5549" y="4990"/>
                    <a:pt x="5025" y="5621"/>
                  </a:cubicBezTo>
                  <a:cubicBezTo>
                    <a:pt x="4501" y="6252"/>
                    <a:pt x="3906" y="6835"/>
                    <a:pt x="3287" y="7359"/>
                  </a:cubicBezTo>
                  <a:cubicBezTo>
                    <a:pt x="2989" y="7597"/>
                    <a:pt x="2704" y="7835"/>
                    <a:pt x="2430" y="8026"/>
                  </a:cubicBezTo>
                  <a:cubicBezTo>
                    <a:pt x="2287" y="8121"/>
                    <a:pt x="2156" y="8216"/>
                    <a:pt x="2025" y="8300"/>
                  </a:cubicBezTo>
                  <a:lnTo>
                    <a:pt x="1644" y="8538"/>
                  </a:lnTo>
                  <a:cubicBezTo>
                    <a:pt x="1406" y="8681"/>
                    <a:pt x="1168" y="8800"/>
                    <a:pt x="965" y="8919"/>
                  </a:cubicBezTo>
                  <a:cubicBezTo>
                    <a:pt x="775" y="9038"/>
                    <a:pt x="596" y="9121"/>
                    <a:pt x="453" y="9193"/>
                  </a:cubicBezTo>
                  <a:lnTo>
                    <a:pt x="120" y="9347"/>
                  </a:lnTo>
                  <a:cubicBezTo>
                    <a:pt x="72" y="9371"/>
                    <a:pt x="37" y="9383"/>
                    <a:pt x="1" y="9419"/>
                  </a:cubicBezTo>
                  <a:cubicBezTo>
                    <a:pt x="49" y="9407"/>
                    <a:pt x="84" y="9395"/>
                    <a:pt x="120" y="9371"/>
                  </a:cubicBezTo>
                  <a:lnTo>
                    <a:pt x="465" y="9228"/>
                  </a:lnTo>
                  <a:cubicBezTo>
                    <a:pt x="656" y="9157"/>
                    <a:pt x="822" y="9074"/>
                    <a:pt x="1001" y="8978"/>
                  </a:cubicBezTo>
                  <a:cubicBezTo>
                    <a:pt x="1203" y="8871"/>
                    <a:pt x="1453" y="8764"/>
                    <a:pt x="1692" y="8609"/>
                  </a:cubicBezTo>
                  <a:lnTo>
                    <a:pt x="2073" y="8371"/>
                  </a:lnTo>
                  <a:cubicBezTo>
                    <a:pt x="2215" y="8288"/>
                    <a:pt x="2346" y="8192"/>
                    <a:pt x="2477" y="8097"/>
                  </a:cubicBezTo>
                  <a:cubicBezTo>
                    <a:pt x="2775" y="7907"/>
                    <a:pt x="3049" y="7681"/>
                    <a:pt x="3358" y="7442"/>
                  </a:cubicBezTo>
                  <a:cubicBezTo>
                    <a:pt x="4644" y="6383"/>
                    <a:pt x="5728" y="5097"/>
                    <a:pt x="6537" y="3644"/>
                  </a:cubicBezTo>
                  <a:cubicBezTo>
                    <a:pt x="6716" y="3311"/>
                    <a:pt x="6895" y="2989"/>
                    <a:pt x="7026" y="2680"/>
                  </a:cubicBezTo>
                  <a:cubicBezTo>
                    <a:pt x="7097" y="2525"/>
                    <a:pt x="7180" y="2370"/>
                    <a:pt x="7228" y="2227"/>
                  </a:cubicBezTo>
                  <a:cubicBezTo>
                    <a:pt x="7288" y="2085"/>
                    <a:pt x="7335" y="1942"/>
                    <a:pt x="7395" y="1799"/>
                  </a:cubicBezTo>
                  <a:cubicBezTo>
                    <a:pt x="7502" y="1525"/>
                    <a:pt x="7573" y="1287"/>
                    <a:pt x="7645" y="1061"/>
                  </a:cubicBezTo>
                  <a:cubicBezTo>
                    <a:pt x="7704" y="882"/>
                    <a:pt x="7752" y="692"/>
                    <a:pt x="7799" y="489"/>
                  </a:cubicBezTo>
                  <a:lnTo>
                    <a:pt x="7871" y="132"/>
                  </a:lnTo>
                  <a:cubicBezTo>
                    <a:pt x="7895" y="84"/>
                    <a:pt x="7895" y="49"/>
                    <a:pt x="789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501;p38">
              <a:extLst>
                <a:ext uri="{FF2B5EF4-FFF2-40B4-BE49-F238E27FC236}">
                  <a16:creationId xmlns:a16="http://schemas.microsoft.com/office/drawing/2014/main" id="{C159BA86-2A7C-4C7D-975E-CED271318A77}"/>
                </a:ext>
              </a:extLst>
            </p:cNvPr>
            <p:cNvSpPr/>
            <p:nvPr/>
          </p:nvSpPr>
          <p:spPr>
            <a:xfrm flipH="1">
              <a:off x="7638183" y="2145484"/>
              <a:ext cx="54759" cy="120478"/>
            </a:xfrm>
            <a:custGeom>
              <a:avLst/>
              <a:gdLst/>
              <a:ahLst/>
              <a:cxnLst/>
              <a:rect l="l" t="t" r="r" b="b"/>
              <a:pathLst>
                <a:path w="1429" h="3144" extrusionOk="0">
                  <a:moveTo>
                    <a:pt x="83" y="0"/>
                  </a:moveTo>
                  <a:cubicBezTo>
                    <a:pt x="24" y="167"/>
                    <a:pt x="0" y="345"/>
                    <a:pt x="12" y="524"/>
                  </a:cubicBezTo>
                  <a:cubicBezTo>
                    <a:pt x="12" y="1393"/>
                    <a:pt x="357" y="2226"/>
                    <a:pt x="988" y="2834"/>
                  </a:cubicBezTo>
                  <a:cubicBezTo>
                    <a:pt x="1107" y="2965"/>
                    <a:pt x="1250" y="3072"/>
                    <a:pt x="1405" y="3143"/>
                  </a:cubicBezTo>
                  <a:cubicBezTo>
                    <a:pt x="1429" y="3131"/>
                    <a:pt x="1262" y="3012"/>
                    <a:pt x="1048" y="2774"/>
                  </a:cubicBezTo>
                  <a:cubicBezTo>
                    <a:pt x="476" y="2155"/>
                    <a:pt x="143" y="1357"/>
                    <a:pt x="95" y="512"/>
                  </a:cubicBezTo>
                  <a:cubicBezTo>
                    <a:pt x="83" y="202"/>
                    <a:pt x="107" y="0"/>
                    <a:pt x="83"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502;p38">
              <a:extLst>
                <a:ext uri="{FF2B5EF4-FFF2-40B4-BE49-F238E27FC236}">
                  <a16:creationId xmlns:a16="http://schemas.microsoft.com/office/drawing/2014/main" id="{90111C0D-03D2-4D79-9FFE-02364A3888BB}"/>
                </a:ext>
              </a:extLst>
            </p:cNvPr>
            <p:cNvSpPr/>
            <p:nvPr/>
          </p:nvSpPr>
          <p:spPr>
            <a:xfrm flipH="1">
              <a:off x="7639982" y="2196568"/>
              <a:ext cx="12837" cy="51579"/>
            </a:xfrm>
            <a:custGeom>
              <a:avLst/>
              <a:gdLst/>
              <a:ahLst/>
              <a:cxnLst/>
              <a:rect l="l" t="t" r="r" b="b"/>
              <a:pathLst>
                <a:path w="335" h="1346" extrusionOk="0">
                  <a:moveTo>
                    <a:pt x="191" y="1"/>
                  </a:moveTo>
                  <a:cubicBezTo>
                    <a:pt x="1" y="441"/>
                    <a:pt x="37" y="941"/>
                    <a:pt x="310" y="1346"/>
                  </a:cubicBezTo>
                  <a:cubicBezTo>
                    <a:pt x="334" y="1322"/>
                    <a:pt x="227" y="1036"/>
                    <a:pt x="191" y="679"/>
                  </a:cubicBezTo>
                  <a:cubicBezTo>
                    <a:pt x="168" y="310"/>
                    <a:pt x="227" y="1"/>
                    <a:pt x="19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503;p38">
              <a:extLst>
                <a:ext uri="{FF2B5EF4-FFF2-40B4-BE49-F238E27FC236}">
                  <a16:creationId xmlns:a16="http://schemas.microsoft.com/office/drawing/2014/main" id="{55221449-B3EB-489A-BD05-5731EF327B55}"/>
                </a:ext>
              </a:extLst>
            </p:cNvPr>
            <p:cNvSpPr/>
            <p:nvPr/>
          </p:nvSpPr>
          <p:spPr>
            <a:xfrm flipH="1">
              <a:off x="7733070" y="1461047"/>
              <a:ext cx="77598" cy="416155"/>
            </a:xfrm>
            <a:custGeom>
              <a:avLst/>
              <a:gdLst/>
              <a:ahLst/>
              <a:cxnLst/>
              <a:rect l="l" t="t" r="r" b="b"/>
              <a:pathLst>
                <a:path w="2025" h="10860" extrusionOk="0">
                  <a:moveTo>
                    <a:pt x="0" y="1"/>
                  </a:moveTo>
                  <a:cubicBezTo>
                    <a:pt x="0" y="36"/>
                    <a:pt x="12" y="72"/>
                    <a:pt x="24" y="120"/>
                  </a:cubicBezTo>
                  <a:cubicBezTo>
                    <a:pt x="36" y="191"/>
                    <a:pt x="60" y="298"/>
                    <a:pt x="84" y="429"/>
                  </a:cubicBezTo>
                  <a:cubicBezTo>
                    <a:pt x="131" y="727"/>
                    <a:pt x="215" y="1132"/>
                    <a:pt x="310" y="1596"/>
                  </a:cubicBezTo>
                  <a:cubicBezTo>
                    <a:pt x="500" y="2572"/>
                    <a:pt x="774" y="3930"/>
                    <a:pt x="1060" y="5430"/>
                  </a:cubicBezTo>
                  <a:cubicBezTo>
                    <a:pt x="1334" y="6918"/>
                    <a:pt x="1572" y="8287"/>
                    <a:pt x="1739" y="9264"/>
                  </a:cubicBezTo>
                  <a:cubicBezTo>
                    <a:pt x="1810" y="9728"/>
                    <a:pt x="1882" y="10133"/>
                    <a:pt x="1929" y="10431"/>
                  </a:cubicBezTo>
                  <a:cubicBezTo>
                    <a:pt x="1953" y="10562"/>
                    <a:pt x="1965" y="10657"/>
                    <a:pt x="1989" y="10752"/>
                  </a:cubicBezTo>
                  <a:cubicBezTo>
                    <a:pt x="1989" y="10788"/>
                    <a:pt x="2001" y="10823"/>
                    <a:pt x="2012" y="10859"/>
                  </a:cubicBezTo>
                  <a:cubicBezTo>
                    <a:pt x="2024" y="10812"/>
                    <a:pt x="2024" y="10776"/>
                    <a:pt x="2024" y="10728"/>
                  </a:cubicBezTo>
                  <a:cubicBezTo>
                    <a:pt x="2012" y="10645"/>
                    <a:pt x="2001" y="10538"/>
                    <a:pt x="1989" y="10407"/>
                  </a:cubicBezTo>
                  <a:cubicBezTo>
                    <a:pt x="1953" y="10145"/>
                    <a:pt x="1905" y="9740"/>
                    <a:pt x="1834" y="9240"/>
                  </a:cubicBezTo>
                  <a:cubicBezTo>
                    <a:pt x="1691" y="8252"/>
                    <a:pt x="1477" y="6882"/>
                    <a:pt x="1191" y="5394"/>
                  </a:cubicBezTo>
                  <a:cubicBezTo>
                    <a:pt x="905" y="3894"/>
                    <a:pt x="631" y="2549"/>
                    <a:pt x="405" y="1572"/>
                  </a:cubicBezTo>
                  <a:cubicBezTo>
                    <a:pt x="286" y="1084"/>
                    <a:pt x="191" y="691"/>
                    <a:pt x="119" y="417"/>
                  </a:cubicBezTo>
                  <a:cubicBezTo>
                    <a:pt x="96" y="298"/>
                    <a:pt x="60" y="191"/>
                    <a:pt x="48" y="108"/>
                  </a:cubicBezTo>
                  <a:cubicBezTo>
                    <a:pt x="36" y="72"/>
                    <a:pt x="24" y="36"/>
                    <a:pt x="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504;p38">
              <a:extLst>
                <a:ext uri="{FF2B5EF4-FFF2-40B4-BE49-F238E27FC236}">
                  <a16:creationId xmlns:a16="http://schemas.microsoft.com/office/drawing/2014/main" id="{2B5CB40B-9AC1-430C-B30D-ABD0BE03A72C}"/>
                </a:ext>
              </a:extLst>
            </p:cNvPr>
            <p:cNvSpPr/>
            <p:nvPr/>
          </p:nvSpPr>
          <p:spPr>
            <a:xfrm flipH="1">
              <a:off x="7132177" y="1443725"/>
              <a:ext cx="30579" cy="433476"/>
            </a:xfrm>
            <a:custGeom>
              <a:avLst/>
              <a:gdLst/>
              <a:ahLst/>
              <a:cxnLst/>
              <a:rect l="l" t="t" r="r" b="b"/>
              <a:pathLst>
                <a:path w="798" h="11312" extrusionOk="0">
                  <a:moveTo>
                    <a:pt x="798" y="0"/>
                  </a:moveTo>
                  <a:cubicBezTo>
                    <a:pt x="786" y="36"/>
                    <a:pt x="774" y="72"/>
                    <a:pt x="774" y="107"/>
                  </a:cubicBezTo>
                  <a:cubicBezTo>
                    <a:pt x="762" y="203"/>
                    <a:pt x="738" y="310"/>
                    <a:pt x="726" y="441"/>
                  </a:cubicBezTo>
                  <a:cubicBezTo>
                    <a:pt x="679" y="738"/>
                    <a:pt x="631" y="1155"/>
                    <a:pt x="572" y="1643"/>
                  </a:cubicBezTo>
                  <a:cubicBezTo>
                    <a:pt x="453" y="2667"/>
                    <a:pt x="286" y="4072"/>
                    <a:pt x="179" y="5644"/>
                  </a:cubicBezTo>
                  <a:cubicBezTo>
                    <a:pt x="60" y="7204"/>
                    <a:pt x="0" y="8620"/>
                    <a:pt x="0" y="9644"/>
                  </a:cubicBezTo>
                  <a:lnTo>
                    <a:pt x="0" y="10871"/>
                  </a:lnTo>
                  <a:lnTo>
                    <a:pt x="0" y="11192"/>
                  </a:lnTo>
                  <a:cubicBezTo>
                    <a:pt x="0" y="11240"/>
                    <a:pt x="0" y="11275"/>
                    <a:pt x="12" y="11311"/>
                  </a:cubicBezTo>
                  <a:cubicBezTo>
                    <a:pt x="24" y="11275"/>
                    <a:pt x="36" y="11240"/>
                    <a:pt x="36" y="11192"/>
                  </a:cubicBezTo>
                  <a:lnTo>
                    <a:pt x="48" y="10871"/>
                  </a:lnTo>
                  <a:cubicBezTo>
                    <a:pt x="60" y="10561"/>
                    <a:pt x="72" y="10144"/>
                    <a:pt x="84" y="9644"/>
                  </a:cubicBezTo>
                  <a:cubicBezTo>
                    <a:pt x="119" y="8620"/>
                    <a:pt x="167" y="7215"/>
                    <a:pt x="298" y="5644"/>
                  </a:cubicBezTo>
                  <a:cubicBezTo>
                    <a:pt x="417" y="4084"/>
                    <a:pt x="560" y="2679"/>
                    <a:pt x="655" y="1655"/>
                  </a:cubicBezTo>
                  <a:cubicBezTo>
                    <a:pt x="703" y="1155"/>
                    <a:pt x="738" y="750"/>
                    <a:pt x="774" y="441"/>
                  </a:cubicBezTo>
                  <a:cubicBezTo>
                    <a:pt x="774" y="310"/>
                    <a:pt x="798" y="203"/>
                    <a:pt x="798" y="119"/>
                  </a:cubicBezTo>
                  <a:cubicBezTo>
                    <a:pt x="798" y="84"/>
                    <a:pt x="798" y="36"/>
                    <a:pt x="798"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505;p38">
              <a:extLst>
                <a:ext uri="{FF2B5EF4-FFF2-40B4-BE49-F238E27FC236}">
                  <a16:creationId xmlns:a16="http://schemas.microsoft.com/office/drawing/2014/main" id="{C4129D15-0829-4375-BDE5-83E957468D5E}"/>
                </a:ext>
              </a:extLst>
            </p:cNvPr>
            <p:cNvSpPr/>
            <p:nvPr/>
          </p:nvSpPr>
          <p:spPr>
            <a:xfrm flipH="1">
              <a:off x="7875896" y="1774064"/>
              <a:ext cx="85339" cy="125958"/>
            </a:xfrm>
            <a:custGeom>
              <a:avLst/>
              <a:gdLst/>
              <a:ahLst/>
              <a:cxnLst/>
              <a:rect l="l" t="t" r="r" b="b"/>
              <a:pathLst>
                <a:path w="2227" h="3287" extrusionOk="0">
                  <a:moveTo>
                    <a:pt x="36" y="0"/>
                  </a:moveTo>
                  <a:cubicBezTo>
                    <a:pt x="0" y="36"/>
                    <a:pt x="715" y="619"/>
                    <a:pt x="1298" y="1536"/>
                  </a:cubicBezTo>
                  <a:cubicBezTo>
                    <a:pt x="1873" y="2452"/>
                    <a:pt x="2182" y="3287"/>
                    <a:pt x="2225" y="3287"/>
                  </a:cubicBezTo>
                  <a:cubicBezTo>
                    <a:pt x="2226" y="3287"/>
                    <a:pt x="2226" y="3287"/>
                    <a:pt x="2227" y="3286"/>
                  </a:cubicBezTo>
                  <a:cubicBezTo>
                    <a:pt x="2191" y="3096"/>
                    <a:pt x="2143" y="2905"/>
                    <a:pt x="2060" y="2727"/>
                  </a:cubicBezTo>
                  <a:cubicBezTo>
                    <a:pt x="1881" y="2286"/>
                    <a:pt x="1667" y="1870"/>
                    <a:pt x="1405" y="1465"/>
                  </a:cubicBezTo>
                  <a:cubicBezTo>
                    <a:pt x="1143" y="1072"/>
                    <a:pt x="846" y="703"/>
                    <a:pt x="500" y="381"/>
                  </a:cubicBezTo>
                  <a:cubicBezTo>
                    <a:pt x="357" y="227"/>
                    <a:pt x="203" y="108"/>
                    <a:pt x="3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506;p38">
              <a:extLst>
                <a:ext uri="{FF2B5EF4-FFF2-40B4-BE49-F238E27FC236}">
                  <a16:creationId xmlns:a16="http://schemas.microsoft.com/office/drawing/2014/main" id="{A7E353FF-FADC-42C3-A15F-E4F6AFEFDF6B}"/>
                </a:ext>
              </a:extLst>
            </p:cNvPr>
            <p:cNvSpPr/>
            <p:nvPr/>
          </p:nvSpPr>
          <p:spPr>
            <a:xfrm flipH="1">
              <a:off x="7860377" y="1773604"/>
              <a:ext cx="99517" cy="87638"/>
            </a:xfrm>
            <a:custGeom>
              <a:avLst/>
              <a:gdLst/>
              <a:ahLst/>
              <a:cxnLst/>
              <a:rect l="l" t="t" r="r" b="b"/>
              <a:pathLst>
                <a:path w="2597" h="2287" extrusionOk="0">
                  <a:moveTo>
                    <a:pt x="1" y="0"/>
                  </a:moveTo>
                  <a:lnTo>
                    <a:pt x="1" y="0"/>
                  </a:lnTo>
                  <a:cubicBezTo>
                    <a:pt x="144" y="96"/>
                    <a:pt x="299" y="179"/>
                    <a:pt x="465" y="239"/>
                  </a:cubicBezTo>
                  <a:cubicBezTo>
                    <a:pt x="846" y="405"/>
                    <a:pt x="1204" y="631"/>
                    <a:pt x="1525" y="893"/>
                  </a:cubicBezTo>
                  <a:cubicBezTo>
                    <a:pt x="1846" y="1155"/>
                    <a:pt x="2120" y="1465"/>
                    <a:pt x="2335" y="1822"/>
                  </a:cubicBezTo>
                  <a:cubicBezTo>
                    <a:pt x="2406" y="1977"/>
                    <a:pt x="2501" y="2132"/>
                    <a:pt x="2597" y="2286"/>
                  </a:cubicBezTo>
                  <a:cubicBezTo>
                    <a:pt x="2561" y="2108"/>
                    <a:pt x="2501" y="1941"/>
                    <a:pt x="2418" y="1786"/>
                  </a:cubicBezTo>
                  <a:cubicBezTo>
                    <a:pt x="2216" y="1405"/>
                    <a:pt x="1942" y="1060"/>
                    <a:pt x="1608" y="786"/>
                  </a:cubicBezTo>
                  <a:cubicBezTo>
                    <a:pt x="1275" y="524"/>
                    <a:pt x="906" y="310"/>
                    <a:pt x="501" y="155"/>
                  </a:cubicBezTo>
                  <a:cubicBezTo>
                    <a:pt x="346" y="84"/>
                    <a:pt x="168" y="36"/>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507;p38">
              <a:extLst>
                <a:ext uri="{FF2B5EF4-FFF2-40B4-BE49-F238E27FC236}">
                  <a16:creationId xmlns:a16="http://schemas.microsoft.com/office/drawing/2014/main" id="{09B38096-A60C-4EE2-869A-B217439C4DE9}"/>
                </a:ext>
              </a:extLst>
            </p:cNvPr>
            <p:cNvSpPr/>
            <p:nvPr/>
          </p:nvSpPr>
          <p:spPr>
            <a:xfrm flipH="1">
              <a:off x="7768675" y="1530066"/>
              <a:ext cx="154698" cy="143049"/>
            </a:xfrm>
            <a:custGeom>
              <a:avLst/>
              <a:gdLst/>
              <a:ahLst/>
              <a:cxnLst/>
              <a:rect l="l" t="t" r="r" b="b"/>
              <a:pathLst>
                <a:path w="4037" h="3733" extrusionOk="0">
                  <a:moveTo>
                    <a:pt x="1155" y="119"/>
                  </a:moveTo>
                  <a:cubicBezTo>
                    <a:pt x="1204" y="119"/>
                    <a:pt x="1252" y="126"/>
                    <a:pt x="1298" y="140"/>
                  </a:cubicBezTo>
                  <a:cubicBezTo>
                    <a:pt x="1620" y="224"/>
                    <a:pt x="1882" y="474"/>
                    <a:pt x="2001" y="795"/>
                  </a:cubicBezTo>
                  <a:cubicBezTo>
                    <a:pt x="2108" y="1069"/>
                    <a:pt x="2072" y="1391"/>
                    <a:pt x="1917" y="1653"/>
                  </a:cubicBezTo>
                  <a:cubicBezTo>
                    <a:pt x="1786" y="1879"/>
                    <a:pt x="1572" y="2045"/>
                    <a:pt x="1322" y="2129"/>
                  </a:cubicBezTo>
                  <a:cubicBezTo>
                    <a:pt x="1225" y="2161"/>
                    <a:pt x="1126" y="2176"/>
                    <a:pt x="1027" y="2177"/>
                  </a:cubicBezTo>
                  <a:lnTo>
                    <a:pt x="1027" y="2177"/>
                  </a:lnTo>
                  <a:cubicBezTo>
                    <a:pt x="955" y="2028"/>
                    <a:pt x="890" y="1876"/>
                    <a:pt x="834" y="1724"/>
                  </a:cubicBezTo>
                  <a:cubicBezTo>
                    <a:pt x="715" y="1391"/>
                    <a:pt x="560" y="1033"/>
                    <a:pt x="596" y="676"/>
                  </a:cubicBezTo>
                  <a:cubicBezTo>
                    <a:pt x="620" y="498"/>
                    <a:pt x="703" y="343"/>
                    <a:pt x="834" y="224"/>
                  </a:cubicBezTo>
                  <a:cubicBezTo>
                    <a:pt x="926" y="157"/>
                    <a:pt x="1041" y="119"/>
                    <a:pt x="1155" y="119"/>
                  </a:cubicBezTo>
                  <a:close/>
                  <a:moveTo>
                    <a:pt x="1171" y="1"/>
                  </a:moveTo>
                  <a:cubicBezTo>
                    <a:pt x="1026" y="1"/>
                    <a:pt x="885" y="43"/>
                    <a:pt x="774" y="129"/>
                  </a:cubicBezTo>
                  <a:cubicBezTo>
                    <a:pt x="608" y="259"/>
                    <a:pt x="512" y="450"/>
                    <a:pt x="489" y="652"/>
                  </a:cubicBezTo>
                  <a:cubicBezTo>
                    <a:pt x="465" y="855"/>
                    <a:pt x="489" y="1057"/>
                    <a:pt x="548" y="1248"/>
                  </a:cubicBezTo>
                  <a:cubicBezTo>
                    <a:pt x="608" y="1426"/>
                    <a:pt x="667" y="1593"/>
                    <a:pt x="739" y="1772"/>
                  </a:cubicBezTo>
                  <a:cubicBezTo>
                    <a:pt x="789" y="1906"/>
                    <a:pt x="845" y="2039"/>
                    <a:pt x="907" y="2170"/>
                  </a:cubicBezTo>
                  <a:lnTo>
                    <a:pt x="907" y="2170"/>
                  </a:lnTo>
                  <a:cubicBezTo>
                    <a:pt x="829" y="2161"/>
                    <a:pt x="753" y="2143"/>
                    <a:pt x="679" y="2117"/>
                  </a:cubicBezTo>
                  <a:cubicBezTo>
                    <a:pt x="512" y="2057"/>
                    <a:pt x="370" y="1974"/>
                    <a:pt x="251" y="1855"/>
                  </a:cubicBezTo>
                  <a:cubicBezTo>
                    <a:pt x="155" y="1748"/>
                    <a:pt x="72" y="1629"/>
                    <a:pt x="0" y="1510"/>
                  </a:cubicBezTo>
                  <a:lnTo>
                    <a:pt x="0" y="1510"/>
                  </a:lnTo>
                  <a:cubicBezTo>
                    <a:pt x="0" y="1510"/>
                    <a:pt x="12" y="1545"/>
                    <a:pt x="36" y="1617"/>
                  </a:cubicBezTo>
                  <a:cubicBezTo>
                    <a:pt x="84" y="1712"/>
                    <a:pt x="143" y="1807"/>
                    <a:pt x="227" y="1891"/>
                  </a:cubicBezTo>
                  <a:cubicBezTo>
                    <a:pt x="346" y="2022"/>
                    <a:pt x="489" y="2117"/>
                    <a:pt x="655" y="2176"/>
                  </a:cubicBezTo>
                  <a:cubicBezTo>
                    <a:pt x="748" y="2218"/>
                    <a:pt x="847" y="2243"/>
                    <a:pt x="948" y="2253"/>
                  </a:cubicBezTo>
                  <a:lnTo>
                    <a:pt x="948" y="2253"/>
                  </a:lnTo>
                  <a:cubicBezTo>
                    <a:pt x="1025" y="2405"/>
                    <a:pt x="1109" y="2554"/>
                    <a:pt x="1203" y="2700"/>
                  </a:cubicBezTo>
                  <a:cubicBezTo>
                    <a:pt x="1524" y="3224"/>
                    <a:pt x="2036" y="3581"/>
                    <a:pt x="2632" y="3712"/>
                  </a:cubicBezTo>
                  <a:cubicBezTo>
                    <a:pt x="2712" y="3726"/>
                    <a:pt x="2792" y="3733"/>
                    <a:pt x="2871" y="3733"/>
                  </a:cubicBezTo>
                  <a:cubicBezTo>
                    <a:pt x="3205" y="3733"/>
                    <a:pt x="3525" y="3614"/>
                    <a:pt x="3775" y="3403"/>
                  </a:cubicBezTo>
                  <a:cubicBezTo>
                    <a:pt x="3858" y="3331"/>
                    <a:pt x="3930" y="3248"/>
                    <a:pt x="3989" y="3153"/>
                  </a:cubicBezTo>
                  <a:cubicBezTo>
                    <a:pt x="4025" y="3093"/>
                    <a:pt x="4037" y="3057"/>
                    <a:pt x="4037" y="3057"/>
                  </a:cubicBezTo>
                  <a:lnTo>
                    <a:pt x="4037" y="3057"/>
                  </a:lnTo>
                  <a:cubicBezTo>
                    <a:pt x="3953" y="3176"/>
                    <a:pt x="3858" y="3284"/>
                    <a:pt x="3751" y="3391"/>
                  </a:cubicBezTo>
                  <a:cubicBezTo>
                    <a:pt x="3509" y="3567"/>
                    <a:pt x="3210" y="3664"/>
                    <a:pt x="2909" y="3664"/>
                  </a:cubicBezTo>
                  <a:cubicBezTo>
                    <a:pt x="2824" y="3664"/>
                    <a:pt x="2739" y="3657"/>
                    <a:pt x="2656" y="3641"/>
                  </a:cubicBezTo>
                  <a:cubicBezTo>
                    <a:pt x="2084" y="3510"/>
                    <a:pt x="1596" y="3153"/>
                    <a:pt x="1298" y="2653"/>
                  </a:cubicBezTo>
                  <a:cubicBezTo>
                    <a:pt x="1214" y="2527"/>
                    <a:pt x="1138" y="2394"/>
                    <a:pt x="1068" y="2258"/>
                  </a:cubicBezTo>
                  <a:lnTo>
                    <a:pt x="1068" y="2258"/>
                  </a:lnTo>
                  <a:cubicBezTo>
                    <a:pt x="1162" y="2256"/>
                    <a:pt x="1256" y="2241"/>
                    <a:pt x="1346" y="2212"/>
                  </a:cubicBezTo>
                  <a:cubicBezTo>
                    <a:pt x="1632" y="2129"/>
                    <a:pt x="1858" y="1950"/>
                    <a:pt x="2013" y="1700"/>
                  </a:cubicBezTo>
                  <a:cubicBezTo>
                    <a:pt x="2191" y="1414"/>
                    <a:pt x="2227" y="1069"/>
                    <a:pt x="2108" y="748"/>
                  </a:cubicBezTo>
                  <a:cubicBezTo>
                    <a:pt x="1989" y="402"/>
                    <a:pt x="1703" y="129"/>
                    <a:pt x="1346" y="21"/>
                  </a:cubicBezTo>
                  <a:cubicBezTo>
                    <a:pt x="1288" y="8"/>
                    <a:pt x="1229" y="1"/>
                    <a:pt x="117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508;p38">
              <a:extLst>
                <a:ext uri="{FF2B5EF4-FFF2-40B4-BE49-F238E27FC236}">
                  <a16:creationId xmlns:a16="http://schemas.microsoft.com/office/drawing/2014/main" id="{5DF48CEC-B26A-48B5-8E36-47250E91486F}"/>
                </a:ext>
              </a:extLst>
            </p:cNvPr>
            <p:cNvSpPr/>
            <p:nvPr/>
          </p:nvSpPr>
          <p:spPr>
            <a:xfrm flipH="1">
              <a:off x="7417809" y="1445603"/>
              <a:ext cx="366416" cy="374693"/>
            </a:xfrm>
            <a:custGeom>
              <a:avLst/>
              <a:gdLst/>
              <a:ahLst/>
              <a:cxnLst/>
              <a:rect l="l" t="t" r="r" b="b"/>
              <a:pathLst>
                <a:path w="9562" h="9778" extrusionOk="0">
                  <a:moveTo>
                    <a:pt x="2788" y="99"/>
                  </a:moveTo>
                  <a:cubicBezTo>
                    <a:pt x="3118" y="99"/>
                    <a:pt x="3431" y="233"/>
                    <a:pt x="3656" y="487"/>
                  </a:cubicBezTo>
                  <a:cubicBezTo>
                    <a:pt x="3894" y="773"/>
                    <a:pt x="3989" y="1154"/>
                    <a:pt x="3918" y="1523"/>
                  </a:cubicBezTo>
                  <a:cubicBezTo>
                    <a:pt x="3870" y="1868"/>
                    <a:pt x="3704" y="2178"/>
                    <a:pt x="3466" y="2428"/>
                  </a:cubicBezTo>
                  <a:cubicBezTo>
                    <a:pt x="3251" y="2642"/>
                    <a:pt x="3001" y="2821"/>
                    <a:pt x="2716" y="2928"/>
                  </a:cubicBezTo>
                  <a:cubicBezTo>
                    <a:pt x="2579" y="2980"/>
                    <a:pt x="2439" y="3025"/>
                    <a:pt x="2297" y="3060"/>
                  </a:cubicBezTo>
                  <a:lnTo>
                    <a:pt x="2297" y="3060"/>
                  </a:lnTo>
                  <a:cubicBezTo>
                    <a:pt x="2192" y="2850"/>
                    <a:pt x="2100" y="2630"/>
                    <a:pt x="2025" y="2404"/>
                  </a:cubicBezTo>
                  <a:cubicBezTo>
                    <a:pt x="1846" y="1975"/>
                    <a:pt x="1775" y="1511"/>
                    <a:pt x="1811" y="1047"/>
                  </a:cubicBezTo>
                  <a:cubicBezTo>
                    <a:pt x="1858" y="618"/>
                    <a:pt x="2156" y="249"/>
                    <a:pt x="2573" y="118"/>
                  </a:cubicBezTo>
                  <a:cubicBezTo>
                    <a:pt x="2645" y="105"/>
                    <a:pt x="2717" y="99"/>
                    <a:pt x="2788" y="99"/>
                  </a:cubicBezTo>
                  <a:close/>
                  <a:moveTo>
                    <a:pt x="7258" y="2426"/>
                  </a:moveTo>
                  <a:cubicBezTo>
                    <a:pt x="7320" y="2426"/>
                    <a:pt x="7381" y="2431"/>
                    <a:pt x="7442" y="2440"/>
                  </a:cubicBezTo>
                  <a:cubicBezTo>
                    <a:pt x="7692" y="2475"/>
                    <a:pt x="7919" y="2606"/>
                    <a:pt x="8073" y="2797"/>
                  </a:cubicBezTo>
                  <a:cubicBezTo>
                    <a:pt x="8228" y="3011"/>
                    <a:pt x="8300" y="3261"/>
                    <a:pt x="8264" y="3511"/>
                  </a:cubicBezTo>
                  <a:cubicBezTo>
                    <a:pt x="8252" y="3773"/>
                    <a:pt x="8169" y="4023"/>
                    <a:pt x="8038" y="4249"/>
                  </a:cubicBezTo>
                  <a:cubicBezTo>
                    <a:pt x="7740" y="4714"/>
                    <a:pt x="7311" y="5059"/>
                    <a:pt x="6799" y="5250"/>
                  </a:cubicBezTo>
                  <a:cubicBezTo>
                    <a:pt x="6439" y="5384"/>
                    <a:pt x="6060" y="5453"/>
                    <a:pt x="5680" y="5453"/>
                  </a:cubicBezTo>
                  <a:cubicBezTo>
                    <a:pt x="5521" y="5453"/>
                    <a:pt x="5362" y="5441"/>
                    <a:pt x="5204" y="5416"/>
                  </a:cubicBezTo>
                  <a:cubicBezTo>
                    <a:pt x="5137" y="5406"/>
                    <a:pt x="5070" y="5393"/>
                    <a:pt x="5004" y="5378"/>
                  </a:cubicBezTo>
                  <a:lnTo>
                    <a:pt x="5004" y="5378"/>
                  </a:lnTo>
                  <a:cubicBezTo>
                    <a:pt x="5091" y="4720"/>
                    <a:pt x="5321" y="4080"/>
                    <a:pt x="5680" y="3511"/>
                  </a:cubicBezTo>
                  <a:cubicBezTo>
                    <a:pt x="5918" y="3095"/>
                    <a:pt x="6287" y="2749"/>
                    <a:pt x="6728" y="2535"/>
                  </a:cubicBezTo>
                  <a:cubicBezTo>
                    <a:pt x="6896" y="2464"/>
                    <a:pt x="7078" y="2426"/>
                    <a:pt x="7258" y="2426"/>
                  </a:cubicBezTo>
                  <a:close/>
                  <a:moveTo>
                    <a:pt x="2791" y="0"/>
                  </a:moveTo>
                  <a:cubicBezTo>
                    <a:pt x="2715" y="0"/>
                    <a:pt x="2637" y="8"/>
                    <a:pt x="2561" y="23"/>
                  </a:cubicBezTo>
                  <a:cubicBezTo>
                    <a:pt x="2335" y="70"/>
                    <a:pt x="2132" y="201"/>
                    <a:pt x="1989" y="392"/>
                  </a:cubicBezTo>
                  <a:cubicBezTo>
                    <a:pt x="1846" y="570"/>
                    <a:pt x="1751" y="797"/>
                    <a:pt x="1715" y="1035"/>
                  </a:cubicBezTo>
                  <a:cubicBezTo>
                    <a:pt x="1668" y="1511"/>
                    <a:pt x="1751" y="1999"/>
                    <a:pt x="1930" y="2440"/>
                  </a:cubicBezTo>
                  <a:cubicBezTo>
                    <a:pt x="2002" y="2662"/>
                    <a:pt x="2089" y="2878"/>
                    <a:pt x="2191" y="3086"/>
                  </a:cubicBezTo>
                  <a:lnTo>
                    <a:pt x="2191" y="3086"/>
                  </a:lnTo>
                  <a:cubicBezTo>
                    <a:pt x="1939" y="3141"/>
                    <a:pt x="1682" y="3170"/>
                    <a:pt x="1427" y="3170"/>
                  </a:cubicBezTo>
                  <a:cubicBezTo>
                    <a:pt x="1372" y="3170"/>
                    <a:pt x="1318" y="3169"/>
                    <a:pt x="1263" y="3166"/>
                  </a:cubicBezTo>
                  <a:cubicBezTo>
                    <a:pt x="858" y="3154"/>
                    <a:pt x="549" y="3118"/>
                    <a:pt x="334" y="3095"/>
                  </a:cubicBezTo>
                  <a:lnTo>
                    <a:pt x="84" y="3071"/>
                  </a:lnTo>
                  <a:lnTo>
                    <a:pt x="1" y="3071"/>
                  </a:lnTo>
                  <a:lnTo>
                    <a:pt x="84" y="3083"/>
                  </a:lnTo>
                  <a:lnTo>
                    <a:pt x="322" y="3118"/>
                  </a:lnTo>
                  <a:cubicBezTo>
                    <a:pt x="632" y="3166"/>
                    <a:pt x="941" y="3202"/>
                    <a:pt x="1263" y="3214"/>
                  </a:cubicBezTo>
                  <a:cubicBezTo>
                    <a:pt x="1339" y="3219"/>
                    <a:pt x="1415" y="3222"/>
                    <a:pt x="1491" y="3222"/>
                  </a:cubicBezTo>
                  <a:cubicBezTo>
                    <a:pt x="1736" y="3222"/>
                    <a:pt x="1979" y="3194"/>
                    <a:pt x="2219" y="3142"/>
                  </a:cubicBezTo>
                  <a:lnTo>
                    <a:pt x="2219" y="3142"/>
                  </a:lnTo>
                  <a:cubicBezTo>
                    <a:pt x="2567" y="3835"/>
                    <a:pt x="3072" y="4440"/>
                    <a:pt x="3692" y="4916"/>
                  </a:cubicBezTo>
                  <a:cubicBezTo>
                    <a:pt x="4055" y="5181"/>
                    <a:pt x="4466" y="5373"/>
                    <a:pt x="4906" y="5479"/>
                  </a:cubicBezTo>
                  <a:lnTo>
                    <a:pt x="4906" y="5479"/>
                  </a:lnTo>
                  <a:cubicBezTo>
                    <a:pt x="4806" y="6479"/>
                    <a:pt x="5024" y="7505"/>
                    <a:pt x="5561" y="8405"/>
                  </a:cubicBezTo>
                  <a:cubicBezTo>
                    <a:pt x="5883" y="8988"/>
                    <a:pt x="6406" y="9452"/>
                    <a:pt x="7037" y="9702"/>
                  </a:cubicBezTo>
                  <a:cubicBezTo>
                    <a:pt x="7199" y="9754"/>
                    <a:pt x="7364" y="9778"/>
                    <a:pt x="7531" y="9778"/>
                  </a:cubicBezTo>
                  <a:cubicBezTo>
                    <a:pt x="7636" y="9778"/>
                    <a:pt x="7742" y="9768"/>
                    <a:pt x="7847" y="9750"/>
                  </a:cubicBezTo>
                  <a:cubicBezTo>
                    <a:pt x="8073" y="9714"/>
                    <a:pt x="8300" y="9631"/>
                    <a:pt x="8502" y="9536"/>
                  </a:cubicBezTo>
                  <a:cubicBezTo>
                    <a:pt x="8788" y="9393"/>
                    <a:pt x="9050" y="9226"/>
                    <a:pt x="9300" y="9036"/>
                  </a:cubicBezTo>
                  <a:cubicBezTo>
                    <a:pt x="9383" y="8964"/>
                    <a:pt x="9454" y="8917"/>
                    <a:pt x="9502" y="8881"/>
                  </a:cubicBezTo>
                  <a:lnTo>
                    <a:pt x="9562" y="8821"/>
                  </a:lnTo>
                  <a:lnTo>
                    <a:pt x="9562" y="8821"/>
                  </a:lnTo>
                  <a:cubicBezTo>
                    <a:pt x="9526" y="8833"/>
                    <a:pt x="9502" y="8857"/>
                    <a:pt x="9478" y="8869"/>
                  </a:cubicBezTo>
                  <a:lnTo>
                    <a:pt x="9276" y="9012"/>
                  </a:lnTo>
                  <a:cubicBezTo>
                    <a:pt x="9014" y="9190"/>
                    <a:pt x="8752" y="9357"/>
                    <a:pt x="8466" y="9488"/>
                  </a:cubicBezTo>
                  <a:cubicBezTo>
                    <a:pt x="8191" y="9637"/>
                    <a:pt x="7888" y="9711"/>
                    <a:pt x="7583" y="9711"/>
                  </a:cubicBezTo>
                  <a:cubicBezTo>
                    <a:pt x="7400" y="9711"/>
                    <a:pt x="7216" y="9685"/>
                    <a:pt x="7037" y="9631"/>
                  </a:cubicBezTo>
                  <a:cubicBezTo>
                    <a:pt x="6430" y="9393"/>
                    <a:pt x="5918" y="8940"/>
                    <a:pt x="5609" y="8357"/>
                  </a:cubicBezTo>
                  <a:cubicBezTo>
                    <a:pt x="5204" y="7678"/>
                    <a:pt x="4990" y="6893"/>
                    <a:pt x="4966" y="6095"/>
                  </a:cubicBezTo>
                  <a:cubicBezTo>
                    <a:pt x="4961" y="5896"/>
                    <a:pt x="4969" y="5696"/>
                    <a:pt x="4990" y="5498"/>
                  </a:cubicBezTo>
                  <a:lnTo>
                    <a:pt x="4990" y="5498"/>
                  </a:lnTo>
                  <a:cubicBezTo>
                    <a:pt x="5056" y="5513"/>
                    <a:pt x="5124" y="5525"/>
                    <a:pt x="5192" y="5535"/>
                  </a:cubicBezTo>
                  <a:cubicBezTo>
                    <a:pt x="5355" y="5560"/>
                    <a:pt x="5519" y="5572"/>
                    <a:pt x="5683" y="5572"/>
                  </a:cubicBezTo>
                  <a:cubicBezTo>
                    <a:pt x="6081" y="5572"/>
                    <a:pt x="6476" y="5500"/>
                    <a:pt x="6847" y="5357"/>
                  </a:cubicBezTo>
                  <a:cubicBezTo>
                    <a:pt x="7383" y="5166"/>
                    <a:pt x="7847" y="4797"/>
                    <a:pt x="8145" y="4309"/>
                  </a:cubicBezTo>
                  <a:cubicBezTo>
                    <a:pt x="8288" y="4071"/>
                    <a:pt x="8383" y="3797"/>
                    <a:pt x="8395" y="3523"/>
                  </a:cubicBezTo>
                  <a:cubicBezTo>
                    <a:pt x="8431" y="3237"/>
                    <a:pt x="8347" y="2952"/>
                    <a:pt x="8180" y="2725"/>
                  </a:cubicBezTo>
                  <a:cubicBezTo>
                    <a:pt x="8002" y="2511"/>
                    <a:pt x="7752" y="2368"/>
                    <a:pt x="7478" y="2333"/>
                  </a:cubicBezTo>
                  <a:cubicBezTo>
                    <a:pt x="7402" y="2319"/>
                    <a:pt x="7324" y="2312"/>
                    <a:pt x="7247" y="2312"/>
                  </a:cubicBezTo>
                  <a:cubicBezTo>
                    <a:pt x="7058" y="2312"/>
                    <a:pt x="6869" y="2352"/>
                    <a:pt x="6692" y="2428"/>
                  </a:cubicBezTo>
                  <a:cubicBezTo>
                    <a:pt x="6240" y="2654"/>
                    <a:pt x="5859" y="3011"/>
                    <a:pt x="5597" y="3452"/>
                  </a:cubicBezTo>
                  <a:cubicBezTo>
                    <a:pt x="5229" y="4043"/>
                    <a:pt x="5004" y="4693"/>
                    <a:pt x="4920" y="5359"/>
                  </a:cubicBezTo>
                  <a:lnTo>
                    <a:pt x="4920" y="5359"/>
                  </a:lnTo>
                  <a:cubicBezTo>
                    <a:pt x="4500" y="5255"/>
                    <a:pt x="4102" y="5074"/>
                    <a:pt x="3751" y="4821"/>
                  </a:cubicBezTo>
                  <a:cubicBezTo>
                    <a:pt x="3158" y="4360"/>
                    <a:pt x="2669" y="3780"/>
                    <a:pt x="2326" y="3117"/>
                  </a:cubicBezTo>
                  <a:lnTo>
                    <a:pt x="2326" y="3117"/>
                  </a:lnTo>
                  <a:cubicBezTo>
                    <a:pt x="2465" y="3082"/>
                    <a:pt x="2603" y="3038"/>
                    <a:pt x="2739" y="2987"/>
                  </a:cubicBezTo>
                  <a:cubicBezTo>
                    <a:pt x="3037" y="2868"/>
                    <a:pt x="3299" y="2690"/>
                    <a:pt x="3525" y="2463"/>
                  </a:cubicBezTo>
                  <a:cubicBezTo>
                    <a:pt x="3775" y="2213"/>
                    <a:pt x="3942" y="1892"/>
                    <a:pt x="4001" y="1535"/>
                  </a:cubicBezTo>
                  <a:cubicBezTo>
                    <a:pt x="4085" y="1142"/>
                    <a:pt x="3978" y="737"/>
                    <a:pt x="3716" y="428"/>
                  </a:cubicBezTo>
                  <a:cubicBezTo>
                    <a:pt x="3481" y="154"/>
                    <a:pt x="3142" y="0"/>
                    <a:pt x="279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509;p38">
              <a:extLst>
                <a:ext uri="{FF2B5EF4-FFF2-40B4-BE49-F238E27FC236}">
                  <a16:creationId xmlns:a16="http://schemas.microsoft.com/office/drawing/2014/main" id="{1CC140FA-9390-4195-9D8F-3E63A1B35FAB}"/>
                </a:ext>
              </a:extLst>
            </p:cNvPr>
            <p:cNvSpPr/>
            <p:nvPr/>
          </p:nvSpPr>
          <p:spPr>
            <a:xfrm flipH="1">
              <a:off x="7663712" y="1283078"/>
              <a:ext cx="177537" cy="91776"/>
            </a:xfrm>
            <a:custGeom>
              <a:avLst/>
              <a:gdLst/>
              <a:ahLst/>
              <a:cxnLst/>
              <a:rect l="l" t="t" r="r" b="b"/>
              <a:pathLst>
                <a:path w="4633" h="2395" extrusionOk="0">
                  <a:moveTo>
                    <a:pt x="4631" y="1"/>
                  </a:moveTo>
                  <a:cubicBezTo>
                    <a:pt x="4604" y="1"/>
                    <a:pt x="4483" y="295"/>
                    <a:pt x="4180" y="680"/>
                  </a:cubicBezTo>
                  <a:cubicBezTo>
                    <a:pt x="3423" y="1712"/>
                    <a:pt x="2225" y="2302"/>
                    <a:pt x="958" y="2302"/>
                  </a:cubicBezTo>
                  <a:cubicBezTo>
                    <a:pt x="909" y="2302"/>
                    <a:pt x="859" y="2301"/>
                    <a:pt x="810" y="2299"/>
                  </a:cubicBezTo>
                  <a:cubicBezTo>
                    <a:pt x="343" y="2277"/>
                    <a:pt x="42" y="2203"/>
                    <a:pt x="5" y="2203"/>
                  </a:cubicBezTo>
                  <a:cubicBezTo>
                    <a:pt x="2" y="2203"/>
                    <a:pt x="1" y="2203"/>
                    <a:pt x="1" y="2204"/>
                  </a:cubicBezTo>
                  <a:cubicBezTo>
                    <a:pt x="60" y="2240"/>
                    <a:pt x="132" y="2275"/>
                    <a:pt x="203" y="2287"/>
                  </a:cubicBezTo>
                  <a:cubicBezTo>
                    <a:pt x="405" y="2335"/>
                    <a:pt x="596" y="2371"/>
                    <a:pt x="798" y="2383"/>
                  </a:cubicBezTo>
                  <a:cubicBezTo>
                    <a:pt x="899" y="2390"/>
                    <a:pt x="999" y="2394"/>
                    <a:pt x="1099" y="2394"/>
                  </a:cubicBezTo>
                  <a:cubicBezTo>
                    <a:pt x="2357" y="2394"/>
                    <a:pt x="3534" y="1776"/>
                    <a:pt x="4251" y="728"/>
                  </a:cubicBezTo>
                  <a:cubicBezTo>
                    <a:pt x="4370" y="573"/>
                    <a:pt x="4465" y="394"/>
                    <a:pt x="4549" y="204"/>
                  </a:cubicBezTo>
                  <a:cubicBezTo>
                    <a:pt x="4585" y="144"/>
                    <a:pt x="4608" y="73"/>
                    <a:pt x="4632" y="1"/>
                  </a:cubicBezTo>
                  <a:cubicBezTo>
                    <a:pt x="4632" y="1"/>
                    <a:pt x="4631" y="1"/>
                    <a:pt x="463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510;p38">
              <a:extLst>
                <a:ext uri="{FF2B5EF4-FFF2-40B4-BE49-F238E27FC236}">
                  <a16:creationId xmlns:a16="http://schemas.microsoft.com/office/drawing/2014/main" id="{C38260B3-7B5D-4B93-A538-42986A990EA7}"/>
                </a:ext>
              </a:extLst>
            </p:cNvPr>
            <p:cNvSpPr/>
            <p:nvPr/>
          </p:nvSpPr>
          <p:spPr>
            <a:xfrm flipH="1">
              <a:off x="7532298" y="1320136"/>
              <a:ext cx="42037" cy="36021"/>
            </a:xfrm>
            <a:custGeom>
              <a:avLst/>
              <a:gdLst/>
              <a:ahLst/>
              <a:cxnLst/>
              <a:rect l="l" t="t" r="r" b="b"/>
              <a:pathLst>
                <a:path w="1097" h="940" extrusionOk="0">
                  <a:moveTo>
                    <a:pt x="985" y="0"/>
                  </a:moveTo>
                  <a:cubicBezTo>
                    <a:pt x="953" y="0"/>
                    <a:pt x="914" y="3"/>
                    <a:pt x="870" y="11"/>
                  </a:cubicBezTo>
                  <a:cubicBezTo>
                    <a:pt x="489" y="82"/>
                    <a:pt x="179" y="344"/>
                    <a:pt x="48" y="713"/>
                  </a:cubicBezTo>
                  <a:cubicBezTo>
                    <a:pt x="1" y="856"/>
                    <a:pt x="1" y="939"/>
                    <a:pt x="13" y="939"/>
                  </a:cubicBezTo>
                  <a:cubicBezTo>
                    <a:pt x="120" y="725"/>
                    <a:pt x="263" y="523"/>
                    <a:pt x="441" y="344"/>
                  </a:cubicBezTo>
                  <a:cubicBezTo>
                    <a:pt x="644" y="201"/>
                    <a:pt x="870" y="94"/>
                    <a:pt x="1096" y="22"/>
                  </a:cubicBezTo>
                  <a:cubicBezTo>
                    <a:pt x="1096" y="14"/>
                    <a:pt x="1056" y="0"/>
                    <a:pt x="98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511;p38">
              <a:extLst>
                <a:ext uri="{FF2B5EF4-FFF2-40B4-BE49-F238E27FC236}">
                  <a16:creationId xmlns:a16="http://schemas.microsoft.com/office/drawing/2014/main" id="{49180471-70F2-463A-8325-9F3A4DA2AFC1}"/>
                </a:ext>
              </a:extLst>
            </p:cNvPr>
            <p:cNvSpPr/>
            <p:nvPr/>
          </p:nvSpPr>
          <p:spPr>
            <a:xfrm flipH="1">
              <a:off x="7335669" y="1293770"/>
              <a:ext cx="59779" cy="79706"/>
            </a:xfrm>
            <a:custGeom>
              <a:avLst/>
              <a:gdLst/>
              <a:ahLst/>
              <a:cxnLst/>
              <a:rect l="l" t="t" r="r" b="b"/>
              <a:pathLst>
                <a:path w="1560" h="2080" extrusionOk="0">
                  <a:moveTo>
                    <a:pt x="962" y="130"/>
                  </a:moveTo>
                  <a:cubicBezTo>
                    <a:pt x="991" y="130"/>
                    <a:pt x="1019" y="133"/>
                    <a:pt x="1048" y="139"/>
                  </a:cubicBezTo>
                  <a:cubicBezTo>
                    <a:pt x="1203" y="175"/>
                    <a:pt x="1334" y="306"/>
                    <a:pt x="1381" y="460"/>
                  </a:cubicBezTo>
                  <a:cubicBezTo>
                    <a:pt x="1429" y="603"/>
                    <a:pt x="1405" y="770"/>
                    <a:pt x="1298" y="889"/>
                  </a:cubicBezTo>
                  <a:cubicBezTo>
                    <a:pt x="1174" y="1048"/>
                    <a:pt x="978" y="1135"/>
                    <a:pt x="778" y="1135"/>
                  </a:cubicBezTo>
                  <a:cubicBezTo>
                    <a:pt x="709" y="1135"/>
                    <a:pt x="639" y="1125"/>
                    <a:pt x="572" y="1103"/>
                  </a:cubicBezTo>
                  <a:cubicBezTo>
                    <a:pt x="569" y="1103"/>
                    <a:pt x="567" y="1102"/>
                    <a:pt x="565" y="1101"/>
                  </a:cubicBezTo>
                  <a:lnTo>
                    <a:pt x="565" y="1101"/>
                  </a:lnTo>
                  <a:cubicBezTo>
                    <a:pt x="532" y="990"/>
                    <a:pt x="510" y="875"/>
                    <a:pt x="500" y="758"/>
                  </a:cubicBezTo>
                  <a:cubicBezTo>
                    <a:pt x="488" y="603"/>
                    <a:pt x="536" y="449"/>
                    <a:pt x="631" y="318"/>
                  </a:cubicBezTo>
                  <a:cubicBezTo>
                    <a:pt x="700" y="199"/>
                    <a:pt x="826" y="130"/>
                    <a:pt x="962" y="130"/>
                  </a:cubicBezTo>
                  <a:close/>
                  <a:moveTo>
                    <a:pt x="986" y="1"/>
                  </a:moveTo>
                  <a:cubicBezTo>
                    <a:pt x="811" y="1"/>
                    <a:pt x="638" y="91"/>
                    <a:pt x="536" y="234"/>
                  </a:cubicBezTo>
                  <a:cubicBezTo>
                    <a:pt x="429" y="389"/>
                    <a:pt x="381" y="580"/>
                    <a:pt x="393" y="758"/>
                  </a:cubicBezTo>
                  <a:cubicBezTo>
                    <a:pt x="400" y="856"/>
                    <a:pt x="417" y="951"/>
                    <a:pt x="443" y="1043"/>
                  </a:cubicBezTo>
                  <a:lnTo>
                    <a:pt x="443" y="1043"/>
                  </a:lnTo>
                  <a:cubicBezTo>
                    <a:pt x="318" y="976"/>
                    <a:pt x="208" y="886"/>
                    <a:pt x="119" y="770"/>
                  </a:cubicBezTo>
                  <a:cubicBezTo>
                    <a:pt x="36" y="663"/>
                    <a:pt x="0" y="603"/>
                    <a:pt x="0" y="603"/>
                  </a:cubicBezTo>
                  <a:lnTo>
                    <a:pt x="0" y="603"/>
                  </a:lnTo>
                  <a:cubicBezTo>
                    <a:pt x="12" y="675"/>
                    <a:pt x="36" y="746"/>
                    <a:pt x="83" y="806"/>
                  </a:cubicBezTo>
                  <a:cubicBezTo>
                    <a:pt x="177" y="952"/>
                    <a:pt x="316" y="1070"/>
                    <a:pt x="477" y="1153"/>
                  </a:cubicBezTo>
                  <a:lnTo>
                    <a:pt x="477" y="1153"/>
                  </a:lnTo>
                  <a:cubicBezTo>
                    <a:pt x="534" y="1311"/>
                    <a:pt x="615" y="1459"/>
                    <a:pt x="714" y="1592"/>
                  </a:cubicBezTo>
                  <a:cubicBezTo>
                    <a:pt x="833" y="1746"/>
                    <a:pt x="988" y="1889"/>
                    <a:pt x="1155" y="1996"/>
                  </a:cubicBezTo>
                  <a:cubicBezTo>
                    <a:pt x="1214" y="2032"/>
                    <a:pt x="1286" y="2068"/>
                    <a:pt x="1357" y="2080"/>
                  </a:cubicBezTo>
                  <a:cubicBezTo>
                    <a:pt x="1131" y="1937"/>
                    <a:pt x="941" y="1758"/>
                    <a:pt x="786" y="1544"/>
                  </a:cubicBezTo>
                  <a:cubicBezTo>
                    <a:pt x="709" y="1439"/>
                    <a:pt x="647" y="1325"/>
                    <a:pt x="601" y="1204"/>
                  </a:cubicBezTo>
                  <a:lnTo>
                    <a:pt x="601" y="1204"/>
                  </a:lnTo>
                  <a:cubicBezTo>
                    <a:pt x="666" y="1221"/>
                    <a:pt x="732" y="1230"/>
                    <a:pt x="799" y="1230"/>
                  </a:cubicBezTo>
                  <a:cubicBezTo>
                    <a:pt x="1024" y="1230"/>
                    <a:pt x="1246" y="1130"/>
                    <a:pt x="1393" y="949"/>
                  </a:cubicBezTo>
                  <a:cubicBezTo>
                    <a:pt x="1524" y="806"/>
                    <a:pt x="1560" y="603"/>
                    <a:pt x="1500" y="413"/>
                  </a:cubicBezTo>
                  <a:cubicBezTo>
                    <a:pt x="1441" y="210"/>
                    <a:pt x="1274" y="56"/>
                    <a:pt x="1072" y="8"/>
                  </a:cubicBezTo>
                  <a:cubicBezTo>
                    <a:pt x="1043" y="3"/>
                    <a:pt x="1014" y="1"/>
                    <a:pt x="98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512;p38">
              <a:extLst>
                <a:ext uri="{FF2B5EF4-FFF2-40B4-BE49-F238E27FC236}">
                  <a16:creationId xmlns:a16="http://schemas.microsoft.com/office/drawing/2014/main" id="{A08C83DB-3E21-437D-A109-FDEB852892AF}"/>
                </a:ext>
              </a:extLst>
            </p:cNvPr>
            <p:cNvSpPr/>
            <p:nvPr/>
          </p:nvSpPr>
          <p:spPr>
            <a:xfrm flipH="1">
              <a:off x="7307388" y="1239966"/>
              <a:ext cx="65719" cy="29506"/>
            </a:xfrm>
            <a:custGeom>
              <a:avLst/>
              <a:gdLst/>
              <a:ahLst/>
              <a:cxnLst/>
              <a:rect l="l" t="t" r="r" b="b"/>
              <a:pathLst>
                <a:path w="1715" h="770" extrusionOk="0">
                  <a:moveTo>
                    <a:pt x="399" y="1"/>
                  </a:moveTo>
                  <a:cubicBezTo>
                    <a:pt x="357" y="1"/>
                    <a:pt x="316" y="3"/>
                    <a:pt x="274" y="7"/>
                  </a:cubicBezTo>
                  <a:cubicBezTo>
                    <a:pt x="96" y="19"/>
                    <a:pt x="0" y="55"/>
                    <a:pt x="0" y="67"/>
                  </a:cubicBezTo>
                  <a:cubicBezTo>
                    <a:pt x="310" y="79"/>
                    <a:pt x="631" y="126"/>
                    <a:pt x="929" y="233"/>
                  </a:cubicBezTo>
                  <a:cubicBezTo>
                    <a:pt x="1215" y="364"/>
                    <a:pt x="1477" y="543"/>
                    <a:pt x="1703" y="769"/>
                  </a:cubicBezTo>
                  <a:cubicBezTo>
                    <a:pt x="1715" y="757"/>
                    <a:pt x="1667" y="662"/>
                    <a:pt x="1548" y="519"/>
                  </a:cubicBezTo>
                  <a:cubicBezTo>
                    <a:pt x="1393" y="340"/>
                    <a:pt x="1191" y="209"/>
                    <a:pt x="977" y="114"/>
                  </a:cubicBezTo>
                  <a:cubicBezTo>
                    <a:pt x="790" y="45"/>
                    <a:pt x="595" y="1"/>
                    <a:pt x="399"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513;p38">
              <a:extLst>
                <a:ext uri="{FF2B5EF4-FFF2-40B4-BE49-F238E27FC236}">
                  <a16:creationId xmlns:a16="http://schemas.microsoft.com/office/drawing/2014/main" id="{8783D2F3-F432-4A0F-9F3A-37C91D5A2458}"/>
                </a:ext>
              </a:extLst>
            </p:cNvPr>
            <p:cNvSpPr/>
            <p:nvPr/>
          </p:nvSpPr>
          <p:spPr>
            <a:xfrm flipH="1">
              <a:off x="7062371" y="1300017"/>
              <a:ext cx="338097" cy="252759"/>
            </a:xfrm>
            <a:custGeom>
              <a:avLst/>
              <a:gdLst/>
              <a:ahLst/>
              <a:cxnLst/>
              <a:rect l="l" t="t" r="r" b="b"/>
              <a:pathLst>
                <a:path w="8823" h="6596" extrusionOk="0">
                  <a:moveTo>
                    <a:pt x="5650" y="129"/>
                  </a:moveTo>
                  <a:cubicBezTo>
                    <a:pt x="5827" y="129"/>
                    <a:pt x="6005" y="157"/>
                    <a:pt x="6179" y="214"/>
                  </a:cubicBezTo>
                  <a:cubicBezTo>
                    <a:pt x="6846" y="393"/>
                    <a:pt x="7370" y="905"/>
                    <a:pt x="7572" y="1571"/>
                  </a:cubicBezTo>
                  <a:cubicBezTo>
                    <a:pt x="7650" y="1826"/>
                    <a:pt x="7675" y="2088"/>
                    <a:pt x="7651" y="2343"/>
                  </a:cubicBezTo>
                  <a:lnTo>
                    <a:pt x="7651" y="2343"/>
                  </a:lnTo>
                  <a:cubicBezTo>
                    <a:pt x="7077" y="2499"/>
                    <a:pt x="6485" y="2583"/>
                    <a:pt x="5894" y="2583"/>
                  </a:cubicBezTo>
                  <a:cubicBezTo>
                    <a:pt x="5862" y="2585"/>
                    <a:pt x="5831" y="2586"/>
                    <a:pt x="5799" y="2586"/>
                  </a:cubicBezTo>
                  <a:cubicBezTo>
                    <a:pt x="5590" y="2586"/>
                    <a:pt x="5374" y="2553"/>
                    <a:pt x="5167" y="2512"/>
                  </a:cubicBezTo>
                  <a:cubicBezTo>
                    <a:pt x="4917" y="2464"/>
                    <a:pt x="4679" y="2345"/>
                    <a:pt x="4477" y="2167"/>
                  </a:cubicBezTo>
                  <a:cubicBezTo>
                    <a:pt x="4274" y="1988"/>
                    <a:pt x="4155" y="1726"/>
                    <a:pt x="4155" y="1440"/>
                  </a:cubicBezTo>
                  <a:cubicBezTo>
                    <a:pt x="4155" y="1155"/>
                    <a:pt x="4251" y="869"/>
                    <a:pt x="4441" y="643"/>
                  </a:cubicBezTo>
                  <a:cubicBezTo>
                    <a:pt x="4766" y="309"/>
                    <a:pt x="5201" y="129"/>
                    <a:pt x="5650" y="129"/>
                  </a:cubicBezTo>
                  <a:close/>
                  <a:moveTo>
                    <a:pt x="5647" y="1"/>
                  </a:moveTo>
                  <a:cubicBezTo>
                    <a:pt x="5164" y="1"/>
                    <a:pt x="4696" y="200"/>
                    <a:pt x="4346" y="559"/>
                  </a:cubicBezTo>
                  <a:cubicBezTo>
                    <a:pt x="4143" y="798"/>
                    <a:pt x="4036" y="1107"/>
                    <a:pt x="4036" y="1429"/>
                  </a:cubicBezTo>
                  <a:cubicBezTo>
                    <a:pt x="4048" y="1738"/>
                    <a:pt x="4179" y="2024"/>
                    <a:pt x="4405" y="2226"/>
                  </a:cubicBezTo>
                  <a:cubicBezTo>
                    <a:pt x="4608" y="2405"/>
                    <a:pt x="4870" y="2536"/>
                    <a:pt x="5132" y="2583"/>
                  </a:cubicBezTo>
                  <a:cubicBezTo>
                    <a:pt x="5340" y="2633"/>
                    <a:pt x="5548" y="2658"/>
                    <a:pt x="5757" y="2658"/>
                  </a:cubicBezTo>
                  <a:cubicBezTo>
                    <a:pt x="5798" y="2658"/>
                    <a:pt x="5840" y="2657"/>
                    <a:pt x="5882" y="2655"/>
                  </a:cubicBezTo>
                  <a:cubicBezTo>
                    <a:pt x="6481" y="2645"/>
                    <a:pt x="7074" y="2552"/>
                    <a:pt x="7646" y="2387"/>
                  </a:cubicBezTo>
                  <a:lnTo>
                    <a:pt x="7646" y="2387"/>
                  </a:lnTo>
                  <a:cubicBezTo>
                    <a:pt x="7599" y="2784"/>
                    <a:pt x="7432" y="3164"/>
                    <a:pt x="7156" y="3476"/>
                  </a:cubicBezTo>
                  <a:cubicBezTo>
                    <a:pt x="6703" y="3941"/>
                    <a:pt x="6132" y="4250"/>
                    <a:pt x="5501" y="4369"/>
                  </a:cubicBezTo>
                  <a:cubicBezTo>
                    <a:pt x="4917" y="4488"/>
                    <a:pt x="4334" y="4548"/>
                    <a:pt x="3751" y="4560"/>
                  </a:cubicBezTo>
                  <a:cubicBezTo>
                    <a:pt x="3239" y="4572"/>
                    <a:pt x="2727" y="4631"/>
                    <a:pt x="2215" y="4727"/>
                  </a:cubicBezTo>
                  <a:cubicBezTo>
                    <a:pt x="1465" y="4858"/>
                    <a:pt x="786" y="5250"/>
                    <a:pt x="322" y="5846"/>
                  </a:cubicBezTo>
                  <a:cubicBezTo>
                    <a:pt x="202" y="6012"/>
                    <a:pt x="107" y="6203"/>
                    <a:pt x="48" y="6393"/>
                  </a:cubicBezTo>
                  <a:cubicBezTo>
                    <a:pt x="24" y="6453"/>
                    <a:pt x="0" y="6513"/>
                    <a:pt x="0" y="6548"/>
                  </a:cubicBezTo>
                  <a:cubicBezTo>
                    <a:pt x="0" y="6560"/>
                    <a:pt x="0" y="6584"/>
                    <a:pt x="0" y="6596"/>
                  </a:cubicBezTo>
                  <a:cubicBezTo>
                    <a:pt x="83" y="6334"/>
                    <a:pt x="202" y="6096"/>
                    <a:pt x="369" y="5881"/>
                  </a:cubicBezTo>
                  <a:cubicBezTo>
                    <a:pt x="845" y="5310"/>
                    <a:pt x="1500" y="4929"/>
                    <a:pt x="2238" y="4810"/>
                  </a:cubicBezTo>
                  <a:cubicBezTo>
                    <a:pt x="2738" y="4715"/>
                    <a:pt x="3250" y="4667"/>
                    <a:pt x="3762" y="4655"/>
                  </a:cubicBezTo>
                  <a:cubicBezTo>
                    <a:pt x="4358" y="4655"/>
                    <a:pt x="4953" y="4596"/>
                    <a:pt x="5536" y="4477"/>
                  </a:cubicBezTo>
                  <a:cubicBezTo>
                    <a:pt x="6191" y="4357"/>
                    <a:pt x="6787" y="4024"/>
                    <a:pt x="7251" y="3548"/>
                  </a:cubicBezTo>
                  <a:cubicBezTo>
                    <a:pt x="7553" y="3209"/>
                    <a:pt x="7732" y="2789"/>
                    <a:pt x="7776" y="2348"/>
                  </a:cubicBezTo>
                  <a:lnTo>
                    <a:pt x="7776" y="2348"/>
                  </a:lnTo>
                  <a:cubicBezTo>
                    <a:pt x="7876" y="2318"/>
                    <a:pt x="7974" y="2285"/>
                    <a:pt x="8072" y="2250"/>
                  </a:cubicBezTo>
                  <a:cubicBezTo>
                    <a:pt x="8323" y="2155"/>
                    <a:pt x="8513" y="2071"/>
                    <a:pt x="8632" y="2012"/>
                  </a:cubicBezTo>
                  <a:lnTo>
                    <a:pt x="8775" y="1941"/>
                  </a:lnTo>
                  <a:cubicBezTo>
                    <a:pt x="8799" y="1929"/>
                    <a:pt x="8823" y="1917"/>
                    <a:pt x="8823" y="1917"/>
                  </a:cubicBezTo>
                  <a:lnTo>
                    <a:pt x="8823" y="1917"/>
                  </a:lnTo>
                  <a:cubicBezTo>
                    <a:pt x="8751" y="1941"/>
                    <a:pt x="8692" y="1964"/>
                    <a:pt x="8632" y="2000"/>
                  </a:cubicBezTo>
                  <a:cubicBezTo>
                    <a:pt x="8513" y="2060"/>
                    <a:pt x="8323" y="2131"/>
                    <a:pt x="8072" y="2214"/>
                  </a:cubicBezTo>
                  <a:cubicBezTo>
                    <a:pt x="7976" y="2247"/>
                    <a:pt x="7878" y="2278"/>
                    <a:pt x="7780" y="2307"/>
                  </a:cubicBezTo>
                  <a:lnTo>
                    <a:pt x="7780" y="2307"/>
                  </a:lnTo>
                  <a:cubicBezTo>
                    <a:pt x="7802" y="2048"/>
                    <a:pt x="7777" y="1783"/>
                    <a:pt x="7703" y="1524"/>
                  </a:cubicBezTo>
                  <a:cubicBezTo>
                    <a:pt x="7477" y="833"/>
                    <a:pt x="6918" y="286"/>
                    <a:pt x="6215" y="95"/>
                  </a:cubicBezTo>
                  <a:cubicBezTo>
                    <a:pt x="6027" y="31"/>
                    <a:pt x="5836" y="1"/>
                    <a:pt x="5647"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514;p38">
              <a:extLst>
                <a:ext uri="{FF2B5EF4-FFF2-40B4-BE49-F238E27FC236}">
                  <a16:creationId xmlns:a16="http://schemas.microsoft.com/office/drawing/2014/main" id="{D3F125C0-6497-4558-9C87-B5AFD919824E}"/>
                </a:ext>
              </a:extLst>
            </p:cNvPr>
            <p:cNvSpPr/>
            <p:nvPr/>
          </p:nvSpPr>
          <p:spPr>
            <a:xfrm flipH="1">
              <a:off x="7285011" y="1665459"/>
              <a:ext cx="124157" cy="58438"/>
            </a:xfrm>
            <a:custGeom>
              <a:avLst/>
              <a:gdLst/>
              <a:ahLst/>
              <a:cxnLst/>
              <a:rect l="l" t="t" r="r" b="b"/>
              <a:pathLst>
                <a:path w="3240" h="1525" extrusionOk="0">
                  <a:moveTo>
                    <a:pt x="1097" y="1"/>
                  </a:moveTo>
                  <a:cubicBezTo>
                    <a:pt x="907" y="1"/>
                    <a:pt x="715" y="24"/>
                    <a:pt x="525" y="72"/>
                  </a:cubicBezTo>
                  <a:cubicBezTo>
                    <a:pt x="334" y="108"/>
                    <a:pt x="156" y="179"/>
                    <a:pt x="1" y="298"/>
                  </a:cubicBezTo>
                  <a:cubicBezTo>
                    <a:pt x="2" y="301"/>
                    <a:pt x="5" y="302"/>
                    <a:pt x="11" y="302"/>
                  </a:cubicBezTo>
                  <a:cubicBezTo>
                    <a:pt x="55" y="302"/>
                    <a:pt x="240" y="219"/>
                    <a:pt x="549" y="155"/>
                  </a:cubicBezTo>
                  <a:cubicBezTo>
                    <a:pt x="704" y="124"/>
                    <a:pt x="861" y="109"/>
                    <a:pt x="1017" y="109"/>
                  </a:cubicBezTo>
                  <a:cubicBezTo>
                    <a:pt x="1755" y="109"/>
                    <a:pt x="2468" y="449"/>
                    <a:pt x="2930" y="1048"/>
                  </a:cubicBezTo>
                  <a:cubicBezTo>
                    <a:pt x="3132" y="1322"/>
                    <a:pt x="3216" y="1525"/>
                    <a:pt x="3239" y="1525"/>
                  </a:cubicBezTo>
                  <a:cubicBezTo>
                    <a:pt x="3204" y="1334"/>
                    <a:pt x="3120" y="1156"/>
                    <a:pt x="3001" y="1001"/>
                  </a:cubicBezTo>
                  <a:cubicBezTo>
                    <a:pt x="2564" y="364"/>
                    <a:pt x="1847" y="1"/>
                    <a:pt x="1097"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515;p38">
              <a:extLst>
                <a:ext uri="{FF2B5EF4-FFF2-40B4-BE49-F238E27FC236}">
                  <a16:creationId xmlns:a16="http://schemas.microsoft.com/office/drawing/2014/main" id="{2EA86398-A93C-4C5F-931A-FABAEB1279C5}"/>
                </a:ext>
              </a:extLst>
            </p:cNvPr>
            <p:cNvSpPr/>
            <p:nvPr/>
          </p:nvSpPr>
          <p:spPr>
            <a:xfrm flipH="1">
              <a:off x="7181005" y="1790926"/>
              <a:ext cx="125038" cy="40428"/>
            </a:xfrm>
            <a:custGeom>
              <a:avLst/>
              <a:gdLst/>
              <a:ahLst/>
              <a:cxnLst/>
              <a:rect l="l" t="t" r="r" b="b"/>
              <a:pathLst>
                <a:path w="3263" h="1055" extrusionOk="0">
                  <a:moveTo>
                    <a:pt x="3262" y="0"/>
                  </a:moveTo>
                  <a:cubicBezTo>
                    <a:pt x="3245" y="0"/>
                    <a:pt x="3136" y="186"/>
                    <a:pt x="2882" y="406"/>
                  </a:cubicBezTo>
                  <a:cubicBezTo>
                    <a:pt x="2549" y="703"/>
                    <a:pt x="2132" y="882"/>
                    <a:pt x="1691" y="930"/>
                  </a:cubicBezTo>
                  <a:cubicBezTo>
                    <a:pt x="1651" y="932"/>
                    <a:pt x="1612" y="933"/>
                    <a:pt x="1572" y="933"/>
                  </a:cubicBezTo>
                  <a:cubicBezTo>
                    <a:pt x="1172" y="933"/>
                    <a:pt x="777" y="824"/>
                    <a:pt x="441" y="596"/>
                  </a:cubicBezTo>
                  <a:cubicBezTo>
                    <a:pt x="162" y="428"/>
                    <a:pt x="29" y="261"/>
                    <a:pt x="4" y="261"/>
                  </a:cubicBezTo>
                  <a:cubicBezTo>
                    <a:pt x="3" y="261"/>
                    <a:pt x="1" y="261"/>
                    <a:pt x="1" y="263"/>
                  </a:cubicBezTo>
                  <a:cubicBezTo>
                    <a:pt x="96" y="430"/>
                    <a:pt x="227" y="572"/>
                    <a:pt x="382" y="668"/>
                  </a:cubicBezTo>
                  <a:cubicBezTo>
                    <a:pt x="731" y="927"/>
                    <a:pt x="1141" y="1055"/>
                    <a:pt x="1550" y="1055"/>
                  </a:cubicBezTo>
                  <a:cubicBezTo>
                    <a:pt x="2061" y="1055"/>
                    <a:pt x="2570" y="855"/>
                    <a:pt x="2953" y="465"/>
                  </a:cubicBezTo>
                  <a:cubicBezTo>
                    <a:pt x="3096" y="346"/>
                    <a:pt x="3203" y="179"/>
                    <a:pt x="3263" y="1"/>
                  </a:cubicBezTo>
                  <a:cubicBezTo>
                    <a:pt x="3263" y="1"/>
                    <a:pt x="3262" y="0"/>
                    <a:pt x="3262"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516;p38">
              <a:extLst>
                <a:ext uri="{FF2B5EF4-FFF2-40B4-BE49-F238E27FC236}">
                  <a16:creationId xmlns:a16="http://schemas.microsoft.com/office/drawing/2014/main" id="{47C0F7B5-5FD2-4933-9D83-BF35F6FD1876}"/>
                </a:ext>
              </a:extLst>
            </p:cNvPr>
            <p:cNvSpPr/>
            <p:nvPr/>
          </p:nvSpPr>
          <p:spPr>
            <a:xfrm flipH="1">
              <a:off x="7153603" y="1601767"/>
              <a:ext cx="93118" cy="41845"/>
            </a:xfrm>
            <a:custGeom>
              <a:avLst/>
              <a:gdLst/>
              <a:ahLst/>
              <a:cxnLst/>
              <a:rect l="l" t="t" r="r" b="b"/>
              <a:pathLst>
                <a:path w="2430" h="1092" extrusionOk="0">
                  <a:moveTo>
                    <a:pt x="1513" y="0"/>
                  </a:moveTo>
                  <a:cubicBezTo>
                    <a:pt x="995" y="0"/>
                    <a:pt x="488" y="247"/>
                    <a:pt x="179" y="698"/>
                  </a:cubicBezTo>
                  <a:cubicBezTo>
                    <a:pt x="84" y="805"/>
                    <a:pt x="24" y="936"/>
                    <a:pt x="0" y="1091"/>
                  </a:cubicBezTo>
                  <a:cubicBezTo>
                    <a:pt x="12" y="1091"/>
                    <a:pt x="84" y="948"/>
                    <a:pt x="250" y="746"/>
                  </a:cubicBezTo>
                  <a:cubicBezTo>
                    <a:pt x="572" y="341"/>
                    <a:pt x="1065" y="114"/>
                    <a:pt x="1574" y="114"/>
                  </a:cubicBezTo>
                  <a:cubicBezTo>
                    <a:pt x="1724" y="114"/>
                    <a:pt x="1876" y="134"/>
                    <a:pt x="2025" y="174"/>
                  </a:cubicBezTo>
                  <a:cubicBezTo>
                    <a:pt x="2245" y="237"/>
                    <a:pt x="2391" y="310"/>
                    <a:pt x="2423" y="310"/>
                  </a:cubicBezTo>
                  <a:cubicBezTo>
                    <a:pt x="2427" y="310"/>
                    <a:pt x="2429" y="308"/>
                    <a:pt x="2429" y="305"/>
                  </a:cubicBezTo>
                  <a:cubicBezTo>
                    <a:pt x="2322" y="210"/>
                    <a:pt x="2191" y="127"/>
                    <a:pt x="2048" y="91"/>
                  </a:cubicBezTo>
                  <a:cubicBezTo>
                    <a:pt x="1874" y="30"/>
                    <a:pt x="1693" y="0"/>
                    <a:pt x="1513"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517;p38">
              <a:extLst>
                <a:ext uri="{FF2B5EF4-FFF2-40B4-BE49-F238E27FC236}">
                  <a16:creationId xmlns:a16="http://schemas.microsoft.com/office/drawing/2014/main" id="{0B2FA7BF-45C8-478D-BC49-DE8048F50CDA}"/>
                </a:ext>
              </a:extLst>
            </p:cNvPr>
            <p:cNvSpPr/>
            <p:nvPr/>
          </p:nvSpPr>
          <p:spPr>
            <a:xfrm flipH="1">
              <a:off x="6818255" y="1516691"/>
              <a:ext cx="253717" cy="152437"/>
            </a:xfrm>
            <a:custGeom>
              <a:avLst/>
              <a:gdLst/>
              <a:ahLst/>
              <a:cxnLst/>
              <a:rect l="l" t="t" r="r" b="b"/>
              <a:pathLst>
                <a:path w="6621" h="3978" extrusionOk="0">
                  <a:moveTo>
                    <a:pt x="1210" y="127"/>
                  </a:moveTo>
                  <a:cubicBezTo>
                    <a:pt x="1294" y="127"/>
                    <a:pt x="1380" y="137"/>
                    <a:pt x="1465" y="156"/>
                  </a:cubicBezTo>
                  <a:cubicBezTo>
                    <a:pt x="1703" y="204"/>
                    <a:pt x="1917" y="323"/>
                    <a:pt x="2096" y="489"/>
                  </a:cubicBezTo>
                  <a:cubicBezTo>
                    <a:pt x="2263" y="656"/>
                    <a:pt x="2382" y="859"/>
                    <a:pt x="2453" y="1073"/>
                  </a:cubicBezTo>
                  <a:cubicBezTo>
                    <a:pt x="2584" y="1478"/>
                    <a:pt x="2584" y="1906"/>
                    <a:pt x="2453" y="2311"/>
                  </a:cubicBezTo>
                  <a:cubicBezTo>
                    <a:pt x="2319" y="2730"/>
                    <a:pt x="2079" y="3101"/>
                    <a:pt x="1762" y="3393"/>
                  </a:cubicBezTo>
                  <a:lnTo>
                    <a:pt x="1762" y="3393"/>
                  </a:lnTo>
                  <a:cubicBezTo>
                    <a:pt x="1326" y="3152"/>
                    <a:pt x="937" y="2828"/>
                    <a:pt x="620" y="2430"/>
                  </a:cubicBezTo>
                  <a:cubicBezTo>
                    <a:pt x="441" y="2204"/>
                    <a:pt x="298" y="1942"/>
                    <a:pt x="215" y="1656"/>
                  </a:cubicBezTo>
                  <a:cubicBezTo>
                    <a:pt x="143" y="1394"/>
                    <a:pt x="143" y="1109"/>
                    <a:pt x="227" y="847"/>
                  </a:cubicBezTo>
                  <a:cubicBezTo>
                    <a:pt x="310" y="585"/>
                    <a:pt x="477" y="370"/>
                    <a:pt x="715" y="239"/>
                  </a:cubicBezTo>
                  <a:cubicBezTo>
                    <a:pt x="867" y="167"/>
                    <a:pt x="1036" y="127"/>
                    <a:pt x="1210" y="127"/>
                  </a:cubicBezTo>
                  <a:close/>
                  <a:moveTo>
                    <a:pt x="1180" y="1"/>
                  </a:moveTo>
                  <a:cubicBezTo>
                    <a:pt x="994" y="1"/>
                    <a:pt x="809" y="46"/>
                    <a:pt x="643" y="132"/>
                  </a:cubicBezTo>
                  <a:cubicBezTo>
                    <a:pt x="382" y="275"/>
                    <a:pt x="191" y="513"/>
                    <a:pt x="96" y="787"/>
                  </a:cubicBezTo>
                  <a:cubicBezTo>
                    <a:pt x="1" y="1085"/>
                    <a:pt x="1" y="1394"/>
                    <a:pt x="84" y="1680"/>
                  </a:cubicBezTo>
                  <a:cubicBezTo>
                    <a:pt x="167" y="1978"/>
                    <a:pt x="310" y="2252"/>
                    <a:pt x="501" y="2490"/>
                  </a:cubicBezTo>
                  <a:cubicBezTo>
                    <a:pt x="824" y="2897"/>
                    <a:pt x="1222" y="3230"/>
                    <a:pt x="1668" y="3475"/>
                  </a:cubicBezTo>
                  <a:lnTo>
                    <a:pt x="1668" y="3475"/>
                  </a:lnTo>
                  <a:cubicBezTo>
                    <a:pt x="1560" y="3565"/>
                    <a:pt x="1444" y="3645"/>
                    <a:pt x="1322" y="3716"/>
                  </a:cubicBezTo>
                  <a:cubicBezTo>
                    <a:pt x="1132" y="3823"/>
                    <a:pt x="917" y="3906"/>
                    <a:pt x="703" y="3978"/>
                  </a:cubicBezTo>
                  <a:cubicBezTo>
                    <a:pt x="763" y="3966"/>
                    <a:pt x="822" y="3954"/>
                    <a:pt x="870" y="3942"/>
                  </a:cubicBezTo>
                  <a:cubicBezTo>
                    <a:pt x="1036" y="3895"/>
                    <a:pt x="1191" y="3835"/>
                    <a:pt x="1346" y="3752"/>
                  </a:cubicBezTo>
                  <a:cubicBezTo>
                    <a:pt x="1478" y="3679"/>
                    <a:pt x="1603" y="3595"/>
                    <a:pt x="1718" y="3503"/>
                  </a:cubicBezTo>
                  <a:lnTo>
                    <a:pt x="1718" y="3503"/>
                  </a:lnTo>
                  <a:cubicBezTo>
                    <a:pt x="2262" y="3792"/>
                    <a:pt x="2873" y="3953"/>
                    <a:pt x="3501" y="3966"/>
                  </a:cubicBezTo>
                  <a:cubicBezTo>
                    <a:pt x="3524" y="3967"/>
                    <a:pt x="3547" y="3967"/>
                    <a:pt x="3569" y="3967"/>
                  </a:cubicBezTo>
                  <a:cubicBezTo>
                    <a:pt x="4047" y="3967"/>
                    <a:pt x="4522" y="3849"/>
                    <a:pt x="4954" y="3633"/>
                  </a:cubicBezTo>
                  <a:cubicBezTo>
                    <a:pt x="5335" y="3430"/>
                    <a:pt x="5680" y="3144"/>
                    <a:pt x="5942" y="2799"/>
                  </a:cubicBezTo>
                  <a:cubicBezTo>
                    <a:pt x="6347" y="2311"/>
                    <a:pt x="6585" y="1704"/>
                    <a:pt x="6609" y="1073"/>
                  </a:cubicBezTo>
                  <a:cubicBezTo>
                    <a:pt x="6620" y="966"/>
                    <a:pt x="6620" y="870"/>
                    <a:pt x="6609" y="775"/>
                  </a:cubicBezTo>
                  <a:cubicBezTo>
                    <a:pt x="6609" y="704"/>
                    <a:pt x="6597" y="632"/>
                    <a:pt x="6585" y="561"/>
                  </a:cubicBezTo>
                  <a:cubicBezTo>
                    <a:pt x="6573" y="501"/>
                    <a:pt x="6561" y="442"/>
                    <a:pt x="6537" y="382"/>
                  </a:cubicBezTo>
                  <a:lnTo>
                    <a:pt x="6537" y="382"/>
                  </a:lnTo>
                  <a:cubicBezTo>
                    <a:pt x="6573" y="620"/>
                    <a:pt x="6597" y="847"/>
                    <a:pt x="6597" y="1085"/>
                  </a:cubicBezTo>
                  <a:cubicBezTo>
                    <a:pt x="6549" y="1704"/>
                    <a:pt x="6311" y="2287"/>
                    <a:pt x="5906" y="2763"/>
                  </a:cubicBezTo>
                  <a:cubicBezTo>
                    <a:pt x="5339" y="3470"/>
                    <a:pt x="4490" y="3872"/>
                    <a:pt x="3590" y="3872"/>
                  </a:cubicBezTo>
                  <a:cubicBezTo>
                    <a:pt x="3565" y="3872"/>
                    <a:pt x="3539" y="3871"/>
                    <a:pt x="3513" y="3871"/>
                  </a:cubicBezTo>
                  <a:cubicBezTo>
                    <a:pt x="2913" y="3852"/>
                    <a:pt x="2332" y="3695"/>
                    <a:pt x="1815" y="3421"/>
                  </a:cubicBezTo>
                  <a:lnTo>
                    <a:pt x="1815" y="3421"/>
                  </a:lnTo>
                  <a:cubicBezTo>
                    <a:pt x="1872" y="3371"/>
                    <a:pt x="1926" y="3318"/>
                    <a:pt x="1977" y="3264"/>
                  </a:cubicBezTo>
                  <a:cubicBezTo>
                    <a:pt x="2227" y="2990"/>
                    <a:pt x="2418" y="2680"/>
                    <a:pt x="2525" y="2323"/>
                  </a:cubicBezTo>
                  <a:cubicBezTo>
                    <a:pt x="2668" y="1906"/>
                    <a:pt x="2679" y="1454"/>
                    <a:pt x="2537" y="1025"/>
                  </a:cubicBezTo>
                  <a:cubicBezTo>
                    <a:pt x="2465" y="787"/>
                    <a:pt x="2334" y="573"/>
                    <a:pt x="2156" y="394"/>
                  </a:cubicBezTo>
                  <a:cubicBezTo>
                    <a:pt x="1965" y="204"/>
                    <a:pt x="1727" y="85"/>
                    <a:pt x="1465" y="37"/>
                  </a:cubicBezTo>
                  <a:cubicBezTo>
                    <a:pt x="1372" y="13"/>
                    <a:pt x="1276" y="1"/>
                    <a:pt x="1180"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518;p38">
              <a:extLst>
                <a:ext uri="{FF2B5EF4-FFF2-40B4-BE49-F238E27FC236}">
                  <a16:creationId xmlns:a16="http://schemas.microsoft.com/office/drawing/2014/main" id="{BB7345A7-5F6A-4379-9389-A78C71FF1795}"/>
                </a:ext>
              </a:extLst>
            </p:cNvPr>
            <p:cNvSpPr/>
            <p:nvPr/>
          </p:nvSpPr>
          <p:spPr>
            <a:xfrm flipH="1">
              <a:off x="6710560" y="1526770"/>
              <a:ext cx="60277" cy="189377"/>
            </a:xfrm>
            <a:custGeom>
              <a:avLst/>
              <a:gdLst/>
              <a:ahLst/>
              <a:cxnLst/>
              <a:rect l="l" t="t" r="r" b="b"/>
              <a:pathLst>
                <a:path w="1573" h="4942" extrusionOk="0">
                  <a:moveTo>
                    <a:pt x="1572" y="0"/>
                  </a:moveTo>
                  <a:lnTo>
                    <a:pt x="1572" y="0"/>
                  </a:lnTo>
                  <a:cubicBezTo>
                    <a:pt x="1513" y="48"/>
                    <a:pt x="1477" y="107"/>
                    <a:pt x="1441" y="167"/>
                  </a:cubicBezTo>
                  <a:cubicBezTo>
                    <a:pt x="1346" y="274"/>
                    <a:pt x="1251" y="441"/>
                    <a:pt x="1120" y="643"/>
                  </a:cubicBezTo>
                  <a:cubicBezTo>
                    <a:pt x="763" y="1179"/>
                    <a:pt x="489" y="1750"/>
                    <a:pt x="286" y="2358"/>
                  </a:cubicBezTo>
                  <a:cubicBezTo>
                    <a:pt x="179" y="2703"/>
                    <a:pt x="108" y="3048"/>
                    <a:pt x="48" y="3393"/>
                  </a:cubicBezTo>
                  <a:cubicBezTo>
                    <a:pt x="1" y="3679"/>
                    <a:pt x="13" y="3977"/>
                    <a:pt x="84" y="4263"/>
                  </a:cubicBezTo>
                  <a:cubicBezTo>
                    <a:pt x="132" y="4441"/>
                    <a:pt x="227" y="4620"/>
                    <a:pt x="334" y="4786"/>
                  </a:cubicBezTo>
                  <a:cubicBezTo>
                    <a:pt x="382" y="4846"/>
                    <a:pt x="429" y="4894"/>
                    <a:pt x="477" y="4941"/>
                  </a:cubicBezTo>
                  <a:cubicBezTo>
                    <a:pt x="346" y="4727"/>
                    <a:pt x="239" y="4489"/>
                    <a:pt x="167" y="4239"/>
                  </a:cubicBezTo>
                  <a:cubicBezTo>
                    <a:pt x="108" y="3965"/>
                    <a:pt x="108" y="3691"/>
                    <a:pt x="167" y="3417"/>
                  </a:cubicBezTo>
                  <a:cubicBezTo>
                    <a:pt x="227" y="3072"/>
                    <a:pt x="298" y="2739"/>
                    <a:pt x="394" y="2405"/>
                  </a:cubicBezTo>
                  <a:cubicBezTo>
                    <a:pt x="596" y="1810"/>
                    <a:pt x="870" y="1238"/>
                    <a:pt x="1191" y="691"/>
                  </a:cubicBezTo>
                  <a:cubicBezTo>
                    <a:pt x="1334" y="476"/>
                    <a:pt x="1465" y="238"/>
                    <a:pt x="1572"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519;p38">
              <a:extLst>
                <a:ext uri="{FF2B5EF4-FFF2-40B4-BE49-F238E27FC236}">
                  <a16:creationId xmlns:a16="http://schemas.microsoft.com/office/drawing/2014/main" id="{9B3F99E4-383E-479E-8607-5C01E6A5150F}"/>
                </a:ext>
              </a:extLst>
            </p:cNvPr>
            <p:cNvSpPr/>
            <p:nvPr/>
          </p:nvSpPr>
          <p:spPr>
            <a:xfrm flipH="1">
              <a:off x="6569572" y="1510790"/>
              <a:ext cx="50697" cy="163818"/>
            </a:xfrm>
            <a:custGeom>
              <a:avLst/>
              <a:gdLst/>
              <a:ahLst/>
              <a:cxnLst/>
              <a:rect l="l" t="t" r="r" b="b"/>
              <a:pathLst>
                <a:path w="1323" h="4275" extrusionOk="0">
                  <a:moveTo>
                    <a:pt x="965" y="0"/>
                  </a:moveTo>
                  <a:cubicBezTo>
                    <a:pt x="941" y="12"/>
                    <a:pt x="1013" y="251"/>
                    <a:pt x="1048" y="667"/>
                  </a:cubicBezTo>
                  <a:cubicBezTo>
                    <a:pt x="1120" y="1191"/>
                    <a:pt x="1096" y="1727"/>
                    <a:pt x="977" y="2251"/>
                  </a:cubicBezTo>
                  <a:cubicBezTo>
                    <a:pt x="858" y="2763"/>
                    <a:pt x="656" y="3263"/>
                    <a:pt x="382" y="3715"/>
                  </a:cubicBezTo>
                  <a:cubicBezTo>
                    <a:pt x="167" y="4060"/>
                    <a:pt x="1" y="4263"/>
                    <a:pt x="13" y="4275"/>
                  </a:cubicBezTo>
                  <a:cubicBezTo>
                    <a:pt x="13" y="4275"/>
                    <a:pt x="60" y="4227"/>
                    <a:pt x="144" y="4144"/>
                  </a:cubicBezTo>
                  <a:cubicBezTo>
                    <a:pt x="251" y="4025"/>
                    <a:pt x="358" y="3894"/>
                    <a:pt x="453" y="3763"/>
                  </a:cubicBezTo>
                  <a:cubicBezTo>
                    <a:pt x="1072" y="2858"/>
                    <a:pt x="1322" y="1739"/>
                    <a:pt x="1144" y="643"/>
                  </a:cubicBezTo>
                  <a:cubicBezTo>
                    <a:pt x="1120" y="489"/>
                    <a:pt x="1084" y="322"/>
                    <a:pt x="1025" y="167"/>
                  </a:cubicBezTo>
                  <a:cubicBezTo>
                    <a:pt x="1013" y="108"/>
                    <a:pt x="989" y="60"/>
                    <a:pt x="96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520;p38">
              <a:extLst>
                <a:ext uri="{FF2B5EF4-FFF2-40B4-BE49-F238E27FC236}">
                  <a16:creationId xmlns:a16="http://schemas.microsoft.com/office/drawing/2014/main" id="{7B2E5537-E0BF-457C-8362-213DD5A23C6A}"/>
                </a:ext>
              </a:extLst>
            </p:cNvPr>
            <p:cNvSpPr/>
            <p:nvPr/>
          </p:nvSpPr>
          <p:spPr>
            <a:xfrm flipH="1">
              <a:off x="7167291" y="1898727"/>
              <a:ext cx="222716" cy="101395"/>
            </a:xfrm>
            <a:custGeom>
              <a:avLst/>
              <a:gdLst/>
              <a:ahLst/>
              <a:cxnLst/>
              <a:rect l="l" t="t" r="r" b="b"/>
              <a:pathLst>
                <a:path w="5812" h="2646" extrusionOk="0">
                  <a:moveTo>
                    <a:pt x="2123" y="765"/>
                  </a:moveTo>
                  <a:cubicBezTo>
                    <a:pt x="2301" y="1022"/>
                    <a:pt x="2405" y="1330"/>
                    <a:pt x="2418" y="1653"/>
                  </a:cubicBezTo>
                  <a:cubicBezTo>
                    <a:pt x="2454" y="1986"/>
                    <a:pt x="2287" y="2308"/>
                    <a:pt x="1989" y="2474"/>
                  </a:cubicBezTo>
                  <a:cubicBezTo>
                    <a:pt x="1921" y="2506"/>
                    <a:pt x="1850" y="2521"/>
                    <a:pt x="1780" y="2521"/>
                  </a:cubicBezTo>
                  <a:cubicBezTo>
                    <a:pt x="1692" y="2521"/>
                    <a:pt x="1605" y="2497"/>
                    <a:pt x="1525" y="2450"/>
                  </a:cubicBezTo>
                  <a:cubicBezTo>
                    <a:pt x="1382" y="2343"/>
                    <a:pt x="1287" y="2189"/>
                    <a:pt x="1275" y="2010"/>
                  </a:cubicBezTo>
                  <a:cubicBezTo>
                    <a:pt x="1251" y="1831"/>
                    <a:pt x="1299" y="1653"/>
                    <a:pt x="1394" y="1498"/>
                  </a:cubicBezTo>
                  <a:cubicBezTo>
                    <a:pt x="1477" y="1343"/>
                    <a:pt x="1596" y="1200"/>
                    <a:pt x="1727" y="1081"/>
                  </a:cubicBezTo>
                  <a:cubicBezTo>
                    <a:pt x="1851" y="964"/>
                    <a:pt x="1983" y="858"/>
                    <a:pt x="2123" y="765"/>
                  </a:cubicBezTo>
                  <a:close/>
                  <a:moveTo>
                    <a:pt x="834" y="1"/>
                  </a:moveTo>
                  <a:cubicBezTo>
                    <a:pt x="690" y="1"/>
                    <a:pt x="546" y="19"/>
                    <a:pt x="406" y="57"/>
                  </a:cubicBezTo>
                  <a:cubicBezTo>
                    <a:pt x="299" y="93"/>
                    <a:pt x="191" y="129"/>
                    <a:pt x="96" y="176"/>
                  </a:cubicBezTo>
                  <a:cubicBezTo>
                    <a:pt x="60" y="188"/>
                    <a:pt x="25" y="212"/>
                    <a:pt x="1" y="236"/>
                  </a:cubicBezTo>
                  <a:cubicBezTo>
                    <a:pt x="132" y="188"/>
                    <a:pt x="275" y="141"/>
                    <a:pt x="418" y="105"/>
                  </a:cubicBezTo>
                  <a:cubicBezTo>
                    <a:pt x="532" y="80"/>
                    <a:pt x="648" y="68"/>
                    <a:pt x="764" y="68"/>
                  </a:cubicBezTo>
                  <a:cubicBezTo>
                    <a:pt x="1037" y="68"/>
                    <a:pt x="1310" y="135"/>
                    <a:pt x="1561" y="260"/>
                  </a:cubicBezTo>
                  <a:cubicBezTo>
                    <a:pt x="1754" y="363"/>
                    <a:pt x="1920" y="504"/>
                    <a:pt x="2054" y="671"/>
                  </a:cubicBezTo>
                  <a:lnTo>
                    <a:pt x="2054" y="671"/>
                  </a:lnTo>
                  <a:cubicBezTo>
                    <a:pt x="1904" y="768"/>
                    <a:pt x="1764" y="878"/>
                    <a:pt x="1632" y="998"/>
                  </a:cubicBezTo>
                  <a:cubicBezTo>
                    <a:pt x="1489" y="1129"/>
                    <a:pt x="1370" y="1284"/>
                    <a:pt x="1275" y="1450"/>
                  </a:cubicBezTo>
                  <a:cubicBezTo>
                    <a:pt x="1168" y="1617"/>
                    <a:pt x="1120" y="1831"/>
                    <a:pt x="1144" y="2034"/>
                  </a:cubicBezTo>
                  <a:cubicBezTo>
                    <a:pt x="1156" y="2236"/>
                    <a:pt x="1275" y="2427"/>
                    <a:pt x="1442" y="2558"/>
                  </a:cubicBezTo>
                  <a:cubicBezTo>
                    <a:pt x="1539" y="2616"/>
                    <a:pt x="1650" y="2646"/>
                    <a:pt x="1760" y="2646"/>
                  </a:cubicBezTo>
                  <a:cubicBezTo>
                    <a:pt x="1852" y="2646"/>
                    <a:pt x="1944" y="2625"/>
                    <a:pt x="2025" y="2581"/>
                  </a:cubicBezTo>
                  <a:cubicBezTo>
                    <a:pt x="2204" y="2510"/>
                    <a:pt x="2346" y="2355"/>
                    <a:pt x="2430" y="2177"/>
                  </a:cubicBezTo>
                  <a:cubicBezTo>
                    <a:pt x="2501" y="2022"/>
                    <a:pt x="2537" y="1831"/>
                    <a:pt x="2525" y="1653"/>
                  </a:cubicBezTo>
                  <a:cubicBezTo>
                    <a:pt x="2512" y="1310"/>
                    <a:pt x="2397" y="986"/>
                    <a:pt x="2204" y="714"/>
                  </a:cubicBezTo>
                  <a:lnTo>
                    <a:pt x="2204" y="714"/>
                  </a:lnTo>
                  <a:cubicBezTo>
                    <a:pt x="2324" y="640"/>
                    <a:pt x="2451" y="576"/>
                    <a:pt x="2585" y="522"/>
                  </a:cubicBezTo>
                  <a:cubicBezTo>
                    <a:pt x="3017" y="330"/>
                    <a:pt x="3479" y="231"/>
                    <a:pt x="3948" y="231"/>
                  </a:cubicBezTo>
                  <a:cubicBezTo>
                    <a:pt x="4061" y="231"/>
                    <a:pt x="4174" y="236"/>
                    <a:pt x="4287" y="248"/>
                  </a:cubicBezTo>
                  <a:cubicBezTo>
                    <a:pt x="4680" y="284"/>
                    <a:pt x="5073" y="391"/>
                    <a:pt x="5430" y="569"/>
                  </a:cubicBezTo>
                  <a:cubicBezTo>
                    <a:pt x="5525" y="605"/>
                    <a:pt x="5621" y="665"/>
                    <a:pt x="5704" y="712"/>
                  </a:cubicBezTo>
                  <a:cubicBezTo>
                    <a:pt x="5740" y="736"/>
                    <a:pt x="5775" y="760"/>
                    <a:pt x="5811" y="772"/>
                  </a:cubicBezTo>
                  <a:cubicBezTo>
                    <a:pt x="5811" y="772"/>
                    <a:pt x="5787" y="736"/>
                    <a:pt x="5704" y="700"/>
                  </a:cubicBezTo>
                  <a:cubicBezTo>
                    <a:pt x="5621" y="641"/>
                    <a:pt x="5525" y="581"/>
                    <a:pt x="5430" y="522"/>
                  </a:cubicBezTo>
                  <a:cubicBezTo>
                    <a:pt x="5073" y="331"/>
                    <a:pt x="4692" y="212"/>
                    <a:pt x="4287" y="164"/>
                  </a:cubicBezTo>
                  <a:cubicBezTo>
                    <a:pt x="4155" y="149"/>
                    <a:pt x="4023" y="141"/>
                    <a:pt x="3891" y="141"/>
                  </a:cubicBezTo>
                  <a:cubicBezTo>
                    <a:pt x="3418" y="141"/>
                    <a:pt x="2953" y="240"/>
                    <a:pt x="2525" y="426"/>
                  </a:cubicBezTo>
                  <a:cubicBezTo>
                    <a:pt x="2388" y="480"/>
                    <a:pt x="2258" y="546"/>
                    <a:pt x="2133" y="621"/>
                  </a:cubicBezTo>
                  <a:lnTo>
                    <a:pt x="2133" y="621"/>
                  </a:lnTo>
                  <a:cubicBezTo>
                    <a:pt x="1987" y="442"/>
                    <a:pt x="1806" y="290"/>
                    <a:pt x="1596" y="176"/>
                  </a:cubicBezTo>
                  <a:cubicBezTo>
                    <a:pt x="1359" y="61"/>
                    <a:pt x="1096" y="1"/>
                    <a:pt x="834"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521;p38">
              <a:extLst>
                <a:ext uri="{FF2B5EF4-FFF2-40B4-BE49-F238E27FC236}">
                  <a16:creationId xmlns:a16="http://schemas.microsoft.com/office/drawing/2014/main" id="{2599D65C-113E-4924-A1DD-47DA0807F500}"/>
                </a:ext>
              </a:extLst>
            </p:cNvPr>
            <p:cNvSpPr/>
            <p:nvPr/>
          </p:nvSpPr>
          <p:spPr>
            <a:xfrm flipH="1">
              <a:off x="7134898" y="2002120"/>
              <a:ext cx="25598" cy="38473"/>
            </a:xfrm>
            <a:custGeom>
              <a:avLst/>
              <a:gdLst/>
              <a:ahLst/>
              <a:cxnLst/>
              <a:rect l="l" t="t" r="r" b="b"/>
              <a:pathLst>
                <a:path w="668" h="1004" extrusionOk="0">
                  <a:moveTo>
                    <a:pt x="661" y="1"/>
                  </a:moveTo>
                  <a:cubicBezTo>
                    <a:pt x="615" y="1"/>
                    <a:pt x="456" y="207"/>
                    <a:pt x="286" y="467"/>
                  </a:cubicBezTo>
                  <a:cubicBezTo>
                    <a:pt x="156" y="622"/>
                    <a:pt x="60" y="800"/>
                    <a:pt x="1" y="1003"/>
                  </a:cubicBezTo>
                  <a:cubicBezTo>
                    <a:pt x="1" y="1003"/>
                    <a:pt x="2" y="1003"/>
                    <a:pt x="3" y="1003"/>
                  </a:cubicBezTo>
                  <a:cubicBezTo>
                    <a:pt x="35" y="1003"/>
                    <a:pt x="208" y="804"/>
                    <a:pt x="382" y="526"/>
                  </a:cubicBezTo>
                  <a:cubicBezTo>
                    <a:pt x="513" y="372"/>
                    <a:pt x="608" y="193"/>
                    <a:pt x="667" y="2"/>
                  </a:cubicBezTo>
                  <a:cubicBezTo>
                    <a:pt x="666" y="1"/>
                    <a:pt x="663" y="1"/>
                    <a:pt x="66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522;p38">
              <a:extLst>
                <a:ext uri="{FF2B5EF4-FFF2-40B4-BE49-F238E27FC236}">
                  <a16:creationId xmlns:a16="http://schemas.microsoft.com/office/drawing/2014/main" id="{7651DB8E-098F-4425-86C6-BCF5F9D90B51}"/>
                </a:ext>
              </a:extLst>
            </p:cNvPr>
            <p:cNvSpPr/>
            <p:nvPr/>
          </p:nvSpPr>
          <p:spPr>
            <a:xfrm flipH="1">
              <a:off x="7021274" y="2098769"/>
              <a:ext cx="50697" cy="31231"/>
            </a:xfrm>
            <a:custGeom>
              <a:avLst/>
              <a:gdLst/>
              <a:ahLst/>
              <a:cxnLst/>
              <a:rect l="l" t="t" r="r" b="b"/>
              <a:pathLst>
                <a:path w="1323" h="815" extrusionOk="0">
                  <a:moveTo>
                    <a:pt x="315" y="1"/>
                  </a:moveTo>
                  <a:cubicBezTo>
                    <a:pt x="286" y="1"/>
                    <a:pt x="256" y="2"/>
                    <a:pt x="227" y="5"/>
                  </a:cubicBezTo>
                  <a:cubicBezTo>
                    <a:pt x="84" y="17"/>
                    <a:pt x="1" y="64"/>
                    <a:pt x="1" y="76"/>
                  </a:cubicBezTo>
                  <a:cubicBezTo>
                    <a:pt x="1" y="80"/>
                    <a:pt x="10" y="81"/>
                    <a:pt x="27" y="81"/>
                  </a:cubicBezTo>
                  <a:cubicBezTo>
                    <a:pt x="63" y="81"/>
                    <a:pt x="132" y="76"/>
                    <a:pt x="227" y="76"/>
                  </a:cubicBezTo>
                  <a:cubicBezTo>
                    <a:pt x="608" y="100"/>
                    <a:pt x="965" y="290"/>
                    <a:pt x="1179" y="612"/>
                  </a:cubicBezTo>
                  <a:cubicBezTo>
                    <a:pt x="1263" y="731"/>
                    <a:pt x="1286" y="814"/>
                    <a:pt x="1310" y="814"/>
                  </a:cubicBezTo>
                  <a:cubicBezTo>
                    <a:pt x="1322" y="802"/>
                    <a:pt x="1322" y="707"/>
                    <a:pt x="1251" y="576"/>
                  </a:cubicBezTo>
                  <a:cubicBezTo>
                    <a:pt x="1073" y="221"/>
                    <a:pt x="710" y="1"/>
                    <a:pt x="315"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523;p38">
              <a:extLst>
                <a:ext uri="{FF2B5EF4-FFF2-40B4-BE49-F238E27FC236}">
                  <a16:creationId xmlns:a16="http://schemas.microsoft.com/office/drawing/2014/main" id="{E26DBA49-D1E6-41C4-8C7B-DC8148E15C24}"/>
                </a:ext>
              </a:extLst>
            </p:cNvPr>
            <p:cNvSpPr/>
            <p:nvPr/>
          </p:nvSpPr>
          <p:spPr>
            <a:xfrm flipH="1">
              <a:off x="7390435" y="2084322"/>
              <a:ext cx="124578" cy="162937"/>
            </a:xfrm>
            <a:custGeom>
              <a:avLst/>
              <a:gdLst/>
              <a:ahLst/>
              <a:cxnLst/>
              <a:rect l="l" t="t" r="r" b="b"/>
              <a:pathLst>
                <a:path w="3251" h="4252" extrusionOk="0">
                  <a:moveTo>
                    <a:pt x="3251" y="1"/>
                  </a:moveTo>
                  <a:cubicBezTo>
                    <a:pt x="3180" y="13"/>
                    <a:pt x="3108" y="36"/>
                    <a:pt x="3037" y="72"/>
                  </a:cubicBezTo>
                  <a:cubicBezTo>
                    <a:pt x="2906" y="132"/>
                    <a:pt x="2715" y="215"/>
                    <a:pt x="2477" y="334"/>
                  </a:cubicBezTo>
                  <a:cubicBezTo>
                    <a:pt x="1870" y="644"/>
                    <a:pt x="1310" y="1060"/>
                    <a:pt x="846" y="1560"/>
                  </a:cubicBezTo>
                  <a:cubicBezTo>
                    <a:pt x="382" y="2072"/>
                    <a:pt x="96" y="2715"/>
                    <a:pt x="12" y="3406"/>
                  </a:cubicBezTo>
                  <a:cubicBezTo>
                    <a:pt x="1" y="3620"/>
                    <a:pt x="12" y="3822"/>
                    <a:pt x="48" y="4025"/>
                  </a:cubicBezTo>
                  <a:cubicBezTo>
                    <a:pt x="60" y="4108"/>
                    <a:pt x="84" y="4180"/>
                    <a:pt x="120" y="4251"/>
                  </a:cubicBezTo>
                  <a:cubicBezTo>
                    <a:pt x="84" y="3977"/>
                    <a:pt x="72" y="3692"/>
                    <a:pt x="96" y="3418"/>
                  </a:cubicBezTo>
                  <a:cubicBezTo>
                    <a:pt x="203" y="2751"/>
                    <a:pt x="489" y="2132"/>
                    <a:pt x="941" y="1632"/>
                  </a:cubicBezTo>
                  <a:cubicBezTo>
                    <a:pt x="1406" y="1144"/>
                    <a:pt x="1929" y="739"/>
                    <a:pt x="2525" y="417"/>
                  </a:cubicBezTo>
                  <a:cubicBezTo>
                    <a:pt x="2977" y="155"/>
                    <a:pt x="3251" y="13"/>
                    <a:pt x="325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524;p38">
              <a:extLst>
                <a:ext uri="{FF2B5EF4-FFF2-40B4-BE49-F238E27FC236}">
                  <a16:creationId xmlns:a16="http://schemas.microsoft.com/office/drawing/2014/main" id="{7D424DAE-7CD9-42A5-86D0-8123D1D19C1A}"/>
                </a:ext>
              </a:extLst>
            </p:cNvPr>
            <p:cNvSpPr/>
            <p:nvPr/>
          </p:nvSpPr>
          <p:spPr>
            <a:xfrm flipH="1">
              <a:off x="7251704" y="2041439"/>
              <a:ext cx="29238" cy="86258"/>
            </a:xfrm>
            <a:custGeom>
              <a:avLst/>
              <a:gdLst/>
              <a:ahLst/>
              <a:cxnLst/>
              <a:rect l="l" t="t" r="r" b="b"/>
              <a:pathLst>
                <a:path w="763" h="2251" extrusionOk="0">
                  <a:moveTo>
                    <a:pt x="751" y="0"/>
                  </a:moveTo>
                  <a:cubicBezTo>
                    <a:pt x="632" y="48"/>
                    <a:pt x="536" y="131"/>
                    <a:pt x="453" y="239"/>
                  </a:cubicBezTo>
                  <a:cubicBezTo>
                    <a:pt x="60" y="727"/>
                    <a:pt x="0" y="1417"/>
                    <a:pt x="310" y="1977"/>
                  </a:cubicBezTo>
                  <a:cubicBezTo>
                    <a:pt x="429" y="2179"/>
                    <a:pt x="560" y="2251"/>
                    <a:pt x="560" y="2251"/>
                  </a:cubicBezTo>
                  <a:cubicBezTo>
                    <a:pt x="584" y="2239"/>
                    <a:pt x="489" y="2132"/>
                    <a:pt x="381" y="1941"/>
                  </a:cubicBezTo>
                  <a:cubicBezTo>
                    <a:pt x="131" y="1405"/>
                    <a:pt x="191" y="774"/>
                    <a:pt x="524" y="286"/>
                  </a:cubicBezTo>
                  <a:cubicBezTo>
                    <a:pt x="655" y="108"/>
                    <a:pt x="762" y="24"/>
                    <a:pt x="75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525;p38">
              <a:extLst>
                <a:ext uri="{FF2B5EF4-FFF2-40B4-BE49-F238E27FC236}">
                  <a16:creationId xmlns:a16="http://schemas.microsoft.com/office/drawing/2014/main" id="{7BC3CAF9-74F8-4A14-AFD9-14C46A51D424}"/>
                </a:ext>
              </a:extLst>
            </p:cNvPr>
            <p:cNvSpPr/>
            <p:nvPr/>
          </p:nvSpPr>
          <p:spPr>
            <a:xfrm flipH="1">
              <a:off x="7464328" y="1941801"/>
              <a:ext cx="283376" cy="170831"/>
            </a:xfrm>
            <a:custGeom>
              <a:avLst/>
              <a:gdLst/>
              <a:ahLst/>
              <a:cxnLst/>
              <a:rect l="l" t="t" r="r" b="b"/>
              <a:pathLst>
                <a:path w="7395" h="4458" extrusionOk="0">
                  <a:moveTo>
                    <a:pt x="1462" y="119"/>
                  </a:moveTo>
                  <a:cubicBezTo>
                    <a:pt x="1503" y="119"/>
                    <a:pt x="1544" y="121"/>
                    <a:pt x="1584" y="124"/>
                  </a:cubicBezTo>
                  <a:cubicBezTo>
                    <a:pt x="1858" y="160"/>
                    <a:pt x="2120" y="291"/>
                    <a:pt x="2322" y="469"/>
                  </a:cubicBezTo>
                  <a:cubicBezTo>
                    <a:pt x="2715" y="826"/>
                    <a:pt x="2929" y="1326"/>
                    <a:pt x="2929" y="1850"/>
                  </a:cubicBezTo>
                  <a:cubicBezTo>
                    <a:pt x="2917" y="2315"/>
                    <a:pt x="2775" y="2755"/>
                    <a:pt x="2525" y="3136"/>
                  </a:cubicBezTo>
                  <a:cubicBezTo>
                    <a:pt x="2457" y="3238"/>
                    <a:pt x="2383" y="3333"/>
                    <a:pt x="2304" y="3423"/>
                  </a:cubicBezTo>
                  <a:lnTo>
                    <a:pt x="2304" y="3423"/>
                  </a:lnTo>
                  <a:cubicBezTo>
                    <a:pt x="2022" y="3406"/>
                    <a:pt x="1742" y="3338"/>
                    <a:pt x="1477" y="3220"/>
                  </a:cubicBezTo>
                  <a:cubicBezTo>
                    <a:pt x="917" y="2946"/>
                    <a:pt x="477" y="2481"/>
                    <a:pt x="250" y="1898"/>
                  </a:cubicBezTo>
                  <a:cubicBezTo>
                    <a:pt x="131" y="1612"/>
                    <a:pt x="119" y="1291"/>
                    <a:pt x="215" y="993"/>
                  </a:cubicBezTo>
                  <a:cubicBezTo>
                    <a:pt x="310" y="707"/>
                    <a:pt x="500" y="469"/>
                    <a:pt x="762" y="314"/>
                  </a:cubicBezTo>
                  <a:cubicBezTo>
                    <a:pt x="967" y="182"/>
                    <a:pt x="1215" y="119"/>
                    <a:pt x="1462" y="119"/>
                  </a:cubicBezTo>
                  <a:close/>
                  <a:moveTo>
                    <a:pt x="1479" y="0"/>
                  </a:moveTo>
                  <a:cubicBezTo>
                    <a:pt x="1207" y="0"/>
                    <a:pt x="932" y="73"/>
                    <a:pt x="703" y="219"/>
                  </a:cubicBezTo>
                  <a:cubicBezTo>
                    <a:pt x="417" y="386"/>
                    <a:pt x="203" y="648"/>
                    <a:pt x="96" y="957"/>
                  </a:cubicBezTo>
                  <a:cubicBezTo>
                    <a:pt x="0" y="1279"/>
                    <a:pt x="12" y="1624"/>
                    <a:pt x="131" y="1934"/>
                  </a:cubicBezTo>
                  <a:cubicBezTo>
                    <a:pt x="369" y="2553"/>
                    <a:pt x="834" y="3041"/>
                    <a:pt x="1429" y="3327"/>
                  </a:cubicBezTo>
                  <a:cubicBezTo>
                    <a:pt x="1677" y="3437"/>
                    <a:pt x="1938" y="3506"/>
                    <a:pt x="2202" y="3532"/>
                  </a:cubicBezTo>
                  <a:lnTo>
                    <a:pt x="2202" y="3532"/>
                  </a:lnTo>
                  <a:cubicBezTo>
                    <a:pt x="2056" y="3680"/>
                    <a:pt x="1893" y="3810"/>
                    <a:pt x="1715" y="3922"/>
                  </a:cubicBezTo>
                  <a:cubicBezTo>
                    <a:pt x="1477" y="4065"/>
                    <a:pt x="1215" y="4196"/>
                    <a:pt x="941" y="4279"/>
                  </a:cubicBezTo>
                  <a:cubicBezTo>
                    <a:pt x="762" y="4339"/>
                    <a:pt x="596" y="4374"/>
                    <a:pt x="405" y="4410"/>
                  </a:cubicBezTo>
                  <a:cubicBezTo>
                    <a:pt x="346" y="4422"/>
                    <a:pt x="286" y="4434"/>
                    <a:pt x="227" y="4458"/>
                  </a:cubicBezTo>
                  <a:lnTo>
                    <a:pt x="274" y="4458"/>
                  </a:lnTo>
                  <a:lnTo>
                    <a:pt x="417" y="4434"/>
                  </a:lnTo>
                  <a:cubicBezTo>
                    <a:pt x="596" y="4410"/>
                    <a:pt x="774" y="4374"/>
                    <a:pt x="953" y="4327"/>
                  </a:cubicBezTo>
                  <a:cubicBezTo>
                    <a:pt x="1239" y="4243"/>
                    <a:pt x="1501" y="4124"/>
                    <a:pt x="1751" y="3982"/>
                  </a:cubicBezTo>
                  <a:cubicBezTo>
                    <a:pt x="1953" y="3859"/>
                    <a:pt x="2138" y="3710"/>
                    <a:pt x="2302" y="3539"/>
                  </a:cubicBezTo>
                  <a:lnTo>
                    <a:pt x="2302" y="3539"/>
                  </a:lnTo>
                  <a:cubicBezTo>
                    <a:pt x="2348" y="3542"/>
                    <a:pt x="2393" y="3543"/>
                    <a:pt x="2439" y="3543"/>
                  </a:cubicBezTo>
                  <a:cubicBezTo>
                    <a:pt x="2694" y="3543"/>
                    <a:pt x="2948" y="3503"/>
                    <a:pt x="3191" y="3422"/>
                  </a:cubicBezTo>
                  <a:cubicBezTo>
                    <a:pt x="3715" y="3255"/>
                    <a:pt x="4168" y="2910"/>
                    <a:pt x="4477" y="2469"/>
                  </a:cubicBezTo>
                  <a:cubicBezTo>
                    <a:pt x="4775" y="2053"/>
                    <a:pt x="4965" y="1624"/>
                    <a:pt x="5192" y="1267"/>
                  </a:cubicBezTo>
                  <a:cubicBezTo>
                    <a:pt x="5382" y="945"/>
                    <a:pt x="5656" y="660"/>
                    <a:pt x="5965" y="457"/>
                  </a:cubicBezTo>
                  <a:cubicBezTo>
                    <a:pt x="6159" y="337"/>
                    <a:pt x="6374" y="275"/>
                    <a:pt x="6589" y="275"/>
                  </a:cubicBezTo>
                  <a:cubicBezTo>
                    <a:pt x="6651" y="275"/>
                    <a:pt x="6713" y="280"/>
                    <a:pt x="6775" y="291"/>
                  </a:cubicBezTo>
                  <a:cubicBezTo>
                    <a:pt x="6954" y="314"/>
                    <a:pt x="7120" y="386"/>
                    <a:pt x="7263" y="505"/>
                  </a:cubicBezTo>
                  <a:cubicBezTo>
                    <a:pt x="7358" y="588"/>
                    <a:pt x="7394" y="636"/>
                    <a:pt x="7394" y="636"/>
                  </a:cubicBezTo>
                  <a:cubicBezTo>
                    <a:pt x="7370" y="576"/>
                    <a:pt x="7335" y="517"/>
                    <a:pt x="7275" y="469"/>
                  </a:cubicBezTo>
                  <a:cubicBezTo>
                    <a:pt x="7144" y="350"/>
                    <a:pt x="6966" y="267"/>
                    <a:pt x="6787" y="243"/>
                  </a:cubicBezTo>
                  <a:cubicBezTo>
                    <a:pt x="6711" y="228"/>
                    <a:pt x="6634" y="220"/>
                    <a:pt x="6558" y="220"/>
                  </a:cubicBezTo>
                  <a:cubicBezTo>
                    <a:pt x="6339" y="220"/>
                    <a:pt x="6124" y="283"/>
                    <a:pt x="5930" y="398"/>
                  </a:cubicBezTo>
                  <a:cubicBezTo>
                    <a:pt x="5608" y="600"/>
                    <a:pt x="5322" y="886"/>
                    <a:pt x="5120" y="1219"/>
                  </a:cubicBezTo>
                  <a:cubicBezTo>
                    <a:pt x="4882" y="1576"/>
                    <a:pt x="4691" y="2005"/>
                    <a:pt x="4394" y="2410"/>
                  </a:cubicBezTo>
                  <a:cubicBezTo>
                    <a:pt x="4096" y="2839"/>
                    <a:pt x="3656" y="3148"/>
                    <a:pt x="3156" y="3315"/>
                  </a:cubicBezTo>
                  <a:cubicBezTo>
                    <a:pt x="2925" y="3390"/>
                    <a:pt x="2685" y="3427"/>
                    <a:pt x="2445" y="3427"/>
                  </a:cubicBezTo>
                  <a:cubicBezTo>
                    <a:pt x="2432" y="3427"/>
                    <a:pt x="2419" y="3427"/>
                    <a:pt x="2405" y="3427"/>
                  </a:cubicBezTo>
                  <a:lnTo>
                    <a:pt x="2405" y="3427"/>
                  </a:lnTo>
                  <a:cubicBezTo>
                    <a:pt x="2473" y="3349"/>
                    <a:pt x="2537" y="3268"/>
                    <a:pt x="2596" y="3184"/>
                  </a:cubicBezTo>
                  <a:cubicBezTo>
                    <a:pt x="2870" y="2791"/>
                    <a:pt x="3013" y="2327"/>
                    <a:pt x="3025" y="1850"/>
                  </a:cubicBezTo>
                  <a:cubicBezTo>
                    <a:pt x="3036" y="1303"/>
                    <a:pt x="2810" y="767"/>
                    <a:pt x="2394" y="386"/>
                  </a:cubicBezTo>
                  <a:cubicBezTo>
                    <a:pt x="2179" y="183"/>
                    <a:pt x="1893" y="52"/>
                    <a:pt x="1596" y="5"/>
                  </a:cubicBezTo>
                  <a:cubicBezTo>
                    <a:pt x="1557" y="2"/>
                    <a:pt x="1518" y="0"/>
                    <a:pt x="1479"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526;p38">
              <a:extLst>
                <a:ext uri="{FF2B5EF4-FFF2-40B4-BE49-F238E27FC236}">
                  <a16:creationId xmlns:a16="http://schemas.microsoft.com/office/drawing/2014/main" id="{B4F48B90-786F-4E17-943E-8EDBB399FBD2}"/>
                </a:ext>
              </a:extLst>
            </p:cNvPr>
            <p:cNvSpPr/>
            <p:nvPr/>
          </p:nvSpPr>
          <p:spPr>
            <a:xfrm flipH="1">
              <a:off x="7460675" y="1993076"/>
              <a:ext cx="44758" cy="112278"/>
            </a:xfrm>
            <a:custGeom>
              <a:avLst/>
              <a:gdLst/>
              <a:ahLst/>
              <a:cxnLst/>
              <a:rect l="l" t="t" r="r" b="b"/>
              <a:pathLst>
                <a:path w="1168" h="2930" extrusionOk="0">
                  <a:moveTo>
                    <a:pt x="286" y="0"/>
                  </a:moveTo>
                  <a:lnTo>
                    <a:pt x="286" y="0"/>
                  </a:lnTo>
                  <a:cubicBezTo>
                    <a:pt x="203" y="143"/>
                    <a:pt x="143" y="310"/>
                    <a:pt x="132" y="465"/>
                  </a:cubicBezTo>
                  <a:cubicBezTo>
                    <a:pt x="1" y="1251"/>
                    <a:pt x="239" y="2048"/>
                    <a:pt x="775" y="2632"/>
                  </a:cubicBezTo>
                  <a:cubicBezTo>
                    <a:pt x="882" y="2751"/>
                    <a:pt x="1013" y="2858"/>
                    <a:pt x="1156" y="2929"/>
                  </a:cubicBezTo>
                  <a:cubicBezTo>
                    <a:pt x="1167" y="2905"/>
                    <a:pt x="1025" y="2798"/>
                    <a:pt x="846" y="2560"/>
                  </a:cubicBezTo>
                  <a:cubicBezTo>
                    <a:pt x="358" y="1977"/>
                    <a:pt x="143" y="1227"/>
                    <a:pt x="215" y="465"/>
                  </a:cubicBezTo>
                  <a:cubicBezTo>
                    <a:pt x="251" y="179"/>
                    <a:pt x="310" y="0"/>
                    <a:pt x="286"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527;p38">
              <a:extLst>
                <a:ext uri="{FF2B5EF4-FFF2-40B4-BE49-F238E27FC236}">
                  <a16:creationId xmlns:a16="http://schemas.microsoft.com/office/drawing/2014/main" id="{19A691F3-9309-4B4C-BD6A-023B9A63668E}"/>
                </a:ext>
              </a:extLst>
            </p:cNvPr>
            <p:cNvSpPr/>
            <p:nvPr/>
          </p:nvSpPr>
          <p:spPr>
            <a:xfrm flipH="1">
              <a:off x="7428307" y="1793800"/>
              <a:ext cx="316676" cy="144160"/>
            </a:xfrm>
            <a:custGeom>
              <a:avLst/>
              <a:gdLst/>
              <a:ahLst/>
              <a:cxnLst/>
              <a:rect l="l" t="t" r="r" b="b"/>
              <a:pathLst>
                <a:path w="8264" h="3762" extrusionOk="0">
                  <a:moveTo>
                    <a:pt x="3604" y="2592"/>
                  </a:moveTo>
                  <a:cubicBezTo>
                    <a:pt x="3606" y="2624"/>
                    <a:pt x="3607" y="2656"/>
                    <a:pt x="3608" y="2688"/>
                  </a:cubicBezTo>
                  <a:cubicBezTo>
                    <a:pt x="3632" y="2891"/>
                    <a:pt x="3608" y="3105"/>
                    <a:pt x="3561" y="3307"/>
                  </a:cubicBezTo>
                  <a:cubicBezTo>
                    <a:pt x="3537" y="3403"/>
                    <a:pt x="3489" y="3486"/>
                    <a:pt x="3418" y="3557"/>
                  </a:cubicBezTo>
                  <a:cubicBezTo>
                    <a:pt x="3368" y="3617"/>
                    <a:pt x="3301" y="3644"/>
                    <a:pt x="3232" y="3644"/>
                  </a:cubicBezTo>
                  <a:cubicBezTo>
                    <a:pt x="3219" y="3644"/>
                    <a:pt x="3205" y="3643"/>
                    <a:pt x="3192" y="3641"/>
                  </a:cubicBezTo>
                  <a:cubicBezTo>
                    <a:pt x="3013" y="3557"/>
                    <a:pt x="2918" y="3367"/>
                    <a:pt x="2954" y="3176"/>
                  </a:cubicBezTo>
                  <a:cubicBezTo>
                    <a:pt x="3013" y="2986"/>
                    <a:pt x="3144" y="2819"/>
                    <a:pt x="3323" y="2724"/>
                  </a:cubicBezTo>
                  <a:cubicBezTo>
                    <a:pt x="3416" y="2677"/>
                    <a:pt x="3509" y="2633"/>
                    <a:pt x="3604" y="2592"/>
                  </a:cubicBezTo>
                  <a:close/>
                  <a:moveTo>
                    <a:pt x="1001" y="0"/>
                  </a:moveTo>
                  <a:cubicBezTo>
                    <a:pt x="703" y="0"/>
                    <a:pt x="406" y="51"/>
                    <a:pt x="120" y="152"/>
                  </a:cubicBezTo>
                  <a:cubicBezTo>
                    <a:pt x="84" y="164"/>
                    <a:pt x="37" y="188"/>
                    <a:pt x="1" y="212"/>
                  </a:cubicBezTo>
                  <a:cubicBezTo>
                    <a:pt x="2" y="213"/>
                    <a:pt x="3" y="213"/>
                    <a:pt x="6" y="213"/>
                  </a:cubicBezTo>
                  <a:cubicBezTo>
                    <a:pt x="38" y="213"/>
                    <a:pt x="203" y="148"/>
                    <a:pt x="501" y="93"/>
                  </a:cubicBezTo>
                  <a:cubicBezTo>
                    <a:pt x="627" y="76"/>
                    <a:pt x="753" y="68"/>
                    <a:pt x="880" y="68"/>
                  </a:cubicBezTo>
                  <a:cubicBezTo>
                    <a:pt x="1209" y="68"/>
                    <a:pt x="1537" y="124"/>
                    <a:pt x="1846" y="235"/>
                  </a:cubicBezTo>
                  <a:cubicBezTo>
                    <a:pt x="2144" y="331"/>
                    <a:pt x="2418" y="497"/>
                    <a:pt x="2656" y="700"/>
                  </a:cubicBezTo>
                  <a:cubicBezTo>
                    <a:pt x="2930" y="926"/>
                    <a:pt x="3156" y="1224"/>
                    <a:pt x="3311" y="1545"/>
                  </a:cubicBezTo>
                  <a:cubicBezTo>
                    <a:pt x="3464" y="1833"/>
                    <a:pt x="3556" y="2136"/>
                    <a:pt x="3592" y="2454"/>
                  </a:cubicBezTo>
                  <a:lnTo>
                    <a:pt x="3592" y="2454"/>
                  </a:lnTo>
                  <a:cubicBezTo>
                    <a:pt x="3475" y="2504"/>
                    <a:pt x="3362" y="2558"/>
                    <a:pt x="3251" y="2617"/>
                  </a:cubicBezTo>
                  <a:cubicBezTo>
                    <a:pt x="3037" y="2736"/>
                    <a:pt x="2894" y="2914"/>
                    <a:pt x="2823" y="3141"/>
                  </a:cubicBezTo>
                  <a:cubicBezTo>
                    <a:pt x="2799" y="3272"/>
                    <a:pt x="2823" y="3391"/>
                    <a:pt x="2870" y="3498"/>
                  </a:cubicBezTo>
                  <a:cubicBezTo>
                    <a:pt x="2930" y="3617"/>
                    <a:pt x="3025" y="3712"/>
                    <a:pt x="3156" y="3748"/>
                  </a:cubicBezTo>
                  <a:cubicBezTo>
                    <a:pt x="3189" y="3757"/>
                    <a:pt x="3223" y="3761"/>
                    <a:pt x="3256" y="3761"/>
                  </a:cubicBezTo>
                  <a:cubicBezTo>
                    <a:pt x="3352" y="3761"/>
                    <a:pt x="3442" y="3723"/>
                    <a:pt x="3513" y="3653"/>
                  </a:cubicBezTo>
                  <a:cubicBezTo>
                    <a:pt x="3597" y="3557"/>
                    <a:pt x="3656" y="3450"/>
                    <a:pt x="3680" y="3331"/>
                  </a:cubicBezTo>
                  <a:cubicBezTo>
                    <a:pt x="3739" y="3117"/>
                    <a:pt x="3751" y="2902"/>
                    <a:pt x="3739" y="2676"/>
                  </a:cubicBezTo>
                  <a:cubicBezTo>
                    <a:pt x="3737" y="2630"/>
                    <a:pt x="3733" y="2585"/>
                    <a:pt x="3729" y="2539"/>
                  </a:cubicBezTo>
                  <a:lnTo>
                    <a:pt x="3729" y="2539"/>
                  </a:lnTo>
                  <a:cubicBezTo>
                    <a:pt x="3959" y="2445"/>
                    <a:pt x="4196" y="2367"/>
                    <a:pt x="4442" y="2307"/>
                  </a:cubicBezTo>
                  <a:cubicBezTo>
                    <a:pt x="4860" y="2209"/>
                    <a:pt x="5285" y="2161"/>
                    <a:pt x="5709" y="2161"/>
                  </a:cubicBezTo>
                  <a:cubicBezTo>
                    <a:pt x="6420" y="2161"/>
                    <a:pt x="7128" y="2296"/>
                    <a:pt x="7799" y="2557"/>
                  </a:cubicBezTo>
                  <a:cubicBezTo>
                    <a:pt x="8097" y="2676"/>
                    <a:pt x="8264" y="2760"/>
                    <a:pt x="8264" y="2760"/>
                  </a:cubicBezTo>
                  <a:cubicBezTo>
                    <a:pt x="8264" y="2760"/>
                    <a:pt x="8228" y="2736"/>
                    <a:pt x="8145" y="2688"/>
                  </a:cubicBezTo>
                  <a:cubicBezTo>
                    <a:pt x="8038" y="2629"/>
                    <a:pt x="7918" y="2569"/>
                    <a:pt x="7799" y="2510"/>
                  </a:cubicBezTo>
                  <a:cubicBezTo>
                    <a:pt x="7371" y="2319"/>
                    <a:pt x="6930" y="2188"/>
                    <a:pt x="6466" y="2117"/>
                  </a:cubicBezTo>
                  <a:cubicBezTo>
                    <a:pt x="6195" y="2079"/>
                    <a:pt x="5924" y="2060"/>
                    <a:pt x="5654" y="2060"/>
                  </a:cubicBezTo>
                  <a:cubicBezTo>
                    <a:pt x="5235" y="2060"/>
                    <a:pt x="4819" y="2106"/>
                    <a:pt x="4406" y="2200"/>
                  </a:cubicBezTo>
                  <a:cubicBezTo>
                    <a:pt x="4169" y="2249"/>
                    <a:pt x="3936" y="2318"/>
                    <a:pt x="3712" y="2405"/>
                  </a:cubicBezTo>
                  <a:lnTo>
                    <a:pt x="3712" y="2405"/>
                  </a:lnTo>
                  <a:cubicBezTo>
                    <a:pt x="3665" y="2084"/>
                    <a:pt x="3567" y="1774"/>
                    <a:pt x="3418" y="1486"/>
                  </a:cubicBezTo>
                  <a:cubicBezTo>
                    <a:pt x="3251" y="1152"/>
                    <a:pt x="3013" y="855"/>
                    <a:pt x="2727" y="616"/>
                  </a:cubicBezTo>
                  <a:cubicBezTo>
                    <a:pt x="2477" y="414"/>
                    <a:pt x="2180" y="259"/>
                    <a:pt x="1882" y="152"/>
                  </a:cubicBezTo>
                  <a:cubicBezTo>
                    <a:pt x="1596" y="51"/>
                    <a:pt x="1299" y="0"/>
                    <a:pt x="100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528;p38">
              <a:extLst>
                <a:ext uri="{FF2B5EF4-FFF2-40B4-BE49-F238E27FC236}">
                  <a16:creationId xmlns:a16="http://schemas.microsoft.com/office/drawing/2014/main" id="{722C976F-7CC9-4906-B805-B86D7CF49DDD}"/>
                </a:ext>
              </a:extLst>
            </p:cNvPr>
            <p:cNvSpPr/>
            <p:nvPr/>
          </p:nvSpPr>
          <p:spPr>
            <a:xfrm flipH="1">
              <a:off x="8070268" y="1689640"/>
              <a:ext cx="132817" cy="235591"/>
            </a:xfrm>
            <a:custGeom>
              <a:avLst/>
              <a:gdLst/>
              <a:ahLst/>
              <a:cxnLst/>
              <a:rect l="l" t="t" r="r" b="b"/>
              <a:pathLst>
                <a:path w="3466" h="6148" extrusionOk="0">
                  <a:moveTo>
                    <a:pt x="1150" y="1309"/>
                  </a:moveTo>
                  <a:cubicBezTo>
                    <a:pt x="1172" y="1309"/>
                    <a:pt x="1194" y="1309"/>
                    <a:pt x="1215" y="1310"/>
                  </a:cubicBezTo>
                  <a:cubicBezTo>
                    <a:pt x="1632" y="1334"/>
                    <a:pt x="2037" y="1489"/>
                    <a:pt x="2370" y="1751"/>
                  </a:cubicBezTo>
                  <a:cubicBezTo>
                    <a:pt x="2372" y="1752"/>
                    <a:pt x="2374" y="1754"/>
                    <a:pt x="2376" y="1755"/>
                  </a:cubicBezTo>
                  <a:lnTo>
                    <a:pt x="2376" y="1755"/>
                  </a:lnTo>
                  <a:cubicBezTo>
                    <a:pt x="2363" y="1789"/>
                    <a:pt x="2349" y="1824"/>
                    <a:pt x="2335" y="1858"/>
                  </a:cubicBezTo>
                  <a:cubicBezTo>
                    <a:pt x="2192" y="2132"/>
                    <a:pt x="1989" y="2382"/>
                    <a:pt x="1715" y="2549"/>
                  </a:cubicBezTo>
                  <a:cubicBezTo>
                    <a:pt x="1514" y="2691"/>
                    <a:pt x="1271" y="2769"/>
                    <a:pt x="1024" y="2769"/>
                  </a:cubicBezTo>
                  <a:cubicBezTo>
                    <a:pt x="921" y="2769"/>
                    <a:pt x="817" y="2755"/>
                    <a:pt x="715" y="2727"/>
                  </a:cubicBezTo>
                  <a:cubicBezTo>
                    <a:pt x="537" y="2668"/>
                    <a:pt x="382" y="2549"/>
                    <a:pt x="275" y="2394"/>
                  </a:cubicBezTo>
                  <a:cubicBezTo>
                    <a:pt x="156" y="2239"/>
                    <a:pt x="120" y="2037"/>
                    <a:pt x="191" y="1858"/>
                  </a:cubicBezTo>
                  <a:cubicBezTo>
                    <a:pt x="263" y="1668"/>
                    <a:pt x="406" y="1525"/>
                    <a:pt x="596" y="1441"/>
                  </a:cubicBezTo>
                  <a:cubicBezTo>
                    <a:pt x="768" y="1356"/>
                    <a:pt x="958" y="1309"/>
                    <a:pt x="1150" y="1309"/>
                  </a:cubicBezTo>
                  <a:close/>
                  <a:moveTo>
                    <a:pt x="2644" y="1"/>
                  </a:moveTo>
                  <a:cubicBezTo>
                    <a:pt x="2644" y="48"/>
                    <a:pt x="2632" y="96"/>
                    <a:pt x="2632" y="132"/>
                  </a:cubicBezTo>
                  <a:cubicBezTo>
                    <a:pt x="2620" y="239"/>
                    <a:pt x="2620" y="358"/>
                    <a:pt x="2620" y="513"/>
                  </a:cubicBezTo>
                  <a:cubicBezTo>
                    <a:pt x="2610" y="902"/>
                    <a:pt x="2542" y="1283"/>
                    <a:pt x="2414" y="1649"/>
                  </a:cubicBezTo>
                  <a:lnTo>
                    <a:pt x="2414" y="1649"/>
                  </a:lnTo>
                  <a:cubicBezTo>
                    <a:pt x="2064" y="1383"/>
                    <a:pt x="1640" y="1238"/>
                    <a:pt x="1203" y="1215"/>
                  </a:cubicBezTo>
                  <a:cubicBezTo>
                    <a:pt x="1181" y="1214"/>
                    <a:pt x="1158" y="1213"/>
                    <a:pt x="1135" y="1213"/>
                  </a:cubicBezTo>
                  <a:cubicBezTo>
                    <a:pt x="932" y="1213"/>
                    <a:pt x="729" y="1260"/>
                    <a:pt x="537" y="1346"/>
                  </a:cubicBezTo>
                  <a:cubicBezTo>
                    <a:pt x="322" y="1441"/>
                    <a:pt x="156" y="1620"/>
                    <a:pt x="72" y="1834"/>
                  </a:cubicBezTo>
                  <a:cubicBezTo>
                    <a:pt x="1" y="2060"/>
                    <a:pt x="37" y="2299"/>
                    <a:pt x="168" y="2477"/>
                  </a:cubicBezTo>
                  <a:cubicBezTo>
                    <a:pt x="287" y="2656"/>
                    <a:pt x="465" y="2787"/>
                    <a:pt x="668" y="2846"/>
                  </a:cubicBezTo>
                  <a:cubicBezTo>
                    <a:pt x="784" y="2879"/>
                    <a:pt x="903" y="2895"/>
                    <a:pt x="1021" y="2895"/>
                  </a:cubicBezTo>
                  <a:cubicBezTo>
                    <a:pt x="1289" y="2895"/>
                    <a:pt x="1552" y="2813"/>
                    <a:pt x="1775" y="2656"/>
                  </a:cubicBezTo>
                  <a:cubicBezTo>
                    <a:pt x="2049" y="2477"/>
                    <a:pt x="2263" y="2215"/>
                    <a:pt x="2406" y="1918"/>
                  </a:cubicBezTo>
                  <a:cubicBezTo>
                    <a:pt x="2420" y="1882"/>
                    <a:pt x="2434" y="1847"/>
                    <a:pt x="2447" y="1811"/>
                  </a:cubicBezTo>
                  <a:lnTo>
                    <a:pt x="2447" y="1811"/>
                  </a:lnTo>
                  <a:cubicBezTo>
                    <a:pt x="2732" y="2042"/>
                    <a:pt x="2956" y="2340"/>
                    <a:pt x="3120" y="2668"/>
                  </a:cubicBezTo>
                  <a:cubicBezTo>
                    <a:pt x="3406" y="3287"/>
                    <a:pt x="3418" y="4001"/>
                    <a:pt x="3180" y="4632"/>
                  </a:cubicBezTo>
                  <a:cubicBezTo>
                    <a:pt x="3013" y="5073"/>
                    <a:pt x="2775" y="5466"/>
                    <a:pt x="2442" y="5799"/>
                  </a:cubicBezTo>
                  <a:cubicBezTo>
                    <a:pt x="2216" y="6037"/>
                    <a:pt x="2073" y="6144"/>
                    <a:pt x="2073" y="6144"/>
                  </a:cubicBezTo>
                  <a:cubicBezTo>
                    <a:pt x="2073" y="6146"/>
                    <a:pt x="2074" y="6147"/>
                    <a:pt x="2076" y="6147"/>
                  </a:cubicBezTo>
                  <a:cubicBezTo>
                    <a:pt x="2086" y="6147"/>
                    <a:pt x="2123" y="6124"/>
                    <a:pt x="2192" y="6085"/>
                  </a:cubicBezTo>
                  <a:cubicBezTo>
                    <a:pt x="2299" y="6013"/>
                    <a:pt x="2394" y="5942"/>
                    <a:pt x="2489" y="5847"/>
                  </a:cubicBezTo>
                  <a:cubicBezTo>
                    <a:pt x="2823" y="5525"/>
                    <a:pt x="3097" y="5132"/>
                    <a:pt x="3263" y="4692"/>
                  </a:cubicBezTo>
                  <a:cubicBezTo>
                    <a:pt x="3382" y="4382"/>
                    <a:pt x="3442" y="4061"/>
                    <a:pt x="3454" y="3739"/>
                  </a:cubicBezTo>
                  <a:cubicBezTo>
                    <a:pt x="3466" y="3358"/>
                    <a:pt x="3382" y="2977"/>
                    <a:pt x="3228" y="2644"/>
                  </a:cubicBezTo>
                  <a:cubicBezTo>
                    <a:pt x="3055" y="2275"/>
                    <a:pt x="2792" y="1951"/>
                    <a:pt x="2484" y="1704"/>
                  </a:cubicBezTo>
                  <a:lnTo>
                    <a:pt x="2484" y="1704"/>
                  </a:lnTo>
                  <a:cubicBezTo>
                    <a:pt x="2608" y="1322"/>
                    <a:pt x="2664" y="913"/>
                    <a:pt x="2644" y="513"/>
                  </a:cubicBezTo>
                  <a:lnTo>
                    <a:pt x="2644" y="132"/>
                  </a:lnTo>
                  <a:cubicBezTo>
                    <a:pt x="2656" y="96"/>
                    <a:pt x="2656" y="48"/>
                    <a:pt x="2644"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529;p38">
              <a:extLst>
                <a:ext uri="{FF2B5EF4-FFF2-40B4-BE49-F238E27FC236}">
                  <a16:creationId xmlns:a16="http://schemas.microsoft.com/office/drawing/2014/main" id="{3CD8E8AA-A93A-4DA0-AEA1-E5A195EB0EEC}"/>
                </a:ext>
              </a:extLst>
            </p:cNvPr>
            <p:cNvSpPr/>
            <p:nvPr/>
          </p:nvSpPr>
          <p:spPr>
            <a:xfrm flipH="1">
              <a:off x="7922878" y="1825608"/>
              <a:ext cx="68018" cy="232296"/>
            </a:xfrm>
            <a:custGeom>
              <a:avLst/>
              <a:gdLst/>
              <a:ahLst/>
              <a:cxnLst/>
              <a:rect l="l" t="t" r="r" b="b"/>
              <a:pathLst>
                <a:path w="1775" h="6062" extrusionOk="0">
                  <a:moveTo>
                    <a:pt x="1751" y="1"/>
                  </a:moveTo>
                  <a:lnTo>
                    <a:pt x="1751" y="1"/>
                  </a:lnTo>
                  <a:cubicBezTo>
                    <a:pt x="1679" y="36"/>
                    <a:pt x="1608" y="96"/>
                    <a:pt x="1548" y="156"/>
                  </a:cubicBezTo>
                  <a:cubicBezTo>
                    <a:pt x="1370" y="322"/>
                    <a:pt x="1215" y="513"/>
                    <a:pt x="1084" y="703"/>
                  </a:cubicBezTo>
                  <a:cubicBezTo>
                    <a:pt x="108" y="2037"/>
                    <a:pt x="0" y="3811"/>
                    <a:pt x="774" y="5263"/>
                  </a:cubicBezTo>
                  <a:cubicBezTo>
                    <a:pt x="893" y="5478"/>
                    <a:pt x="1024" y="5680"/>
                    <a:pt x="1179" y="5871"/>
                  </a:cubicBezTo>
                  <a:cubicBezTo>
                    <a:pt x="1227" y="5942"/>
                    <a:pt x="1286" y="6013"/>
                    <a:pt x="1358" y="6061"/>
                  </a:cubicBezTo>
                  <a:cubicBezTo>
                    <a:pt x="1179" y="5799"/>
                    <a:pt x="1000" y="5513"/>
                    <a:pt x="846" y="5228"/>
                  </a:cubicBezTo>
                  <a:cubicBezTo>
                    <a:pt x="131" y="3799"/>
                    <a:pt x="250" y="2084"/>
                    <a:pt x="1143" y="763"/>
                  </a:cubicBezTo>
                  <a:cubicBezTo>
                    <a:pt x="1477" y="263"/>
                    <a:pt x="1774" y="13"/>
                    <a:pt x="175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530;p38">
              <a:extLst>
                <a:ext uri="{FF2B5EF4-FFF2-40B4-BE49-F238E27FC236}">
                  <a16:creationId xmlns:a16="http://schemas.microsoft.com/office/drawing/2014/main" id="{A6A4FEC4-D868-4977-9E9D-2C02BC7AA96B}"/>
                </a:ext>
              </a:extLst>
            </p:cNvPr>
            <p:cNvSpPr/>
            <p:nvPr/>
          </p:nvSpPr>
          <p:spPr>
            <a:xfrm flipH="1">
              <a:off x="7764576" y="1733672"/>
              <a:ext cx="193018" cy="130288"/>
            </a:xfrm>
            <a:custGeom>
              <a:avLst/>
              <a:gdLst/>
              <a:ahLst/>
              <a:cxnLst/>
              <a:rect l="l" t="t" r="r" b="b"/>
              <a:pathLst>
                <a:path w="5037" h="3400" extrusionOk="0">
                  <a:moveTo>
                    <a:pt x="606" y="1"/>
                  </a:moveTo>
                  <a:cubicBezTo>
                    <a:pt x="489" y="1"/>
                    <a:pt x="370" y="7"/>
                    <a:pt x="251" y="19"/>
                  </a:cubicBezTo>
                  <a:cubicBezTo>
                    <a:pt x="167" y="19"/>
                    <a:pt x="84" y="42"/>
                    <a:pt x="1" y="66"/>
                  </a:cubicBezTo>
                  <a:cubicBezTo>
                    <a:pt x="1" y="71"/>
                    <a:pt x="14" y="72"/>
                    <a:pt x="39" y="72"/>
                  </a:cubicBezTo>
                  <a:cubicBezTo>
                    <a:pt x="92" y="72"/>
                    <a:pt x="201" y="65"/>
                    <a:pt x="353" y="65"/>
                  </a:cubicBezTo>
                  <a:cubicBezTo>
                    <a:pt x="510" y="65"/>
                    <a:pt x="713" y="73"/>
                    <a:pt x="953" y="102"/>
                  </a:cubicBezTo>
                  <a:cubicBezTo>
                    <a:pt x="2501" y="269"/>
                    <a:pt x="3870" y="1173"/>
                    <a:pt x="4632" y="2531"/>
                  </a:cubicBezTo>
                  <a:cubicBezTo>
                    <a:pt x="4918" y="3043"/>
                    <a:pt x="5025" y="3400"/>
                    <a:pt x="5037" y="3400"/>
                  </a:cubicBezTo>
                  <a:cubicBezTo>
                    <a:pt x="5025" y="3317"/>
                    <a:pt x="5013" y="3233"/>
                    <a:pt x="4977" y="3150"/>
                  </a:cubicBezTo>
                  <a:cubicBezTo>
                    <a:pt x="4906" y="2924"/>
                    <a:pt x="4811" y="2709"/>
                    <a:pt x="4703" y="2495"/>
                  </a:cubicBezTo>
                  <a:cubicBezTo>
                    <a:pt x="3965" y="1078"/>
                    <a:pt x="2548" y="138"/>
                    <a:pt x="953" y="19"/>
                  </a:cubicBezTo>
                  <a:cubicBezTo>
                    <a:pt x="840" y="7"/>
                    <a:pt x="724" y="1"/>
                    <a:pt x="60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531;p38">
              <a:extLst>
                <a:ext uri="{FF2B5EF4-FFF2-40B4-BE49-F238E27FC236}">
                  <a16:creationId xmlns:a16="http://schemas.microsoft.com/office/drawing/2014/main" id="{8CEA192F-CAD7-4EBD-B40B-F6EDF6EE159F}"/>
                </a:ext>
              </a:extLst>
            </p:cNvPr>
            <p:cNvSpPr/>
            <p:nvPr/>
          </p:nvSpPr>
          <p:spPr>
            <a:xfrm flipH="1">
              <a:off x="7229836" y="1993996"/>
              <a:ext cx="299777" cy="148912"/>
            </a:xfrm>
            <a:custGeom>
              <a:avLst/>
              <a:gdLst/>
              <a:ahLst/>
              <a:cxnLst/>
              <a:rect l="l" t="t" r="r" b="b"/>
              <a:pathLst>
                <a:path w="7823" h="3886" extrusionOk="0">
                  <a:moveTo>
                    <a:pt x="7823" y="0"/>
                  </a:moveTo>
                  <a:cubicBezTo>
                    <a:pt x="5727" y="1727"/>
                    <a:pt x="2953" y="2381"/>
                    <a:pt x="298" y="2977"/>
                  </a:cubicBezTo>
                  <a:lnTo>
                    <a:pt x="239" y="3120"/>
                  </a:lnTo>
                  <a:cubicBezTo>
                    <a:pt x="1" y="3215"/>
                    <a:pt x="36" y="3572"/>
                    <a:pt x="215" y="3727"/>
                  </a:cubicBezTo>
                  <a:cubicBezTo>
                    <a:pt x="380" y="3828"/>
                    <a:pt x="566" y="3886"/>
                    <a:pt x="751" y="3886"/>
                  </a:cubicBezTo>
                  <a:cubicBezTo>
                    <a:pt x="807" y="3886"/>
                    <a:pt x="862" y="3881"/>
                    <a:pt x="917" y="3870"/>
                  </a:cubicBezTo>
                  <a:cubicBezTo>
                    <a:pt x="3692" y="3715"/>
                    <a:pt x="6239" y="2286"/>
                    <a:pt x="7823" y="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532;p38">
              <a:extLst>
                <a:ext uri="{FF2B5EF4-FFF2-40B4-BE49-F238E27FC236}">
                  <a16:creationId xmlns:a16="http://schemas.microsoft.com/office/drawing/2014/main" id="{88925817-6D82-44B9-9122-EA9E2DF36854}"/>
                </a:ext>
              </a:extLst>
            </p:cNvPr>
            <p:cNvSpPr/>
            <p:nvPr/>
          </p:nvSpPr>
          <p:spPr>
            <a:xfrm flipH="1">
              <a:off x="7301457" y="1738003"/>
              <a:ext cx="244137" cy="284756"/>
            </a:xfrm>
            <a:custGeom>
              <a:avLst/>
              <a:gdLst/>
              <a:ahLst/>
              <a:cxnLst/>
              <a:rect l="l" t="t" r="r" b="b"/>
              <a:pathLst>
                <a:path w="6371" h="7431" extrusionOk="0">
                  <a:moveTo>
                    <a:pt x="6371" y="1"/>
                  </a:moveTo>
                  <a:lnTo>
                    <a:pt x="6371" y="1"/>
                  </a:lnTo>
                  <a:cubicBezTo>
                    <a:pt x="5430" y="382"/>
                    <a:pt x="5109" y="1501"/>
                    <a:pt x="4680" y="2418"/>
                  </a:cubicBezTo>
                  <a:cubicBezTo>
                    <a:pt x="4037" y="3823"/>
                    <a:pt x="2930" y="4954"/>
                    <a:pt x="1549" y="5644"/>
                  </a:cubicBezTo>
                  <a:cubicBezTo>
                    <a:pt x="1156" y="5799"/>
                    <a:pt x="787" y="6013"/>
                    <a:pt x="465" y="6287"/>
                  </a:cubicBezTo>
                  <a:cubicBezTo>
                    <a:pt x="168" y="6585"/>
                    <a:pt x="1" y="7073"/>
                    <a:pt x="239" y="7430"/>
                  </a:cubicBezTo>
                  <a:lnTo>
                    <a:pt x="382" y="7145"/>
                  </a:lnTo>
                  <a:cubicBezTo>
                    <a:pt x="3537" y="6037"/>
                    <a:pt x="5835" y="3299"/>
                    <a:pt x="6371" y="1"/>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533;p38">
              <a:extLst>
                <a:ext uri="{FF2B5EF4-FFF2-40B4-BE49-F238E27FC236}">
                  <a16:creationId xmlns:a16="http://schemas.microsoft.com/office/drawing/2014/main" id="{E7D86600-2F28-46AD-8F53-E407416C3B81}"/>
                </a:ext>
              </a:extLst>
            </p:cNvPr>
            <p:cNvSpPr/>
            <p:nvPr/>
          </p:nvSpPr>
          <p:spPr>
            <a:xfrm flipH="1">
              <a:off x="7752805" y="1560072"/>
              <a:ext cx="67443" cy="410637"/>
            </a:xfrm>
            <a:custGeom>
              <a:avLst/>
              <a:gdLst/>
              <a:ahLst/>
              <a:cxnLst/>
              <a:rect l="l" t="t" r="r" b="b"/>
              <a:pathLst>
                <a:path w="1760" h="10716" extrusionOk="0">
                  <a:moveTo>
                    <a:pt x="798" y="0"/>
                  </a:moveTo>
                  <a:lnTo>
                    <a:pt x="667" y="227"/>
                  </a:lnTo>
                  <a:cubicBezTo>
                    <a:pt x="731" y="375"/>
                    <a:pt x="792" y="523"/>
                    <a:pt x="851" y="670"/>
                  </a:cubicBezTo>
                  <a:lnTo>
                    <a:pt x="851" y="670"/>
                  </a:lnTo>
                  <a:cubicBezTo>
                    <a:pt x="836" y="447"/>
                    <a:pt x="819" y="224"/>
                    <a:pt x="798" y="0"/>
                  </a:cubicBezTo>
                  <a:close/>
                  <a:moveTo>
                    <a:pt x="851" y="670"/>
                  </a:moveTo>
                  <a:cubicBezTo>
                    <a:pt x="1000" y="2998"/>
                    <a:pt x="795" y="5338"/>
                    <a:pt x="262" y="7608"/>
                  </a:cubicBezTo>
                  <a:cubicBezTo>
                    <a:pt x="107" y="8132"/>
                    <a:pt x="24" y="8668"/>
                    <a:pt x="0" y="9216"/>
                  </a:cubicBezTo>
                  <a:cubicBezTo>
                    <a:pt x="36" y="9799"/>
                    <a:pt x="322" y="10347"/>
                    <a:pt x="774" y="10716"/>
                  </a:cubicBezTo>
                  <a:cubicBezTo>
                    <a:pt x="1155" y="9823"/>
                    <a:pt x="1167" y="8966"/>
                    <a:pt x="1334" y="8001"/>
                  </a:cubicBezTo>
                  <a:cubicBezTo>
                    <a:pt x="1477" y="7144"/>
                    <a:pt x="1727" y="5120"/>
                    <a:pt x="1727" y="5096"/>
                  </a:cubicBezTo>
                  <a:cubicBezTo>
                    <a:pt x="1759" y="3499"/>
                    <a:pt x="1420" y="2098"/>
                    <a:pt x="851" y="67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534;p38">
              <a:extLst>
                <a:ext uri="{FF2B5EF4-FFF2-40B4-BE49-F238E27FC236}">
                  <a16:creationId xmlns:a16="http://schemas.microsoft.com/office/drawing/2014/main" id="{5757A11A-A586-4B85-B3CC-0CBB45BC3BEC}"/>
                </a:ext>
              </a:extLst>
            </p:cNvPr>
            <p:cNvSpPr/>
            <p:nvPr/>
          </p:nvSpPr>
          <p:spPr>
            <a:xfrm flipH="1">
              <a:off x="7288663" y="1265297"/>
              <a:ext cx="338136" cy="226893"/>
            </a:xfrm>
            <a:custGeom>
              <a:avLst/>
              <a:gdLst/>
              <a:ahLst/>
              <a:cxnLst/>
              <a:rect l="l" t="t" r="r" b="b"/>
              <a:pathLst>
                <a:path w="8824" h="5921" extrusionOk="0">
                  <a:moveTo>
                    <a:pt x="1" y="1"/>
                  </a:moveTo>
                  <a:cubicBezTo>
                    <a:pt x="115" y="436"/>
                    <a:pt x="265" y="859"/>
                    <a:pt x="447" y="1264"/>
                  </a:cubicBezTo>
                  <a:lnTo>
                    <a:pt x="447" y="1264"/>
                  </a:lnTo>
                  <a:cubicBezTo>
                    <a:pt x="316" y="868"/>
                    <a:pt x="210" y="462"/>
                    <a:pt x="132" y="49"/>
                  </a:cubicBezTo>
                  <a:lnTo>
                    <a:pt x="1" y="1"/>
                  </a:lnTo>
                  <a:close/>
                  <a:moveTo>
                    <a:pt x="8526" y="35"/>
                  </a:moveTo>
                  <a:cubicBezTo>
                    <a:pt x="8490" y="35"/>
                    <a:pt x="8453" y="43"/>
                    <a:pt x="8418" y="60"/>
                  </a:cubicBezTo>
                  <a:cubicBezTo>
                    <a:pt x="8394" y="72"/>
                    <a:pt x="8383" y="72"/>
                    <a:pt x="8383" y="84"/>
                  </a:cubicBezTo>
                  <a:cubicBezTo>
                    <a:pt x="8335" y="132"/>
                    <a:pt x="8311" y="191"/>
                    <a:pt x="8299" y="251"/>
                  </a:cubicBezTo>
                  <a:cubicBezTo>
                    <a:pt x="8049" y="1382"/>
                    <a:pt x="7894" y="2394"/>
                    <a:pt x="7632" y="3525"/>
                  </a:cubicBezTo>
                  <a:cubicBezTo>
                    <a:pt x="7553" y="3604"/>
                    <a:pt x="7408" y="3636"/>
                    <a:pt x="7239" y="3636"/>
                  </a:cubicBezTo>
                  <a:cubicBezTo>
                    <a:pt x="7000" y="3636"/>
                    <a:pt x="6712" y="3573"/>
                    <a:pt x="6489" y="3489"/>
                  </a:cubicBezTo>
                  <a:cubicBezTo>
                    <a:pt x="6156" y="3370"/>
                    <a:pt x="6013" y="3097"/>
                    <a:pt x="5799" y="2823"/>
                  </a:cubicBezTo>
                  <a:cubicBezTo>
                    <a:pt x="5585" y="2537"/>
                    <a:pt x="5620" y="2585"/>
                    <a:pt x="5299" y="2454"/>
                  </a:cubicBezTo>
                  <a:cubicBezTo>
                    <a:pt x="5124" y="2382"/>
                    <a:pt x="4906" y="2347"/>
                    <a:pt x="4677" y="2347"/>
                  </a:cubicBezTo>
                  <a:cubicBezTo>
                    <a:pt x="4108" y="2347"/>
                    <a:pt x="3473" y="2560"/>
                    <a:pt x="3287" y="2942"/>
                  </a:cubicBezTo>
                  <a:cubicBezTo>
                    <a:pt x="3037" y="3478"/>
                    <a:pt x="3227" y="4192"/>
                    <a:pt x="3394" y="4716"/>
                  </a:cubicBezTo>
                  <a:cubicBezTo>
                    <a:pt x="2092" y="3866"/>
                    <a:pt x="1076" y="2666"/>
                    <a:pt x="447" y="1264"/>
                  </a:cubicBezTo>
                  <a:lnTo>
                    <a:pt x="447" y="1264"/>
                  </a:lnTo>
                  <a:cubicBezTo>
                    <a:pt x="914" y="2670"/>
                    <a:pt x="1706" y="3949"/>
                    <a:pt x="2775" y="4990"/>
                  </a:cubicBezTo>
                  <a:cubicBezTo>
                    <a:pt x="3268" y="5472"/>
                    <a:pt x="3883" y="5920"/>
                    <a:pt x="4566" y="5920"/>
                  </a:cubicBezTo>
                  <a:cubicBezTo>
                    <a:pt x="4592" y="5920"/>
                    <a:pt x="4618" y="5920"/>
                    <a:pt x="4644" y="5918"/>
                  </a:cubicBezTo>
                  <a:cubicBezTo>
                    <a:pt x="4227" y="5073"/>
                    <a:pt x="4108" y="4109"/>
                    <a:pt x="4287" y="3180"/>
                  </a:cubicBezTo>
                  <a:lnTo>
                    <a:pt x="4287" y="3180"/>
                  </a:lnTo>
                  <a:cubicBezTo>
                    <a:pt x="4882" y="3585"/>
                    <a:pt x="5525" y="3942"/>
                    <a:pt x="6204" y="4216"/>
                  </a:cubicBezTo>
                  <a:cubicBezTo>
                    <a:pt x="6673" y="4413"/>
                    <a:pt x="7171" y="4514"/>
                    <a:pt x="7674" y="4514"/>
                  </a:cubicBezTo>
                  <a:cubicBezTo>
                    <a:pt x="7898" y="4514"/>
                    <a:pt x="8123" y="4494"/>
                    <a:pt x="8347" y="4454"/>
                  </a:cubicBezTo>
                  <a:lnTo>
                    <a:pt x="8787" y="608"/>
                  </a:lnTo>
                  <a:cubicBezTo>
                    <a:pt x="8823" y="465"/>
                    <a:pt x="8799" y="310"/>
                    <a:pt x="8752" y="168"/>
                  </a:cubicBezTo>
                  <a:cubicBezTo>
                    <a:pt x="8701" y="83"/>
                    <a:pt x="8615" y="35"/>
                    <a:pt x="8526" y="35"/>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535;p38">
              <a:extLst>
                <a:ext uri="{FF2B5EF4-FFF2-40B4-BE49-F238E27FC236}">
                  <a16:creationId xmlns:a16="http://schemas.microsoft.com/office/drawing/2014/main" id="{B2504A1F-F120-4925-8193-B9BD383FB614}"/>
                </a:ext>
              </a:extLst>
            </p:cNvPr>
            <p:cNvSpPr/>
            <p:nvPr/>
          </p:nvSpPr>
          <p:spPr>
            <a:xfrm flipH="1">
              <a:off x="7079678" y="1476108"/>
              <a:ext cx="73958" cy="197156"/>
            </a:xfrm>
            <a:custGeom>
              <a:avLst/>
              <a:gdLst/>
              <a:ahLst/>
              <a:cxnLst/>
              <a:rect l="l" t="t" r="r" b="b"/>
              <a:pathLst>
                <a:path w="1930" h="5145" extrusionOk="0">
                  <a:moveTo>
                    <a:pt x="488" y="1"/>
                  </a:moveTo>
                  <a:cubicBezTo>
                    <a:pt x="488" y="2"/>
                    <a:pt x="487" y="5"/>
                    <a:pt x="487" y="10"/>
                  </a:cubicBezTo>
                  <a:lnTo>
                    <a:pt x="487" y="10"/>
                  </a:lnTo>
                  <a:lnTo>
                    <a:pt x="488" y="1"/>
                  </a:lnTo>
                  <a:close/>
                  <a:moveTo>
                    <a:pt x="487" y="10"/>
                  </a:moveTo>
                  <a:lnTo>
                    <a:pt x="0" y="4037"/>
                  </a:lnTo>
                  <a:lnTo>
                    <a:pt x="1929" y="5144"/>
                  </a:lnTo>
                  <a:cubicBezTo>
                    <a:pt x="1929" y="5144"/>
                    <a:pt x="491" y="267"/>
                    <a:pt x="487" y="1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536;p38">
              <a:extLst>
                <a:ext uri="{FF2B5EF4-FFF2-40B4-BE49-F238E27FC236}">
                  <a16:creationId xmlns:a16="http://schemas.microsoft.com/office/drawing/2014/main" id="{391B8FA0-8EF4-4B7B-8E34-C311DACEE5EF}"/>
                </a:ext>
              </a:extLst>
            </p:cNvPr>
            <p:cNvSpPr/>
            <p:nvPr/>
          </p:nvSpPr>
          <p:spPr>
            <a:xfrm flipH="1">
              <a:off x="7276360" y="754690"/>
              <a:ext cx="320777" cy="602774"/>
            </a:xfrm>
            <a:custGeom>
              <a:avLst/>
              <a:gdLst/>
              <a:ahLst/>
              <a:cxnLst/>
              <a:rect l="l" t="t" r="r" b="b"/>
              <a:pathLst>
                <a:path w="8371" h="15730" extrusionOk="0">
                  <a:moveTo>
                    <a:pt x="4165" y="0"/>
                  </a:moveTo>
                  <a:cubicBezTo>
                    <a:pt x="1916" y="0"/>
                    <a:pt x="59" y="1801"/>
                    <a:pt x="12" y="4062"/>
                  </a:cubicBezTo>
                  <a:cubicBezTo>
                    <a:pt x="0" y="4110"/>
                    <a:pt x="0" y="4145"/>
                    <a:pt x="0" y="4193"/>
                  </a:cubicBezTo>
                  <a:lnTo>
                    <a:pt x="0" y="12230"/>
                  </a:lnTo>
                  <a:cubicBezTo>
                    <a:pt x="12" y="12682"/>
                    <a:pt x="167" y="13134"/>
                    <a:pt x="477" y="13480"/>
                  </a:cubicBezTo>
                  <a:cubicBezTo>
                    <a:pt x="929" y="14027"/>
                    <a:pt x="1477" y="14480"/>
                    <a:pt x="2084" y="14813"/>
                  </a:cubicBezTo>
                  <a:lnTo>
                    <a:pt x="3715" y="15730"/>
                  </a:lnTo>
                  <a:lnTo>
                    <a:pt x="5061" y="14539"/>
                  </a:lnTo>
                  <a:cubicBezTo>
                    <a:pt x="5454" y="14182"/>
                    <a:pt x="5692" y="13682"/>
                    <a:pt x="5704" y="13158"/>
                  </a:cubicBezTo>
                  <a:cubicBezTo>
                    <a:pt x="5727" y="12575"/>
                    <a:pt x="5727" y="11991"/>
                    <a:pt x="5727" y="11991"/>
                  </a:cubicBezTo>
                  <a:cubicBezTo>
                    <a:pt x="5727" y="11991"/>
                    <a:pt x="8001" y="11837"/>
                    <a:pt x="8216" y="9586"/>
                  </a:cubicBezTo>
                  <a:cubicBezTo>
                    <a:pt x="8311" y="8539"/>
                    <a:pt x="8347" y="6372"/>
                    <a:pt x="8359" y="4383"/>
                  </a:cubicBezTo>
                  <a:cubicBezTo>
                    <a:pt x="8371" y="2097"/>
                    <a:pt x="6620" y="180"/>
                    <a:pt x="4334" y="2"/>
                  </a:cubicBezTo>
                  <a:lnTo>
                    <a:pt x="4275" y="2"/>
                  </a:lnTo>
                  <a:cubicBezTo>
                    <a:pt x="4238" y="1"/>
                    <a:pt x="4202" y="0"/>
                    <a:pt x="4165"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537;p38">
              <a:extLst>
                <a:ext uri="{FF2B5EF4-FFF2-40B4-BE49-F238E27FC236}">
                  <a16:creationId xmlns:a16="http://schemas.microsoft.com/office/drawing/2014/main" id="{2D708C96-E985-42BB-944E-E21BE39EF822}"/>
                </a:ext>
              </a:extLst>
            </p:cNvPr>
            <p:cNvSpPr/>
            <p:nvPr/>
          </p:nvSpPr>
          <p:spPr>
            <a:xfrm flipH="1">
              <a:off x="7378094" y="1171330"/>
              <a:ext cx="109557" cy="64378"/>
            </a:xfrm>
            <a:custGeom>
              <a:avLst/>
              <a:gdLst/>
              <a:ahLst/>
              <a:cxnLst/>
              <a:rect l="l" t="t" r="r" b="b"/>
              <a:pathLst>
                <a:path w="2859" h="1680" extrusionOk="0">
                  <a:moveTo>
                    <a:pt x="1" y="0"/>
                  </a:moveTo>
                  <a:lnTo>
                    <a:pt x="1" y="0"/>
                  </a:lnTo>
                  <a:cubicBezTo>
                    <a:pt x="1" y="0"/>
                    <a:pt x="588" y="1679"/>
                    <a:pt x="2800" y="1679"/>
                  </a:cubicBezTo>
                  <a:cubicBezTo>
                    <a:pt x="2815" y="1679"/>
                    <a:pt x="2831" y="1679"/>
                    <a:pt x="2847" y="1679"/>
                  </a:cubicBezTo>
                  <a:lnTo>
                    <a:pt x="2858" y="1108"/>
                  </a:lnTo>
                  <a:cubicBezTo>
                    <a:pt x="1823" y="1012"/>
                    <a:pt x="834" y="631"/>
                    <a:pt x="1"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538;p38">
              <a:extLst>
                <a:ext uri="{FF2B5EF4-FFF2-40B4-BE49-F238E27FC236}">
                  <a16:creationId xmlns:a16="http://schemas.microsoft.com/office/drawing/2014/main" id="{E6548DBC-D096-402E-8593-BE8CD468BDDD}"/>
                </a:ext>
              </a:extLst>
            </p:cNvPr>
            <p:cNvSpPr/>
            <p:nvPr/>
          </p:nvSpPr>
          <p:spPr>
            <a:xfrm flipH="1">
              <a:off x="7303247" y="965041"/>
              <a:ext cx="24678" cy="23375"/>
            </a:xfrm>
            <a:custGeom>
              <a:avLst/>
              <a:gdLst/>
              <a:ahLst/>
              <a:cxnLst/>
              <a:rect l="l" t="t" r="r" b="b"/>
              <a:pathLst>
                <a:path w="644" h="610" extrusionOk="0">
                  <a:moveTo>
                    <a:pt x="323" y="1"/>
                  </a:moveTo>
                  <a:cubicBezTo>
                    <a:pt x="154" y="1"/>
                    <a:pt x="12" y="128"/>
                    <a:pt x="0" y="299"/>
                  </a:cubicBezTo>
                  <a:cubicBezTo>
                    <a:pt x="0" y="478"/>
                    <a:pt x="143" y="609"/>
                    <a:pt x="310" y="609"/>
                  </a:cubicBezTo>
                  <a:cubicBezTo>
                    <a:pt x="317" y="609"/>
                    <a:pt x="325" y="610"/>
                    <a:pt x="332" y="610"/>
                  </a:cubicBezTo>
                  <a:cubicBezTo>
                    <a:pt x="500" y="610"/>
                    <a:pt x="632" y="482"/>
                    <a:pt x="643" y="311"/>
                  </a:cubicBezTo>
                  <a:cubicBezTo>
                    <a:pt x="643" y="311"/>
                    <a:pt x="643" y="311"/>
                    <a:pt x="643" y="299"/>
                  </a:cubicBezTo>
                  <a:cubicBezTo>
                    <a:pt x="643" y="133"/>
                    <a:pt x="512" y="2"/>
                    <a:pt x="345" y="2"/>
                  </a:cubicBezTo>
                  <a:cubicBezTo>
                    <a:pt x="338" y="1"/>
                    <a:pt x="330" y="1"/>
                    <a:pt x="323"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539;p38">
              <a:extLst>
                <a:ext uri="{FF2B5EF4-FFF2-40B4-BE49-F238E27FC236}">
                  <a16:creationId xmlns:a16="http://schemas.microsoft.com/office/drawing/2014/main" id="{031B7DDA-26DE-4A1C-98B7-E6DF7B331935}"/>
                </a:ext>
              </a:extLst>
            </p:cNvPr>
            <p:cNvSpPr/>
            <p:nvPr/>
          </p:nvSpPr>
          <p:spPr>
            <a:xfrm flipH="1">
              <a:off x="7299147" y="941588"/>
              <a:ext cx="50238" cy="15136"/>
            </a:xfrm>
            <a:custGeom>
              <a:avLst/>
              <a:gdLst/>
              <a:ahLst/>
              <a:cxnLst/>
              <a:rect l="l" t="t" r="r" b="b"/>
              <a:pathLst>
                <a:path w="1311" h="395" extrusionOk="0">
                  <a:moveTo>
                    <a:pt x="610" y="0"/>
                  </a:moveTo>
                  <a:cubicBezTo>
                    <a:pt x="463" y="0"/>
                    <a:pt x="317" y="45"/>
                    <a:pt x="179" y="114"/>
                  </a:cubicBezTo>
                  <a:cubicBezTo>
                    <a:pt x="60" y="185"/>
                    <a:pt x="1" y="233"/>
                    <a:pt x="36" y="280"/>
                  </a:cubicBezTo>
                  <a:cubicBezTo>
                    <a:pt x="41" y="287"/>
                    <a:pt x="50" y="289"/>
                    <a:pt x="63" y="289"/>
                  </a:cubicBezTo>
                  <a:cubicBezTo>
                    <a:pt x="137" y="289"/>
                    <a:pt x="342" y="194"/>
                    <a:pt x="606" y="194"/>
                  </a:cubicBezTo>
                  <a:cubicBezTo>
                    <a:pt x="630" y="194"/>
                    <a:pt x="654" y="195"/>
                    <a:pt x="679" y="197"/>
                  </a:cubicBezTo>
                  <a:cubicBezTo>
                    <a:pt x="988" y="229"/>
                    <a:pt x="1202" y="395"/>
                    <a:pt x="1278" y="395"/>
                  </a:cubicBezTo>
                  <a:cubicBezTo>
                    <a:pt x="1286" y="395"/>
                    <a:pt x="1293" y="392"/>
                    <a:pt x="1298" y="387"/>
                  </a:cubicBezTo>
                  <a:cubicBezTo>
                    <a:pt x="1310" y="376"/>
                    <a:pt x="1286" y="292"/>
                    <a:pt x="1191" y="209"/>
                  </a:cubicBezTo>
                  <a:cubicBezTo>
                    <a:pt x="1048" y="90"/>
                    <a:pt x="882" y="18"/>
                    <a:pt x="703" y="6"/>
                  </a:cubicBezTo>
                  <a:cubicBezTo>
                    <a:pt x="672" y="2"/>
                    <a:pt x="641" y="0"/>
                    <a:pt x="61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540;p38">
              <a:extLst>
                <a:ext uri="{FF2B5EF4-FFF2-40B4-BE49-F238E27FC236}">
                  <a16:creationId xmlns:a16="http://schemas.microsoft.com/office/drawing/2014/main" id="{90542BEC-CBBA-4AC6-8635-ECF409FADCD4}"/>
                </a:ext>
              </a:extLst>
            </p:cNvPr>
            <p:cNvSpPr/>
            <p:nvPr/>
          </p:nvSpPr>
          <p:spPr>
            <a:xfrm flipH="1">
              <a:off x="7427832" y="958680"/>
              <a:ext cx="24678" cy="23797"/>
            </a:xfrm>
            <a:custGeom>
              <a:avLst/>
              <a:gdLst/>
              <a:ahLst/>
              <a:cxnLst/>
              <a:rect l="l" t="t" r="r" b="b"/>
              <a:pathLst>
                <a:path w="644" h="621" extrusionOk="0">
                  <a:moveTo>
                    <a:pt x="334" y="1"/>
                  </a:moveTo>
                  <a:cubicBezTo>
                    <a:pt x="167" y="1"/>
                    <a:pt x="13" y="132"/>
                    <a:pt x="1" y="299"/>
                  </a:cubicBezTo>
                  <a:cubicBezTo>
                    <a:pt x="1" y="299"/>
                    <a:pt x="1" y="299"/>
                    <a:pt x="1" y="311"/>
                  </a:cubicBezTo>
                  <a:cubicBezTo>
                    <a:pt x="1" y="477"/>
                    <a:pt x="144" y="620"/>
                    <a:pt x="310" y="620"/>
                  </a:cubicBezTo>
                  <a:cubicBezTo>
                    <a:pt x="489" y="620"/>
                    <a:pt x="632" y="489"/>
                    <a:pt x="644" y="322"/>
                  </a:cubicBezTo>
                  <a:cubicBezTo>
                    <a:pt x="644" y="311"/>
                    <a:pt x="644" y="311"/>
                    <a:pt x="644" y="311"/>
                  </a:cubicBezTo>
                  <a:cubicBezTo>
                    <a:pt x="644" y="144"/>
                    <a:pt x="513" y="1"/>
                    <a:pt x="334"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541;p38">
              <a:extLst>
                <a:ext uri="{FF2B5EF4-FFF2-40B4-BE49-F238E27FC236}">
                  <a16:creationId xmlns:a16="http://schemas.microsoft.com/office/drawing/2014/main" id="{7CB6049B-8A3D-4527-AC3D-3B5744A97D3C}"/>
                </a:ext>
              </a:extLst>
            </p:cNvPr>
            <p:cNvSpPr/>
            <p:nvPr/>
          </p:nvSpPr>
          <p:spPr>
            <a:xfrm flipH="1">
              <a:off x="7428753" y="933042"/>
              <a:ext cx="50659" cy="15366"/>
            </a:xfrm>
            <a:custGeom>
              <a:avLst/>
              <a:gdLst/>
              <a:ahLst/>
              <a:cxnLst/>
              <a:rect l="l" t="t" r="r" b="b"/>
              <a:pathLst>
                <a:path w="1322" h="401" extrusionOk="0">
                  <a:moveTo>
                    <a:pt x="636" y="1"/>
                  </a:moveTo>
                  <a:cubicBezTo>
                    <a:pt x="478" y="1"/>
                    <a:pt x="315" y="39"/>
                    <a:pt x="179" y="122"/>
                  </a:cubicBezTo>
                  <a:cubicBezTo>
                    <a:pt x="60" y="194"/>
                    <a:pt x="0" y="241"/>
                    <a:pt x="36" y="289"/>
                  </a:cubicBezTo>
                  <a:cubicBezTo>
                    <a:pt x="41" y="295"/>
                    <a:pt x="50" y="298"/>
                    <a:pt x="62" y="298"/>
                  </a:cubicBezTo>
                  <a:cubicBezTo>
                    <a:pt x="137" y="298"/>
                    <a:pt x="342" y="203"/>
                    <a:pt x="605" y="203"/>
                  </a:cubicBezTo>
                  <a:cubicBezTo>
                    <a:pt x="629" y="203"/>
                    <a:pt x="654" y="204"/>
                    <a:pt x="679" y="206"/>
                  </a:cubicBezTo>
                  <a:cubicBezTo>
                    <a:pt x="995" y="238"/>
                    <a:pt x="1211" y="401"/>
                    <a:pt x="1282" y="401"/>
                  </a:cubicBezTo>
                  <a:cubicBezTo>
                    <a:pt x="1289" y="401"/>
                    <a:pt x="1294" y="399"/>
                    <a:pt x="1298" y="396"/>
                  </a:cubicBezTo>
                  <a:cubicBezTo>
                    <a:pt x="1322" y="384"/>
                    <a:pt x="1286" y="301"/>
                    <a:pt x="1191" y="206"/>
                  </a:cubicBezTo>
                  <a:cubicBezTo>
                    <a:pt x="1048" y="87"/>
                    <a:pt x="881" y="15"/>
                    <a:pt x="703" y="3"/>
                  </a:cubicBezTo>
                  <a:cubicBezTo>
                    <a:pt x="681" y="2"/>
                    <a:pt x="659" y="1"/>
                    <a:pt x="63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542;p38">
              <a:extLst>
                <a:ext uri="{FF2B5EF4-FFF2-40B4-BE49-F238E27FC236}">
                  <a16:creationId xmlns:a16="http://schemas.microsoft.com/office/drawing/2014/main" id="{A2FC4FA4-ED69-40D8-98F3-DBF12801F4DF}"/>
                </a:ext>
              </a:extLst>
            </p:cNvPr>
            <p:cNvSpPr/>
            <p:nvPr/>
          </p:nvSpPr>
          <p:spPr>
            <a:xfrm flipH="1">
              <a:off x="7354829" y="939518"/>
              <a:ext cx="35178" cy="112278"/>
            </a:xfrm>
            <a:custGeom>
              <a:avLst/>
              <a:gdLst/>
              <a:ahLst/>
              <a:cxnLst/>
              <a:rect l="l" t="t" r="r" b="b"/>
              <a:pathLst>
                <a:path w="918" h="2930" extrusionOk="0">
                  <a:moveTo>
                    <a:pt x="85" y="1"/>
                  </a:moveTo>
                  <a:cubicBezTo>
                    <a:pt x="85" y="1"/>
                    <a:pt x="84" y="1"/>
                    <a:pt x="84" y="1"/>
                  </a:cubicBezTo>
                  <a:cubicBezTo>
                    <a:pt x="60" y="13"/>
                    <a:pt x="239" y="811"/>
                    <a:pt x="525" y="1799"/>
                  </a:cubicBezTo>
                  <a:cubicBezTo>
                    <a:pt x="596" y="2049"/>
                    <a:pt x="656" y="2263"/>
                    <a:pt x="727" y="2501"/>
                  </a:cubicBezTo>
                  <a:cubicBezTo>
                    <a:pt x="763" y="2585"/>
                    <a:pt x="775" y="2668"/>
                    <a:pt x="763" y="2763"/>
                  </a:cubicBezTo>
                  <a:cubicBezTo>
                    <a:pt x="739" y="2835"/>
                    <a:pt x="656" y="2835"/>
                    <a:pt x="572" y="2835"/>
                  </a:cubicBezTo>
                  <a:cubicBezTo>
                    <a:pt x="540" y="2833"/>
                    <a:pt x="507" y="2832"/>
                    <a:pt x="474" y="2832"/>
                  </a:cubicBezTo>
                  <a:cubicBezTo>
                    <a:pt x="317" y="2832"/>
                    <a:pt x="159" y="2855"/>
                    <a:pt x="1" y="2894"/>
                  </a:cubicBezTo>
                  <a:cubicBezTo>
                    <a:pt x="191" y="2918"/>
                    <a:pt x="382" y="2930"/>
                    <a:pt x="572" y="2930"/>
                  </a:cubicBezTo>
                  <a:lnTo>
                    <a:pt x="727" y="2930"/>
                  </a:lnTo>
                  <a:cubicBezTo>
                    <a:pt x="787" y="2906"/>
                    <a:pt x="846" y="2870"/>
                    <a:pt x="882" y="2811"/>
                  </a:cubicBezTo>
                  <a:cubicBezTo>
                    <a:pt x="918" y="2692"/>
                    <a:pt x="906" y="2573"/>
                    <a:pt x="858" y="2454"/>
                  </a:cubicBezTo>
                  <a:cubicBezTo>
                    <a:pt x="799" y="2227"/>
                    <a:pt x="739" y="1989"/>
                    <a:pt x="668" y="1763"/>
                  </a:cubicBezTo>
                  <a:cubicBezTo>
                    <a:pt x="384" y="782"/>
                    <a:pt x="112" y="1"/>
                    <a:pt x="8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543;p38">
              <a:extLst>
                <a:ext uri="{FF2B5EF4-FFF2-40B4-BE49-F238E27FC236}">
                  <a16:creationId xmlns:a16="http://schemas.microsoft.com/office/drawing/2014/main" id="{7A0DF117-D1A6-4797-A2B2-E9DC6048F2FE}"/>
                </a:ext>
              </a:extLst>
            </p:cNvPr>
            <p:cNvSpPr/>
            <p:nvPr/>
          </p:nvSpPr>
          <p:spPr>
            <a:xfrm flipH="1">
              <a:off x="7390430" y="1056287"/>
              <a:ext cx="41999" cy="40696"/>
            </a:xfrm>
            <a:custGeom>
              <a:avLst/>
              <a:gdLst/>
              <a:ahLst/>
              <a:cxnLst/>
              <a:rect l="l" t="t" r="r" b="b"/>
              <a:pathLst>
                <a:path w="1096" h="1062" extrusionOk="0">
                  <a:moveTo>
                    <a:pt x="68" y="1"/>
                  </a:moveTo>
                  <a:cubicBezTo>
                    <a:pt x="43" y="1"/>
                    <a:pt x="1" y="94"/>
                    <a:pt x="1" y="240"/>
                  </a:cubicBezTo>
                  <a:cubicBezTo>
                    <a:pt x="13" y="454"/>
                    <a:pt x="96" y="645"/>
                    <a:pt x="251" y="800"/>
                  </a:cubicBezTo>
                  <a:cubicBezTo>
                    <a:pt x="405" y="954"/>
                    <a:pt x="620" y="1038"/>
                    <a:pt x="834" y="1062"/>
                  </a:cubicBezTo>
                  <a:cubicBezTo>
                    <a:pt x="1001" y="1062"/>
                    <a:pt x="1096" y="1050"/>
                    <a:pt x="1096" y="1002"/>
                  </a:cubicBezTo>
                  <a:cubicBezTo>
                    <a:pt x="1096" y="954"/>
                    <a:pt x="703" y="954"/>
                    <a:pt x="394" y="669"/>
                  </a:cubicBezTo>
                  <a:cubicBezTo>
                    <a:pt x="96" y="371"/>
                    <a:pt x="132" y="2"/>
                    <a:pt x="72" y="2"/>
                  </a:cubicBezTo>
                  <a:cubicBezTo>
                    <a:pt x="71" y="1"/>
                    <a:pt x="69" y="1"/>
                    <a:pt x="68"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544;p38">
              <a:extLst>
                <a:ext uri="{FF2B5EF4-FFF2-40B4-BE49-F238E27FC236}">
                  <a16:creationId xmlns:a16="http://schemas.microsoft.com/office/drawing/2014/main" id="{FB1ECA4E-5980-4C4E-8AF4-47FDE637C361}"/>
                </a:ext>
              </a:extLst>
            </p:cNvPr>
            <p:cNvSpPr/>
            <p:nvPr/>
          </p:nvSpPr>
          <p:spPr>
            <a:xfrm flipH="1">
              <a:off x="7421434" y="884066"/>
              <a:ext cx="62078" cy="15711"/>
            </a:xfrm>
            <a:custGeom>
              <a:avLst/>
              <a:gdLst/>
              <a:ahLst/>
              <a:cxnLst/>
              <a:rect l="l" t="t" r="r" b="b"/>
              <a:pathLst>
                <a:path w="1620" h="410" extrusionOk="0">
                  <a:moveTo>
                    <a:pt x="842" y="1"/>
                  </a:moveTo>
                  <a:cubicBezTo>
                    <a:pt x="624" y="1"/>
                    <a:pt x="405" y="54"/>
                    <a:pt x="203" y="162"/>
                  </a:cubicBezTo>
                  <a:cubicBezTo>
                    <a:pt x="60" y="245"/>
                    <a:pt x="0" y="329"/>
                    <a:pt x="24" y="364"/>
                  </a:cubicBezTo>
                  <a:cubicBezTo>
                    <a:pt x="41" y="398"/>
                    <a:pt x="94" y="410"/>
                    <a:pt x="173" y="410"/>
                  </a:cubicBezTo>
                  <a:cubicBezTo>
                    <a:pt x="317" y="410"/>
                    <a:pt x="549" y="372"/>
                    <a:pt x="810" y="364"/>
                  </a:cubicBezTo>
                  <a:cubicBezTo>
                    <a:pt x="844" y="363"/>
                    <a:pt x="877" y="363"/>
                    <a:pt x="910" y="363"/>
                  </a:cubicBezTo>
                  <a:cubicBezTo>
                    <a:pt x="1112" y="363"/>
                    <a:pt x="1289" y="379"/>
                    <a:pt x="1415" y="379"/>
                  </a:cubicBezTo>
                  <a:cubicBezTo>
                    <a:pt x="1519" y="379"/>
                    <a:pt x="1588" y="368"/>
                    <a:pt x="1607" y="329"/>
                  </a:cubicBezTo>
                  <a:cubicBezTo>
                    <a:pt x="1619" y="293"/>
                    <a:pt x="1560" y="210"/>
                    <a:pt x="1405" y="126"/>
                  </a:cubicBezTo>
                  <a:cubicBezTo>
                    <a:pt x="1226" y="43"/>
                    <a:pt x="1035" y="1"/>
                    <a:pt x="84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545;p38">
              <a:extLst>
                <a:ext uri="{FF2B5EF4-FFF2-40B4-BE49-F238E27FC236}">
                  <a16:creationId xmlns:a16="http://schemas.microsoft.com/office/drawing/2014/main" id="{F9ADC6D8-4BF4-4872-B14D-66CE89D12B88}"/>
                </a:ext>
              </a:extLst>
            </p:cNvPr>
            <p:cNvSpPr/>
            <p:nvPr/>
          </p:nvSpPr>
          <p:spPr>
            <a:xfrm flipH="1">
              <a:off x="7300067" y="902269"/>
              <a:ext cx="46597" cy="16784"/>
            </a:xfrm>
            <a:custGeom>
              <a:avLst/>
              <a:gdLst/>
              <a:ahLst/>
              <a:cxnLst/>
              <a:rect l="l" t="t" r="r" b="b"/>
              <a:pathLst>
                <a:path w="1216" h="438" extrusionOk="0">
                  <a:moveTo>
                    <a:pt x="532" y="1"/>
                  </a:moveTo>
                  <a:cubicBezTo>
                    <a:pt x="403" y="1"/>
                    <a:pt x="274" y="30"/>
                    <a:pt x="156" y="92"/>
                  </a:cubicBezTo>
                  <a:cubicBezTo>
                    <a:pt x="37" y="163"/>
                    <a:pt x="1" y="235"/>
                    <a:pt x="25" y="282"/>
                  </a:cubicBezTo>
                  <a:cubicBezTo>
                    <a:pt x="72" y="354"/>
                    <a:pt x="311" y="330"/>
                    <a:pt x="596" y="354"/>
                  </a:cubicBezTo>
                  <a:cubicBezTo>
                    <a:pt x="812" y="372"/>
                    <a:pt x="995" y="437"/>
                    <a:pt x="1101" y="437"/>
                  </a:cubicBezTo>
                  <a:cubicBezTo>
                    <a:pt x="1136" y="437"/>
                    <a:pt x="1162" y="431"/>
                    <a:pt x="1180" y="413"/>
                  </a:cubicBezTo>
                  <a:cubicBezTo>
                    <a:pt x="1215" y="378"/>
                    <a:pt x="1192" y="294"/>
                    <a:pt x="1084" y="199"/>
                  </a:cubicBezTo>
                  <a:cubicBezTo>
                    <a:pt x="926" y="70"/>
                    <a:pt x="729" y="1"/>
                    <a:pt x="53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546;p38">
              <a:extLst>
                <a:ext uri="{FF2B5EF4-FFF2-40B4-BE49-F238E27FC236}">
                  <a16:creationId xmlns:a16="http://schemas.microsoft.com/office/drawing/2014/main" id="{BFEF9DA6-D8F3-4C42-9820-4B3174858CA6}"/>
                </a:ext>
              </a:extLst>
            </p:cNvPr>
            <p:cNvSpPr/>
            <p:nvPr/>
          </p:nvSpPr>
          <p:spPr>
            <a:xfrm flipH="1">
              <a:off x="7495820" y="771705"/>
              <a:ext cx="118217" cy="222869"/>
            </a:xfrm>
            <a:custGeom>
              <a:avLst/>
              <a:gdLst/>
              <a:ahLst/>
              <a:cxnLst/>
              <a:rect l="l" t="t" r="r" b="b"/>
              <a:pathLst>
                <a:path w="3085" h="5816" extrusionOk="0">
                  <a:moveTo>
                    <a:pt x="1629" y="1"/>
                  </a:moveTo>
                  <a:cubicBezTo>
                    <a:pt x="1348" y="1"/>
                    <a:pt x="1055" y="154"/>
                    <a:pt x="799" y="308"/>
                  </a:cubicBezTo>
                  <a:cubicBezTo>
                    <a:pt x="418" y="534"/>
                    <a:pt x="168" y="939"/>
                    <a:pt x="132" y="1368"/>
                  </a:cubicBezTo>
                  <a:cubicBezTo>
                    <a:pt x="1" y="2987"/>
                    <a:pt x="299" y="3594"/>
                    <a:pt x="299" y="5142"/>
                  </a:cubicBezTo>
                  <a:cubicBezTo>
                    <a:pt x="299" y="5249"/>
                    <a:pt x="310" y="5344"/>
                    <a:pt x="358" y="5440"/>
                  </a:cubicBezTo>
                  <a:cubicBezTo>
                    <a:pt x="514" y="5684"/>
                    <a:pt x="783" y="5816"/>
                    <a:pt x="1059" y="5816"/>
                  </a:cubicBezTo>
                  <a:cubicBezTo>
                    <a:pt x="1119" y="5816"/>
                    <a:pt x="1179" y="5810"/>
                    <a:pt x="1239" y="5797"/>
                  </a:cubicBezTo>
                  <a:cubicBezTo>
                    <a:pt x="1870" y="5654"/>
                    <a:pt x="1846" y="5178"/>
                    <a:pt x="1989" y="4547"/>
                  </a:cubicBezTo>
                  <a:cubicBezTo>
                    <a:pt x="2144" y="3916"/>
                    <a:pt x="2180" y="3261"/>
                    <a:pt x="2323" y="2630"/>
                  </a:cubicBezTo>
                  <a:lnTo>
                    <a:pt x="2323" y="2582"/>
                  </a:lnTo>
                  <a:cubicBezTo>
                    <a:pt x="2418" y="2130"/>
                    <a:pt x="2692" y="1737"/>
                    <a:pt x="3073" y="1487"/>
                  </a:cubicBezTo>
                  <a:lnTo>
                    <a:pt x="3085" y="1487"/>
                  </a:lnTo>
                  <a:lnTo>
                    <a:pt x="3013" y="1356"/>
                  </a:lnTo>
                  <a:cubicBezTo>
                    <a:pt x="2751" y="1034"/>
                    <a:pt x="2335" y="272"/>
                    <a:pt x="1954" y="82"/>
                  </a:cubicBezTo>
                  <a:cubicBezTo>
                    <a:pt x="1849" y="24"/>
                    <a:pt x="1740" y="1"/>
                    <a:pt x="1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547;p38">
              <a:extLst>
                <a:ext uri="{FF2B5EF4-FFF2-40B4-BE49-F238E27FC236}">
                  <a16:creationId xmlns:a16="http://schemas.microsoft.com/office/drawing/2014/main" id="{B8770684-84FC-4DE5-9AE5-000442BA1BB0}"/>
                </a:ext>
              </a:extLst>
            </p:cNvPr>
            <p:cNvSpPr/>
            <p:nvPr/>
          </p:nvSpPr>
          <p:spPr>
            <a:xfrm flipH="1">
              <a:off x="7571081" y="951858"/>
              <a:ext cx="63036" cy="90588"/>
            </a:xfrm>
            <a:custGeom>
              <a:avLst/>
              <a:gdLst/>
              <a:ahLst/>
              <a:cxnLst/>
              <a:rect l="l" t="t" r="r" b="b"/>
              <a:pathLst>
                <a:path w="1645" h="2364" extrusionOk="0">
                  <a:moveTo>
                    <a:pt x="1033" y="1"/>
                  </a:moveTo>
                  <a:cubicBezTo>
                    <a:pt x="607" y="1"/>
                    <a:pt x="108" y="194"/>
                    <a:pt x="61" y="1072"/>
                  </a:cubicBezTo>
                  <a:cubicBezTo>
                    <a:pt x="1" y="2177"/>
                    <a:pt x="791" y="2364"/>
                    <a:pt x="1244" y="2364"/>
                  </a:cubicBezTo>
                  <a:cubicBezTo>
                    <a:pt x="1420" y="2364"/>
                    <a:pt x="1546" y="2335"/>
                    <a:pt x="1549" y="2322"/>
                  </a:cubicBezTo>
                  <a:cubicBezTo>
                    <a:pt x="1549" y="2286"/>
                    <a:pt x="1644" y="119"/>
                    <a:pt x="1644" y="119"/>
                  </a:cubicBezTo>
                  <a:cubicBezTo>
                    <a:pt x="1629" y="109"/>
                    <a:pt x="1351" y="1"/>
                    <a:pt x="1033"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548;p38">
              <a:extLst>
                <a:ext uri="{FF2B5EF4-FFF2-40B4-BE49-F238E27FC236}">
                  <a16:creationId xmlns:a16="http://schemas.microsoft.com/office/drawing/2014/main" id="{A53D2494-F21B-42F4-B441-9D8F2C4F4460}"/>
                </a:ext>
              </a:extLst>
            </p:cNvPr>
            <p:cNvSpPr/>
            <p:nvPr/>
          </p:nvSpPr>
          <p:spPr>
            <a:xfrm flipH="1">
              <a:off x="7591620" y="970559"/>
              <a:ext cx="26517" cy="52077"/>
            </a:xfrm>
            <a:custGeom>
              <a:avLst/>
              <a:gdLst/>
              <a:ahLst/>
              <a:cxnLst/>
              <a:rect l="l" t="t" r="r" b="b"/>
              <a:pathLst>
                <a:path w="692" h="1359" extrusionOk="0">
                  <a:moveTo>
                    <a:pt x="441" y="1"/>
                  </a:moveTo>
                  <a:cubicBezTo>
                    <a:pt x="310" y="24"/>
                    <a:pt x="191" y="108"/>
                    <a:pt x="144" y="239"/>
                  </a:cubicBezTo>
                  <a:cubicBezTo>
                    <a:pt x="72" y="370"/>
                    <a:pt x="36" y="512"/>
                    <a:pt x="36" y="667"/>
                  </a:cubicBezTo>
                  <a:cubicBezTo>
                    <a:pt x="1" y="941"/>
                    <a:pt x="144" y="1215"/>
                    <a:pt x="394" y="1346"/>
                  </a:cubicBezTo>
                  <a:cubicBezTo>
                    <a:pt x="419" y="1354"/>
                    <a:pt x="447" y="1358"/>
                    <a:pt x="476" y="1358"/>
                  </a:cubicBezTo>
                  <a:cubicBezTo>
                    <a:pt x="530" y="1358"/>
                    <a:pt x="586" y="1345"/>
                    <a:pt x="632" y="1322"/>
                  </a:cubicBezTo>
                  <a:cubicBezTo>
                    <a:pt x="691" y="1263"/>
                    <a:pt x="691" y="1239"/>
                    <a:pt x="691" y="1227"/>
                  </a:cubicBezTo>
                  <a:lnTo>
                    <a:pt x="691" y="1227"/>
                  </a:lnTo>
                  <a:cubicBezTo>
                    <a:pt x="691" y="1227"/>
                    <a:pt x="667" y="1251"/>
                    <a:pt x="620" y="1263"/>
                  </a:cubicBezTo>
                  <a:cubicBezTo>
                    <a:pt x="584" y="1280"/>
                    <a:pt x="548" y="1289"/>
                    <a:pt x="514" y="1289"/>
                  </a:cubicBezTo>
                  <a:cubicBezTo>
                    <a:pt x="480" y="1289"/>
                    <a:pt x="447" y="1280"/>
                    <a:pt x="417" y="1263"/>
                  </a:cubicBezTo>
                  <a:cubicBezTo>
                    <a:pt x="215" y="1132"/>
                    <a:pt x="108" y="893"/>
                    <a:pt x="144" y="655"/>
                  </a:cubicBezTo>
                  <a:cubicBezTo>
                    <a:pt x="144" y="524"/>
                    <a:pt x="179" y="393"/>
                    <a:pt x="239" y="274"/>
                  </a:cubicBezTo>
                  <a:cubicBezTo>
                    <a:pt x="263" y="179"/>
                    <a:pt x="346" y="108"/>
                    <a:pt x="441" y="84"/>
                  </a:cubicBezTo>
                  <a:cubicBezTo>
                    <a:pt x="453" y="82"/>
                    <a:pt x="465" y="81"/>
                    <a:pt x="476" y="81"/>
                  </a:cubicBezTo>
                  <a:cubicBezTo>
                    <a:pt x="532" y="81"/>
                    <a:pt x="576" y="106"/>
                    <a:pt x="596" y="155"/>
                  </a:cubicBezTo>
                  <a:cubicBezTo>
                    <a:pt x="620" y="203"/>
                    <a:pt x="596" y="239"/>
                    <a:pt x="608" y="239"/>
                  </a:cubicBezTo>
                  <a:cubicBezTo>
                    <a:pt x="632" y="239"/>
                    <a:pt x="644" y="215"/>
                    <a:pt x="644" y="155"/>
                  </a:cubicBezTo>
                  <a:cubicBezTo>
                    <a:pt x="632" y="108"/>
                    <a:pt x="608" y="72"/>
                    <a:pt x="584" y="48"/>
                  </a:cubicBezTo>
                  <a:cubicBezTo>
                    <a:pt x="548" y="12"/>
                    <a:pt x="489" y="1"/>
                    <a:pt x="441"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549;p38">
              <a:extLst>
                <a:ext uri="{FF2B5EF4-FFF2-40B4-BE49-F238E27FC236}">
                  <a16:creationId xmlns:a16="http://schemas.microsoft.com/office/drawing/2014/main" id="{A74590E3-E293-4348-BACA-4AC1CE387CDE}"/>
                </a:ext>
              </a:extLst>
            </p:cNvPr>
            <p:cNvSpPr/>
            <p:nvPr/>
          </p:nvSpPr>
          <p:spPr>
            <a:xfrm flipH="1">
              <a:off x="7200638" y="720353"/>
              <a:ext cx="354537" cy="177613"/>
            </a:xfrm>
            <a:custGeom>
              <a:avLst/>
              <a:gdLst/>
              <a:ahLst/>
              <a:cxnLst/>
              <a:rect l="l" t="t" r="r" b="b"/>
              <a:pathLst>
                <a:path w="9252" h="4635" extrusionOk="0">
                  <a:moveTo>
                    <a:pt x="2270" y="0"/>
                  </a:moveTo>
                  <a:cubicBezTo>
                    <a:pt x="2141" y="0"/>
                    <a:pt x="2015" y="13"/>
                    <a:pt x="1894" y="41"/>
                  </a:cubicBezTo>
                  <a:cubicBezTo>
                    <a:pt x="1108" y="207"/>
                    <a:pt x="1" y="1005"/>
                    <a:pt x="334" y="1648"/>
                  </a:cubicBezTo>
                  <a:lnTo>
                    <a:pt x="334" y="1660"/>
                  </a:lnTo>
                  <a:cubicBezTo>
                    <a:pt x="251" y="1934"/>
                    <a:pt x="215" y="2231"/>
                    <a:pt x="227" y="2529"/>
                  </a:cubicBezTo>
                  <a:cubicBezTo>
                    <a:pt x="251" y="2827"/>
                    <a:pt x="406" y="3089"/>
                    <a:pt x="656" y="3255"/>
                  </a:cubicBezTo>
                  <a:cubicBezTo>
                    <a:pt x="685" y="3272"/>
                    <a:pt x="717" y="3279"/>
                    <a:pt x="750" y="3279"/>
                  </a:cubicBezTo>
                  <a:cubicBezTo>
                    <a:pt x="1006" y="3279"/>
                    <a:pt x="1356" y="2836"/>
                    <a:pt x="1799" y="2720"/>
                  </a:cubicBezTo>
                  <a:cubicBezTo>
                    <a:pt x="1894" y="2694"/>
                    <a:pt x="1997" y="2683"/>
                    <a:pt x="2105" y="2683"/>
                  </a:cubicBezTo>
                  <a:cubicBezTo>
                    <a:pt x="2769" y="2683"/>
                    <a:pt x="3637" y="3105"/>
                    <a:pt x="4180" y="3351"/>
                  </a:cubicBezTo>
                  <a:cubicBezTo>
                    <a:pt x="4811" y="3648"/>
                    <a:pt x="5394" y="4041"/>
                    <a:pt x="6049" y="4327"/>
                  </a:cubicBezTo>
                  <a:cubicBezTo>
                    <a:pt x="6471" y="4506"/>
                    <a:pt x="6933" y="4635"/>
                    <a:pt x="7386" y="4635"/>
                  </a:cubicBezTo>
                  <a:cubicBezTo>
                    <a:pt x="7624" y="4635"/>
                    <a:pt x="7860" y="4599"/>
                    <a:pt x="8085" y="4517"/>
                  </a:cubicBezTo>
                  <a:cubicBezTo>
                    <a:pt x="8359" y="4458"/>
                    <a:pt x="8573" y="4255"/>
                    <a:pt x="8657" y="3982"/>
                  </a:cubicBezTo>
                  <a:cubicBezTo>
                    <a:pt x="8690" y="3835"/>
                    <a:pt x="8604" y="3674"/>
                    <a:pt x="8483" y="3587"/>
                  </a:cubicBezTo>
                  <a:lnTo>
                    <a:pt x="8483" y="3587"/>
                  </a:lnTo>
                  <a:cubicBezTo>
                    <a:pt x="8557" y="3578"/>
                    <a:pt x="8630" y="3559"/>
                    <a:pt x="8704" y="3529"/>
                  </a:cubicBezTo>
                  <a:cubicBezTo>
                    <a:pt x="9085" y="3362"/>
                    <a:pt x="9252" y="2910"/>
                    <a:pt x="9085" y="2529"/>
                  </a:cubicBezTo>
                  <a:cubicBezTo>
                    <a:pt x="8954" y="2248"/>
                    <a:pt x="8679" y="2084"/>
                    <a:pt x="8391" y="2084"/>
                  </a:cubicBezTo>
                  <a:cubicBezTo>
                    <a:pt x="8339" y="2084"/>
                    <a:pt x="8286" y="2089"/>
                    <a:pt x="8233" y="2100"/>
                  </a:cubicBezTo>
                  <a:lnTo>
                    <a:pt x="8233" y="2100"/>
                  </a:lnTo>
                  <a:cubicBezTo>
                    <a:pt x="8501" y="1983"/>
                    <a:pt x="8638" y="1685"/>
                    <a:pt x="8550" y="1398"/>
                  </a:cubicBezTo>
                  <a:cubicBezTo>
                    <a:pt x="8419" y="1076"/>
                    <a:pt x="8121" y="850"/>
                    <a:pt x="7776" y="815"/>
                  </a:cubicBezTo>
                  <a:cubicBezTo>
                    <a:pt x="7692" y="806"/>
                    <a:pt x="7608" y="801"/>
                    <a:pt x="7524" y="801"/>
                  </a:cubicBezTo>
                  <a:cubicBezTo>
                    <a:pt x="7271" y="801"/>
                    <a:pt x="7017" y="841"/>
                    <a:pt x="6775" y="922"/>
                  </a:cubicBezTo>
                  <a:cubicBezTo>
                    <a:pt x="6454" y="1029"/>
                    <a:pt x="6121" y="1088"/>
                    <a:pt x="5787" y="1088"/>
                  </a:cubicBezTo>
                  <a:cubicBezTo>
                    <a:pt x="5287" y="1088"/>
                    <a:pt x="4835" y="815"/>
                    <a:pt x="4370" y="624"/>
                  </a:cubicBezTo>
                  <a:cubicBezTo>
                    <a:pt x="3748" y="363"/>
                    <a:pt x="2964" y="0"/>
                    <a:pt x="2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550;p38">
              <a:extLst>
                <a:ext uri="{FF2B5EF4-FFF2-40B4-BE49-F238E27FC236}">
                  <a16:creationId xmlns:a16="http://schemas.microsoft.com/office/drawing/2014/main" id="{BB1878FC-C65D-4D08-B8FC-4EFCCE7D82CE}"/>
                </a:ext>
              </a:extLst>
            </p:cNvPr>
            <p:cNvSpPr/>
            <p:nvPr/>
          </p:nvSpPr>
          <p:spPr>
            <a:xfrm flipH="1">
              <a:off x="7238037" y="736525"/>
              <a:ext cx="291577" cy="100475"/>
            </a:xfrm>
            <a:custGeom>
              <a:avLst/>
              <a:gdLst/>
              <a:ahLst/>
              <a:cxnLst/>
              <a:rect l="l" t="t" r="r" b="b"/>
              <a:pathLst>
                <a:path w="7609" h="2622" extrusionOk="0">
                  <a:moveTo>
                    <a:pt x="1590" y="1"/>
                  </a:moveTo>
                  <a:cubicBezTo>
                    <a:pt x="1169" y="1"/>
                    <a:pt x="755" y="149"/>
                    <a:pt x="429" y="428"/>
                  </a:cubicBezTo>
                  <a:cubicBezTo>
                    <a:pt x="155" y="666"/>
                    <a:pt x="1" y="1024"/>
                    <a:pt x="1" y="1381"/>
                  </a:cubicBezTo>
                  <a:cubicBezTo>
                    <a:pt x="1" y="1488"/>
                    <a:pt x="12" y="1583"/>
                    <a:pt x="48" y="1666"/>
                  </a:cubicBezTo>
                  <a:cubicBezTo>
                    <a:pt x="48" y="1702"/>
                    <a:pt x="60" y="1738"/>
                    <a:pt x="84" y="1762"/>
                  </a:cubicBezTo>
                  <a:cubicBezTo>
                    <a:pt x="60" y="1643"/>
                    <a:pt x="60" y="1512"/>
                    <a:pt x="60" y="1393"/>
                  </a:cubicBezTo>
                  <a:cubicBezTo>
                    <a:pt x="84" y="1047"/>
                    <a:pt x="239" y="726"/>
                    <a:pt x="501" y="500"/>
                  </a:cubicBezTo>
                  <a:cubicBezTo>
                    <a:pt x="797" y="267"/>
                    <a:pt x="1167" y="135"/>
                    <a:pt x="1545" y="135"/>
                  </a:cubicBezTo>
                  <a:cubicBezTo>
                    <a:pt x="1669" y="135"/>
                    <a:pt x="1794" y="149"/>
                    <a:pt x="1917" y="178"/>
                  </a:cubicBezTo>
                  <a:cubicBezTo>
                    <a:pt x="2525" y="321"/>
                    <a:pt x="3072" y="643"/>
                    <a:pt x="3489" y="1107"/>
                  </a:cubicBezTo>
                  <a:cubicBezTo>
                    <a:pt x="3953" y="1571"/>
                    <a:pt x="4370" y="2095"/>
                    <a:pt x="4906" y="2381"/>
                  </a:cubicBezTo>
                  <a:cubicBezTo>
                    <a:pt x="5217" y="2543"/>
                    <a:pt x="5554" y="2622"/>
                    <a:pt x="5888" y="2622"/>
                  </a:cubicBezTo>
                  <a:cubicBezTo>
                    <a:pt x="6434" y="2622"/>
                    <a:pt x="6971" y="2411"/>
                    <a:pt x="7371" y="2012"/>
                  </a:cubicBezTo>
                  <a:cubicBezTo>
                    <a:pt x="7442" y="1940"/>
                    <a:pt x="7502" y="1857"/>
                    <a:pt x="7561" y="1774"/>
                  </a:cubicBezTo>
                  <a:cubicBezTo>
                    <a:pt x="7597" y="1738"/>
                    <a:pt x="7609" y="1702"/>
                    <a:pt x="7609" y="1702"/>
                  </a:cubicBezTo>
                  <a:lnTo>
                    <a:pt x="7609" y="1702"/>
                  </a:lnTo>
                  <a:cubicBezTo>
                    <a:pt x="7597" y="1702"/>
                    <a:pt x="7525" y="1809"/>
                    <a:pt x="7335" y="1976"/>
                  </a:cubicBezTo>
                  <a:cubicBezTo>
                    <a:pt x="7085" y="2202"/>
                    <a:pt x="6775" y="2369"/>
                    <a:pt x="6442" y="2452"/>
                  </a:cubicBezTo>
                  <a:cubicBezTo>
                    <a:pt x="6274" y="2497"/>
                    <a:pt x="6102" y="2520"/>
                    <a:pt x="5931" y="2520"/>
                  </a:cubicBezTo>
                  <a:cubicBezTo>
                    <a:pt x="5603" y="2520"/>
                    <a:pt x="5278" y="2438"/>
                    <a:pt x="4989" y="2274"/>
                  </a:cubicBezTo>
                  <a:cubicBezTo>
                    <a:pt x="4489" y="2000"/>
                    <a:pt x="4073" y="1488"/>
                    <a:pt x="3596" y="1000"/>
                  </a:cubicBezTo>
                  <a:cubicBezTo>
                    <a:pt x="3156" y="523"/>
                    <a:pt x="2584" y="178"/>
                    <a:pt x="1941" y="35"/>
                  </a:cubicBezTo>
                  <a:cubicBezTo>
                    <a:pt x="1825" y="12"/>
                    <a:pt x="1707" y="1"/>
                    <a:pt x="1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551;p38">
              <a:extLst>
                <a:ext uri="{FF2B5EF4-FFF2-40B4-BE49-F238E27FC236}">
                  <a16:creationId xmlns:a16="http://schemas.microsoft.com/office/drawing/2014/main" id="{A0B30CAD-03D7-4F76-8ECB-514615678A2E}"/>
                </a:ext>
              </a:extLst>
            </p:cNvPr>
            <p:cNvSpPr/>
            <p:nvPr/>
          </p:nvSpPr>
          <p:spPr>
            <a:xfrm flipH="1">
              <a:off x="7530039" y="801520"/>
              <a:ext cx="67098" cy="150828"/>
            </a:xfrm>
            <a:custGeom>
              <a:avLst/>
              <a:gdLst/>
              <a:ahLst/>
              <a:cxnLst/>
              <a:rect l="l" t="t" r="r" b="b"/>
              <a:pathLst>
                <a:path w="1751" h="3936" extrusionOk="0">
                  <a:moveTo>
                    <a:pt x="1238" y="1"/>
                  </a:moveTo>
                  <a:cubicBezTo>
                    <a:pt x="1160" y="1"/>
                    <a:pt x="1080" y="10"/>
                    <a:pt x="1001" y="30"/>
                  </a:cubicBezTo>
                  <a:cubicBezTo>
                    <a:pt x="715" y="101"/>
                    <a:pt x="477" y="268"/>
                    <a:pt x="298" y="506"/>
                  </a:cubicBezTo>
                  <a:cubicBezTo>
                    <a:pt x="108" y="792"/>
                    <a:pt x="0" y="1137"/>
                    <a:pt x="12" y="1483"/>
                  </a:cubicBezTo>
                  <a:cubicBezTo>
                    <a:pt x="24" y="1828"/>
                    <a:pt x="108" y="2161"/>
                    <a:pt x="239" y="2471"/>
                  </a:cubicBezTo>
                  <a:cubicBezTo>
                    <a:pt x="334" y="2721"/>
                    <a:pt x="405" y="2983"/>
                    <a:pt x="453" y="3245"/>
                  </a:cubicBezTo>
                  <a:cubicBezTo>
                    <a:pt x="465" y="3483"/>
                    <a:pt x="417" y="3733"/>
                    <a:pt x="286" y="3935"/>
                  </a:cubicBezTo>
                  <a:cubicBezTo>
                    <a:pt x="286" y="3935"/>
                    <a:pt x="358" y="3900"/>
                    <a:pt x="429" y="3792"/>
                  </a:cubicBezTo>
                  <a:cubicBezTo>
                    <a:pt x="524" y="3614"/>
                    <a:pt x="560" y="3423"/>
                    <a:pt x="548" y="3233"/>
                  </a:cubicBezTo>
                  <a:cubicBezTo>
                    <a:pt x="548" y="2745"/>
                    <a:pt x="167" y="2173"/>
                    <a:pt x="167" y="1483"/>
                  </a:cubicBezTo>
                  <a:cubicBezTo>
                    <a:pt x="155" y="1173"/>
                    <a:pt x="239" y="852"/>
                    <a:pt x="417" y="590"/>
                  </a:cubicBezTo>
                  <a:cubicBezTo>
                    <a:pt x="560" y="375"/>
                    <a:pt x="774" y="221"/>
                    <a:pt x="1024" y="137"/>
                  </a:cubicBezTo>
                  <a:cubicBezTo>
                    <a:pt x="1125" y="108"/>
                    <a:pt x="1231" y="93"/>
                    <a:pt x="1338" y="93"/>
                  </a:cubicBezTo>
                  <a:cubicBezTo>
                    <a:pt x="1407" y="93"/>
                    <a:pt x="1478" y="99"/>
                    <a:pt x="1548" y="113"/>
                  </a:cubicBezTo>
                  <a:cubicBezTo>
                    <a:pt x="1651" y="134"/>
                    <a:pt x="1709" y="163"/>
                    <a:pt x="1731" y="163"/>
                  </a:cubicBezTo>
                  <a:cubicBezTo>
                    <a:pt x="1735" y="163"/>
                    <a:pt x="1737" y="163"/>
                    <a:pt x="1739" y="161"/>
                  </a:cubicBezTo>
                  <a:cubicBezTo>
                    <a:pt x="1751" y="149"/>
                    <a:pt x="1691" y="101"/>
                    <a:pt x="1560" y="54"/>
                  </a:cubicBezTo>
                  <a:cubicBezTo>
                    <a:pt x="1456" y="19"/>
                    <a:pt x="1348" y="1"/>
                    <a:pt x="1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552;p38">
              <a:extLst>
                <a:ext uri="{FF2B5EF4-FFF2-40B4-BE49-F238E27FC236}">
                  <a16:creationId xmlns:a16="http://schemas.microsoft.com/office/drawing/2014/main" id="{CDAD0BB4-D0F6-470D-851A-A9EE36AD6E5B}"/>
                </a:ext>
              </a:extLst>
            </p:cNvPr>
            <p:cNvSpPr/>
            <p:nvPr/>
          </p:nvSpPr>
          <p:spPr>
            <a:xfrm flipH="1">
              <a:off x="6053203" y="2654213"/>
              <a:ext cx="2581503" cy="816752"/>
            </a:xfrm>
            <a:custGeom>
              <a:avLst/>
              <a:gdLst/>
              <a:ahLst/>
              <a:cxnLst/>
              <a:rect l="l" t="t" r="r" b="b"/>
              <a:pathLst>
                <a:path w="67367" h="21314" extrusionOk="0">
                  <a:moveTo>
                    <a:pt x="32326" y="0"/>
                  </a:moveTo>
                  <a:cubicBezTo>
                    <a:pt x="31433" y="12"/>
                    <a:pt x="30112" y="36"/>
                    <a:pt x="28421" y="108"/>
                  </a:cubicBezTo>
                  <a:cubicBezTo>
                    <a:pt x="26718" y="191"/>
                    <a:pt x="24647" y="334"/>
                    <a:pt x="22253" y="608"/>
                  </a:cubicBezTo>
                  <a:cubicBezTo>
                    <a:pt x="21051" y="739"/>
                    <a:pt x="19777" y="917"/>
                    <a:pt x="18420" y="1132"/>
                  </a:cubicBezTo>
                  <a:cubicBezTo>
                    <a:pt x="17074" y="1334"/>
                    <a:pt x="15645" y="1608"/>
                    <a:pt x="14169" y="1941"/>
                  </a:cubicBezTo>
                  <a:cubicBezTo>
                    <a:pt x="12681" y="2275"/>
                    <a:pt x="11145" y="2679"/>
                    <a:pt x="9561" y="3191"/>
                  </a:cubicBezTo>
                  <a:cubicBezTo>
                    <a:pt x="7918" y="3703"/>
                    <a:pt x="6323" y="4358"/>
                    <a:pt x="4787" y="5156"/>
                  </a:cubicBezTo>
                  <a:cubicBezTo>
                    <a:pt x="3977" y="5573"/>
                    <a:pt x="3215" y="6061"/>
                    <a:pt x="2489" y="6620"/>
                  </a:cubicBezTo>
                  <a:cubicBezTo>
                    <a:pt x="1727" y="7180"/>
                    <a:pt x="1084" y="7882"/>
                    <a:pt x="584" y="8692"/>
                  </a:cubicBezTo>
                  <a:cubicBezTo>
                    <a:pt x="536" y="8799"/>
                    <a:pt x="465" y="8894"/>
                    <a:pt x="417" y="9002"/>
                  </a:cubicBezTo>
                  <a:lnTo>
                    <a:pt x="274" y="9347"/>
                  </a:lnTo>
                  <a:lnTo>
                    <a:pt x="215" y="9514"/>
                  </a:lnTo>
                  <a:cubicBezTo>
                    <a:pt x="191" y="9573"/>
                    <a:pt x="179" y="9633"/>
                    <a:pt x="167" y="9692"/>
                  </a:cubicBezTo>
                  <a:lnTo>
                    <a:pt x="84" y="10049"/>
                  </a:lnTo>
                  <a:cubicBezTo>
                    <a:pt x="1" y="10537"/>
                    <a:pt x="24" y="11038"/>
                    <a:pt x="144" y="11514"/>
                  </a:cubicBezTo>
                  <a:cubicBezTo>
                    <a:pt x="382" y="12478"/>
                    <a:pt x="1025" y="13312"/>
                    <a:pt x="1739" y="14002"/>
                  </a:cubicBezTo>
                  <a:cubicBezTo>
                    <a:pt x="3215" y="15395"/>
                    <a:pt x="5085" y="16348"/>
                    <a:pt x="7025" y="17157"/>
                  </a:cubicBezTo>
                  <a:cubicBezTo>
                    <a:pt x="9014" y="17955"/>
                    <a:pt x="11073" y="18610"/>
                    <a:pt x="13157" y="19098"/>
                  </a:cubicBezTo>
                  <a:cubicBezTo>
                    <a:pt x="17550" y="20134"/>
                    <a:pt x="22027" y="20789"/>
                    <a:pt x="26528" y="21074"/>
                  </a:cubicBezTo>
                  <a:cubicBezTo>
                    <a:pt x="28918" y="21233"/>
                    <a:pt x="31313" y="21313"/>
                    <a:pt x="33708" y="21313"/>
                  </a:cubicBezTo>
                  <a:cubicBezTo>
                    <a:pt x="35822" y="21313"/>
                    <a:pt x="37938" y="21250"/>
                    <a:pt x="40053" y="21122"/>
                  </a:cubicBezTo>
                  <a:cubicBezTo>
                    <a:pt x="44244" y="20884"/>
                    <a:pt x="48423" y="20348"/>
                    <a:pt x="52531" y="19491"/>
                  </a:cubicBezTo>
                  <a:cubicBezTo>
                    <a:pt x="54448" y="19086"/>
                    <a:pt x="56341" y="18574"/>
                    <a:pt x="58198" y="17955"/>
                  </a:cubicBezTo>
                  <a:cubicBezTo>
                    <a:pt x="59961" y="17384"/>
                    <a:pt x="61651" y="16645"/>
                    <a:pt x="63270" y="15741"/>
                  </a:cubicBezTo>
                  <a:cubicBezTo>
                    <a:pt x="64032" y="15300"/>
                    <a:pt x="64747" y="14788"/>
                    <a:pt x="65414" y="14205"/>
                  </a:cubicBezTo>
                  <a:cubicBezTo>
                    <a:pt x="66068" y="13657"/>
                    <a:pt x="66604" y="12978"/>
                    <a:pt x="66973" y="12216"/>
                  </a:cubicBezTo>
                  <a:lnTo>
                    <a:pt x="67092" y="11919"/>
                  </a:lnTo>
                  <a:cubicBezTo>
                    <a:pt x="67140" y="11823"/>
                    <a:pt x="67176" y="11728"/>
                    <a:pt x="67200" y="11621"/>
                  </a:cubicBezTo>
                  <a:lnTo>
                    <a:pt x="67271" y="11323"/>
                  </a:lnTo>
                  <a:cubicBezTo>
                    <a:pt x="67283" y="11276"/>
                    <a:pt x="67307" y="11228"/>
                    <a:pt x="67307" y="11169"/>
                  </a:cubicBezTo>
                  <a:lnTo>
                    <a:pt x="67319" y="11014"/>
                  </a:lnTo>
                  <a:cubicBezTo>
                    <a:pt x="67366" y="10609"/>
                    <a:pt x="67330" y="10204"/>
                    <a:pt x="67223" y="9811"/>
                  </a:cubicBezTo>
                  <a:cubicBezTo>
                    <a:pt x="67104" y="9430"/>
                    <a:pt x="66926" y="9061"/>
                    <a:pt x="66711" y="8740"/>
                  </a:cubicBezTo>
                  <a:cubicBezTo>
                    <a:pt x="66497" y="8418"/>
                    <a:pt x="66247" y="8109"/>
                    <a:pt x="65973" y="7835"/>
                  </a:cubicBezTo>
                  <a:cubicBezTo>
                    <a:pt x="65449" y="7311"/>
                    <a:pt x="64878" y="6835"/>
                    <a:pt x="64259" y="6430"/>
                  </a:cubicBezTo>
                  <a:cubicBezTo>
                    <a:pt x="63675" y="6025"/>
                    <a:pt x="63068" y="5668"/>
                    <a:pt x="62437" y="5346"/>
                  </a:cubicBezTo>
                  <a:cubicBezTo>
                    <a:pt x="61294" y="4751"/>
                    <a:pt x="60115" y="4227"/>
                    <a:pt x="58913" y="3787"/>
                  </a:cubicBezTo>
                  <a:cubicBezTo>
                    <a:pt x="56972" y="3072"/>
                    <a:pt x="54996" y="2465"/>
                    <a:pt x="52995" y="1977"/>
                  </a:cubicBezTo>
                  <a:cubicBezTo>
                    <a:pt x="51340" y="1572"/>
                    <a:pt x="50043" y="1334"/>
                    <a:pt x="49162" y="1167"/>
                  </a:cubicBezTo>
                  <a:cubicBezTo>
                    <a:pt x="48293" y="1001"/>
                    <a:pt x="47816" y="929"/>
                    <a:pt x="47816" y="929"/>
                  </a:cubicBezTo>
                  <a:lnTo>
                    <a:pt x="47816" y="929"/>
                  </a:lnTo>
                  <a:lnTo>
                    <a:pt x="48161" y="1001"/>
                  </a:lnTo>
                  <a:cubicBezTo>
                    <a:pt x="48388" y="1036"/>
                    <a:pt x="48721" y="1096"/>
                    <a:pt x="49162" y="1179"/>
                  </a:cubicBezTo>
                  <a:cubicBezTo>
                    <a:pt x="50043" y="1346"/>
                    <a:pt x="51328" y="1608"/>
                    <a:pt x="52983" y="2025"/>
                  </a:cubicBezTo>
                  <a:cubicBezTo>
                    <a:pt x="54984" y="2513"/>
                    <a:pt x="56948" y="3120"/>
                    <a:pt x="58889" y="3846"/>
                  </a:cubicBezTo>
                  <a:cubicBezTo>
                    <a:pt x="60091" y="4287"/>
                    <a:pt x="61270" y="4811"/>
                    <a:pt x="62401" y="5418"/>
                  </a:cubicBezTo>
                  <a:cubicBezTo>
                    <a:pt x="63032" y="5739"/>
                    <a:pt x="63628" y="6096"/>
                    <a:pt x="64211" y="6489"/>
                  </a:cubicBezTo>
                  <a:cubicBezTo>
                    <a:pt x="64830" y="6894"/>
                    <a:pt x="65402" y="7359"/>
                    <a:pt x="65914" y="7882"/>
                  </a:cubicBezTo>
                  <a:cubicBezTo>
                    <a:pt x="66187" y="8156"/>
                    <a:pt x="66426" y="8454"/>
                    <a:pt x="66640" y="8775"/>
                  </a:cubicBezTo>
                  <a:cubicBezTo>
                    <a:pt x="66854" y="9097"/>
                    <a:pt x="67021" y="9454"/>
                    <a:pt x="67128" y="9823"/>
                  </a:cubicBezTo>
                  <a:cubicBezTo>
                    <a:pt x="67235" y="10204"/>
                    <a:pt x="67271" y="10597"/>
                    <a:pt x="67223" y="10990"/>
                  </a:cubicBezTo>
                  <a:lnTo>
                    <a:pt x="67223" y="11133"/>
                  </a:lnTo>
                  <a:cubicBezTo>
                    <a:pt x="67211" y="11192"/>
                    <a:pt x="67200" y="11240"/>
                    <a:pt x="67188" y="11288"/>
                  </a:cubicBezTo>
                  <a:lnTo>
                    <a:pt x="67116" y="11573"/>
                  </a:lnTo>
                  <a:cubicBezTo>
                    <a:pt x="67092" y="11680"/>
                    <a:pt x="67057" y="11776"/>
                    <a:pt x="67021" y="11871"/>
                  </a:cubicBezTo>
                  <a:lnTo>
                    <a:pt x="66902" y="12145"/>
                  </a:lnTo>
                  <a:cubicBezTo>
                    <a:pt x="66521" y="12907"/>
                    <a:pt x="65997" y="13574"/>
                    <a:pt x="65354" y="14121"/>
                  </a:cubicBezTo>
                  <a:cubicBezTo>
                    <a:pt x="64699" y="14681"/>
                    <a:pt x="63985" y="15193"/>
                    <a:pt x="63223" y="15633"/>
                  </a:cubicBezTo>
                  <a:cubicBezTo>
                    <a:pt x="61615" y="16526"/>
                    <a:pt x="59925" y="17265"/>
                    <a:pt x="58175" y="17836"/>
                  </a:cubicBezTo>
                  <a:cubicBezTo>
                    <a:pt x="56317" y="18443"/>
                    <a:pt x="54424" y="18955"/>
                    <a:pt x="52519" y="19360"/>
                  </a:cubicBezTo>
                  <a:cubicBezTo>
                    <a:pt x="48411" y="20205"/>
                    <a:pt x="44244" y="20753"/>
                    <a:pt x="40053" y="20991"/>
                  </a:cubicBezTo>
                  <a:cubicBezTo>
                    <a:pt x="37944" y="21114"/>
                    <a:pt x="35832" y="21177"/>
                    <a:pt x="33719" y="21177"/>
                  </a:cubicBezTo>
                  <a:cubicBezTo>
                    <a:pt x="31325" y="21177"/>
                    <a:pt x="28931" y="21096"/>
                    <a:pt x="26540" y="20932"/>
                  </a:cubicBezTo>
                  <a:cubicBezTo>
                    <a:pt x="22051" y="20658"/>
                    <a:pt x="17586" y="20003"/>
                    <a:pt x="13193" y="18967"/>
                  </a:cubicBezTo>
                  <a:cubicBezTo>
                    <a:pt x="11109" y="18479"/>
                    <a:pt x="9061" y="17836"/>
                    <a:pt x="7073" y="17038"/>
                  </a:cubicBezTo>
                  <a:cubicBezTo>
                    <a:pt x="5144" y="16241"/>
                    <a:pt x="3287" y="15288"/>
                    <a:pt x="1834" y="13907"/>
                  </a:cubicBezTo>
                  <a:cubicBezTo>
                    <a:pt x="1108" y="13228"/>
                    <a:pt x="501" y="12419"/>
                    <a:pt x="263" y="11466"/>
                  </a:cubicBezTo>
                  <a:cubicBezTo>
                    <a:pt x="144" y="11002"/>
                    <a:pt x="120" y="10526"/>
                    <a:pt x="191" y="10049"/>
                  </a:cubicBezTo>
                  <a:lnTo>
                    <a:pt x="274" y="9704"/>
                  </a:lnTo>
                  <a:cubicBezTo>
                    <a:pt x="286" y="9645"/>
                    <a:pt x="298" y="9585"/>
                    <a:pt x="322" y="9525"/>
                  </a:cubicBezTo>
                  <a:lnTo>
                    <a:pt x="382" y="9371"/>
                  </a:lnTo>
                  <a:lnTo>
                    <a:pt x="513" y="9037"/>
                  </a:lnTo>
                  <a:cubicBezTo>
                    <a:pt x="572" y="8930"/>
                    <a:pt x="632" y="8835"/>
                    <a:pt x="691" y="8728"/>
                  </a:cubicBezTo>
                  <a:cubicBezTo>
                    <a:pt x="1179" y="7942"/>
                    <a:pt x="1810" y="7239"/>
                    <a:pt x="2549" y="6692"/>
                  </a:cubicBezTo>
                  <a:cubicBezTo>
                    <a:pt x="3263" y="6132"/>
                    <a:pt x="4037" y="5644"/>
                    <a:pt x="4835" y="5227"/>
                  </a:cubicBezTo>
                  <a:cubicBezTo>
                    <a:pt x="6359" y="4441"/>
                    <a:pt x="7954" y="3787"/>
                    <a:pt x="9597" y="3263"/>
                  </a:cubicBezTo>
                  <a:cubicBezTo>
                    <a:pt x="11157" y="2751"/>
                    <a:pt x="12705" y="2346"/>
                    <a:pt x="14193" y="2013"/>
                  </a:cubicBezTo>
                  <a:cubicBezTo>
                    <a:pt x="15669" y="1667"/>
                    <a:pt x="17086" y="1417"/>
                    <a:pt x="18432" y="1191"/>
                  </a:cubicBezTo>
                  <a:cubicBezTo>
                    <a:pt x="19789" y="965"/>
                    <a:pt x="21063" y="798"/>
                    <a:pt x="22253" y="655"/>
                  </a:cubicBezTo>
                  <a:cubicBezTo>
                    <a:pt x="24658" y="381"/>
                    <a:pt x="26730" y="227"/>
                    <a:pt x="28421" y="143"/>
                  </a:cubicBezTo>
                  <a:cubicBezTo>
                    <a:pt x="30112" y="60"/>
                    <a:pt x="31433" y="24"/>
                    <a:pt x="32326" y="12"/>
                  </a:cubicBezTo>
                  <a:lnTo>
                    <a:pt x="33338"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553;p38">
              <a:extLst>
                <a:ext uri="{FF2B5EF4-FFF2-40B4-BE49-F238E27FC236}">
                  <a16:creationId xmlns:a16="http://schemas.microsoft.com/office/drawing/2014/main" id="{38979209-3048-4077-8599-CCF8369BDF31}"/>
                </a:ext>
              </a:extLst>
            </p:cNvPr>
            <p:cNvSpPr/>
            <p:nvPr/>
          </p:nvSpPr>
          <p:spPr>
            <a:xfrm flipH="1">
              <a:off x="5790875" y="1913672"/>
              <a:ext cx="3040041" cy="960797"/>
            </a:xfrm>
            <a:custGeom>
              <a:avLst/>
              <a:gdLst/>
              <a:ahLst/>
              <a:cxnLst/>
              <a:rect l="l" t="t" r="r" b="b"/>
              <a:pathLst>
                <a:path w="79333" h="25073" extrusionOk="0">
                  <a:moveTo>
                    <a:pt x="39708" y="1"/>
                  </a:moveTo>
                  <a:lnTo>
                    <a:pt x="40101" y="13"/>
                  </a:lnTo>
                  <a:lnTo>
                    <a:pt x="41268" y="36"/>
                  </a:lnTo>
                  <a:cubicBezTo>
                    <a:pt x="42304" y="72"/>
                    <a:pt x="43816" y="72"/>
                    <a:pt x="45780" y="167"/>
                  </a:cubicBezTo>
                  <a:cubicBezTo>
                    <a:pt x="51305" y="429"/>
                    <a:pt x="56806" y="1120"/>
                    <a:pt x="62223" y="2263"/>
                  </a:cubicBezTo>
                  <a:cubicBezTo>
                    <a:pt x="63926" y="2644"/>
                    <a:pt x="65712" y="3096"/>
                    <a:pt x="67533" y="3668"/>
                  </a:cubicBezTo>
                  <a:cubicBezTo>
                    <a:pt x="69426" y="4239"/>
                    <a:pt x="71284" y="4966"/>
                    <a:pt x="73070" y="5835"/>
                  </a:cubicBezTo>
                  <a:cubicBezTo>
                    <a:pt x="74010" y="6299"/>
                    <a:pt x="74915" y="6823"/>
                    <a:pt x="75772" y="7418"/>
                  </a:cubicBezTo>
                  <a:cubicBezTo>
                    <a:pt x="76665" y="8025"/>
                    <a:pt x="77463" y="8764"/>
                    <a:pt x="78130" y="9597"/>
                  </a:cubicBezTo>
                  <a:cubicBezTo>
                    <a:pt x="78463" y="10038"/>
                    <a:pt x="78737" y="10514"/>
                    <a:pt x="78939" y="11026"/>
                  </a:cubicBezTo>
                  <a:cubicBezTo>
                    <a:pt x="78987" y="11157"/>
                    <a:pt x="79035" y="11288"/>
                    <a:pt x="79070" y="11419"/>
                  </a:cubicBezTo>
                  <a:lnTo>
                    <a:pt x="79154" y="11824"/>
                  </a:lnTo>
                  <a:cubicBezTo>
                    <a:pt x="79178" y="11955"/>
                    <a:pt x="79201" y="12097"/>
                    <a:pt x="79201" y="12240"/>
                  </a:cubicBezTo>
                  <a:cubicBezTo>
                    <a:pt x="79213" y="12371"/>
                    <a:pt x="79225" y="12514"/>
                    <a:pt x="79213" y="12657"/>
                  </a:cubicBezTo>
                  <a:cubicBezTo>
                    <a:pt x="79178" y="13776"/>
                    <a:pt x="78642" y="14836"/>
                    <a:pt x="77892" y="15705"/>
                  </a:cubicBezTo>
                  <a:cubicBezTo>
                    <a:pt x="77118" y="16586"/>
                    <a:pt x="76225" y="17336"/>
                    <a:pt x="75225" y="17955"/>
                  </a:cubicBezTo>
                  <a:cubicBezTo>
                    <a:pt x="74225" y="18586"/>
                    <a:pt x="73177" y="19158"/>
                    <a:pt x="72081" y="19634"/>
                  </a:cubicBezTo>
                  <a:cubicBezTo>
                    <a:pt x="69819" y="20622"/>
                    <a:pt x="67474" y="21420"/>
                    <a:pt x="65081" y="22039"/>
                  </a:cubicBezTo>
                  <a:cubicBezTo>
                    <a:pt x="60211" y="23313"/>
                    <a:pt x="55020" y="24099"/>
                    <a:pt x="49698" y="24539"/>
                  </a:cubicBezTo>
                  <a:cubicBezTo>
                    <a:pt x="46341" y="24809"/>
                    <a:pt x="42969" y="24945"/>
                    <a:pt x="39595" y="24945"/>
                  </a:cubicBezTo>
                  <a:cubicBezTo>
                    <a:pt x="37763" y="24945"/>
                    <a:pt x="35931" y="24905"/>
                    <a:pt x="34100" y="24825"/>
                  </a:cubicBezTo>
                  <a:cubicBezTo>
                    <a:pt x="29255" y="24623"/>
                    <a:pt x="24433" y="24087"/>
                    <a:pt x="19670" y="23230"/>
                  </a:cubicBezTo>
                  <a:cubicBezTo>
                    <a:pt x="15122" y="22372"/>
                    <a:pt x="10848" y="21229"/>
                    <a:pt x="7097" y="19527"/>
                  </a:cubicBezTo>
                  <a:cubicBezTo>
                    <a:pt x="5228" y="18670"/>
                    <a:pt x="3478" y="17670"/>
                    <a:pt x="2108" y="16348"/>
                  </a:cubicBezTo>
                  <a:cubicBezTo>
                    <a:pt x="1418" y="15717"/>
                    <a:pt x="870" y="14943"/>
                    <a:pt x="489" y="14086"/>
                  </a:cubicBezTo>
                  <a:cubicBezTo>
                    <a:pt x="144" y="13264"/>
                    <a:pt x="72" y="12347"/>
                    <a:pt x="299" y="11478"/>
                  </a:cubicBezTo>
                  <a:cubicBezTo>
                    <a:pt x="525" y="10657"/>
                    <a:pt x="942" y="9907"/>
                    <a:pt x="1513" y="9264"/>
                  </a:cubicBezTo>
                  <a:cubicBezTo>
                    <a:pt x="2037" y="8656"/>
                    <a:pt x="2632" y="8109"/>
                    <a:pt x="3287" y="7633"/>
                  </a:cubicBezTo>
                  <a:cubicBezTo>
                    <a:pt x="3906" y="7180"/>
                    <a:pt x="4549" y="6775"/>
                    <a:pt x="5216" y="6394"/>
                  </a:cubicBezTo>
                  <a:cubicBezTo>
                    <a:pt x="5871" y="6037"/>
                    <a:pt x="6514" y="5716"/>
                    <a:pt x="7145" y="5430"/>
                  </a:cubicBezTo>
                  <a:cubicBezTo>
                    <a:pt x="9312" y="4454"/>
                    <a:pt x="11562" y="3656"/>
                    <a:pt x="13860" y="3049"/>
                  </a:cubicBezTo>
                  <a:cubicBezTo>
                    <a:pt x="15741" y="2525"/>
                    <a:pt x="17229" y="2203"/>
                    <a:pt x="18241" y="2001"/>
                  </a:cubicBezTo>
                  <a:cubicBezTo>
                    <a:pt x="18741" y="1894"/>
                    <a:pt x="19134" y="1810"/>
                    <a:pt x="19396" y="1763"/>
                  </a:cubicBezTo>
                  <a:cubicBezTo>
                    <a:pt x="19646" y="1715"/>
                    <a:pt x="19777" y="1679"/>
                    <a:pt x="19777" y="1679"/>
                  </a:cubicBezTo>
                  <a:lnTo>
                    <a:pt x="19777" y="1679"/>
                  </a:lnTo>
                  <a:cubicBezTo>
                    <a:pt x="19777" y="1679"/>
                    <a:pt x="19265" y="1763"/>
                    <a:pt x="18253" y="1965"/>
                  </a:cubicBezTo>
                  <a:cubicBezTo>
                    <a:pt x="17241" y="2168"/>
                    <a:pt x="15753" y="2489"/>
                    <a:pt x="13860" y="3001"/>
                  </a:cubicBezTo>
                  <a:cubicBezTo>
                    <a:pt x="11562" y="3596"/>
                    <a:pt x="9300" y="4394"/>
                    <a:pt x="7121" y="5358"/>
                  </a:cubicBezTo>
                  <a:cubicBezTo>
                    <a:pt x="6490" y="5644"/>
                    <a:pt x="5847" y="5966"/>
                    <a:pt x="5192" y="6323"/>
                  </a:cubicBezTo>
                  <a:cubicBezTo>
                    <a:pt x="4525" y="6704"/>
                    <a:pt x="3870" y="7109"/>
                    <a:pt x="3251" y="7561"/>
                  </a:cubicBezTo>
                  <a:cubicBezTo>
                    <a:pt x="2597" y="8049"/>
                    <a:pt x="1989" y="8597"/>
                    <a:pt x="1454" y="9216"/>
                  </a:cubicBezTo>
                  <a:cubicBezTo>
                    <a:pt x="882" y="9859"/>
                    <a:pt x="465" y="10633"/>
                    <a:pt x="227" y="11454"/>
                  </a:cubicBezTo>
                  <a:cubicBezTo>
                    <a:pt x="1" y="12347"/>
                    <a:pt x="60" y="13276"/>
                    <a:pt x="418" y="14121"/>
                  </a:cubicBezTo>
                  <a:cubicBezTo>
                    <a:pt x="799" y="14991"/>
                    <a:pt x="1346" y="15765"/>
                    <a:pt x="2049" y="16407"/>
                  </a:cubicBezTo>
                  <a:cubicBezTo>
                    <a:pt x="3442" y="17741"/>
                    <a:pt x="5192" y="18753"/>
                    <a:pt x="7061" y="19622"/>
                  </a:cubicBezTo>
                  <a:cubicBezTo>
                    <a:pt x="10812" y="21337"/>
                    <a:pt x="15110" y="22492"/>
                    <a:pt x="19658" y="23349"/>
                  </a:cubicBezTo>
                  <a:cubicBezTo>
                    <a:pt x="24433" y="24206"/>
                    <a:pt x="29255" y="24742"/>
                    <a:pt x="34100" y="24944"/>
                  </a:cubicBezTo>
                  <a:cubicBezTo>
                    <a:pt x="35971" y="25030"/>
                    <a:pt x="37841" y="25072"/>
                    <a:pt x="39711" y="25072"/>
                  </a:cubicBezTo>
                  <a:cubicBezTo>
                    <a:pt x="43042" y="25072"/>
                    <a:pt x="46372" y="24937"/>
                    <a:pt x="49698" y="24670"/>
                  </a:cubicBezTo>
                  <a:cubicBezTo>
                    <a:pt x="55032" y="24230"/>
                    <a:pt x="60211" y="23444"/>
                    <a:pt x="65092" y="22158"/>
                  </a:cubicBezTo>
                  <a:cubicBezTo>
                    <a:pt x="67497" y="21539"/>
                    <a:pt x="69843" y="20741"/>
                    <a:pt x="72117" y="19741"/>
                  </a:cubicBezTo>
                  <a:cubicBezTo>
                    <a:pt x="73224" y="19253"/>
                    <a:pt x="74284" y="18693"/>
                    <a:pt x="75296" y="18039"/>
                  </a:cubicBezTo>
                  <a:cubicBezTo>
                    <a:pt x="76296" y="17419"/>
                    <a:pt x="77201" y="16657"/>
                    <a:pt x="77987" y="15776"/>
                  </a:cubicBezTo>
                  <a:cubicBezTo>
                    <a:pt x="78368" y="15336"/>
                    <a:pt x="78677" y="14836"/>
                    <a:pt x="78916" y="14312"/>
                  </a:cubicBezTo>
                  <a:cubicBezTo>
                    <a:pt x="79166" y="13788"/>
                    <a:pt x="79297" y="13228"/>
                    <a:pt x="79320" y="12645"/>
                  </a:cubicBezTo>
                  <a:cubicBezTo>
                    <a:pt x="79332" y="12502"/>
                    <a:pt x="79320" y="12359"/>
                    <a:pt x="79308" y="12216"/>
                  </a:cubicBezTo>
                  <a:cubicBezTo>
                    <a:pt x="79308" y="12074"/>
                    <a:pt x="79285" y="11943"/>
                    <a:pt x="79261" y="11800"/>
                  </a:cubicBezTo>
                  <a:lnTo>
                    <a:pt x="79166" y="11383"/>
                  </a:lnTo>
                  <a:cubicBezTo>
                    <a:pt x="79130" y="11240"/>
                    <a:pt x="79094" y="11109"/>
                    <a:pt x="79035" y="10978"/>
                  </a:cubicBezTo>
                  <a:cubicBezTo>
                    <a:pt x="78832" y="10466"/>
                    <a:pt x="78558" y="9966"/>
                    <a:pt x="78213" y="9526"/>
                  </a:cubicBezTo>
                  <a:cubicBezTo>
                    <a:pt x="77534" y="8680"/>
                    <a:pt x="76737" y="7942"/>
                    <a:pt x="75832" y="7323"/>
                  </a:cubicBezTo>
                  <a:cubicBezTo>
                    <a:pt x="74963" y="6740"/>
                    <a:pt x="74058" y="6216"/>
                    <a:pt x="73117" y="5751"/>
                  </a:cubicBezTo>
                  <a:cubicBezTo>
                    <a:pt x="71319" y="4894"/>
                    <a:pt x="69462" y="4156"/>
                    <a:pt x="67557" y="3584"/>
                  </a:cubicBezTo>
                  <a:cubicBezTo>
                    <a:pt x="65723" y="3013"/>
                    <a:pt x="63949" y="2561"/>
                    <a:pt x="62235" y="2180"/>
                  </a:cubicBezTo>
                  <a:cubicBezTo>
                    <a:pt x="56818" y="1048"/>
                    <a:pt x="51317" y="358"/>
                    <a:pt x="45780" y="120"/>
                  </a:cubicBezTo>
                  <a:cubicBezTo>
                    <a:pt x="43828" y="24"/>
                    <a:pt x="42304" y="36"/>
                    <a:pt x="41268" y="13"/>
                  </a:cubicBezTo>
                  <a:lnTo>
                    <a:pt x="40101"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554;p38">
              <a:extLst>
                <a:ext uri="{FF2B5EF4-FFF2-40B4-BE49-F238E27FC236}">
                  <a16:creationId xmlns:a16="http://schemas.microsoft.com/office/drawing/2014/main" id="{8F3A3D93-A943-440B-A90B-E4BDF5A6C237}"/>
                </a:ext>
              </a:extLst>
            </p:cNvPr>
            <p:cNvSpPr/>
            <p:nvPr/>
          </p:nvSpPr>
          <p:spPr>
            <a:xfrm flipH="1">
              <a:off x="6240269" y="3294427"/>
              <a:ext cx="2157186" cy="682556"/>
            </a:xfrm>
            <a:custGeom>
              <a:avLst/>
              <a:gdLst/>
              <a:ahLst/>
              <a:cxnLst/>
              <a:rect l="l" t="t" r="r" b="b"/>
              <a:pathLst>
                <a:path w="56294" h="17812" extrusionOk="0">
                  <a:moveTo>
                    <a:pt x="26947" y="0"/>
                  </a:moveTo>
                  <a:cubicBezTo>
                    <a:pt x="25599" y="0"/>
                    <a:pt x="24885" y="11"/>
                    <a:pt x="24885" y="11"/>
                  </a:cubicBezTo>
                  <a:lnTo>
                    <a:pt x="29433" y="35"/>
                  </a:lnTo>
                  <a:cubicBezTo>
                    <a:pt x="33565" y="94"/>
                    <a:pt x="37684" y="475"/>
                    <a:pt x="41768" y="1166"/>
                  </a:cubicBezTo>
                  <a:cubicBezTo>
                    <a:pt x="43054" y="1392"/>
                    <a:pt x="44399" y="1678"/>
                    <a:pt x="45780" y="2035"/>
                  </a:cubicBezTo>
                  <a:cubicBezTo>
                    <a:pt x="47221" y="2392"/>
                    <a:pt x="48638" y="2844"/>
                    <a:pt x="50019" y="3392"/>
                  </a:cubicBezTo>
                  <a:cubicBezTo>
                    <a:pt x="51436" y="3964"/>
                    <a:pt x="52900" y="4642"/>
                    <a:pt x="54186" y="5666"/>
                  </a:cubicBezTo>
                  <a:cubicBezTo>
                    <a:pt x="54841" y="6166"/>
                    <a:pt x="55389" y="6797"/>
                    <a:pt x="55782" y="7524"/>
                  </a:cubicBezTo>
                  <a:cubicBezTo>
                    <a:pt x="56175" y="8298"/>
                    <a:pt x="56210" y="9191"/>
                    <a:pt x="55889" y="9988"/>
                  </a:cubicBezTo>
                  <a:cubicBezTo>
                    <a:pt x="55722" y="10381"/>
                    <a:pt x="55496" y="10762"/>
                    <a:pt x="55222" y="11096"/>
                  </a:cubicBezTo>
                  <a:cubicBezTo>
                    <a:pt x="55079" y="11250"/>
                    <a:pt x="54948" y="11429"/>
                    <a:pt x="54782" y="11572"/>
                  </a:cubicBezTo>
                  <a:cubicBezTo>
                    <a:pt x="54615" y="11715"/>
                    <a:pt x="54460" y="11881"/>
                    <a:pt x="54293" y="12012"/>
                  </a:cubicBezTo>
                  <a:cubicBezTo>
                    <a:pt x="53591" y="12572"/>
                    <a:pt x="52841" y="13060"/>
                    <a:pt x="52043" y="13465"/>
                  </a:cubicBezTo>
                  <a:cubicBezTo>
                    <a:pt x="50388" y="14286"/>
                    <a:pt x="48650" y="14941"/>
                    <a:pt x="46876" y="15429"/>
                  </a:cubicBezTo>
                  <a:cubicBezTo>
                    <a:pt x="43244" y="16453"/>
                    <a:pt x="39375" y="17061"/>
                    <a:pt x="35398" y="17406"/>
                  </a:cubicBezTo>
                  <a:cubicBezTo>
                    <a:pt x="32977" y="17614"/>
                    <a:pt x="30546" y="17716"/>
                    <a:pt x="28115" y="17716"/>
                  </a:cubicBezTo>
                  <a:cubicBezTo>
                    <a:pt x="26661" y="17716"/>
                    <a:pt x="25207" y="17680"/>
                    <a:pt x="23754" y="17608"/>
                  </a:cubicBezTo>
                  <a:cubicBezTo>
                    <a:pt x="20134" y="17453"/>
                    <a:pt x="16539" y="17025"/>
                    <a:pt x="12991" y="16322"/>
                  </a:cubicBezTo>
                  <a:cubicBezTo>
                    <a:pt x="11336" y="16001"/>
                    <a:pt x="9704" y="15584"/>
                    <a:pt x="8097" y="15072"/>
                  </a:cubicBezTo>
                  <a:cubicBezTo>
                    <a:pt x="6573" y="14608"/>
                    <a:pt x="5109" y="13989"/>
                    <a:pt x="3704" y="13239"/>
                  </a:cubicBezTo>
                  <a:cubicBezTo>
                    <a:pt x="3037" y="12881"/>
                    <a:pt x="2418" y="12465"/>
                    <a:pt x="1834" y="11977"/>
                  </a:cubicBezTo>
                  <a:cubicBezTo>
                    <a:pt x="1263" y="11524"/>
                    <a:pt x="787" y="10965"/>
                    <a:pt x="430" y="10334"/>
                  </a:cubicBezTo>
                  <a:lnTo>
                    <a:pt x="370" y="10226"/>
                  </a:lnTo>
                  <a:lnTo>
                    <a:pt x="322" y="10095"/>
                  </a:lnTo>
                  <a:lnTo>
                    <a:pt x="227" y="9857"/>
                  </a:lnTo>
                  <a:cubicBezTo>
                    <a:pt x="168" y="9691"/>
                    <a:pt x="120" y="9524"/>
                    <a:pt x="84" y="9345"/>
                  </a:cubicBezTo>
                  <a:cubicBezTo>
                    <a:pt x="72" y="9179"/>
                    <a:pt x="49" y="9000"/>
                    <a:pt x="49" y="8833"/>
                  </a:cubicBezTo>
                  <a:lnTo>
                    <a:pt x="60" y="8583"/>
                  </a:lnTo>
                  <a:cubicBezTo>
                    <a:pt x="72" y="8488"/>
                    <a:pt x="96" y="8405"/>
                    <a:pt x="108" y="8321"/>
                  </a:cubicBezTo>
                  <a:cubicBezTo>
                    <a:pt x="168" y="8000"/>
                    <a:pt x="287" y="7678"/>
                    <a:pt x="453" y="7393"/>
                  </a:cubicBezTo>
                  <a:cubicBezTo>
                    <a:pt x="608" y="7107"/>
                    <a:pt x="799" y="6833"/>
                    <a:pt x="1013" y="6583"/>
                  </a:cubicBezTo>
                  <a:cubicBezTo>
                    <a:pt x="1442" y="6107"/>
                    <a:pt x="1918" y="5678"/>
                    <a:pt x="2442" y="5321"/>
                  </a:cubicBezTo>
                  <a:cubicBezTo>
                    <a:pt x="2930" y="4964"/>
                    <a:pt x="3454" y="4654"/>
                    <a:pt x="3989" y="4368"/>
                  </a:cubicBezTo>
                  <a:cubicBezTo>
                    <a:pt x="4966" y="3857"/>
                    <a:pt x="5990" y="3416"/>
                    <a:pt x="7037" y="3047"/>
                  </a:cubicBezTo>
                  <a:cubicBezTo>
                    <a:pt x="8716" y="2452"/>
                    <a:pt x="10419" y="1975"/>
                    <a:pt x="12157" y="1594"/>
                  </a:cubicBezTo>
                  <a:cubicBezTo>
                    <a:pt x="13586" y="1285"/>
                    <a:pt x="14705" y="1094"/>
                    <a:pt x="15467" y="975"/>
                  </a:cubicBezTo>
                  <a:lnTo>
                    <a:pt x="16634" y="785"/>
                  </a:lnTo>
                  <a:lnTo>
                    <a:pt x="16634" y="785"/>
                  </a:lnTo>
                  <a:cubicBezTo>
                    <a:pt x="16634" y="785"/>
                    <a:pt x="16217" y="844"/>
                    <a:pt x="15467" y="963"/>
                  </a:cubicBezTo>
                  <a:cubicBezTo>
                    <a:pt x="14705" y="1082"/>
                    <a:pt x="13586" y="1261"/>
                    <a:pt x="12145" y="1571"/>
                  </a:cubicBezTo>
                  <a:cubicBezTo>
                    <a:pt x="10407" y="1940"/>
                    <a:pt x="8692" y="2428"/>
                    <a:pt x="7014" y="3011"/>
                  </a:cubicBezTo>
                  <a:cubicBezTo>
                    <a:pt x="5966" y="3380"/>
                    <a:pt x="4954" y="3833"/>
                    <a:pt x="3978" y="4345"/>
                  </a:cubicBezTo>
                  <a:cubicBezTo>
                    <a:pt x="3442" y="4619"/>
                    <a:pt x="2918" y="4940"/>
                    <a:pt x="2418" y="5285"/>
                  </a:cubicBezTo>
                  <a:cubicBezTo>
                    <a:pt x="1894" y="5654"/>
                    <a:pt x="1418" y="6083"/>
                    <a:pt x="989" y="6559"/>
                  </a:cubicBezTo>
                  <a:cubicBezTo>
                    <a:pt x="775" y="6809"/>
                    <a:pt x="584" y="7083"/>
                    <a:pt x="418" y="7381"/>
                  </a:cubicBezTo>
                  <a:cubicBezTo>
                    <a:pt x="251" y="7678"/>
                    <a:pt x="132" y="8000"/>
                    <a:pt x="72" y="8333"/>
                  </a:cubicBezTo>
                  <a:cubicBezTo>
                    <a:pt x="49" y="8417"/>
                    <a:pt x="25" y="8500"/>
                    <a:pt x="25" y="8595"/>
                  </a:cubicBezTo>
                  <a:lnTo>
                    <a:pt x="13" y="8857"/>
                  </a:lnTo>
                  <a:cubicBezTo>
                    <a:pt x="13" y="9024"/>
                    <a:pt x="1" y="9214"/>
                    <a:pt x="49" y="9381"/>
                  </a:cubicBezTo>
                  <a:cubicBezTo>
                    <a:pt x="96" y="9548"/>
                    <a:pt x="120" y="9726"/>
                    <a:pt x="179" y="9893"/>
                  </a:cubicBezTo>
                  <a:lnTo>
                    <a:pt x="287" y="10143"/>
                  </a:lnTo>
                  <a:lnTo>
                    <a:pt x="334" y="10262"/>
                  </a:lnTo>
                  <a:lnTo>
                    <a:pt x="394" y="10381"/>
                  </a:lnTo>
                  <a:cubicBezTo>
                    <a:pt x="763" y="11024"/>
                    <a:pt x="1239" y="11584"/>
                    <a:pt x="1811" y="12048"/>
                  </a:cubicBezTo>
                  <a:cubicBezTo>
                    <a:pt x="2394" y="12536"/>
                    <a:pt x="3025" y="12953"/>
                    <a:pt x="3692" y="13310"/>
                  </a:cubicBezTo>
                  <a:cubicBezTo>
                    <a:pt x="5097" y="14072"/>
                    <a:pt x="6573" y="14691"/>
                    <a:pt x="8097" y="15156"/>
                  </a:cubicBezTo>
                  <a:cubicBezTo>
                    <a:pt x="9704" y="15668"/>
                    <a:pt x="11336" y="16084"/>
                    <a:pt x="12979" y="16418"/>
                  </a:cubicBezTo>
                  <a:cubicBezTo>
                    <a:pt x="16539" y="17108"/>
                    <a:pt x="20146" y="17537"/>
                    <a:pt x="23766" y="17703"/>
                  </a:cubicBezTo>
                  <a:cubicBezTo>
                    <a:pt x="25219" y="17775"/>
                    <a:pt x="26673" y="17811"/>
                    <a:pt x="28128" y="17811"/>
                  </a:cubicBezTo>
                  <a:cubicBezTo>
                    <a:pt x="30560" y="17811"/>
                    <a:pt x="32993" y="17710"/>
                    <a:pt x="35422" y="17501"/>
                  </a:cubicBezTo>
                  <a:cubicBezTo>
                    <a:pt x="39303" y="17203"/>
                    <a:pt x="43149" y="16537"/>
                    <a:pt x="46900" y="15525"/>
                  </a:cubicBezTo>
                  <a:cubicBezTo>
                    <a:pt x="48686" y="15036"/>
                    <a:pt x="50424" y="14370"/>
                    <a:pt x="52079" y="13548"/>
                  </a:cubicBezTo>
                  <a:cubicBezTo>
                    <a:pt x="52888" y="13143"/>
                    <a:pt x="53639" y="12643"/>
                    <a:pt x="54341" y="12084"/>
                  </a:cubicBezTo>
                  <a:cubicBezTo>
                    <a:pt x="54520" y="11953"/>
                    <a:pt x="54674" y="11786"/>
                    <a:pt x="54841" y="11643"/>
                  </a:cubicBezTo>
                  <a:cubicBezTo>
                    <a:pt x="54996" y="11488"/>
                    <a:pt x="55139" y="11310"/>
                    <a:pt x="55294" y="11155"/>
                  </a:cubicBezTo>
                  <a:cubicBezTo>
                    <a:pt x="55567" y="10810"/>
                    <a:pt x="55794" y="10441"/>
                    <a:pt x="55960" y="10024"/>
                  </a:cubicBezTo>
                  <a:cubicBezTo>
                    <a:pt x="56294" y="9214"/>
                    <a:pt x="56246" y="8298"/>
                    <a:pt x="55853" y="7524"/>
                  </a:cubicBezTo>
                  <a:cubicBezTo>
                    <a:pt x="55448" y="6785"/>
                    <a:pt x="54901" y="6143"/>
                    <a:pt x="54222" y="5631"/>
                  </a:cubicBezTo>
                  <a:cubicBezTo>
                    <a:pt x="52936" y="4607"/>
                    <a:pt x="51472" y="3916"/>
                    <a:pt x="50043" y="3345"/>
                  </a:cubicBezTo>
                  <a:cubicBezTo>
                    <a:pt x="48662" y="2797"/>
                    <a:pt x="47233" y="2344"/>
                    <a:pt x="45792" y="1975"/>
                  </a:cubicBezTo>
                  <a:cubicBezTo>
                    <a:pt x="44399" y="1630"/>
                    <a:pt x="43066" y="1356"/>
                    <a:pt x="41768" y="1118"/>
                  </a:cubicBezTo>
                  <a:cubicBezTo>
                    <a:pt x="37684" y="428"/>
                    <a:pt x="33565" y="58"/>
                    <a:pt x="29433" y="11"/>
                  </a:cubicBezTo>
                  <a:cubicBezTo>
                    <a:pt x="28453" y="3"/>
                    <a:pt x="27621" y="0"/>
                    <a:pt x="26947"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555;p38">
              <a:extLst>
                <a:ext uri="{FF2B5EF4-FFF2-40B4-BE49-F238E27FC236}">
                  <a16:creationId xmlns:a16="http://schemas.microsoft.com/office/drawing/2014/main" id="{315A959B-28DE-49EC-8190-A2A61B0D900B}"/>
                </a:ext>
              </a:extLst>
            </p:cNvPr>
            <p:cNvSpPr/>
            <p:nvPr/>
          </p:nvSpPr>
          <p:spPr>
            <a:xfrm flipH="1">
              <a:off x="8566228" y="2728137"/>
              <a:ext cx="57058" cy="57058"/>
            </a:xfrm>
            <a:custGeom>
              <a:avLst/>
              <a:gdLst/>
              <a:ahLst/>
              <a:cxnLst/>
              <a:rect l="l" t="t" r="r" b="b"/>
              <a:pathLst>
                <a:path w="1489" h="1489" extrusionOk="0">
                  <a:moveTo>
                    <a:pt x="750" y="0"/>
                  </a:moveTo>
                  <a:cubicBezTo>
                    <a:pt x="346" y="0"/>
                    <a:pt x="12" y="334"/>
                    <a:pt x="12" y="738"/>
                  </a:cubicBezTo>
                  <a:cubicBezTo>
                    <a:pt x="0" y="1155"/>
                    <a:pt x="334" y="1489"/>
                    <a:pt x="750" y="1489"/>
                  </a:cubicBezTo>
                  <a:cubicBezTo>
                    <a:pt x="1155" y="1489"/>
                    <a:pt x="1489" y="1155"/>
                    <a:pt x="1489" y="750"/>
                  </a:cubicBezTo>
                  <a:cubicBezTo>
                    <a:pt x="1489" y="334"/>
                    <a:pt x="1155" y="0"/>
                    <a:pt x="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556;p38">
              <a:extLst>
                <a:ext uri="{FF2B5EF4-FFF2-40B4-BE49-F238E27FC236}">
                  <a16:creationId xmlns:a16="http://schemas.microsoft.com/office/drawing/2014/main" id="{D07913FB-C2FD-4E36-84DE-B0AC5D58C503}"/>
                </a:ext>
              </a:extLst>
            </p:cNvPr>
            <p:cNvSpPr/>
            <p:nvPr/>
          </p:nvSpPr>
          <p:spPr>
            <a:xfrm flipH="1">
              <a:off x="5989645" y="2747758"/>
              <a:ext cx="57097" cy="56599"/>
            </a:xfrm>
            <a:custGeom>
              <a:avLst/>
              <a:gdLst/>
              <a:ahLst/>
              <a:cxnLst/>
              <a:rect l="l" t="t" r="r" b="b"/>
              <a:pathLst>
                <a:path w="1490" h="1477" extrusionOk="0">
                  <a:moveTo>
                    <a:pt x="739" y="0"/>
                  </a:moveTo>
                  <a:cubicBezTo>
                    <a:pt x="334" y="0"/>
                    <a:pt x="1" y="334"/>
                    <a:pt x="1" y="738"/>
                  </a:cubicBezTo>
                  <a:cubicBezTo>
                    <a:pt x="1" y="1143"/>
                    <a:pt x="334" y="1477"/>
                    <a:pt x="739" y="1477"/>
                  </a:cubicBezTo>
                  <a:cubicBezTo>
                    <a:pt x="1156" y="1477"/>
                    <a:pt x="1489" y="1143"/>
                    <a:pt x="1489" y="738"/>
                  </a:cubicBezTo>
                  <a:cubicBezTo>
                    <a:pt x="1489" y="334"/>
                    <a:pt x="1156" y="0"/>
                    <a:pt x="739"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557;p38">
              <a:extLst>
                <a:ext uri="{FF2B5EF4-FFF2-40B4-BE49-F238E27FC236}">
                  <a16:creationId xmlns:a16="http://schemas.microsoft.com/office/drawing/2014/main" id="{1478A8AE-C395-4FBF-9F15-2DD23376B818}"/>
                </a:ext>
              </a:extLst>
            </p:cNvPr>
            <p:cNvSpPr/>
            <p:nvPr/>
          </p:nvSpPr>
          <p:spPr>
            <a:xfrm flipH="1">
              <a:off x="7151800" y="3797177"/>
              <a:ext cx="57058" cy="57097"/>
            </a:xfrm>
            <a:custGeom>
              <a:avLst/>
              <a:gdLst/>
              <a:ahLst/>
              <a:cxnLst/>
              <a:rect l="l" t="t" r="r" b="b"/>
              <a:pathLst>
                <a:path w="1489" h="1490" extrusionOk="0">
                  <a:moveTo>
                    <a:pt x="739" y="1"/>
                  </a:moveTo>
                  <a:cubicBezTo>
                    <a:pt x="334" y="1"/>
                    <a:pt x="1" y="334"/>
                    <a:pt x="1" y="751"/>
                  </a:cubicBezTo>
                  <a:cubicBezTo>
                    <a:pt x="1" y="1160"/>
                    <a:pt x="323" y="1489"/>
                    <a:pt x="729" y="1489"/>
                  </a:cubicBezTo>
                  <a:cubicBezTo>
                    <a:pt x="736" y="1489"/>
                    <a:pt x="744" y="1489"/>
                    <a:pt x="751" y="1489"/>
                  </a:cubicBezTo>
                  <a:cubicBezTo>
                    <a:pt x="1156" y="1489"/>
                    <a:pt x="1489" y="1155"/>
                    <a:pt x="1489" y="751"/>
                  </a:cubicBezTo>
                  <a:cubicBezTo>
                    <a:pt x="1489" y="334"/>
                    <a:pt x="1156" y="1"/>
                    <a:pt x="7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558;p38">
              <a:extLst>
                <a:ext uri="{FF2B5EF4-FFF2-40B4-BE49-F238E27FC236}">
                  <a16:creationId xmlns:a16="http://schemas.microsoft.com/office/drawing/2014/main" id="{0C48A7F5-8A46-448C-A748-69D7D38C4355}"/>
                </a:ext>
              </a:extLst>
            </p:cNvPr>
            <p:cNvSpPr/>
            <p:nvPr/>
          </p:nvSpPr>
          <p:spPr>
            <a:xfrm flipH="1">
              <a:off x="8016880" y="3079477"/>
              <a:ext cx="28778" cy="28778"/>
            </a:xfrm>
            <a:custGeom>
              <a:avLst/>
              <a:gdLst/>
              <a:ahLst/>
              <a:cxnLst/>
              <a:rect l="l" t="t" r="r" b="b"/>
              <a:pathLst>
                <a:path w="751" h="751" extrusionOk="0">
                  <a:moveTo>
                    <a:pt x="382" y="0"/>
                  </a:moveTo>
                  <a:cubicBezTo>
                    <a:pt x="179" y="0"/>
                    <a:pt x="1" y="167"/>
                    <a:pt x="1" y="369"/>
                  </a:cubicBezTo>
                  <a:cubicBezTo>
                    <a:pt x="1" y="583"/>
                    <a:pt x="179" y="750"/>
                    <a:pt x="382" y="750"/>
                  </a:cubicBezTo>
                  <a:cubicBezTo>
                    <a:pt x="584" y="750"/>
                    <a:pt x="751" y="583"/>
                    <a:pt x="751" y="369"/>
                  </a:cubicBezTo>
                  <a:cubicBezTo>
                    <a:pt x="751" y="167"/>
                    <a:pt x="584" y="0"/>
                    <a:pt x="38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559;p38">
              <a:extLst>
                <a:ext uri="{FF2B5EF4-FFF2-40B4-BE49-F238E27FC236}">
                  <a16:creationId xmlns:a16="http://schemas.microsoft.com/office/drawing/2014/main" id="{B8931C5E-D2EC-4FA2-9D5E-C201DE771020}"/>
                </a:ext>
              </a:extLst>
            </p:cNvPr>
            <p:cNvSpPr/>
            <p:nvPr/>
          </p:nvSpPr>
          <p:spPr>
            <a:xfrm flipH="1">
              <a:off x="6245635" y="3424416"/>
              <a:ext cx="28318" cy="28778"/>
            </a:xfrm>
            <a:custGeom>
              <a:avLst/>
              <a:gdLst/>
              <a:ahLst/>
              <a:cxnLst/>
              <a:rect l="l" t="t" r="r" b="b"/>
              <a:pathLst>
                <a:path w="739" h="751" extrusionOk="0">
                  <a:moveTo>
                    <a:pt x="370" y="0"/>
                  </a:moveTo>
                  <a:cubicBezTo>
                    <a:pt x="167" y="0"/>
                    <a:pt x="1" y="167"/>
                    <a:pt x="1" y="381"/>
                  </a:cubicBezTo>
                  <a:cubicBezTo>
                    <a:pt x="1" y="584"/>
                    <a:pt x="167" y="750"/>
                    <a:pt x="370" y="750"/>
                  </a:cubicBezTo>
                  <a:cubicBezTo>
                    <a:pt x="572" y="750"/>
                    <a:pt x="739" y="584"/>
                    <a:pt x="739" y="381"/>
                  </a:cubicBezTo>
                  <a:cubicBezTo>
                    <a:pt x="739" y="167"/>
                    <a:pt x="572"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560;p38">
              <a:extLst>
                <a:ext uri="{FF2B5EF4-FFF2-40B4-BE49-F238E27FC236}">
                  <a16:creationId xmlns:a16="http://schemas.microsoft.com/office/drawing/2014/main" id="{95722839-2030-4136-8D45-64D50B3ECDEB}"/>
                </a:ext>
              </a:extLst>
            </p:cNvPr>
            <p:cNvSpPr/>
            <p:nvPr/>
          </p:nvSpPr>
          <p:spPr>
            <a:xfrm flipH="1">
              <a:off x="7370349" y="4083254"/>
              <a:ext cx="28778" cy="28778"/>
            </a:xfrm>
            <a:custGeom>
              <a:avLst/>
              <a:gdLst/>
              <a:ahLst/>
              <a:cxnLst/>
              <a:rect l="l" t="t" r="r" b="b"/>
              <a:pathLst>
                <a:path w="751" h="751" extrusionOk="0">
                  <a:moveTo>
                    <a:pt x="382" y="1"/>
                  </a:moveTo>
                  <a:cubicBezTo>
                    <a:pt x="167" y="1"/>
                    <a:pt x="1" y="167"/>
                    <a:pt x="1" y="382"/>
                  </a:cubicBezTo>
                  <a:cubicBezTo>
                    <a:pt x="1" y="584"/>
                    <a:pt x="167" y="751"/>
                    <a:pt x="382" y="751"/>
                  </a:cubicBezTo>
                  <a:cubicBezTo>
                    <a:pt x="584" y="751"/>
                    <a:pt x="751" y="584"/>
                    <a:pt x="751" y="382"/>
                  </a:cubicBezTo>
                  <a:cubicBezTo>
                    <a:pt x="751" y="167"/>
                    <a:pt x="584" y="1"/>
                    <a:pt x="38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561;p38">
              <a:extLst>
                <a:ext uri="{FF2B5EF4-FFF2-40B4-BE49-F238E27FC236}">
                  <a16:creationId xmlns:a16="http://schemas.microsoft.com/office/drawing/2014/main" id="{F85B744A-2DEF-433C-BF9C-0848B956CFF8}"/>
                </a:ext>
              </a:extLst>
            </p:cNvPr>
            <p:cNvSpPr/>
            <p:nvPr/>
          </p:nvSpPr>
          <p:spPr>
            <a:xfrm flipH="1">
              <a:off x="6829260" y="2019519"/>
              <a:ext cx="1085452" cy="746550"/>
            </a:xfrm>
            <a:custGeom>
              <a:avLst/>
              <a:gdLst/>
              <a:ahLst/>
              <a:cxnLst/>
              <a:rect l="l" t="t" r="r" b="b"/>
              <a:pathLst>
                <a:path w="28326" h="19482" extrusionOk="0">
                  <a:moveTo>
                    <a:pt x="28326" y="1"/>
                  </a:moveTo>
                  <a:cubicBezTo>
                    <a:pt x="23617" y="1123"/>
                    <a:pt x="18573" y="1711"/>
                    <a:pt x="13380" y="1711"/>
                  </a:cubicBezTo>
                  <a:cubicBezTo>
                    <a:pt x="8988" y="1711"/>
                    <a:pt x="4491" y="1291"/>
                    <a:pt x="1" y="418"/>
                  </a:cubicBezTo>
                  <a:lnTo>
                    <a:pt x="1" y="418"/>
                  </a:lnTo>
                  <a:lnTo>
                    <a:pt x="1108" y="17753"/>
                  </a:lnTo>
                  <a:cubicBezTo>
                    <a:pt x="5944" y="18882"/>
                    <a:pt x="10577" y="19482"/>
                    <a:pt x="15152" y="19482"/>
                  </a:cubicBezTo>
                  <a:cubicBezTo>
                    <a:pt x="19553" y="19482"/>
                    <a:pt x="23901" y="18927"/>
                    <a:pt x="28326" y="17753"/>
                  </a:cubicBezTo>
                  <a:lnTo>
                    <a:pt x="283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562;p38">
              <a:extLst>
                <a:ext uri="{FF2B5EF4-FFF2-40B4-BE49-F238E27FC236}">
                  <a16:creationId xmlns:a16="http://schemas.microsoft.com/office/drawing/2014/main" id="{9CCD7063-CFA1-4810-B954-75F83BF4B891}"/>
                </a:ext>
              </a:extLst>
            </p:cNvPr>
            <p:cNvSpPr/>
            <p:nvPr/>
          </p:nvSpPr>
          <p:spPr>
            <a:xfrm flipH="1">
              <a:off x="6882633" y="2598531"/>
              <a:ext cx="921213" cy="81890"/>
            </a:xfrm>
            <a:custGeom>
              <a:avLst/>
              <a:gdLst/>
              <a:ahLst/>
              <a:cxnLst/>
              <a:rect l="l" t="t" r="r" b="b"/>
              <a:pathLst>
                <a:path w="24040" h="2137" extrusionOk="0">
                  <a:moveTo>
                    <a:pt x="24040" y="1"/>
                  </a:moveTo>
                  <a:cubicBezTo>
                    <a:pt x="24004" y="1"/>
                    <a:pt x="23980" y="13"/>
                    <a:pt x="23968" y="25"/>
                  </a:cubicBezTo>
                  <a:lnTo>
                    <a:pt x="23790" y="84"/>
                  </a:lnTo>
                  <a:cubicBezTo>
                    <a:pt x="23635" y="132"/>
                    <a:pt x="23409" y="227"/>
                    <a:pt x="23123" y="322"/>
                  </a:cubicBezTo>
                  <a:cubicBezTo>
                    <a:pt x="22539" y="525"/>
                    <a:pt x="21682" y="799"/>
                    <a:pt x="20623" y="1061"/>
                  </a:cubicBezTo>
                  <a:cubicBezTo>
                    <a:pt x="18011" y="1694"/>
                    <a:pt x="15337" y="2006"/>
                    <a:pt x="12649" y="2006"/>
                  </a:cubicBezTo>
                  <a:cubicBezTo>
                    <a:pt x="12458" y="2006"/>
                    <a:pt x="12266" y="2004"/>
                    <a:pt x="12074" y="2001"/>
                  </a:cubicBezTo>
                  <a:cubicBezTo>
                    <a:pt x="9204" y="1942"/>
                    <a:pt x="6335" y="1644"/>
                    <a:pt x="3501" y="1120"/>
                  </a:cubicBezTo>
                  <a:cubicBezTo>
                    <a:pt x="2430" y="918"/>
                    <a:pt x="1549" y="739"/>
                    <a:pt x="942" y="620"/>
                  </a:cubicBezTo>
                  <a:lnTo>
                    <a:pt x="251" y="477"/>
                  </a:lnTo>
                  <a:lnTo>
                    <a:pt x="60" y="441"/>
                  </a:lnTo>
                  <a:lnTo>
                    <a:pt x="1" y="441"/>
                  </a:lnTo>
                  <a:cubicBezTo>
                    <a:pt x="1" y="441"/>
                    <a:pt x="25" y="453"/>
                    <a:pt x="60" y="465"/>
                  </a:cubicBezTo>
                  <a:lnTo>
                    <a:pt x="239" y="501"/>
                  </a:lnTo>
                  <a:cubicBezTo>
                    <a:pt x="406" y="549"/>
                    <a:pt x="632" y="608"/>
                    <a:pt x="942" y="668"/>
                  </a:cubicBezTo>
                  <a:cubicBezTo>
                    <a:pt x="1537" y="811"/>
                    <a:pt x="2406" y="1001"/>
                    <a:pt x="3501" y="1215"/>
                  </a:cubicBezTo>
                  <a:cubicBezTo>
                    <a:pt x="6323" y="1763"/>
                    <a:pt x="9204" y="2073"/>
                    <a:pt x="12086" y="2132"/>
                  </a:cubicBezTo>
                  <a:cubicBezTo>
                    <a:pt x="12266" y="2135"/>
                    <a:pt x="12446" y="2137"/>
                    <a:pt x="12627" y="2137"/>
                  </a:cubicBezTo>
                  <a:cubicBezTo>
                    <a:pt x="15327" y="2137"/>
                    <a:pt x="18023" y="1802"/>
                    <a:pt x="20646" y="1144"/>
                  </a:cubicBezTo>
                  <a:cubicBezTo>
                    <a:pt x="21492" y="930"/>
                    <a:pt x="22325" y="668"/>
                    <a:pt x="23147" y="370"/>
                  </a:cubicBezTo>
                  <a:cubicBezTo>
                    <a:pt x="23432" y="263"/>
                    <a:pt x="23659" y="168"/>
                    <a:pt x="23802" y="108"/>
                  </a:cubicBezTo>
                  <a:lnTo>
                    <a:pt x="23980" y="37"/>
                  </a:lnTo>
                  <a:cubicBezTo>
                    <a:pt x="23992" y="25"/>
                    <a:pt x="24016" y="13"/>
                    <a:pt x="2404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563;p38">
              <a:extLst>
                <a:ext uri="{FF2B5EF4-FFF2-40B4-BE49-F238E27FC236}">
                  <a16:creationId xmlns:a16="http://schemas.microsoft.com/office/drawing/2014/main" id="{BE52C907-0B8B-4C94-ACEF-B20C345DD447}"/>
                </a:ext>
              </a:extLst>
            </p:cNvPr>
            <p:cNvSpPr/>
            <p:nvPr/>
          </p:nvSpPr>
          <p:spPr>
            <a:xfrm flipH="1">
              <a:off x="7391316" y="2378063"/>
              <a:ext cx="132817" cy="255594"/>
            </a:xfrm>
            <a:custGeom>
              <a:avLst/>
              <a:gdLst/>
              <a:ahLst/>
              <a:cxnLst/>
              <a:rect l="l" t="t" r="r" b="b"/>
              <a:pathLst>
                <a:path w="3466" h="6670" extrusionOk="0">
                  <a:moveTo>
                    <a:pt x="1733" y="0"/>
                  </a:moveTo>
                  <a:cubicBezTo>
                    <a:pt x="1152" y="0"/>
                    <a:pt x="572" y="57"/>
                    <a:pt x="0" y="170"/>
                  </a:cubicBezTo>
                  <a:lnTo>
                    <a:pt x="0" y="6349"/>
                  </a:lnTo>
                  <a:cubicBezTo>
                    <a:pt x="622" y="6561"/>
                    <a:pt x="1268" y="6669"/>
                    <a:pt x="1916" y="6669"/>
                  </a:cubicBezTo>
                  <a:cubicBezTo>
                    <a:pt x="2436" y="6669"/>
                    <a:pt x="2956" y="6599"/>
                    <a:pt x="3465" y="6456"/>
                  </a:cubicBezTo>
                  <a:lnTo>
                    <a:pt x="3465" y="170"/>
                  </a:lnTo>
                  <a:cubicBezTo>
                    <a:pt x="2894" y="57"/>
                    <a:pt x="2313" y="0"/>
                    <a:pt x="173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564;p38">
              <a:extLst>
                <a:ext uri="{FF2B5EF4-FFF2-40B4-BE49-F238E27FC236}">
                  <a16:creationId xmlns:a16="http://schemas.microsoft.com/office/drawing/2014/main" id="{501813B8-EC77-42FF-9E76-453F5EAC39CC}"/>
                </a:ext>
              </a:extLst>
            </p:cNvPr>
            <p:cNvSpPr/>
            <p:nvPr/>
          </p:nvSpPr>
          <p:spPr>
            <a:xfrm flipH="1">
              <a:off x="7175526" y="2249951"/>
              <a:ext cx="145578" cy="377797"/>
            </a:xfrm>
            <a:custGeom>
              <a:avLst/>
              <a:gdLst/>
              <a:ahLst/>
              <a:cxnLst/>
              <a:rect l="l" t="t" r="r" b="b"/>
              <a:pathLst>
                <a:path w="3799" h="9859" extrusionOk="0">
                  <a:moveTo>
                    <a:pt x="1882" y="1"/>
                  </a:moveTo>
                  <a:cubicBezTo>
                    <a:pt x="1272" y="1"/>
                    <a:pt x="662" y="60"/>
                    <a:pt x="60" y="179"/>
                  </a:cubicBezTo>
                  <a:lnTo>
                    <a:pt x="1" y="179"/>
                  </a:lnTo>
                  <a:lnTo>
                    <a:pt x="1" y="358"/>
                  </a:lnTo>
                  <a:cubicBezTo>
                    <a:pt x="60" y="4001"/>
                    <a:pt x="108" y="7299"/>
                    <a:pt x="144" y="9645"/>
                  </a:cubicBezTo>
                  <a:lnTo>
                    <a:pt x="144" y="9692"/>
                  </a:lnTo>
                  <a:lnTo>
                    <a:pt x="167" y="9692"/>
                  </a:lnTo>
                  <a:cubicBezTo>
                    <a:pt x="679" y="9799"/>
                    <a:pt x="1191" y="9859"/>
                    <a:pt x="1703" y="9859"/>
                  </a:cubicBezTo>
                  <a:cubicBezTo>
                    <a:pt x="2096" y="9859"/>
                    <a:pt x="2477" y="9823"/>
                    <a:pt x="2858" y="9752"/>
                  </a:cubicBezTo>
                  <a:cubicBezTo>
                    <a:pt x="3096" y="9692"/>
                    <a:pt x="3323" y="9621"/>
                    <a:pt x="3561" y="9537"/>
                  </a:cubicBezTo>
                  <a:lnTo>
                    <a:pt x="3727" y="9466"/>
                  </a:lnTo>
                  <a:lnTo>
                    <a:pt x="3787" y="9442"/>
                  </a:lnTo>
                  <a:cubicBezTo>
                    <a:pt x="3763" y="9442"/>
                    <a:pt x="3739" y="9442"/>
                    <a:pt x="3727" y="9454"/>
                  </a:cubicBezTo>
                  <a:lnTo>
                    <a:pt x="3549" y="9514"/>
                  </a:lnTo>
                  <a:cubicBezTo>
                    <a:pt x="3323" y="9597"/>
                    <a:pt x="3084" y="9657"/>
                    <a:pt x="2846" y="9704"/>
                  </a:cubicBezTo>
                  <a:cubicBezTo>
                    <a:pt x="2477" y="9776"/>
                    <a:pt x="2084" y="9799"/>
                    <a:pt x="1703" y="9799"/>
                  </a:cubicBezTo>
                  <a:cubicBezTo>
                    <a:pt x="1203" y="9776"/>
                    <a:pt x="715" y="9719"/>
                    <a:pt x="227" y="9616"/>
                  </a:cubicBezTo>
                  <a:lnTo>
                    <a:pt x="227" y="9616"/>
                  </a:lnTo>
                  <a:cubicBezTo>
                    <a:pt x="203" y="7262"/>
                    <a:pt x="167" y="3980"/>
                    <a:pt x="132" y="358"/>
                  </a:cubicBezTo>
                  <a:lnTo>
                    <a:pt x="132" y="289"/>
                  </a:lnTo>
                  <a:lnTo>
                    <a:pt x="132" y="289"/>
                  </a:lnTo>
                  <a:cubicBezTo>
                    <a:pt x="711" y="176"/>
                    <a:pt x="1297" y="120"/>
                    <a:pt x="1882" y="120"/>
                  </a:cubicBezTo>
                  <a:cubicBezTo>
                    <a:pt x="2467" y="120"/>
                    <a:pt x="3053" y="176"/>
                    <a:pt x="3633" y="289"/>
                  </a:cubicBezTo>
                  <a:lnTo>
                    <a:pt x="3633" y="289"/>
                  </a:lnTo>
                  <a:cubicBezTo>
                    <a:pt x="3668" y="2923"/>
                    <a:pt x="3704" y="5202"/>
                    <a:pt x="3727" y="6823"/>
                  </a:cubicBezTo>
                  <a:cubicBezTo>
                    <a:pt x="3751" y="7632"/>
                    <a:pt x="3763" y="8287"/>
                    <a:pt x="3763" y="8740"/>
                  </a:cubicBezTo>
                  <a:cubicBezTo>
                    <a:pt x="3787" y="8954"/>
                    <a:pt x="3787" y="9133"/>
                    <a:pt x="3787" y="9264"/>
                  </a:cubicBezTo>
                  <a:lnTo>
                    <a:pt x="3787" y="9395"/>
                  </a:lnTo>
                  <a:cubicBezTo>
                    <a:pt x="3787" y="9406"/>
                    <a:pt x="3787" y="9418"/>
                    <a:pt x="3787" y="9442"/>
                  </a:cubicBezTo>
                  <a:cubicBezTo>
                    <a:pt x="3787" y="9442"/>
                    <a:pt x="3799" y="9430"/>
                    <a:pt x="3799" y="9395"/>
                  </a:cubicBezTo>
                  <a:lnTo>
                    <a:pt x="3799" y="9264"/>
                  </a:lnTo>
                  <a:lnTo>
                    <a:pt x="3799" y="8764"/>
                  </a:lnTo>
                  <a:lnTo>
                    <a:pt x="3799" y="6859"/>
                  </a:lnTo>
                  <a:cubicBezTo>
                    <a:pt x="3787" y="5215"/>
                    <a:pt x="3763" y="2906"/>
                    <a:pt x="3751" y="239"/>
                  </a:cubicBezTo>
                  <a:lnTo>
                    <a:pt x="3751" y="191"/>
                  </a:lnTo>
                  <a:lnTo>
                    <a:pt x="3704" y="179"/>
                  </a:lnTo>
                  <a:cubicBezTo>
                    <a:pt x="3102" y="60"/>
                    <a:pt x="2492" y="1"/>
                    <a:pt x="1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565;p38">
              <a:extLst>
                <a:ext uri="{FF2B5EF4-FFF2-40B4-BE49-F238E27FC236}">
                  <a16:creationId xmlns:a16="http://schemas.microsoft.com/office/drawing/2014/main" id="{E495F6E7-52A9-456D-A551-66527BBD2F05}"/>
                </a:ext>
              </a:extLst>
            </p:cNvPr>
            <p:cNvSpPr/>
            <p:nvPr/>
          </p:nvSpPr>
          <p:spPr>
            <a:xfrm flipH="1">
              <a:off x="6971575" y="2204194"/>
              <a:ext cx="133239" cy="399601"/>
            </a:xfrm>
            <a:custGeom>
              <a:avLst/>
              <a:gdLst/>
              <a:ahLst/>
              <a:cxnLst/>
              <a:rect l="l" t="t" r="r" b="b"/>
              <a:pathLst>
                <a:path w="3477" h="10428" extrusionOk="0">
                  <a:moveTo>
                    <a:pt x="1739" y="1"/>
                  </a:moveTo>
                  <a:cubicBezTo>
                    <a:pt x="1155" y="1"/>
                    <a:pt x="572" y="69"/>
                    <a:pt x="0" y="206"/>
                  </a:cubicBezTo>
                  <a:lnTo>
                    <a:pt x="0" y="10398"/>
                  </a:lnTo>
                  <a:cubicBezTo>
                    <a:pt x="297" y="10417"/>
                    <a:pt x="589" y="10428"/>
                    <a:pt x="874" y="10428"/>
                  </a:cubicBezTo>
                  <a:cubicBezTo>
                    <a:pt x="1858" y="10428"/>
                    <a:pt x="2757" y="10298"/>
                    <a:pt x="3477" y="9910"/>
                  </a:cubicBezTo>
                  <a:lnTo>
                    <a:pt x="3477" y="206"/>
                  </a:lnTo>
                  <a:cubicBezTo>
                    <a:pt x="2905" y="69"/>
                    <a:pt x="2322" y="1"/>
                    <a:pt x="1739"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566;p38">
              <a:extLst>
                <a:ext uri="{FF2B5EF4-FFF2-40B4-BE49-F238E27FC236}">
                  <a16:creationId xmlns:a16="http://schemas.microsoft.com/office/drawing/2014/main" id="{F48753D0-A2F6-473D-ACE6-291178D8824E}"/>
                </a:ext>
              </a:extLst>
            </p:cNvPr>
            <p:cNvSpPr/>
            <p:nvPr/>
          </p:nvSpPr>
          <p:spPr>
            <a:xfrm flipH="1">
              <a:off x="7598945" y="2448499"/>
              <a:ext cx="133698" cy="158185"/>
            </a:xfrm>
            <a:custGeom>
              <a:avLst/>
              <a:gdLst/>
              <a:ahLst/>
              <a:cxnLst/>
              <a:rect l="l" t="t" r="r" b="b"/>
              <a:pathLst>
                <a:path w="3489" h="4128" extrusionOk="0">
                  <a:moveTo>
                    <a:pt x="506" y="127"/>
                  </a:moveTo>
                  <a:cubicBezTo>
                    <a:pt x="1478" y="127"/>
                    <a:pt x="2442" y="315"/>
                    <a:pt x="3346" y="675"/>
                  </a:cubicBezTo>
                  <a:lnTo>
                    <a:pt x="3346" y="675"/>
                  </a:lnTo>
                  <a:cubicBezTo>
                    <a:pt x="3358" y="1684"/>
                    <a:pt x="3370" y="2530"/>
                    <a:pt x="3370" y="3142"/>
                  </a:cubicBezTo>
                  <a:cubicBezTo>
                    <a:pt x="3382" y="3440"/>
                    <a:pt x="3382" y="3690"/>
                    <a:pt x="3382" y="3856"/>
                  </a:cubicBezTo>
                  <a:cubicBezTo>
                    <a:pt x="3392" y="4005"/>
                    <a:pt x="3393" y="4097"/>
                    <a:pt x="3394" y="4115"/>
                  </a:cubicBezTo>
                  <a:lnTo>
                    <a:pt x="3394" y="4115"/>
                  </a:lnTo>
                  <a:cubicBezTo>
                    <a:pt x="3318" y="4104"/>
                    <a:pt x="3244" y="4095"/>
                    <a:pt x="3179" y="4095"/>
                  </a:cubicBezTo>
                  <a:lnTo>
                    <a:pt x="2477" y="4035"/>
                  </a:lnTo>
                  <a:cubicBezTo>
                    <a:pt x="2179" y="3999"/>
                    <a:pt x="1810" y="3964"/>
                    <a:pt x="1405" y="3892"/>
                  </a:cubicBezTo>
                  <a:cubicBezTo>
                    <a:pt x="954" y="3811"/>
                    <a:pt x="514" y="3685"/>
                    <a:pt x="96" y="3525"/>
                  </a:cubicBezTo>
                  <a:lnTo>
                    <a:pt x="96" y="3525"/>
                  </a:lnTo>
                  <a:lnTo>
                    <a:pt x="96" y="138"/>
                  </a:lnTo>
                  <a:lnTo>
                    <a:pt x="96" y="138"/>
                  </a:lnTo>
                  <a:cubicBezTo>
                    <a:pt x="233" y="131"/>
                    <a:pt x="370" y="127"/>
                    <a:pt x="506" y="127"/>
                  </a:cubicBezTo>
                  <a:close/>
                  <a:moveTo>
                    <a:pt x="456" y="0"/>
                  </a:moveTo>
                  <a:cubicBezTo>
                    <a:pt x="324" y="0"/>
                    <a:pt x="192" y="4"/>
                    <a:pt x="60" y="11"/>
                  </a:cubicBezTo>
                  <a:lnTo>
                    <a:pt x="0" y="11"/>
                  </a:lnTo>
                  <a:lnTo>
                    <a:pt x="0" y="70"/>
                  </a:lnTo>
                  <a:lnTo>
                    <a:pt x="0" y="3547"/>
                  </a:lnTo>
                  <a:lnTo>
                    <a:pt x="0" y="3583"/>
                  </a:lnTo>
                  <a:lnTo>
                    <a:pt x="24" y="3594"/>
                  </a:lnTo>
                  <a:cubicBezTo>
                    <a:pt x="465" y="3773"/>
                    <a:pt x="929" y="3892"/>
                    <a:pt x="1393" y="3964"/>
                  </a:cubicBezTo>
                  <a:cubicBezTo>
                    <a:pt x="1810" y="4035"/>
                    <a:pt x="2179" y="4059"/>
                    <a:pt x="2477" y="4095"/>
                  </a:cubicBezTo>
                  <a:cubicBezTo>
                    <a:pt x="2774" y="4118"/>
                    <a:pt x="3013" y="4118"/>
                    <a:pt x="3179" y="4118"/>
                  </a:cubicBezTo>
                  <a:cubicBezTo>
                    <a:pt x="3215" y="4124"/>
                    <a:pt x="3254" y="4127"/>
                    <a:pt x="3294" y="4127"/>
                  </a:cubicBezTo>
                  <a:cubicBezTo>
                    <a:pt x="3334" y="4127"/>
                    <a:pt x="3376" y="4124"/>
                    <a:pt x="3417" y="4118"/>
                  </a:cubicBezTo>
                  <a:cubicBezTo>
                    <a:pt x="3410" y="4117"/>
                    <a:pt x="3402" y="4116"/>
                    <a:pt x="3395" y="4115"/>
                  </a:cubicBezTo>
                  <a:lnTo>
                    <a:pt x="3395" y="4115"/>
                  </a:lnTo>
                  <a:cubicBezTo>
                    <a:pt x="3418" y="4044"/>
                    <a:pt x="3441" y="3962"/>
                    <a:pt x="3441" y="3880"/>
                  </a:cubicBezTo>
                  <a:cubicBezTo>
                    <a:pt x="3453" y="3702"/>
                    <a:pt x="3453" y="3475"/>
                    <a:pt x="3453" y="3178"/>
                  </a:cubicBezTo>
                  <a:cubicBezTo>
                    <a:pt x="3465" y="2547"/>
                    <a:pt x="3489" y="1678"/>
                    <a:pt x="3489" y="642"/>
                  </a:cubicBezTo>
                  <a:lnTo>
                    <a:pt x="3489" y="606"/>
                  </a:lnTo>
                  <a:lnTo>
                    <a:pt x="3453" y="594"/>
                  </a:lnTo>
                  <a:cubicBezTo>
                    <a:pt x="2504" y="204"/>
                    <a:pt x="1480" y="0"/>
                    <a:pt x="45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567;p38">
              <a:extLst>
                <a:ext uri="{FF2B5EF4-FFF2-40B4-BE49-F238E27FC236}">
                  <a16:creationId xmlns:a16="http://schemas.microsoft.com/office/drawing/2014/main" id="{1C5B455B-4F75-4938-A7A8-9D07A1B06065}"/>
                </a:ext>
              </a:extLst>
            </p:cNvPr>
            <p:cNvSpPr/>
            <p:nvPr/>
          </p:nvSpPr>
          <p:spPr>
            <a:xfrm flipH="1">
              <a:off x="7540085" y="2250296"/>
              <a:ext cx="177038" cy="12186"/>
            </a:xfrm>
            <a:custGeom>
              <a:avLst/>
              <a:gdLst/>
              <a:ahLst/>
              <a:cxnLst/>
              <a:rect l="l" t="t" r="r" b="b"/>
              <a:pathLst>
                <a:path w="4620" h="318" extrusionOk="0">
                  <a:moveTo>
                    <a:pt x="125" y="0"/>
                  </a:moveTo>
                  <a:cubicBezTo>
                    <a:pt x="83" y="0"/>
                    <a:pt x="42" y="1"/>
                    <a:pt x="0" y="3"/>
                  </a:cubicBezTo>
                  <a:cubicBezTo>
                    <a:pt x="214" y="63"/>
                    <a:pt x="441" y="111"/>
                    <a:pt x="667" y="123"/>
                  </a:cubicBezTo>
                  <a:cubicBezTo>
                    <a:pt x="1084" y="182"/>
                    <a:pt x="1655" y="242"/>
                    <a:pt x="2298" y="277"/>
                  </a:cubicBezTo>
                  <a:cubicBezTo>
                    <a:pt x="2941" y="313"/>
                    <a:pt x="3524" y="313"/>
                    <a:pt x="3941" y="313"/>
                  </a:cubicBezTo>
                  <a:cubicBezTo>
                    <a:pt x="3998" y="316"/>
                    <a:pt x="4054" y="317"/>
                    <a:pt x="4111" y="317"/>
                  </a:cubicBezTo>
                  <a:cubicBezTo>
                    <a:pt x="4280" y="317"/>
                    <a:pt x="4450" y="304"/>
                    <a:pt x="4620" y="277"/>
                  </a:cubicBezTo>
                  <a:cubicBezTo>
                    <a:pt x="4394" y="242"/>
                    <a:pt x="4167" y="230"/>
                    <a:pt x="3941" y="230"/>
                  </a:cubicBezTo>
                  <a:cubicBezTo>
                    <a:pt x="3524" y="218"/>
                    <a:pt x="2941" y="194"/>
                    <a:pt x="2310" y="158"/>
                  </a:cubicBezTo>
                  <a:cubicBezTo>
                    <a:pt x="1679" y="123"/>
                    <a:pt x="1095" y="75"/>
                    <a:pt x="679" y="39"/>
                  </a:cubicBezTo>
                  <a:cubicBezTo>
                    <a:pt x="494" y="20"/>
                    <a:pt x="309" y="0"/>
                    <a:pt x="125"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568;p38">
              <a:extLst>
                <a:ext uri="{FF2B5EF4-FFF2-40B4-BE49-F238E27FC236}">
                  <a16:creationId xmlns:a16="http://schemas.microsoft.com/office/drawing/2014/main" id="{E581CB3C-F45F-4667-ABF4-98A267E5CDEC}"/>
                </a:ext>
              </a:extLst>
            </p:cNvPr>
            <p:cNvSpPr/>
            <p:nvPr/>
          </p:nvSpPr>
          <p:spPr>
            <a:xfrm flipH="1">
              <a:off x="7559705" y="2277543"/>
              <a:ext cx="155618" cy="12952"/>
            </a:xfrm>
            <a:custGeom>
              <a:avLst/>
              <a:gdLst/>
              <a:ahLst/>
              <a:cxnLst/>
              <a:rect l="l" t="t" r="r" b="b"/>
              <a:pathLst>
                <a:path w="4061" h="338" extrusionOk="0">
                  <a:moveTo>
                    <a:pt x="298" y="1"/>
                  </a:moveTo>
                  <a:cubicBezTo>
                    <a:pt x="200" y="1"/>
                    <a:pt x="102" y="7"/>
                    <a:pt x="1" y="19"/>
                  </a:cubicBezTo>
                  <a:cubicBezTo>
                    <a:pt x="191" y="66"/>
                    <a:pt x="394" y="90"/>
                    <a:pt x="596" y="102"/>
                  </a:cubicBezTo>
                  <a:cubicBezTo>
                    <a:pt x="953" y="138"/>
                    <a:pt x="1465" y="185"/>
                    <a:pt x="2025" y="233"/>
                  </a:cubicBezTo>
                  <a:cubicBezTo>
                    <a:pt x="2584" y="269"/>
                    <a:pt x="3096" y="304"/>
                    <a:pt x="3465" y="328"/>
                  </a:cubicBezTo>
                  <a:cubicBezTo>
                    <a:pt x="3561" y="334"/>
                    <a:pt x="3659" y="337"/>
                    <a:pt x="3759" y="337"/>
                  </a:cubicBezTo>
                  <a:cubicBezTo>
                    <a:pt x="3858" y="337"/>
                    <a:pt x="3960" y="334"/>
                    <a:pt x="4061" y="328"/>
                  </a:cubicBezTo>
                  <a:cubicBezTo>
                    <a:pt x="3858" y="269"/>
                    <a:pt x="3668" y="245"/>
                    <a:pt x="3465" y="233"/>
                  </a:cubicBezTo>
                  <a:cubicBezTo>
                    <a:pt x="3096" y="197"/>
                    <a:pt x="2596" y="150"/>
                    <a:pt x="2037" y="102"/>
                  </a:cubicBezTo>
                  <a:cubicBezTo>
                    <a:pt x="1477" y="66"/>
                    <a:pt x="965" y="31"/>
                    <a:pt x="596" y="19"/>
                  </a:cubicBezTo>
                  <a:cubicBezTo>
                    <a:pt x="495" y="7"/>
                    <a:pt x="397" y="1"/>
                    <a:pt x="298"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569;p38">
              <a:extLst>
                <a:ext uri="{FF2B5EF4-FFF2-40B4-BE49-F238E27FC236}">
                  <a16:creationId xmlns:a16="http://schemas.microsoft.com/office/drawing/2014/main" id="{C953B2C1-A819-4FED-84A1-D05D43E9D6F6}"/>
                </a:ext>
              </a:extLst>
            </p:cNvPr>
            <p:cNvSpPr/>
            <p:nvPr/>
          </p:nvSpPr>
          <p:spPr>
            <a:xfrm flipH="1">
              <a:off x="7502227" y="2196568"/>
              <a:ext cx="257357" cy="131438"/>
            </a:xfrm>
            <a:custGeom>
              <a:avLst/>
              <a:gdLst/>
              <a:ahLst/>
              <a:cxnLst/>
              <a:rect l="l" t="t" r="r" b="b"/>
              <a:pathLst>
                <a:path w="6716" h="3430" extrusionOk="0">
                  <a:moveTo>
                    <a:pt x="215" y="1"/>
                  </a:moveTo>
                  <a:lnTo>
                    <a:pt x="156" y="60"/>
                  </a:lnTo>
                  <a:lnTo>
                    <a:pt x="156" y="155"/>
                  </a:lnTo>
                  <a:lnTo>
                    <a:pt x="156" y="251"/>
                  </a:lnTo>
                  <a:lnTo>
                    <a:pt x="156" y="441"/>
                  </a:lnTo>
                  <a:lnTo>
                    <a:pt x="132" y="834"/>
                  </a:lnTo>
                  <a:cubicBezTo>
                    <a:pt x="120" y="1096"/>
                    <a:pt x="108" y="1346"/>
                    <a:pt x="84" y="1596"/>
                  </a:cubicBezTo>
                  <a:cubicBezTo>
                    <a:pt x="60" y="2096"/>
                    <a:pt x="37" y="2572"/>
                    <a:pt x="1" y="3049"/>
                  </a:cubicBezTo>
                  <a:lnTo>
                    <a:pt x="1" y="3096"/>
                  </a:lnTo>
                  <a:lnTo>
                    <a:pt x="60" y="3096"/>
                  </a:lnTo>
                  <a:cubicBezTo>
                    <a:pt x="1930" y="3322"/>
                    <a:pt x="3537" y="3406"/>
                    <a:pt x="4680" y="3430"/>
                  </a:cubicBezTo>
                  <a:lnTo>
                    <a:pt x="6013" y="3430"/>
                  </a:lnTo>
                  <a:cubicBezTo>
                    <a:pt x="6168" y="3418"/>
                    <a:pt x="6299" y="3418"/>
                    <a:pt x="6371" y="3418"/>
                  </a:cubicBezTo>
                  <a:lnTo>
                    <a:pt x="6359" y="3418"/>
                  </a:lnTo>
                  <a:lnTo>
                    <a:pt x="6013" y="3406"/>
                  </a:lnTo>
                  <a:lnTo>
                    <a:pt x="4680" y="3370"/>
                  </a:lnTo>
                  <a:cubicBezTo>
                    <a:pt x="3548" y="3323"/>
                    <a:pt x="1971" y="3229"/>
                    <a:pt x="125" y="2996"/>
                  </a:cubicBezTo>
                  <a:lnTo>
                    <a:pt x="125" y="2996"/>
                  </a:lnTo>
                  <a:cubicBezTo>
                    <a:pt x="158" y="2551"/>
                    <a:pt x="181" y="2085"/>
                    <a:pt x="203" y="1608"/>
                  </a:cubicBezTo>
                  <a:cubicBezTo>
                    <a:pt x="227" y="1358"/>
                    <a:pt x="239" y="1108"/>
                    <a:pt x="251" y="846"/>
                  </a:cubicBezTo>
                  <a:cubicBezTo>
                    <a:pt x="263" y="715"/>
                    <a:pt x="275" y="584"/>
                    <a:pt x="275" y="453"/>
                  </a:cubicBezTo>
                  <a:lnTo>
                    <a:pt x="287" y="262"/>
                  </a:lnTo>
                  <a:lnTo>
                    <a:pt x="287" y="167"/>
                  </a:lnTo>
                  <a:lnTo>
                    <a:pt x="287" y="140"/>
                  </a:lnTo>
                  <a:lnTo>
                    <a:pt x="287" y="140"/>
                  </a:lnTo>
                  <a:cubicBezTo>
                    <a:pt x="2308" y="373"/>
                    <a:pt x="4330" y="489"/>
                    <a:pt x="6363" y="489"/>
                  </a:cubicBezTo>
                  <a:cubicBezTo>
                    <a:pt x="6444" y="489"/>
                    <a:pt x="6525" y="489"/>
                    <a:pt x="6606" y="489"/>
                  </a:cubicBezTo>
                  <a:lnTo>
                    <a:pt x="6606" y="489"/>
                  </a:lnTo>
                  <a:cubicBezTo>
                    <a:pt x="6560" y="1372"/>
                    <a:pt x="6525" y="2093"/>
                    <a:pt x="6502" y="2608"/>
                  </a:cubicBezTo>
                  <a:cubicBezTo>
                    <a:pt x="6502" y="2870"/>
                    <a:pt x="6490" y="3072"/>
                    <a:pt x="6490" y="3215"/>
                  </a:cubicBezTo>
                  <a:lnTo>
                    <a:pt x="6490" y="3430"/>
                  </a:lnTo>
                  <a:cubicBezTo>
                    <a:pt x="6502" y="3370"/>
                    <a:pt x="6514" y="3299"/>
                    <a:pt x="6514" y="3227"/>
                  </a:cubicBezTo>
                  <a:cubicBezTo>
                    <a:pt x="6525" y="3084"/>
                    <a:pt x="6537" y="2894"/>
                    <a:pt x="6561" y="2644"/>
                  </a:cubicBezTo>
                  <a:cubicBezTo>
                    <a:pt x="6597" y="2108"/>
                    <a:pt x="6645" y="1358"/>
                    <a:pt x="6716" y="441"/>
                  </a:cubicBezTo>
                  <a:lnTo>
                    <a:pt x="6716" y="393"/>
                  </a:lnTo>
                  <a:lnTo>
                    <a:pt x="6668" y="393"/>
                  </a:lnTo>
                  <a:cubicBezTo>
                    <a:pt x="4513" y="393"/>
                    <a:pt x="2358" y="262"/>
                    <a:pt x="215"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570;p38">
              <a:extLst>
                <a:ext uri="{FF2B5EF4-FFF2-40B4-BE49-F238E27FC236}">
                  <a16:creationId xmlns:a16="http://schemas.microsoft.com/office/drawing/2014/main" id="{AFD6BE31-D1B8-4FAD-9347-87B174EFB75C}"/>
                </a:ext>
              </a:extLst>
            </p:cNvPr>
            <p:cNvSpPr/>
            <p:nvPr/>
          </p:nvSpPr>
          <p:spPr>
            <a:xfrm flipH="1">
              <a:off x="7480755" y="2327975"/>
              <a:ext cx="30158" cy="50238"/>
            </a:xfrm>
            <a:custGeom>
              <a:avLst/>
              <a:gdLst/>
              <a:ahLst/>
              <a:cxnLst/>
              <a:rect l="l" t="t" r="r" b="b"/>
              <a:pathLst>
                <a:path w="787" h="1311" extrusionOk="0">
                  <a:moveTo>
                    <a:pt x="1" y="1"/>
                  </a:moveTo>
                  <a:lnTo>
                    <a:pt x="1" y="1"/>
                  </a:lnTo>
                  <a:cubicBezTo>
                    <a:pt x="72" y="251"/>
                    <a:pt x="191" y="477"/>
                    <a:pt x="334" y="691"/>
                  </a:cubicBezTo>
                  <a:cubicBezTo>
                    <a:pt x="465" y="917"/>
                    <a:pt x="608" y="1120"/>
                    <a:pt x="787" y="1310"/>
                  </a:cubicBezTo>
                  <a:cubicBezTo>
                    <a:pt x="715" y="1060"/>
                    <a:pt x="596" y="834"/>
                    <a:pt x="441" y="620"/>
                  </a:cubicBezTo>
                  <a:cubicBezTo>
                    <a:pt x="322" y="393"/>
                    <a:pt x="167" y="19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571;p38">
              <a:extLst>
                <a:ext uri="{FF2B5EF4-FFF2-40B4-BE49-F238E27FC236}">
                  <a16:creationId xmlns:a16="http://schemas.microsoft.com/office/drawing/2014/main" id="{A66E5FA8-A91A-4D3C-BEB3-5C42704D5635}"/>
                </a:ext>
              </a:extLst>
            </p:cNvPr>
            <p:cNvSpPr/>
            <p:nvPr/>
          </p:nvSpPr>
          <p:spPr>
            <a:xfrm flipH="1">
              <a:off x="8182086" y="1513089"/>
              <a:ext cx="744174" cy="1080394"/>
            </a:xfrm>
            <a:custGeom>
              <a:avLst/>
              <a:gdLst/>
              <a:ahLst/>
              <a:cxnLst/>
              <a:rect l="l" t="t" r="r" b="b"/>
              <a:pathLst>
                <a:path w="19420" h="28194" extrusionOk="0">
                  <a:moveTo>
                    <a:pt x="1" y="0"/>
                  </a:moveTo>
                  <a:lnTo>
                    <a:pt x="2953" y="17859"/>
                  </a:lnTo>
                  <a:cubicBezTo>
                    <a:pt x="2953" y="17859"/>
                    <a:pt x="7454" y="26289"/>
                    <a:pt x="19420" y="28194"/>
                  </a:cubicBezTo>
                  <a:lnTo>
                    <a:pt x="17491" y="12252"/>
                  </a:lnTo>
                  <a:cubicBezTo>
                    <a:pt x="17491" y="12252"/>
                    <a:pt x="6430" y="8823"/>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572;p38">
              <a:extLst>
                <a:ext uri="{FF2B5EF4-FFF2-40B4-BE49-F238E27FC236}">
                  <a16:creationId xmlns:a16="http://schemas.microsoft.com/office/drawing/2014/main" id="{E131CF14-7493-42F2-8074-54AC13A9427B}"/>
                </a:ext>
              </a:extLst>
            </p:cNvPr>
            <p:cNvSpPr/>
            <p:nvPr/>
          </p:nvSpPr>
          <p:spPr>
            <a:xfrm flipH="1">
              <a:off x="8240943" y="1698301"/>
              <a:ext cx="625996" cy="846374"/>
            </a:xfrm>
            <a:custGeom>
              <a:avLst/>
              <a:gdLst/>
              <a:ahLst/>
              <a:cxnLst/>
              <a:rect l="l" t="t" r="r" b="b"/>
              <a:pathLst>
                <a:path w="16336" h="22087" extrusionOk="0">
                  <a:moveTo>
                    <a:pt x="0" y="1"/>
                  </a:moveTo>
                  <a:cubicBezTo>
                    <a:pt x="0" y="13"/>
                    <a:pt x="0" y="37"/>
                    <a:pt x="0" y="60"/>
                  </a:cubicBezTo>
                  <a:lnTo>
                    <a:pt x="24" y="239"/>
                  </a:lnTo>
                  <a:lnTo>
                    <a:pt x="119" y="942"/>
                  </a:lnTo>
                  <a:cubicBezTo>
                    <a:pt x="215" y="1549"/>
                    <a:pt x="346" y="2418"/>
                    <a:pt x="500" y="3513"/>
                  </a:cubicBezTo>
                  <a:lnTo>
                    <a:pt x="1858" y="12241"/>
                  </a:lnTo>
                  <a:cubicBezTo>
                    <a:pt x="2310" y="13038"/>
                    <a:pt x="2846" y="13788"/>
                    <a:pt x="3465" y="14479"/>
                  </a:cubicBezTo>
                  <a:cubicBezTo>
                    <a:pt x="4763" y="15955"/>
                    <a:pt x="6263" y="17253"/>
                    <a:pt x="7906" y="18337"/>
                  </a:cubicBezTo>
                  <a:cubicBezTo>
                    <a:pt x="8668" y="18825"/>
                    <a:pt x="9418" y="19253"/>
                    <a:pt x="10121" y="19646"/>
                  </a:cubicBezTo>
                  <a:cubicBezTo>
                    <a:pt x="10823" y="20039"/>
                    <a:pt x="11514" y="20337"/>
                    <a:pt x="12145" y="20623"/>
                  </a:cubicBezTo>
                  <a:cubicBezTo>
                    <a:pt x="12454" y="20753"/>
                    <a:pt x="12752" y="20884"/>
                    <a:pt x="13050" y="20992"/>
                  </a:cubicBezTo>
                  <a:lnTo>
                    <a:pt x="13859" y="21301"/>
                  </a:lnTo>
                  <a:cubicBezTo>
                    <a:pt x="14359" y="21504"/>
                    <a:pt x="14824" y="21623"/>
                    <a:pt x="15181" y="21742"/>
                  </a:cubicBezTo>
                  <a:lnTo>
                    <a:pt x="16026" y="22004"/>
                  </a:lnTo>
                  <a:lnTo>
                    <a:pt x="16264" y="22063"/>
                  </a:lnTo>
                  <a:lnTo>
                    <a:pt x="16336" y="22087"/>
                  </a:lnTo>
                  <a:cubicBezTo>
                    <a:pt x="16312" y="22075"/>
                    <a:pt x="16288" y="22075"/>
                    <a:pt x="16276" y="22063"/>
                  </a:cubicBezTo>
                  <a:lnTo>
                    <a:pt x="16050" y="21992"/>
                  </a:lnTo>
                  <a:lnTo>
                    <a:pt x="15217" y="21718"/>
                  </a:lnTo>
                  <a:cubicBezTo>
                    <a:pt x="14859" y="21587"/>
                    <a:pt x="14407" y="21456"/>
                    <a:pt x="13907" y="21254"/>
                  </a:cubicBezTo>
                  <a:lnTo>
                    <a:pt x="13097" y="20932"/>
                  </a:lnTo>
                  <a:cubicBezTo>
                    <a:pt x="12811" y="20825"/>
                    <a:pt x="12514" y="20706"/>
                    <a:pt x="12204" y="20551"/>
                  </a:cubicBezTo>
                  <a:cubicBezTo>
                    <a:pt x="11585" y="20265"/>
                    <a:pt x="10918" y="19932"/>
                    <a:pt x="10192" y="19563"/>
                  </a:cubicBezTo>
                  <a:cubicBezTo>
                    <a:pt x="9478" y="19206"/>
                    <a:pt x="8751" y="18741"/>
                    <a:pt x="8001" y="18253"/>
                  </a:cubicBezTo>
                  <a:cubicBezTo>
                    <a:pt x="6358" y="17170"/>
                    <a:pt x="4870" y="15884"/>
                    <a:pt x="3572" y="14419"/>
                  </a:cubicBezTo>
                  <a:cubicBezTo>
                    <a:pt x="2965" y="13729"/>
                    <a:pt x="2441" y="12991"/>
                    <a:pt x="1989" y="12205"/>
                  </a:cubicBezTo>
                  <a:lnTo>
                    <a:pt x="1989" y="12217"/>
                  </a:lnTo>
                  <a:cubicBezTo>
                    <a:pt x="1429" y="8740"/>
                    <a:pt x="941" y="5692"/>
                    <a:pt x="584" y="3501"/>
                  </a:cubicBezTo>
                  <a:cubicBezTo>
                    <a:pt x="393" y="2418"/>
                    <a:pt x="262" y="1549"/>
                    <a:pt x="167" y="930"/>
                  </a:cubicBezTo>
                  <a:lnTo>
                    <a:pt x="48" y="239"/>
                  </a:lnTo>
                  <a:lnTo>
                    <a:pt x="12" y="60"/>
                  </a:lnTo>
                  <a:cubicBezTo>
                    <a:pt x="12" y="37"/>
                    <a:pt x="0" y="13"/>
                    <a:pt x="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573;p38">
              <a:extLst>
                <a:ext uri="{FF2B5EF4-FFF2-40B4-BE49-F238E27FC236}">
                  <a16:creationId xmlns:a16="http://schemas.microsoft.com/office/drawing/2014/main" id="{C808C1E9-5183-4F92-BB46-42A026FB0667}"/>
                </a:ext>
              </a:extLst>
            </p:cNvPr>
            <p:cNvSpPr/>
            <p:nvPr/>
          </p:nvSpPr>
          <p:spPr>
            <a:xfrm flipH="1">
              <a:off x="8281521" y="1849329"/>
              <a:ext cx="545715" cy="572654"/>
            </a:xfrm>
            <a:custGeom>
              <a:avLst/>
              <a:gdLst/>
              <a:ahLst/>
              <a:cxnLst/>
              <a:rect l="l" t="t" r="r" b="b"/>
              <a:pathLst>
                <a:path w="14241" h="14944" extrusionOk="0">
                  <a:moveTo>
                    <a:pt x="560" y="1"/>
                  </a:moveTo>
                  <a:lnTo>
                    <a:pt x="536" y="120"/>
                  </a:lnTo>
                  <a:cubicBezTo>
                    <a:pt x="357" y="906"/>
                    <a:pt x="226" y="1537"/>
                    <a:pt x="131" y="1977"/>
                  </a:cubicBezTo>
                  <a:lnTo>
                    <a:pt x="24" y="2477"/>
                  </a:lnTo>
                  <a:cubicBezTo>
                    <a:pt x="12" y="2525"/>
                    <a:pt x="0" y="2561"/>
                    <a:pt x="0" y="2596"/>
                  </a:cubicBezTo>
                  <a:lnTo>
                    <a:pt x="0" y="2644"/>
                  </a:lnTo>
                  <a:cubicBezTo>
                    <a:pt x="12" y="2632"/>
                    <a:pt x="12" y="2620"/>
                    <a:pt x="24" y="2596"/>
                  </a:cubicBezTo>
                  <a:lnTo>
                    <a:pt x="48" y="2477"/>
                  </a:lnTo>
                  <a:cubicBezTo>
                    <a:pt x="84" y="2358"/>
                    <a:pt x="119" y="2192"/>
                    <a:pt x="167" y="1989"/>
                  </a:cubicBezTo>
                  <a:cubicBezTo>
                    <a:pt x="269" y="1568"/>
                    <a:pt x="415" y="973"/>
                    <a:pt x="584" y="224"/>
                  </a:cubicBezTo>
                  <a:lnTo>
                    <a:pt x="584" y="224"/>
                  </a:lnTo>
                  <a:cubicBezTo>
                    <a:pt x="1275" y="2214"/>
                    <a:pt x="2320" y="5230"/>
                    <a:pt x="3548" y="8764"/>
                  </a:cubicBezTo>
                  <a:lnTo>
                    <a:pt x="3596" y="8895"/>
                  </a:lnTo>
                  <a:lnTo>
                    <a:pt x="3655" y="8776"/>
                  </a:lnTo>
                  <a:lnTo>
                    <a:pt x="5023" y="6052"/>
                  </a:lnTo>
                  <a:lnTo>
                    <a:pt x="5310" y="6811"/>
                  </a:lnTo>
                  <a:cubicBezTo>
                    <a:pt x="6120" y="9014"/>
                    <a:pt x="6882" y="11109"/>
                    <a:pt x="7584" y="12979"/>
                  </a:cubicBezTo>
                  <a:lnTo>
                    <a:pt x="7608" y="13050"/>
                  </a:lnTo>
                  <a:lnTo>
                    <a:pt x="7668" y="13002"/>
                  </a:lnTo>
                  <a:lnTo>
                    <a:pt x="9383" y="11774"/>
                  </a:lnTo>
                  <a:lnTo>
                    <a:pt x="9383" y="11774"/>
                  </a:lnTo>
                  <a:cubicBezTo>
                    <a:pt x="10254" y="12986"/>
                    <a:pt x="11031" y="14046"/>
                    <a:pt x="11656" y="14919"/>
                  </a:cubicBezTo>
                  <a:lnTo>
                    <a:pt x="11680" y="14943"/>
                  </a:lnTo>
                  <a:lnTo>
                    <a:pt x="11704" y="14919"/>
                  </a:lnTo>
                  <a:lnTo>
                    <a:pt x="13585" y="13479"/>
                  </a:lnTo>
                  <a:lnTo>
                    <a:pt x="14073" y="13098"/>
                  </a:lnTo>
                  <a:lnTo>
                    <a:pt x="14204" y="12991"/>
                  </a:lnTo>
                  <a:cubicBezTo>
                    <a:pt x="14240" y="12967"/>
                    <a:pt x="14240" y="12955"/>
                    <a:pt x="14240" y="12955"/>
                  </a:cubicBezTo>
                  <a:lnTo>
                    <a:pt x="14240" y="12955"/>
                  </a:lnTo>
                  <a:lnTo>
                    <a:pt x="14192" y="12991"/>
                  </a:lnTo>
                  <a:lnTo>
                    <a:pt x="14061" y="13086"/>
                  </a:lnTo>
                  <a:lnTo>
                    <a:pt x="13550" y="13455"/>
                  </a:lnTo>
                  <a:lnTo>
                    <a:pt x="11687" y="14849"/>
                  </a:lnTo>
                  <a:lnTo>
                    <a:pt x="11687" y="14849"/>
                  </a:lnTo>
                  <a:lnTo>
                    <a:pt x="9430" y="11693"/>
                  </a:lnTo>
                  <a:lnTo>
                    <a:pt x="9394" y="11645"/>
                  </a:lnTo>
                  <a:lnTo>
                    <a:pt x="9359" y="11681"/>
                  </a:lnTo>
                  <a:lnTo>
                    <a:pt x="7650" y="12874"/>
                  </a:lnTo>
                  <a:lnTo>
                    <a:pt x="7650" y="12874"/>
                  </a:lnTo>
                  <a:cubicBezTo>
                    <a:pt x="6967" y="11025"/>
                    <a:pt x="6204" y="8958"/>
                    <a:pt x="5418" y="6787"/>
                  </a:cubicBezTo>
                  <a:lnTo>
                    <a:pt x="5084" y="5894"/>
                  </a:lnTo>
                  <a:lnTo>
                    <a:pt x="5037" y="5764"/>
                  </a:lnTo>
                  <a:lnTo>
                    <a:pt x="4977" y="5894"/>
                  </a:lnTo>
                  <a:lnTo>
                    <a:pt x="3611" y="8615"/>
                  </a:lnTo>
                  <a:lnTo>
                    <a:pt x="3611" y="8615"/>
                  </a:lnTo>
                  <a:cubicBezTo>
                    <a:pt x="2356" y="5074"/>
                    <a:pt x="1290" y="2073"/>
                    <a:pt x="607" y="108"/>
                  </a:cubicBezTo>
                  <a:lnTo>
                    <a:pt x="560"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574;p38">
              <a:extLst>
                <a:ext uri="{FF2B5EF4-FFF2-40B4-BE49-F238E27FC236}">
                  <a16:creationId xmlns:a16="http://schemas.microsoft.com/office/drawing/2014/main" id="{6C0C5691-D2F2-4FFD-A40D-84C6B460F1A7}"/>
                </a:ext>
              </a:extLst>
            </p:cNvPr>
            <p:cNvSpPr/>
            <p:nvPr/>
          </p:nvSpPr>
          <p:spPr>
            <a:xfrm flipH="1">
              <a:off x="8297025" y="1915052"/>
              <a:ext cx="226816" cy="102698"/>
            </a:xfrm>
            <a:custGeom>
              <a:avLst/>
              <a:gdLst/>
              <a:ahLst/>
              <a:cxnLst/>
              <a:rect l="l" t="t" r="r" b="b"/>
              <a:pathLst>
                <a:path w="5919" h="2680" extrusionOk="0">
                  <a:moveTo>
                    <a:pt x="1" y="0"/>
                  </a:moveTo>
                  <a:cubicBezTo>
                    <a:pt x="60" y="60"/>
                    <a:pt x="132" y="108"/>
                    <a:pt x="203" y="155"/>
                  </a:cubicBezTo>
                  <a:cubicBezTo>
                    <a:pt x="334" y="250"/>
                    <a:pt x="549" y="369"/>
                    <a:pt x="799" y="524"/>
                  </a:cubicBezTo>
                  <a:cubicBezTo>
                    <a:pt x="1465" y="905"/>
                    <a:pt x="2156" y="1262"/>
                    <a:pt x="2858" y="1572"/>
                  </a:cubicBezTo>
                  <a:cubicBezTo>
                    <a:pt x="3549" y="1893"/>
                    <a:pt x="4263" y="2179"/>
                    <a:pt x="5001" y="2417"/>
                  </a:cubicBezTo>
                  <a:cubicBezTo>
                    <a:pt x="5275" y="2513"/>
                    <a:pt x="5502" y="2584"/>
                    <a:pt x="5668" y="2620"/>
                  </a:cubicBezTo>
                  <a:cubicBezTo>
                    <a:pt x="5752" y="2655"/>
                    <a:pt x="5835" y="2667"/>
                    <a:pt x="5918" y="2679"/>
                  </a:cubicBezTo>
                  <a:cubicBezTo>
                    <a:pt x="5847" y="2632"/>
                    <a:pt x="5775" y="2596"/>
                    <a:pt x="5692" y="2572"/>
                  </a:cubicBezTo>
                  <a:cubicBezTo>
                    <a:pt x="5502" y="2513"/>
                    <a:pt x="5299" y="2429"/>
                    <a:pt x="5037" y="2334"/>
                  </a:cubicBezTo>
                  <a:cubicBezTo>
                    <a:pt x="4490" y="2132"/>
                    <a:pt x="3728" y="1834"/>
                    <a:pt x="2906" y="1465"/>
                  </a:cubicBezTo>
                  <a:cubicBezTo>
                    <a:pt x="2084" y="1096"/>
                    <a:pt x="1358" y="727"/>
                    <a:pt x="846" y="441"/>
                  </a:cubicBezTo>
                  <a:lnTo>
                    <a:pt x="227" y="119"/>
                  </a:lnTo>
                  <a:cubicBezTo>
                    <a:pt x="156" y="72"/>
                    <a:pt x="84" y="36"/>
                    <a:pt x="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575;p38">
              <a:extLst>
                <a:ext uri="{FF2B5EF4-FFF2-40B4-BE49-F238E27FC236}">
                  <a16:creationId xmlns:a16="http://schemas.microsoft.com/office/drawing/2014/main" id="{BBACC56C-640B-4DE1-9ACB-B058B4587589}"/>
                </a:ext>
              </a:extLst>
            </p:cNvPr>
            <p:cNvSpPr/>
            <p:nvPr/>
          </p:nvSpPr>
          <p:spPr>
            <a:xfrm flipH="1">
              <a:off x="8278779" y="1994877"/>
              <a:ext cx="143738" cy="51157"/>
            </a:xfrm>
            <a:custGeom>
              <a:avLst/>
              <a:gdLst/>
              <a:ahLst/>
              <a:cxnLst/>
              <a:rect l="l" t="t" r="r" b="b"/>
              <a:pathLst>
                <a:path w="3751" h="1335" extrusionOk="0">
                  <a:moveTo>
                    <a:pt x="0" y="1"/>
                  </a:moveTo>
                  <a:lnTo>
                    <a:pt x="0" y="1"/>
                  </a:lnTo>
                  <a:cubicBezTo>
                    <a:pt x="155" y="108"/>
                    <a:pt x="322" y="203"/>
                    <a:pt x="500" y="287"/>
                  </a:cubicBezTo>
                  <a:cubicBezTo>
                    <a:pt x="929" y="489"/>
                    <a:pt x="1369" y="668"/>
                    <a:pt x="1810" y="834"/>
                  </a:cubicBezTo>
                  <a:cubicBezTo>
                    <a:pt x="2262" y="989"/>
                    <a:pt x="2715" y="1120"/>
                    <a:pt x="3167" y="1239"/>
                  </a:cubicBezTo>
                  <a:cubicBezTo>
                    <a:pt x="3358" y="1299"/>
                    <a:pt x="3548" y="1323"/>
                    <a:pt x="3751" y="1334"/>
                  </a:cubicBezTo>
                  <a:cubicBezTo>
                    <a:pt x="3572" y="1263"/>
                    <a:pt x="3381" y="1204"/>
                    <a:pt x="3191" y="1156"/>
                  </a:cubicBezTo>
                  <a:cubicBezTo>
                    <a:pt x="2846" y="1049"/>
                    <a:pt x="2369" y="906"/>
                    <a:pt x="1857" y="715"/>
                  </a:cubicBezTo>
                  <a:cubicBezTo>
                    <a:pt x="1334" y="525"/>
                    <a:pt x="881" y="346"/>
                    <a:pt x="548" y="203"/>
                  </a:cubicBezTo>
                  <a:cubicBezTo>
                    <a:pt x="369" y="120"/>
                    <a:pt x="179" y="49"/>
                    <a:pt x="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576;p38">
              <a:extLst>
                <a:ext uri="{FF2B5EF4-FFF2-40B4-BE49-F238E27FC236}">
                  <a16:creationId xmlns:a16="http://schemas.microsoft.com/office/drawing/2014/main" id="{10C7208B-362F-4FDC-BA7E-DB6D2BA57B5D}"/>
                </a:ext>
              </a:extLst>
            </p:cNvPr>
            <p:cNvSpPr/>
            <p:nvPr/>
          </p:nvSpPr>
          <p:spPr>
            <a:xfrm flipH="1">
              <a:off x="8459461" y="2288733"/>
              <a:ext cx="15558" cy="20578"/>
            </a:xfrm>
            <a:custGeom>
              <a:avLst/>
              <a:gdLst/>
              <a:ahLst/>
              <a:cxnLst/>
              <a:rect l="l" t="t" r="r" b="b"/>
              <a:pathLst>
                <a:path w="406" h="537" extrusionOk="0">
                  <a:moveTo>
                    <a:pt x="203" y="1"/>
                  </a:moveTo>
                  <a:cubicBezTo>
                    <a:pt x="84" y="1"/>
                    <a:pt x="1" y="120"/>
                    <a:pt x="1" y="274"/>
                  </a:cubicBezTo>
                  <a:cubicBezTo>
                    <a:pt x="1" y="417"/>
                    <a:pt x="84" y="536"/>
                    <a:pt x="203" y="536"/>
                  </a:cubicBezTo>
                  <a:cubicBezTo>
                    <a:pt x="310" y="536"/>
                    <a:pt x="406" y="417"/>
                    <a:pt x="406" y="274"/>
                  </a:cubicBezTo>
                  <a:cubicBezTo>
                    <a:pt x="406" y="132"/>
                    <a:pt x="310" y="1"/>
                    <a:pt x="203"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577;p38">
              <a:extLst>
                <a:ext uri="{FF2B5EF4-FFF2-40B4-BE49-F238E27FC236}">
                  <a16:creationId xmlns:a16="http://schemas.microsoft.com/office/drawing/2014/main" id="{96048029-6A8A-49D5-8536-301BC95CA4F5}"/>
                </a:ext>
              </a:extLst>
            </p:cNvPr>
            <p:cNvSpPr/>
            <p:nvPr/>
          </p:nvSpPr>
          <p:spPr>
            <a:xfrm flipH="1">
              <a:off x="8627350" y="2072480"/>
              <a:ext cx="15558" cy="20540"/>
            </a:xfrm>
            <a:custGeom>
              <a:avLst/>
              <a:gdLst/>
              <a:ahLst/>
              <a:cxnLst/>
              <a:rect l="l" t="t" r="r" b="b"/>
              <a:pathLst>
                <a:path w="406" h="536" extrusionOk="0">
                  <a:moveTo>
                    <a:pt x="203" y="0"/>
                  </a:moveTo>
                  <a:cubicBezTo>
                    <a:pt x="96" y="0"/>
                    <a:pt x="0" y="119"/>
                    <a:pt x="0" y="274"/>
                  </a:cubicBezTo>
                  <a:cubicBezTo>
                    <a:pt x="0" y="417"/>
                    <a:pt x="96" y="536"/>
                    <a:pt x="203" y="536"/>
                  </a:cubicBezTo>
                  <a:cubicBezTo>
                    <a:pt x="310" y="536"/>
                    <a:pt x="405" y="417"/>
                    <a:pt x="405" y="274"/>
                  </a:cubicBezTo>
                  <a:cubicBezTo>
                    <a:pt x="405" y="119"/>
                    <a:pt x="310" y="0"/>
                    <a:pt x="20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578;p38">
              <a:extLst>
                <a:ext uri="{FF2B5EF4-FFF2-40B4-BE49-F238E27FC236}">
                  <a16:creationId xmlns:a16="http://schemas.microsoft.com/office/drawing/2014/main" id="{F8C533DA-0131-4F5D-ABA7-DE508D83ABF6}"/>
                </a:ext>
              </a:extLst>
            </p:cNvPr>
            <p:cNvSpPr/>
            <p:nvPr/>
          </p:nvSpPr>
          <p:spPr>
            <a:xfrm flipH="1">
              <a:off x="8797116" y="1847068"/>
              <a:ext cx="15060" cy="20578"/>
            </a:xfrm>
            <a:custGeom>
              <a:avLst/>
              <a:gdLst/>
              <a:ahLst/>
              <a:cxnLst/>
              <a:rect l="l" t="t" r="r" b="b"/>
              <a:pathLst>
                <a:path w="393" h="537" extrusionOk="0">
                  <a:moveTo>
                    <a:pt x="203" y="0"/>
                  </a:moveTo>
                  <a:cubicBezTo>
                    <a:pt x="83" y="0"/>
                    <a:pt x="0" y="119"/>
                    <a:pt x="0" y="262"/>
                  </a:cubicBezTo>
                  <a:cubicBezTo>
                    <a:pt x="0" y="417"/>
                    <a:pt x="83" y="536"/>
                    <a:pt x="203" y="536"/>
                  </a:cubicBezTo>
                  <a:cubicBezTo>
                    <a:pt x="310" y="536"/>
                    <a:pt x="393" y="417"/>
                    <a:pt x="393" y="262"/>
                  </a:cubicBezTo>
                  <a:cubicBezTo>
                    <a:pt x="393" y="119"/>
                    <a:pt x="310" y="0"/>
                    <a:pt x="20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579;p38">
              <a:extLst>
                <a:ext uri="{FF2B5EF4-FFF2-40B4-BE49-F238E27FC236}">
                  <a16:creationId xmlns:a16="http://schemas.microsoft.com/office/drawing/2014/main" id="{0592B8A8-3E4E-4C7A-91B8-799B707E5817}"/>
                </a:ext>
              </a:extLst>
            </p:cNvPr>
            <p:cNvSpPr/>
            <p:nvPr/>
          </p:nvSpPr>
          <p:spPr>
            <a:xfrm flipH="1">
              <a:off x="5933575" y="1634877"/>
              <a:ext cx="678456" cy="1003792"/>
            </a:xfrm>
            <a:custGeom>
              <a:avLst/>
              <a:gdLst/>
              <a:ahLst/>
              <a:cxnLst/>
              <a:rect l="l" t="t" r="r" b="b"/>
              <a:pathLst>
                <a:path w="17705" h="26195" extrusionOk="0">
                  <a:moveTo>
                    <a:pt x="17705" y="1"/>
                  </a:moveTo>
                  <a:cubicBezTo>
                    <a:pt x="11847" y="7502"/>
                    <a:pt x="1476" y="7931"/>
                    <a:pt x="1476" y="7931"/>
                  </a:cubicBezTo>
                  <a:lnTo>
                    <a:pt x="0" y="26195"/>
                  </a:lnTo>
                  <a:cubicBezTo>
                    <a:pt x="11894" y="25897"/>
                    <a:pt x="16216" y="18134"/>
                    <a:pt x="16216" y="18134"/>
                  </a:cubicBezTo>
                  <a:lnTo>
                    <a:pt x="177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580;p38">
              <a:extLst>
                <a:ext uri="{FF2B5EF4-FFF2-40B4-BE49-F238E27FC236}">
                  <a16:creationId xmlns:a16="http://schemas.microsoft.com/office/drawing/2014/main" id="{E0BEA614-CF04-463D-92A7-C519B4039F69}"/>
                </a:ext>
              </a:extLst>
            </p:cNvPr>
            <p:cNvSpPr/>
            <p:nvPr/>
          </p:nvSpPr>
          <p:spPr>
            <a:xfrm flipH="1">
              <a:off x="5947709" y="1811927"/>
              <a:ext cx="546635" cy="675198"/>
            </a:xfrm>
            <a:custGeom>
              <a:avLst/>
              <a:gdLst/>
              <a:ahLst/>
              <a:cxnLst/>
              <a:rect l="l" t="t" r="r" b="b"/>
              <a:pathLst>
                <a:path w="14265" h="17620" extrusionOk="0">
                  <a:moveTo>
                    <a:pt x="14265" y="1"/>
                  </a:moveTo>
                  <a:cubicBezTo>
                    <a:pt x="13074" y="1727"/>
                    <a:pt x="12419" y="3775"/>
                    <a:pt x="12371" y="5870"/>
                  </a:cubicBezTo>
                  <a:cubicBezTo>
                    <a:pt x="12360" y="6478"/>
                    <a:pt x="12395" y="7097"/>
                    <a:pt x="12169" y="7656"/>
                  </a:cubicBezTo>
                  <a:cubicBezTo>
                    <a:pt x="11962" y="8131"/>
                    <a:pt x="11487" y="8544"/>
                    <a:pt x="10992" y="8544"/>
                  </a:cubicBezTo>
                  <a:cubicBezTo>
                    <a:pt x="10916" y="8544"/>
                    <a:pt x="10840" y="8534"/>
                    <a:pt x="10764" y="8514"/>
                  </a:cubicBezTo>
                  <a:cubicBezTo>
                    <a:pt x="10205" y="8359"/>
                    <a:pt x="9895" y="7632"/>
                    <a:pt x="9359" y="7299"/>
                  </a:cubicBezTo>
                  <a:cubicBezTo>
                    <a:pt x="9119" y="7162"/>
                    <a:pt x="8854" y="7093"/>
                    <a:pt x="8590" y="7093"/>
                  </a:cubicBezTo>
                  <a:cubicBezTo>
                    <a:pt x="8304" y="7093"/>
                    <a:pt x="8018" y="7174"/>
                    <a:pt x="7764" y="7335"/>
                  </a:cubicBezTo>
                  <a:cubicBezTo>
                    <a:pt x="7287" y="7632"/>
                    <a:pt x="6930" y="8085"/>
                    <a:pt x="6716" y="8609"/>
                  </a:cubicBezTo>
                  <a:cubicBezTo>
                    <a:pt x="6287" y="9597"/>
                    <a:pt x="6252" y="10716"/>
                    <a:pt x="5942" y="11752"/>
                  </a:cubicBezTo>
                  <a:cubicBezTo>
                    <a:pt x="5633" y="12788"/>
                    <a:pt x="4847" y="13836"/>
                    <a:pt x="3751" y="13883"/>
                  </a:cubicBezTo>
                  <a:cubicBezTo>
                    <a:pt x="3731" y="13884"/>
                    <a:pt x="3710" y="13884"/>
                    <a:pt x="3689" y="13884"/>
                  </a:cubicBezTo>
                  <a:cubicBezTo>
                    <a:pt x="3317" y="13884"/>
                    <a:pt x="2945" y="13788"/>
                    <a:pt x="2573" y="13788"/>
                  </a:cubicBezTo>
                  <a:cubicBezTo>
                    <a:pt x="1739" y="13824"/>
                    <a:pt x="1013" y="14443"/>
                    <a:pt x="620" y="15193"/>
                  </a:cubicBezTo>
                  <a:cubicBezTo>
                    <a:pt x="239" y="15943"/>
                    <a:pt x="120" y="16776"/>
                    <a:pt x="1" y="17610"/>
                  </a:cubicBezTo>
                  <a:cubicBezTo>
                    <a:pt x="1" y="17610"/>
                    <a:pt x="102" y="17620"/>
                    <a:pt x="293" y="17620"/>
                  </a:cubicBezTo>
                  <a:cubicBezTo>
                    <a:pt x="1615" y="17620"/>
                    <a:pt x="7244" y="17156"/>
                    <a:pt x="13455" y="9811"/>
                  </a:cubicBezTo>
                  <a:lnTo>
                    <a:pt x="14265"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581;p38">
              <a:extLst>
                <a:ext uri="{FF2B5EF4-FFF2-40B4-BE49-F238E27FC236}">
                  <a16:creationId xmlns:a16="http://schemas.microsoft.com/office/drawing/2014/main" id="{B384C64D-D810-4A29-9327-BD92A4A7661C}"/>
                </a:ext>
              </a:extLst>
            </p:cNvPr>
            <p:cNvSpPr/>
            <p:nvPr/>
          </p:nvSpPr>
          <p:spPr>
            <a:xfrm flipH="1">
              <a:off x="6333698" y="2218028"/>
              <a:ext cx="19198" cy="31499"/>
            </a:xfrm>
            <a:custGeom>
              <a:avLst/>
              <a:gdLst/>
              <a:ahLst/>
              <a:cxnLst/>
              <a:rect l="l" t="t" r="r" b="b"/>
              <a:pathLst>
                <a:path w="501" h="822" extrusionOk="0">
                  <a:moveTo>
                    <a:pt x="251" y="0"/>
                  </a:moveTo>
                  <a:cubicBezTo>
                    <a:pt x="120" y="0"/>
                    <a:pt x="1" y="179"/>
                    <a:pt x="1" y="405"/>
                  </a:cubicBezTo>
                  <a:cubicBezTo>
                    <a:pt x="1" y="631"/>
                    <a:pt x="120" y="822"/>
                    <a:pt x="251" y="822"/>
                  </a:cubicBezTo>
                  <a:cubicBezTo>
                    <a:pt x="394" y="822"/>
                    <a:pt x="501" y="643"/>
                    <a:pt x="501" y="405"/>
                  </a:cubicBezTo>
                  <a:cubicBezTo>
                    <a:pt x="501" y="191"/>
                    <a:pt x="394" y="0"/>
                    <a:pt x="25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582;p38">
              <a:extLst>
                <a:ext uri="{FF2B5EF4-FFF2-40B4-BE49-F238E27FC236}">
                  <a16:creationId xmlns:a16="http://schemas.microsoft.com/office/drawing/2014/main" id="{4D7A6973-1B52-4D46-BD4C-84F682176021}"/>
                </a:ext>
              </a:extLst>
            </p:cNvPr>
            <p:cNvSpPr/>
            <p:nvPr/>
          </p:nvSpPr>
          <p:spPr>
            <a:xfrm flipH="1">
              <a:off x="6219154" y="1929193"/>
              <a:ext cx="19198" cy="31078"/>
            </a:xfrm>
            <a:custGeom>
              <a:avLst/>
              <a:gdLst/>
              <a:ahLst/>
              <a:cxnLst/>
              <a:rect l="l" t="t" r="r" b="b"/>
              <a:pathLst>
                <a:path w="501" h="811" extrusionOk="0">
                  <a:moveTo>
                    <a:pt x="250" y="0"/>
                  </a:moveTo>
                  <a:cubicBezTo>
                    <a:pt x="107" y="0"/>
                    <a:pt x="0" y="179"/>
                    <a:pt x="0" y="405"/>
                  </a:cubicBezTo>
                  <a:cubicBezTo>
                    <a:pt x="0" y="632"/>
                    <a:pt x="107" y="810"/>
                    <a:pt x="250" y="810"/>
                  </a:cubicBezTo>
                  <a:cubicBezTo>
                    <a:pt x="381" y="810"/>
                    <a:pt x="500" y="643"/>
                    <a:pt x="500" y="405"/>
                  </a:cubicBezTo>
                  <a:cubicBezTo>
                    <a:pt x="500" y="179"/>
                    <a:pt x="381" y="0"/>
                    <a:pt x="250"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583;p38">
              <a:extLst>
                <a:ext uri="{FF2B5EF4-FFF2-40B4-BE49-F238E27FC236}">
                  <a16:creationId xmlns:a16="http://schemas.microsoft.com/office/drawing/2014/main" id="{D0B80381-E0AB-4BB5-BA67-24C81A410478}"/>
                </a:ext>
              </a:extLst>
            </p:cNvPr>
            <p:cNvSpPr/>
            <p:nvPr/>
          </p:nvSpPr>
          <p:spPr>
            <a:xfrm flipH="1">
              <a:off x="5953188" y="1845689"/>
              <a:ext cx="531115" cy="390596"/>
            </a:xfrm>
            <a:custGeom>
              <a:avLst/>
              <a:gdLst/>
              <a:ahLst/>
              <a:cxnLst/>
              <a:rect l="l" t="t" r="r" b="b"/>
              <a:pathLst>
                <a:path w="13860" h="10193" extrusionOk="0">
                  <a:moveTo>
                    <a:pt x="13860" y="1"/>
                  </a:moveTo>
                  <a:lnTo>
                    <a:pt x="13860" y="1"/>
                  </a:lnTo>
                  <a:cubicBezTo>
                    <a:pt x="13848" y="24"/>
                    <a:pt x="13824" y="60"/>
                    <a:pt x="13812" y="96"/>
                  </a:cubicBezTo>
                  <a:lnTo>
                    <a:pt x="13669" y="382"/>
                  </a:lnTo>
                  <a:lnTo>
                    <a:pt x="13110" y="1465"/>
                  </a:lnTo>
                  <a:cubicBezTo>
                    <a:pt x="12650" y="2407"/>
                    <a:pt x="11993" y="3745"/>
                    <a:pt x="11207" y="5330"/>
                  </a:cubicBezTo>
                  <a:lnTo>
                    <a:pt x="11207" y="5330"/>
                  </a:lnTo>
                  <a:lnTo>
                    <a:pt x="6787" y="2513"/>
                  </a:lnTo>
                  <a:lnTo>
                    <a:pt x="6716" y="2477"/>
                  </a:lnTo>
                  <a:lnTo>
                    <a:pt x="6692" y="2537"/>
                  </a:lnTo>
                  <a:cubicBezTo>
                    <a:pt x="6633" y="2691"/>
                    <a:pt x="6573" y="2846"/>
                    <a:pt x="6514" y="3013"/>
                  </a:cubicBezTo>
                  <a:lnTo>
                    <a:pt x="3663" y="10063"/>
                  </a:lnTo>
                  <a:lnTo>
                    <a:pt x="3663" y="10063"/>
                  </a:lnTo>
                  <a:cubicBezTo>
                    <a:pt x="2562" y="9454"/>
                    <a:pt x="1660" y="8962"/>
                    <a:pt x="1025" y="8645"/>
                  </a:cubicBezTo>
                  <a:cubicBezTo>
                    <a:pt x="691" y="8454"/>
                    <a:pt x="358" y="8299"/>
                    <a:pt x="1" y="8168"/>
                  </a:cubicBezTo>
                  <a:lnTo>
                    <a:pt x="1" y="8168"/>
                  </a:lnTo>
                  <a:lnTo>
                    <a:pt x="72" y="8204"/>
                  </a:lnTo>
                  <a:lnTo>
                    <a:pt x="263" y="8299"/>
                  </a:lnTo>
                  <a:cubicBezTo>
                    <a:pt x="429" y="8383"/>
                    <a:pt x="679" y="8514"/>
                    <a:pt x="1001" y="8692"/>
                  </a:cubicBezTo>
                  <a:cubicBezTo>
                    <a:pt x="1632" y="9037"/>
                    <a:pt x="2537" y="9538"/>
                    <a:pt x="3656" y="10169"/>
                  </a:cubicBezTo>
                  <a:lnTo>
                    <a:pt x="3704" y="10192"/>
                  </a:lnTo>
                  <a:lnTo>
                    <a:pt x="3727" y="10145"/>
                  </a:lnTo>
                  <a:lnTo>
                    <a:pt x="6621" y="3061"/>
                  </a:lnTo>
                  <a:cubicBezTo>
                    <a:pt x="6671" y="2919"/>
                    <a:pt x="6730" y="2787"/>
                    <a:pt x="6783" y="2663"/>
                  </a:cubicBezTo>
                  <a:lnTo>
                    <a:pt x="6783" y="2663"/>
                  </a:lnTo>
                  <a:lnTo>
                    <a:pt x="11205" y="5466"/>
                  </a:lnTo>
                  <a:lnTo>
                    <a:pt x="11252" y="5489"/>
                  </a:lnTo>
                  <a:lnTo>
                    <a:pt x="11276" y="5442"/>
                  </a:lnTo>
                  <a:lnTo>
                    <a:pt x="13169" y="1501"/>
                  </a:lnTo>
                  <a:cubicBezTo>
                    <a:pt x="13383" y="1036"/>
                    <a:pt x="13562" y="655"/>
                    <a:pt x="13693" y="394"/>
                  </a:cubicBezTo>
                  <a:lnTo>
                    <a:pt x="13824" y="96"/>
                  </a:lnTo>
                  <a:cubicBezTo>
                    <a:pt x="13836" y="72"/>
                    <a:pt x="13848" y="36"/>
                    <a:pt x="1386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0123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31504" y="1727577"/>
            <a:ext cx="2359424" cy="576063"/>
          </a:xfrm>
        </p:spPr>
        <p:txBody>
          <a:bodyPr/>
          <a:lstStyle/>
          <a:p>
            <a:r>
              <a:rPr lang="en-US" altLang="ko-KR" sz="1800"/>
              <a:t>Machine Learning là gì</a:t>
            </a:r>
            <a:endParaRPr lang="ko-KR" altLang="en-US" sz="1800" dirty="0"/>
          </a:p>
        </p:txBody>
      </p:sp>
      <p:sp>
        <p:nvSpPr>
          <p:cNvPr id="3" name="Text Placeholder 2"/>
          <p:cNvSpPr>
            <a:spLocks noGrp="1"/>
          </p:cNvSpPr>
          <p:nvPr>
            <p:ph type="body" sz="quarter" idx="11"/>
          </p:nvPr>
        </p:nvSpPr>
        <p:spPr>
          <a:xfrm>
            <a:off x="3009685" y="2614649"/>
            <a:ext cx="3153302" cy="1034067"/>
          </a:xfrm>
        </p:spPr>
        <p:txBody>
          <a:bodyPr/>
          <a:lstStyle/>
          <a:p>
            <a:pPr marL="114300" indent="0"/>
            <a:r>
              <a:rPr lang="en-US" b="1">
                <a:solidFill>
                  <a:schemeClr val="tx1"/>
                </a:solidFill>
                <a:latin typeface="Times New Roman" panose="02020603050405020304" pitchFamily="18" charset="0"/>
                <a:cs typeface="Times New Roman" panose="02020603050405020304" pitchFamily="18" charset="0"/>
              </a:rPr>
              <a:t>Machine learning là khoa học (và </a:t>
            </a:r>
          </a:p>
          <a:p>
            <a:pPr marL="114300" indent="0"/>
            <a:r>
              <a:rPr lang="en-US" b="1">
                <a:solidFill>
                  <a:schemeClr val="tx1"/>
                </a:solidFill>
                <a:latin typeface="Times New Roman" panose="02020603050405020304" pitchFamily="18" charset="0"/>
                <a:cs typeface="Times New Roman" panose="02020603050405020304" pitchFamily="18" charset="0"/>
              </a:rPr>
              <a:t>nghệ thuật) lập trình máy tính để </a:t>
            </a:r>
          </a:p>
          <a:p>
            <a:pPr marL="114300" indent="0"/>
            <a:r>
              <a:rPr lang="en-US" b="1">
                <a:solidFill>
                  <a:schemeClr val="tx1"/>
                </a:solidFill>
                <a:latin typeface="Times New Roman" panose="02020603050405020304" pitchFamily="18" charset="0"/>
                <a:cs typeface="Times New Roman" panose="02020603050405020304" pitchFamily="18" charset="0"/>
              </a:rPr>
              <a:t>chúng có thể</a:t>
            </a:r>
          </a:p>
          <a:p>
            <a:r>
              <a:rPr lang="en-US" b="1">
                <a:solidFill>
                  <a:schemeClr val="tx1"/>
                </a:solidFill>
                <a:latin typeface="Times New Roman" panose="02020603050405020304" pitchFamily="18" charset="0"/>
                <a:cs typeface="Times New Roman" panose="02020603050405020304" pitchFamily="18" charset="0"/>
              </a:rPr>
              <a:t>học từ dữ liệu.</a:t>
            </a:r>
          </a:p>
          <a:p>
            <a:pPr lvl="0"/>
            <a:endParaRPr lang="en-US" altLang="ko-KR" dirty="0"/>
          </a:p>
        </p:txBody>
      </p:sp>
      <p:grpSp>
        <p:nvGrpSpPr>
          <p:cNvPr id="4" name="Google Shape;701;p42">
            <a:extLst>
              <a:ext uri="{FF2B5EF4-FFF2-40B4-BE49-F238E27FC236}">
                <a16:creationId xmlns:a16="http://schemas.microsoft.com/office/drawing/2014/main" id="{FD51B863-0B07-42BA-B1A7-582E4ECB77C5}"/>
              </a:ext>
            </a:extLst>
          </p:cNvPr>
          <p:cNvGrpSpPr/>
          <p:nvPr/>
        </p:nvGrpSpPr>
        <p:grpSpPr>
          <a:xfrm>
            <a:off x="3895" y="2800921"/>
            <a:ext cx="3868739" cy="2342579"/>
            <a:chOff x="1550175" y="1489500"/>
            <a:chExt cx="4525900" cy="2740500"/>
          </a:xfrm>
        </p:grpSpPr>
        <p:sp>
          <p:nvSpPr>
            <p:cNvPr id="5" name="Google Shape;702;p42">
              <a:extLst>
                <a:ext uri="{FF2B5EF4-FFF2-40B4-BE49-F238E27FC236}">
                  <a16:creationId xmlns:a16="http://schemas.microsoft.com/office/drawing/2014/main" id="{0AB37E16-C9A5-4FC3-A3FC-3211B281B6C4}"/>
                </a:ext>
              </a:extLst>
            </p:cNvPr>
            <p:cNvSpPr/>
            <p:nvPr/>
          </p:nvSpPr>
          <p:spPr>
            <a:xfrm>
              <a:off x="1550175" y="4152425"/>
              <a:ext cx="4525900" cy="4200"/>
            </a:xfrm>
            <a:custGeom>
              <a:avLst/>
              <a:gdLst/>
              <a:ahLst/>
              <a:cxnLst/>
              <a:rect l="l" t="t" r="r" b="b"/>
              <a:pathLst>
                <a:path w="181036" h="168" extrusionOk="0">
                  <a:moveTo>
                    <a:pt x="90524" y="1"/>
                  </a:moveTo>
                  <a:cubicBezTo>
                    <a:pt x="40518" y="1"/>
                    <a:pt x="1" y="24"/>
                    <a:pt x="1" y="84"/>
                  </a:cubicBezTo>
                  <a:cubicBezTo>
                    <a:pt x="1" y="132"/>
                    <a:pt x="40542" y="167"/>
                    <a:pt x="90524" y="167"/>
                  </a:cubicBezTo>
                  <a:cubicBezTo>
                    <a:pt x="140506" y="167"/>
                    <a:pt x="181035" y="132"/>
                    <a:pt x="181035" y="84"/>
                  </a:cubicBezTo>
                  <a:cubicBezTo>
                    <a:pt x="181035" y="48"/>
                    <a:pt x="140518" y="1"/>
                    <a:pt x="9052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3;p42">
              <a:extLst>
                <a:ext uri="{FF2B5EF4-FFF2-40B4-BE49-F238E27FC236}">
                  <a16:creationId xmlns:a16="http://schemas.microsoft.com/office/drawing/2014/main" id="{75C1C679-D05B-475F-BB48-14C393725F0D}"/>
                </a:ext>
              </a:extLst>
            </p:cNvPr>
            <p:cNvSpPr/>
            <p:nvPr/>
          </p:nvSpPr>
          <p:spPr>
            <a:xfrm>
              <a:off x="4726475" y="1765525"/>
              <a:ext cx="184600" cy="270300"/>
            </a:xfrm>
            <a:custGeom>
              <a:avLst/>
              <a:gdLst/>
              <a:ahLst/>
              <a:cxnLst/>
              <a:rect l="l" t="t" r="r" b="b"/>
              <a:pathLst>
                <a:path w="7384" h="10812" extrusionOk="0">
                  <a:moveTo>
                    <a:pt x="5870" y="1"/>
                  </a:moveTo>
                  <a:cubicBezTo>
                    <a:pt x="5742" y="1"/>
                    <a:pt x="5549" y="60"/>
                    <a:pt x="5382" y="143"/>
                  </a:cubicBezTo>
                  <a:cubicBezTo>
                    <a:pt x="5049" y="310"/>
                    <a:pt x="2989" y="1703"/>
                    <a:pt x="2382" y="2072"/>
                  </a:cubicBezTo>
                  <a:cubicBezTo>
                    <a:pt x="2307" y="2132"/>
                    <a:pt x="2218" y="2160"/>
                    <a:pt x="2129" y="2160"/>
                  </a:cubicBezTo>
                  <a:cubicBezTo>
                    <a:pt x="2005" y="2160"/>
                    <a:pt x="1881" y="2105"/>
                    <a:pt x="1798" y="2001"/>
                  </a:cubicBezTo>
                  <a:cubicBezTo>
                    <a:pt x="1786" y="1989"/>
                    <a:pt x="1774" y="1965"/>
                    <a:pt x="1762" y="1941"/>
                  </a:cubicBezTo>
                  <a:cubicBezTo>
                    <a:pt x="1393" y="977"/>
                    <a:pt x="608" y="429"/>
                    <a:pt x="322" y="382"/>
                  </a:cubicBezTo>
                  <a:cubicBezTo>
                    <a:pt x="143" y="382"/>
                    <a:pt x="0" y="524"/>
                    <a:pt x="0" y="703"/>
                  </a:cubicBezTo>
                  <a:cubicBezTo>
                    <a:pt x="0" y="798"/>
                    <a:pt x="36" y="882"/>
                    <a:pt x="96" y="941"/>
                  </a:cubicBezTo>
                  <a:cubicBezTo>
                    <a:pt x="322" y="1203"/>
                    <a:pt x="500" y="1501"/>
                    <a:pt x="631" y="1822"/>
                  </a:cubicBezTo>
                  <a:cubicBezTo>
                    <a:pt x="762" y="2072"/>
                    <a:pt x="834" y="2346"/>
                    <a:pt x="870" y="2620"/>
                  </a:cubicBezTo>
                  <a:cubicBezTo>
                    <a:pt x="905" y="2941"/>
                    <a:pt x="917" y="3215"/>
                    <a:pt x="929" y="3441"/>
                  </a:cubicBezTo>
                  <a:lnTo>
                    <a:pt x="12" y="8561"/>
                  </a:lnTo>
                  <a:lnTo>
                    <a:pt x="3227" y="10811"/>
                  </a:lnTo>
                  <a:lnTo>
                    <a:pt x="4870" y="4834"/>
                  </a:lnTo>
                  <a:cubicBezTo>
                    <a:pt x="5549" y="3858"/>
                    <a:pt x="5930" y="3120"/>
                    <a:pt x="6406" y="2501"/>
                  </a:cubicBezTo>
                  <a:cubicBezTo>
                    <a:pt x="6989" y="1739"/>
                    <a:pt x="7192" y="1382"/>
                    <a:pt x="7049" y="1274"/>
                  </a:cubicBezTo>
                  <a:cubicBezTo>
                    <a:pt x="7017" y="1251"/>
                    <a:pt x="6994" y="1233"/>
                    <a:pt x="6962" y="1233"/>
                  </a:cubicBezTo>
                  <a:cubicBezTo>
                    <a:pt x="6853" y="1233"/>
                    <a:pt x="6647" y="1454"/>
                    <a:pt x="5656" y="2417"/>
                  </a:cubicBezTo>
                  <a:cubicBezTo>
                    <a:pt x="5656" y="2417"/>
                    <a:pt x="7383" y="713"/>
                    <a:pt x="6801" y="713"/>
                  </a:cubicBezTo>
                  <a:cubicBezTo>
                    <a:pt x="6789" y="713"/>
                    <a:pt x="6777" y="713"/>
                    <a:pt x="6763" y="715"/>
                  </a:cubicBezTo>
                  <a:cubicBezTo>
                    <a:pt x="6642" y="729"/>
                    <a:pt x="6335" y="963"/>
                    <a:pt x="6007" y="1242"/>
                  </a:cubicBezTo>
                  <a:lnTo>
                    <a:pt x="6007" y="1242"/>
                  </a:lnTo>
                  <a:cubicBezTo>
                    <a:pt x="6438" y="767"/>
                    <a:pt x="6536" y="472"/>
                    <a:pt x="6430" y="358"/>
                  </a:cubicBezTo>
                  <a:cubicBezTo>
                    <a:pt x="6411" y="337"/>
                    <a:pt x="6384" y="327"/>
                    <a:pt x="6350" y="327"/>
                  </a:cubicBezTo>
                  <a:cubicBezTo>
                    <a:pt x="6032" y="327"/>
                    <a:pt x="5089" y="1177"/>
                    <a:pt x="4624" y="1615"/>
                  </a:cubicBezTo>
                  <a:lnTo>
                    <a:pt x="4624" y="1615"/>
                  </a:lnTo>
                  <a:cubicBezTo>
                    <a:pt x="5043" y="1209"/>
                    <a:pt x="5827" y="439"/>
                    <a:pt x="5965" y="215"/>
                  </a:cubicBezTo>
                  <a:cubicBezTo>
                    <a:pt x="6061" y="60"/>
                    <a:pt x="5998" y="1"/>
                    <a:pt x="5870"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4;p42">
              <a:extLst>
                <a:ext uri="{FF2B5EF4-FFF2-40B4-BE49-F238E27FC236}">
                  <a16:creationId xmlns:a16="http://schemas.microsoft.com/office/drawing/2014/main" id="{46815866-FE89-4001-9FAB-39C938EED53B}"/>
                </a:ext>
              </a:extLst>
            </p:cNvPr>
            <p:cNvSpPr/>
            <p:nvPr/>
          </p:nvSpPr>
          <p:spPr>
            <a:xfrm>
              <a:off x="4848800" y="1801550"/>
              <a:ext cx="42600" cy="43475"/>
            </a:xfrm>
            <a:custGeom>
              <a:avLst/>
              <a:gdLst/>
              <a:ahLst/>
              <a:cxnLst/>
              <a:rect l="l" t="t" r="r" b="b"/>
              <a:pathLst>
                <a:path w="1704" h="1739" extrusionOk="0">
                  <a:moveTo>
                    <a:pt x="1703" y="0"/>
                  </a:moveTo>
                  <a:lnTo>
                    <a:pt x="1703" y="0"/>
                  </a:lnTo>
                  <a:cubicBezTo>
                    <a:pt x="1060" y="512"/>
                    <a:pt x="489" y="1096"/>
                    <a:pt x="1" y="1738"/>
                  </a:cubicBezTo>
                  <a:cubicBezTo>
                    <a:pt x="644" y="1238"/>
                    <a:pt x="1215" y="655"/>
                    <a:pt x="1703"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5;p42">
              <a:extLst>
                <a:ext uri="{FF2B5EF4-FFF2-40B4-BE49-F238E27FC236}">
                  <a16:creationId xmlns:a16="http://schemas.microsoft.com/office/drawing/2014/main" id="{EE534D83-F0C7-4736-B03E-DB30BCA9AA15}"/>
                </a:ext>
              </a:extLst>
            </p:cNvPr>
            <p:cNvSpPr/>
            <p:nvPr/>
          </p:nvSpPr>
          <p:spPr>
            <a:xfrm>
              <a:off x="4835700" y="1790525"/>
              <a:ext cx="48250" cy="43475"/>
            </a:xfrm>
            <a:custGeom>
              <a:avLst/>
              <a:gdLst/>
              <a:ahLst/>
              <a:cxnLst/>
              <a:rect l="l" t="t" r="r" b="b"/>
              <a:pathLst>
                <a:path w="1930" h="1739" extrusionOk="0">
                  <a:moveTo>
                    <a:pt x="1930" y="1"/>
                  </a:moveTo>
                  <a:lnTo>
                    <a:pt x="1930" y="1"/>
                  </a:lnTo>
                  <a:cubicBezTo>
                    <a:pt x="1215" y="501"/>
                    <a:pt x="561" y="1084"/>
                    <a:pt x="1" y="1739"/>
                  </a:cubicBezTo>
                  <a:cubicBezTo>
                    <a:pt x="370" y="1513"/>
                    <a:pt x="715" y="1239"/>
                    <a:pt x="1013" y="929"/>
                  </a:cubicBezTo>
                  <a:cubicBezTo>
                    <a:pt x="1358" y="667"/>
                    <a:pt x="1656" y="346"/>
                    <a:pt x="1930"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6;p42">
              <a:extLst>
                <a:ext uri="{FF2B5EF4-FFF2-40B4-BE49-F238E27FC236}">
                  <a16:creationId xmlns:a16="http://schemas.microsoft.com/office/drawing/2014/main" id="{D25B6A4A-15AC-47DE-B2D2-5BDA05B11AFC}"/>
                </a:ext>
              </a:extLst>
            </p:cNvPr>
            <p:cNvSpPr/>
            <p:nvPr/>
          </p:nvSpPr>
          <p:spPr>
            <a:xfrm>
              <a:off x="4822325" y="1782500"/>
              <a:ext cx="45850" cy="40200"/>
            </a:xfrm>
            <a:custGeom>
              <a:avLst/>
              <a:gdLst/>
              <a:ahLst/>
              <a:cxnLst/>
              <a:rect l="l" t="t" r="r" b="b"/>
              <a:pathLst>
                <a:path w="1834" h="1608" extrusionOk="0">
                  <a:moveTo>
                    <a:pt x="1834" y="0"/>
                  </a:moveTo>
                  <a:lnTo>
                    <a:pt x="1834" y="0"/>
                  </a:lnTo>
                  <a:cubicBezTo>
                    <a:pt x="1477" y="203"/>
                    <a:pt x="1155" y="453"/>
                    <a:pt x="869" y="750"/>
                  </a:cubicBezTo>
                  <a:cubicBezTo>
                    <a:pt x="536" y="988"/>
                    <a:pt x="250" y="1286"/>
                    <a:pt x="0" y="1608"/>
                  </a:cubicBezTo>
                  <a:cubicBezTo>
                    <a:pt x="679" y="1155"/>
                    <a:pt x="1298" y="607"/>
                    <a:pt x="18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7;p42">
              <a:extLst>
                <a:ext uri="{FF2B5EF4-FFF2-40B4-BE49-F238E27FC236}">
                  <a16:creationId xmlns:a16="http://schemas.microsoft.com/office/drawing/2014/main" id="{724DBDD8-20D0-437A-B055-E051F29AD648}"/>
                </a:ext>
              </a:extLst>
            </p:cNvPr>
            <p:cNvSpPr/>
            <p:nvPr/>
          </p:nvSpPr>
          <p:spPr>
            <a:xfrm>
              <a:off x="4182950" y="1492775"/>
              <a:ext cx="246475" cy="468325"/>
            </a:xfrm>
            <a:custGeom>
              <a:avLst/>
              <a:gdLst/>
              <a:ahLst/>
              <a:cxnLst/>
              <a:rect l="l" t="t" r="r" b="b"/>
              <a:pathLst>
                <a:path w="9859" h="18733" extrusionOk="0">
                  <a:moveTo>
                    <a:pt x="4882" y="0"/>
                  </a:moveTo>
                  <a:cubicBezTo>
                    <a:pt x="4752" y="0"/>
                    <a:pt x="4621" y="5"/>
                    <a:pt x="4489" y="16"/>
                  </a:cubicBezTo>
                  <a:lnTo>
                    <a:pt x="4489" y="28"/>
                  </a:lnTo>
                  <a:cubicBezTo>
                    <a:pt x="1941" y="231"/>
                    <a:pt x="1" y="2409"/>
                    <a:pt x="120" y="4969"/>
                  </a:cubicBezTo>
                  <a:lnTo>
                    <a:pt x="739" y="18733"/>
                  </a:lnTo>
                  <a:lnTo>
                    <a:pt x="7549" y="18411"/>
                  </a:lnTo>
                  <a:cubicBezTo>
                    <a:pt x="7597" y="17697"/>
                    <a:pt x="7228" y="13220"/>
                    <a:pt x="7228" y="13220"/>
                  </a:cubicBezTo>
                  <a:cubicBezTo>
                    <a:pt x="7228" y="13220"/>
                    <a:pt x="9799" y="12816"/>
                    <a:pt x="9835" y="10244"/>
                  </a:cubicBezTo>
                  <a:cubicBezTo>
                    <a:pt x="9859" y="9041"/>
                    <a:pt x="9728" y="6660"/>
                    <a:pt x="9597" y="4457"/>
                  </a:cubicBezTo>
                  <a:cubicBezTo>
                    <a:pt x="9597" y="4422"/>
                    <a:pt x="9597" y="4386"/>
                    <a:pt x="9597" y="4350"/>
                  </a:cubicBezTo>
                  <a:cubicBezTo>
                    <a:pt x="9394" y="1875"/>
                    <a:pt x="7323" y="0"/>
                    <a:pt x="4882"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8;p42">
              <a:extLst>
                <a:ext uri="{FF2B5EF4-FFF2-40B4-BE49-F238E27FC236}">
                  <a16:creationId xmlns:a16="http://schemas.microsoft.com/office/drawing/2014/main" id="{8127C5FC-AC62-446D-A587-47DB65CA81A5}"/>
                </a:ext>
              </a:extLst>
            </p:cNvPr>
            <p:cNvSpPr/>
            <p:nvPr/>
          </p:nvSpPr>
          <p:spPr>
            <a:xfrm>
              <a:off x="4279700" y="1797975"/>
              <a:ext cx="83950" cy="40775"/>
            </a:xfrm>
            <a:custGeom>
              <a:avLst/>
              <a:gdLst/>
              <a:ahLst/>
              <a:cxnLst/>
              <a:rect l="l" t="t" r="r" b="b"/>
              <a:pathLst>
                <a:path w="3358" h="1631" extrusionOk="0">
                  <a:moveTo>
                    <a:pt x="0" y="0"/>
                  </a:moveTo>
                  <a:cubicBezTo>
                    <a:pt x="0" y="0"/>
                    <a:pt x="690" y="1631"/>
                    <a:pt x="2892" y="1631"/>
                  </a:cubicBezTo>
                  <a:cubicBezTo>
                    <a:pt x="3040" y="1631"/>
                    <a:pt x="3195" y="1623"/>
                    <a:pt x="3358" y="1608"/>
                  </a:cubicBezTo>
                  <a:lnTo>
                    <a:pt x="3358" y="965"/>
                  </a:lnTo>
                  <a:cubicBezTo>
                    <a:pt x="3318" y="965"/>
                    <a:pt x="3278" y="966"/>
                    <a:pt x="3238" y="966"/>
                  </a:cubicBezTo>
                  <a:cubicBezTo>
                    <a:pt x="2089" y="966"/>
                    <a:pt x="967" y="633"/>
                    <a:pt x="0"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9;p42">
              <a:extLst>
                <a:ext uri="{FF2B5EF4-FFF2-40B4-BE49-F238E27FC236}">
                  <a16:creationId xmlns:a16="http://schemas.microsoft.com/office/drawing/2014/main" id="{6A89B5AF-4984-4CC2-9076-70CEC6F1BBFB}"/>
                </a:ext>
              </a:extLst>
            </p:cNvPr>
            <p:cNvSpPr/>
            <p:nvPr/>
          </p:nvSpPr>
          <p:spPr>
            <a:xfrm>
              <a:off x="4148075" y="1636950"/>
              <a:ext cx="46500" cy="67200"/>
            </a:xfrm>
            <a:custGeom>
              <a:avLst/>
              <a:gdLst/>
              <a:ahLst/>
              <a:cxnLst/>
              <a:rect l="l" t="t" r="r" b="b"/>
              <a:pathLst>
                <a:path w="1860" h="2688" extrusionOk="0">
                  <a:moveTo>
                    <a:pt x="1183" y="0"/>
                  </a:moveTo>
                  <a:cubicBezTo>
                    <a:pt x="669" y="0"/>
                    <a:pt x="1" y="214"/>
                    <a:pt x="38" y="1322"/>
                  </a:cubicBezTo>
                  <a:cubicBezTo>
                    <a:pt x="69" y="2468"/>
                    <a:pt x="826" y="2687"/>
                    <a:pt x="1351" y="2687"/>
                  </a:cubicBezTo>
                  <a:cubicBezTo>
                    <a:pt x="1633" y="2687"/>
                    <a:pt x="1848" y="2624"/>
                    <a:pt x="1848" y="2607"/>
                  </a:cubicBezTo>
                  <a:cubicBezTo>
                    <a:pt x="1860" y="2548"/>
                    <a:pt x="1753" y="83"/>
                    <a:pt x="1753" y="83"/>
                  </a:cubicBezTo>
                  <a:cubicBezTo>
                    <a:pt x="1735" y="75"/>
                    <a:pt x="1486" y="0"/>
                    <a:pt x="1183"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10;p42">
              <a:extLst>
                <a:ext uri="{FF2B5EF4-FFF2-40B4-BE49-F238E27FC236}">
                  <a16:creationId xmlns:a16="http://schemas.microsoft.com/office/drawing/2014/main" id="{9F230106-86E2-47AC-A0E5-2906888125EA}"/>
                </a:ext>
              </a:extLst>
            </p:cNvPr>
            <p:cNvSpPr/>
            <p:nvPr/>
          </p:nvSpPr>
          <p:spPr>
            <a:xfrm>
              <a:off x="4159725" y="1650825"/>
              <a:ext cx="20875" cy="38450"/>
            </a:xfrm>
            <a:custGeom>
              <a:avLst/>
              <a:gdLst/>
              <a:ahLst/>
              <a:cxnLst/>
              <a:rect l="l" t="t" r="r" b="b"/>
              <a:pathLst>
                <a:path w="835" h="1538" extrusionOk="0">
                  <a:moveTo>
                    <a:pt x="462" y="0"/>
                  </a:moveTo>
                  <a:cubicBezTo>
                    <a:pt x="447" y="0"/>
                    <a:pt x="432" y="2"/>
                    <a:pt x="418" y="5"/>
                  </a:cubicBezTo>
                  <a:cubicBezTo>
                    <a:pt x="275" y="28"/>
                    <a:pt x="144" y="136"/>
                    <a:pt x="96" y="290"/>
                  </a:cubicBezTo>
                  <a:cubicBezTo>
                    <a:pt x="37" y="445"/>
                    <a:pt x="1" y="612"/>
                    <a:pt x="13" y="779"/>
                  </a:cubicBezTo>
                  <a:cubicBezTo>
                    <a:pt x="1" y="1100"/>
                    <a:pt x="191" y="1398"/>
                    <a:pt x="477" y="1529"/>
                  </a:cubicBezTo>
                  <a:cubicBezTo>
                    <a:pt x="505" y="1535"/>
                    <a:pt x="532" y="1538"/>
                    <a:pt x="558" y="1538"/>
                  </a:cubicBezTo>
                  <a:cubicBezTo>
                    <a:pt x="633" y="1538"/>
                    <a:pt x="701" y="1513"/>
                    <a:pt x="763" y="1469"/>
                  </a:cubicBezTo>
                  <a:cubicBezTo>
                    <a:pt x="822" y="1457"/>
                    <a:pt x="834" y="1398"/>
                    <a:pt x="822" y="1398"/>
                  </a:cubicBezTo>
                  <a:lnTo>
                    <a:pt x="822" y="1398"/>
                  </a:lnTo>
                  <a:cubicBezTo>
                    <a:pt x="822" y="1398"/>
                    <a:pt x="799" y="1421"/>
                    <a:pt x="739" y="1445"/>
                  </a:cubicBezTo>
                  <a:cubicBezTo>
                    <a:pt x="703" y="1457"/>
                    <a:pt x="665" y="1463"/>
                    <a:pt x="626" y="1463"/>
                  </a:cubicBezTo>
                  <a:cubicBezTo>
                    <a:pt x="587" y="1463"/>
                    <a:pt x="549" y="1457"/>
                    <a:pt x="513" y="1445"/>
                  </a:cubicBezTo>
                  <a:cubicBezTo>
                    <a:pt x="275" y="1302"/>
                    <a:pt x="132" y="1052"/>
                    <a:pt x="144" y="779"/>
                  </a:cubicBezTo>
                  <a:cubicBezTo>
                    <a:pt x="132" y="624"/>
                    <a:pt x="156" y="469"/>
                    <a:pt x="215" y="326"/>
                  </a:cubicBezTo>
                  <a:cubicBezTo>
                    <a:pt x="239" y="219"/>
                    <a:pt x="322" y="124"/>
                    <a:pt x="441" y="88"/>
                  </a:cubicBezTo>
                  <a:cubicBezTo>
                    <a:pt x="456" y="83"/>
                    <a:pt x="471" y="81"/>
                    <a:pt x="486" y="81"/>
                  </a:cubicBezTo>
                  <a:cubicBezTo>
                    <a:pt x="541" y="81"/>
                    <a:pt x="592" y="115"/>
                    <a:pt x="620" y="171"/>
                  </a:cubicBezTo>
                  <a:cubicBezTo>
                    <a:pt x="644" y="219"/>
                    <a:pt x="632" y="255"/>
                    <a:pt x="644" y="255"/>
                  </a:cubicBezTo>
                  <a:cubicBezTo>
                    <a:pt x="656" y="255"/>
                    <a:pt x="680" y="219"/>
                    <a:pt x="668" y="147"/>
                  </a:cubicBezTo>
                  <a:cubicBezTo>
                    <a:pt x="656" y="112"/>
                    <a:pt x="632" y="64"/>
                    <a:pt x="596" y="40"/>
                  </a:cubicBezTo>
                  <a:cubicBezTo>
                    <a:pt x="552" y="14"/>
                    <a:pt x="507" y="0"/>
                    <a:pt x="462"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11;p42">
              <a:extLst>
                <a:ext uri="{FF2B5EF4-FFF2-40B4-BE49-F238E27FC236}">
                  <a16:creationId xmlns:a16="http://schemas.microsoft.com/office/drawing/2014/main" id="{AADE4FC8-8F37-4A74-AD05-C9A077014BDC}"/>
                </a:ext>
              </a:extLst>
            </p:cNvPr>
            <p:cNvSpPr/>
            <p:nvPr/>
          </p:nvSpPr>
          <p:spPr>
            <a:xfrm>
              <a:off x="4388025" y="1636925"/>
              <a:ext cx="18500" cy="17375"/>
            </a:xfrm>
            <a:custGeom>
              <a:avLst/>
              <a:gdLst/>
              <a:ahLst/>
              <a:cxnLst/>
              <a:rect l="l" t="t" r="r" b="b"/>
              <a:pathLst>
                <a:path w="740" h="695" extrusionOk="0">
                  <a:moveTo>
                    <a:pt x="380" y="0"/>
                  </a:moveTo>
                  <a:cubicBezTo>
                    <a:pt x="373" y="0"/>
                    <a:pt x="366" y="1"/>
                    <a:pt x="358" y="1"/>
                  </a:cubicBezTo>
                  <a:cubicBezTo>
                    <a:pt x="156" y="13"/>
                    <a:pt x="1" y="180"/>
                    <a:pt x="1" y="370"/>
                  </a:cubicBezTo>
                  <a:cubicBezTo>
                    <a:pt x="12" y="558"/>
                    <a:pt x="156" y="694"/>
                    <a:pt x="338" y="694"/>
                  </a:cubicBezTo>
                  <a:cubicBezTo>
                    <a:pt x="353" y="694"/>
                    <a:pt x="367" y="693"/>
                    <a:pt x="382" y="692"/>
                  </a:cubicBezTo>
                  <a:cubicBezTo>
                    <a:pt x="572" y="692"/>
                    <a:pt x="739" y="525"/>
                    <a:pt x="739" y="322"/>
                  </a:cubicBezTo>
                  <a:cubicBezTo>
                    <a:pt x="716" y="139"/>
                    <a:pt x="561" y="0"/>
                    <a:pt x="38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2">
              <a:extLst>
                <a:ext uri="{FF2B5EF4-FFF2-40B4-BE49-F238E27FC236}">
                  <a16:creationId xmlns:a16="http://schemas.microsoft.com/office/drawing/2014/main" id="{E1DAD5F8-8457-4175-A811-C059D15BF32D}"/>
                </a:ext>
              </a:extLst>
            </p:cNvPr>
            <p:cNvSpPr/>
            <p:nvPr/>
          </p:nvSpPr>
          <p:spPr>
            <a:xfrm>
              <a:off x="4368700" y="1617300"/>
              <a:ext cx="38125" cy="10025"/>
            </a:xfrm>
            <a:custGeom>
              <a:avLst/>
              <a:gdLst/>
              <a:ahLst/>
              <a:cxnLst/>
              <a:rect l="l" t="t" r="r" b="b"/>
              <a:pathLst>
                <a:path w="1525" h="401" extrusionOk="0">
                  <a:moveTo>
                    <a:pt x="786" y="0"/>
                  </a:moveTo>
                  <a:cubicBezTo>
                    <a:pt x="572" y="0"/>
                    <a:pt x="369" y="60"/>
                    <a:pt x="202" y="179"/>
                  </a:cubicBezTo>
                  <a:cubicBezTo>
                    <a:pt x="71" y="274"/>
                    <a:pt x="0" y="334"/>
                    <a:pt x="48" y="381"/>
                  </a:cubicBezTo>
                  <a:cubicBezTo>
                    <a:pt x="53" y="386"/>
                    <a:pt x="60" y="388"/>
                    <a:pt x="70" y="388"/>
                  </a:cubicBezTo>
                  <a:cubicBezTo>
                    <a:pt x="157" y="388"/>
                    <a:pt x="422" y="226"/>
                    <a:pt x="774" y="226"/>
                  </a:cubicBezTo>
                  <a:cubicBezTo>
                    <a:pt x="1138" y="226"/>
                    <a:pt x="1397" y="400"/>
                    <a:pt x="1479" y="400"/>
                  </a:cubicBezTo>
                  <a:cubicBezTo>
                    <a:pt x="1488" y="400"/>
                    <a:pt x="1495" y="398"/>
                    <a:pt x="1500" y="393"/>
                  </a:cubicBezTo>
                  <a:cubicBezTo>
                    <a:pt x="1524" y="369"/>
                    <a:pt x="1476" y="286"/>
                    <a:pt x="1357" y="191"/>
                  </a:cubicBezTo>
                  <a:cubicBezTo>
                    <a:pt x="1191" y="72"/>
                    <a:pt x="988" y="0"/>
                    <a:pt x="78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13;p42">
              <a:extLst>
                <a:ext uri="{FF2B5EF4-FFF2-40B4-BE49-F238E27FC236}">
                  <a16:creationId xmlns:a16="http://schemas.microsoft.com/office/drawing/2014/main" id="{0B41C52A-1248-40DC-86EA-461D3D6DC515}"/>
                </a:ext>
              </a:extLst>
            </p:cNvPr>
            <p:cNvSpPr/>
            <p:nvPr/>
          </p:nvSpPr>
          <p:spPr>
            <a:xfrm>
              <a:off x="4290700" y="1636925"/>
              <a:ext cx="18475" cy="17375"/>
            </a:xfrm>
            <a:custGeom>
              <a:avLst/>
              <a:gdLst/>
              <a:ahLst/>
              <a:cxnLst/>
              <a:rect l="l" t="t" r="r" b="b"/>
              <a:pathLst>
                <a:path w="739" h="695" extrusionOk="0">
                  <a:moveTo>
                    <a:pt x="380" y="0"/>
                  </a:moveTo>
                  <a:cubicBezTo>
                    <a:pt x="373" y="0"/>
                    <a:pt x="365" y="1"/>
                    <a:pt x="358" y="1"/>
                  </a:cubicBezTo>
                  <a:cubicBezTo>
                    <a:pt x="155" y="13"/>
                    <a:pt x="1" y="180"/>
                    <a:pt x="1" y="370"/>
                  </a:cubicBezTo>
                  <a:cubicBezTo>
                    <a:pt x="12" y="558"/>
                    <a:pt x="166" y="694"/>
                    <a:pt x="340" y="694"/>
                  </a:cubicBezTo>
                  <a:cubicBezTo>
                    <a:pt x="354" y="694"/>
                    <a:pt x="368" y="693"/>
                    <a:pt x="382" y="692"/>
                  </a:cubicBezTo>
                  <a:cubicBezTo>
                    <a:pt x="584" y="692"/>
                    <a:pt x="739" y="525"/>
                    <a:pt x="739" y="322"/>
                  </a:cubicBezTo>
                  <a:cubicBezTo>
                    <a:pt x="716" y="139"/>
                    <a:pt x="561" y="0"/>
                    <a:pt x="38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14;p42">
              <a:extLst>
                <a:ext uri="{FF2B5EF4-FFF2-40B4-BE49-F238E27FC236}">
                  <a16:creationId xmlns:a16="http://schemas.microsoft.com/office/drawing/2014/main" id="{C0E23FD3-9728-4DEB-9051-C38648EEDEF5}"/>
                </a:ext>
              </a:extLst>
            </p:cNvPr>
            <p:cNvSpPr/>
            <p:nvPr/>
          </p:nvSpPr>
          <p:spPr>
            <a:xfrm>
              <a:off x="4271650" y="1619075"/>
              <a:ext cx="37825" cy="10025"/>
            </a:xfrm>
            <a:custGeom>
              <a:avLst/>
              <a:gdLst/>
              <a:ahLst/>
              <a:cxnLst/>
              <a:rect l="l" t="t" r="r" b="b"/>
              <a:pathLst>
                <a:path w="1513" h="401" extrusionOk="0">
                  <a:moveTo>
                    <a:pt x="775" y="1"/>
                  </a:moveTo>
                  <a:cubicBezTo>
                    <a:pt x="560" y="1"/>
                    <a:pt x="358" y="72"/>
                    <a:pt x="191" y="191"/>
                  </a:cubicBezTo>
                  <a:cubicBezTo>
                    <a:pt x="60" y="274"/>
                    <a:pt x="1" y="334"/>
                    <a:pt x="36" y="382"/>
                  </a:cubicBezTo>
                  <a:cubicBezTo>
                    <a:pt x="42" y="387"/>
                    <a:pt x="50" y="389"/>
                    <a:pt x="61" y="389"/>
                  </a:cubicBezTo>
                  <a:cubicBezTo>
                    <a:pt x="149" y="389"/>
                    <a:pt x="413" y="239"/>
                    <a:pt x="763" y="239"/>
                  </a:cubicBezTo>
                  <a:cubicBezTo>
                    <a:pt x="1125" y="239"/>
                    <a:pt x="1382" y="401"/>
                    <a:pt x="1466" y="401"/>
                  </a:cubicBezTo>
                  <a:cubicBezTo>
                    <a:pt x="1476" y="401"/>
                    <a:pt x="1484" y="399"/>
                    <a:pt x="1489" y="394"/>
                  </a:cubicBezTo>
                  <a:cubicBezTo>
                    <a:pt x="1513" y="370"/>
                    <a:pt x="1465" y="286"/>
                    <a:pt x="1346" y="191"/>
                  </a:cubicBezTo>
                  <a:cubicBezTo>
                    <a:pt x="1179" y="72"/>
                    <a:pt x="977" y="1"/>
                    <a:pt x="77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15;p42">
              <a:extLst>
                <a:ext uri="{FF2B5EF4-FFF2-40B4-BE49-F238E27FC236}">
                  <a16:creationId xmlns:a16="http://schemas.microsoft.com/office/drawing/2014/main" id="{037D8E81-7D38-4AA3-A1DD-5722C56F053F}"/>
                </a:ext>
              </a:extLst>
            </p:cNvPr>
            <p:cNvSpPr/>
            <p:nvPr/>
          </p:nvSpPr>
          <p:spPr>
            <a:xfrm>
              <a:off x="4340125" y="1619675"/>
              <a:ext cx="30075" cy="83150"/>
            </a:xfrm>
            <a:custGeom>
              <a:avLst/>
              <a:gdLst/>
              <a:ahLst/>
              <a:cxnLst/>
              <a:rect l="l" t="t" r="r" b="b"/>
              <a:pathLst>
                <a:path w="1203" h="3326" extrusionOk="0">
                  <a:moveTo>
                    <a:pt x="0" y="0"/>
                  </a:moveTo>
                  <a:lnTo>
                    <a:pt x="0" y="0"/>
                  </a:lnTo>
                  <a:cubicBezTo>
                    <a:pt x="179" y="691"/>
                    <a:pt x="393" y="1370"/>
                    <a:pt x="679" y="2025"/>
                  </a:cubicBezTo>
                  <a:cubicBezTo>
                    <a:pt x="774" y="2286"/>
                    <a:pt x="881" y="2548"/>
                    <a:pt x="976" y="2787"/>
                  </a:cubicBezTo>
                  <a:cubicBezTo>
                    <a:pt x="1024" y="2882"/>
                    <a:pt x="1048" y="2989"/>
                    <a:pt x="1048" y="3084"/>
                  </a:cubicBezTo>
                  <a:cubicBezTo>
                    <a:pt x="1024" y="3156"/>
                    <a:pt x="929" y="3191"/>
                    <a:pt x="822" y="3191"/>
                  </a:cubicBezTo>
                  <a:cubicBezTo>
                    <a:pt x="607" y="3203"/>
                    <a:pt x="393" y="3239"/>
                    <a:pt x="179" y="3298"/>
                  </a:cubicBezTo>
                  <a:cubicBezTo>
                    <a:pt x="292" y="3316"/>
                    <a:pt x="402" y="3325"/>
                    <a:pt x="511" y="3325"/>
                  </a:cubicBezTo>
                  <a:cubicBezTo>
                    <a:pt x="619" y="3325"/>
                    <a:pt x="726" y="3316"/>
                    <a:pt x="833" y="3298"/>
                  </a:cubicBezTo>
                  <a:cubicBezTo>
                    <a:pt x="893" y="3298"/>
                    <a:pt x="953" y="3298"/>
                    <a:pt x="1012" y="3275"/>
                  </a:cubicBezTo>
                  <a:cubicBezTo>
                    <a:pt x="1084" y="3263"/>
                    <a:pt x="1143" y="3203"/>
                    <a:pt x="1179" y="3132"/>
                  </a:cubicBezTo>
                  <a:cubicBezTo>
                    <a:pt x="1203" y="3001"/>
                    <a:pt x="1191" y="2858"/>
                    <a:pt x="1119" y="2739"/>
                  </a:cubicBezTo>
                  <a:cubicBezTo>
                    <a:pt x="1024" y="2489"/>
                    <a:pt x="941" y="2227"/>
                    <a:pt x="833" y="1953"/>
                  </a:cubicBezTo>
                  <a:cubicBezTo>
                    <a:pt x="607" y="1286"/>
                    <a:pt x="333" y="631"/>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6;p42">
              <a:extLst>
                <a:ext uri="{FF2B5EF4-FFF2-40B4-BE49-F238E27FC236}">
                  <a16:creationId xmlns:a16="http://schemas.microsoft.com/office/drawing/2014/main" id="{112A411E-5CF0-4254-99F0-FA0347C14E99}"/>
                </a:ext>
              </a:extLst>
            </p:cNvPr>
            <p:cNvSpPr/>
            <p:nvPr/>
          </p:nvSpPr>
          <p:spPr>
            <a:xfrm>
              <a:off x="4313625" y="1708975"/>
              <a:ext cx="33650" cy="28600"/>
            </a:xfrm>
            <a:custGeom>
              <a:avLst/>
              <a:gdLst/>
              <a:ahLst/>
              <a:cxnLst/>
              <a:rect l="l" t="t" r="r" b="b"/>
              <a:pathLst>
                <a:path w="1346" h="1144" extrusionOk="0">
                  <a:moveTo>
                    <a:pt x="84" y="0"/>
                  </a:moveTo>
                  <a:cubicBezTo>
                    <a:pt x="48" y="0"/>
                    <a:pt x="0" y="107"/>
                    <a:pt x="36" y="298"/>
                  </a:cubicBezTo>
                  <a:cubicBezTo>
                    <a:pt x="60" y="524"/>
                    <a:pt x="179" y="750"/>
                    <a:pt x="358" y="905"/>
                  </a:cubicBezTo>
                  <a:cubicBezTo>
                    <a:pt x="548" y="1060"/>
                    <a:pt x="798" y="1143"/>
                    <a:pt x="1048" y="1143"/>
                  </a:cubicBezTo>
                  <a:cubicBezTo>
                    <a:pt x="1239" y="1143"/>
                    <a:pt x="1346" y="1120"/>
                    <a:pt x="1346" y="1060"/>
                  </a:cubicBezTo>
                  <a:cubicBezTo>
                    <a:pt x="1334" y="989"/>
                    <a:pt x="881" y="1048"/>
                    <a:pt x="512" y="739"/>
                  </a:cubicBezTo>
                  <a:cubicBezTo>
                    <a:pt x="143" y="429"/>
                    <a:pt x="143" y="0"/>
                    <a:pt x="8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7;p42">
              <a:extLst>
                <a:ext uri="{FF2B5EF4-FFF2-40B4-BE49-F238E27FC236}">
                  <a16:creationId xmlns:a16="http://schemas.microsoft.com/office/drawing/2014/main" id="{3B91A80B-9338-4601-9723-EFE6F4A7F763}"/>
                </a:ext>
              </a:extLst>
            </p:cNvPr>
            <p:cNvSpPr/>
            <p:nvPr/>
          </p:nvSpPr>
          <p:spPr>
            <a:xfrm>
              <a:off x="4265700" y="1582650"/>
              <a:ext cx="46150" cy="13375"/>
            </a:xfrm>
            <a:custGeom>
              <a:avLst/>
              <a:gdLst/>
              <a:ahLst/>
              <a:cxnLst/>
              <a:rect l="l" t="t" r="r" b="b"/>
              <a:pathLst>
                <a:path w="1846" h="535" extrusionOk="0">
                  <a:moveTo>
                    <a:pt x="1057" y="0"/>
                  </a:moveTo>
                  <a:cubicBezTo>
                    <a:pt x="765" y="0"/>
                    <a:pt x="474" y="80"/>
                    <a:pt x="215" y="243"/>
                  </a:cubicBezTo>
                  <a:cubicBezTo>
                    <a:pt x="60" y="350"/>
                    <a:pt x="0" y="446"/>
                    <a:pt x="24" y="493"/>
                  </a:cubicBezTo>
                  <a:cubicBezTo>
                    <a:pt x="41" y="523"/>
                    <a:pt x="81" y="534"/>
                    <a:pt x="141" y="534"/>
                  </a:cubicBezTo>
                  <a:cubicBezTo>
                    <a:pt x="299" y="534"/>
                    <a:pt x="592" y="453"/>
                    <a:pt x="929" y="410"/>
                  </a:cubicBezTo>
                  <a:cubicBezTo>
                    <a:pt x="1394" y="350"/>
                    <a:pt x="1786" y="410"/>
                    <a:pt x="1822" y="303"/>
                  </a:cubicBezTo>
                  <a:cubicBezTo>
                    <a:pt x="1846" y="243"/>
                    <a:pt x="1763" y="160"/>
                    <a:pt x="1584" y="88"/>
                  </a:cubicBezTo>
                  <a:cubicBezTo>
                    <a:pt x="1413" y="30"/>
                    <a:pt x="1235" y="0"/>
                    <a:pt x="105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18;p42">
              <a:extLst>
                <a:ext uri="{FF2B5EF4-FFF2-40B4-BE49-F238E27FC236}">
                  <a16:creationId xmlns:a16="http://schemas.microsoft.com/office/drawing/2014/main" id="{0969BB6F-3673-4A0A-8A1C-768789F6A457}"/>
                </a:ext>
              </a:extLst>
            </p:cNvPr>
            <p:cNvSpPr/>
            <p:nvPr/>
          </p:nvSpPr>
          <p:spPr>
            <a:xfrm>
              <a:off x="4368400" y="1588675"/>
              <a:ext cx="34850" cy="11125"/>
            </a:xfrm>
            <a:custGeom>
              <a:avLst/>
              <a:gdLst/>
              <a:ahLst/>
              <a:cxnLst/>
              <a:rect l="l" t="t" r="r" b="b"/>
              <a:pathLst>
                <a:path w="1394" h="445" extrusionOk="0">
                  <a:moveTo>
                    <a:pt x="654" y="1"/>
                  </a:moveTo>
                  <a:cubicBezTo>
                    <a:pt x="480" y="1"/>
                    <a:pt x="307" y="58"/>
                    <a:pt x="155" y="145"/>
                  </a:cubicBezTo>
                  <a:cubicBezTo>
                    <a:pt x="24" y="240"/>
                    <a:pt x="0" y="324"/>
                    <a:pt x="24" y="371"/>
                  </a:cubicBezTo>
                  <a:cubicBezTo>
                    <a:pt x="50" y="414"/>
                    <a:pt x="122" y="425"/>
                    <a:pt x="221" y="425"/>
                  </a:cubicBezTo>
                  <a:cubicBezTo>
                    <a:pt x="345" y="425"/>
                    <a:pt x="512" y="407"/>
                    <a:pt x="691" y="407"/>
                  </a:cubicBezTo>
                  <a:cubicBezTo>
                    <a:pt x="913" y="407"/>
                    <a:pt x="1109" y="444"/>
                    <a:pt x="1232" y="444"/>
                  </a:cubicBezTo>
                  <a:cubicBezTo>
                    <a:pt x="1294" y="444"/>
                    <a:pt x="1338" y="435"/>
                    <a:pt x="1357" y="407"/>
                  </a:cubicBezTo>
                  <a:cubicBezTo>
                    <a:pt x="1393" y="348"/>
                    <a:pt x="1357" y="252"/>
                    <a:pt x="1238" y="181"/>
                  </a:cubicBezTo>
                  <a:cubicBezTo>
                    <a:pt x="1084" y="74"/>
                    <a:pt x="893" y="2"/>
                    <a:pt x="703" y="2"/>
                  </a:cubicBezTo>
                  <a:cubicBezTo>
                    <a:pt x="686" y="1"/>
                    <a:pt x="670" y="1"/>
                    <a:pt x="65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19;p42">
              <a:extLst>
                <a:ext uri="{FF2B5EF4-FFF2-40B4-BE49-F238E27FC236}">
                  <a16:creationId xmlns:a16="http://schemas.microsoft.com/office/drawing/2014/main" id="{974BECB0-F079-4D30-8CF5-9FC7FC6D3BA8}"/>
                </a:ext>
              </a:extLst>
            </p:cNvPr>
            <p:cNvSpPr/>
            <p:nvPr/>
          </p:nvSpPr>
          <p:spPr>
            <a:xfrm>
              <a:off x="4179975" y="1489500"/>
              <a:ext cx="197675" cy="186150"/>
            </a:xfrm>
            <a:custGeom>
              <a:avLst/>
              <a:gdLst/>
              <a:ahLst/>
              <a:cxnLst/>
              <a:rect l="l" t="t" r="r" b="b"/>
              <a:pathLst>
                <a:path w="7907" h="7446" extrusionOk="0">
                  <a:moveTo>
                    <a:pt x="5060" y="0"/>
                  </a:moveTo>
                  <a:cubicBezTo>
                    <a:pt x="4341" y="0"/>
                    <a:pt x="3624" y="128"/>
                    <a:pt x="2941" y="385"/>
                  </a:cubicBezTo>
                  <a:cubicBezTo>
                    <a:pt x="1870" y="790"/>
                    <a:pt x="1001" y="1600"/>
                    <a:pt x="512" y="2636"/>
                  </a:cubicBezTo>
                  <a:cubicBezTo>
                    <a:pt x="0" y="3838"/>
                    <a:pt x="346" y="4791"/>
                    <a:pt x="274" y="6136"/>
                  </a:cubicBezTo>
                  <a:lnTo>
                    <a:pt x="304" y="5956"/>
                  </a:lnTo>
                  <a:lnTo>
                    <a:pt x="304" y="5956"/>
                  </a:lnTo>
                  <a:cubicBezTo>
                    <a:pt x="262" y="6219"/>
                    <a:pt x="264" y="6480"/>
                    <a:pt x="310" y="6731"/>
                  </a:cubicBezTo>
                  <a:cubicBezTo>
                    <a:pt x="358" y="7005"/>
                    <a:pt x="512" y="7243"/>
                    <a:pt x="751" y="7374"/>
                  </a:cubicBezTo>
                  <a:cubicBezTo>
                    <a:pt x="849" y="7424"/>
                    <a:pt x="951" y="7446"/>
                    <a:pt x="1054" y="7446"/>
                  </a:cubicBezTo>
                  <a:cubicBezTo>
                    <a:pt x="1424" y="7446"/>
                    <a:pt x="1795" y="7157"/>
                    <a:pt x="1953" y="6803"/>
                  </a:cubicBezTo>
                  <a:cubicBezTo>
                    <a:pt x="2108" y="6339"/>
                    <a:pt x="2144" y="5827"/>
                    <a:pt x="2048" y="5338"/>
                  </a:cubicBezTo>
                  <a:cubicBezTo>
                    <a:pt x="1965" y="4672"/>
                    <a:pt x="1977" y="3993"/>
                    <a:pt x="2084" y="3326"/>
                  </a:cubicBezTo>
                  <a:cubicBezTo>
                    <a:pt x="2191" y="2660"/>
                    <a:pt x="2525" y="2040"/>
                    <a:pt x="3048" y="1600"/>
                  </a:cubicBezTo>
                  <a:cubicBezTo>
                    <a:pt x="3380" y="1321"/>
                    <a:pt x="3796" y="1176"/>
                    <a:pt x="4218" y="1176"/>
                  </a:cubicBezTo>
                  <a:cubicBezTo>
                    <a:pt x="4463" y="1176"/>
                    <a:pt x="4709" y="1225"/>
                    <a:pt x="4942" y="1326"/>
                  </a:cubicBezTo>
                  <a:cubicBezTo>
                    <a:pt x="5287" y="1552"/>
                    <a:pt x="5620" y="1802"/>
                    <a:pt x="5942" y="2064"/>
                  </a:cubicBezTo>
                  <a:cubicBezTo>
                    <a:pt x="6209" y="2249"/>
                    <a:pt x="6529" y="2345"/>
                    <a:pt x="6857" y="2345"/>
                  </a:cubicBezTo>
                  <a:cubicBezTo>
                    <a:pt x="6909" y="2345"/>
                    <a:pt x="6961" y="2343"/>
                    <a:pt x="7013" y="2338"/>
                  </a:cubicBezTo>
                  <a:cubicBezTo>
                    <a:pt x="7382" y="2279"/>
                    <a:pt x="7704" y="2017"/>
                    <a:pt x="7823" y="1659"/>
                  </a:cubicBezTo>
                  <a:cubicBezTo>
                    <a:pt x="7906" y="1243"/>
                    <a:pt x="7740" y="826"/>
                    <a:pt x="7406" y="576"/>
                  </a:cubicBezTo>
                  <a:cubicBezTo>
                    <a:pt x="7073" y="338"/>
                    <a:pt x="6692" y="171"/>
                    <a:pt x="6287" y="124"/>
                  </a:cubicBezTo>
                  <a:cubicBezTo>
                    <a:pt x="5881" y="41"/>
                    <a:pt x="5470" y="0"/>
                    <a:pt x="506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20;p42">
              <a:extLst>
                <a:ext uri="{FF2B5EF4-FFF2-40B4-BE49-F238E27FC236}">
                  <a16:creationId xmlns:a16="http://schemas.microsoft.com/office/drawing/2014/main" id="{E8EC9186-A24B-45A1-BB60-2783554B21C2}"/>
                </a:ext>
              </a:extLst>
            </p:cNvPr>
            <p:cNvSpPr/>
            <p:nvPr/>
          </p:nvSpPr>
          <p:spPr>
            <a:xfrm>
              <a:off x="4017750" y="1891125"/>
              <a:ext cx="823950" cy="681675"/>
            </a:xfrm>
            <a:custGeom>
              <a:avLst/>
              <a:gdLst/>
              <a:ahLst/>
              <a:cxnLst/>
              <a:rect l="l" t="t" r="r" b="b"/>
              <a:pathLst>
                <a:path w="32958" h="27267" extrusionOk="0">
                  <a:moveTo>
                    <a:pt x="14026" y="1"/>
                  </a:moveTo>
                  <a:cubicBezTo>
                    <a:pt x="13080" y="715"/>
                    <a:pt x="11787" y="1088"/>
                    <a:pt x="10506" y="1088"/>
                  </a:cubicBezTo>
                  <a:cubicBezTo>
                    <a:pt x="9287" y="1088"/>
                    <a:pt x="8080" y="751"/>
                    <a:pt x="7192" y="49"/>
                  </a:cubicBezTo>
                  <a:cubicBezTo>
                    <a:pt x="7192" y="49"/>
                    <a:pt x="5811" y="370"/>
                    <a:pt x="4989" y="513"/>
                  </a:cubicBezTo>
                  <a:cubicBezTo>
                    <a:pt x="2394" y="1013"/>
                    <a:pt x="524" y="2906"/>
                    <a:pt x="1" y="4644"/>
                  </a:cubicBezTo>
                  <a:lnTo>
                    <a:pt x="3251" y="12133"/>
                  </a:lnTo>
                  <a:lnTo>
                    <a:pt x="3870" y="19253"/>
                  </a:lnTo>
                  <a:lnTo>
                    <a:pt x="2084" y="25623"/>
                  </a:lnTo>
                  <a:cubicBezTo>
                    <a:pt x="1917" y="26207"/>
                    <a:pt x="2251" y="26814"/>
                    <a:pt x="2834" y="26980"/>
                  </a:cubicBezTo>
                  <a:cubicBezTo>
                    <a:pt x="2894" y="27004"/>
                    <a:pt x="2941" y="27016"/>
                    <a:pt x="3001" y="27016"/>
                  </a:cubicBezTo>
                  <a:lnTo>
                    <a:pt x="19086" y="27266"/>
                  </a:lnTo>
                  <a:lnTo>
                    <a:pt x="19360" y="27135"/>
                  </a:lnTo>
                  <a:cubicBezTo>
                    <a:pt x="19741" y="26528"/>
                    <a:pt x="19884" y="25802"/>
                    <a:pt x="19789" y="25099"/>
                  </a:cubicBezTo>
                  <a:cubicBezTo>
                    <a:pt x="19086" y="22051"/>
                    <a:pt x="19574" y="12955"/>
                    <a:pt x="19432" y="10169"/>
                  </a:cubicBezTo>
                  <a:lnTo>
                    <a:pt x="19432" y="10169"/>
                  </a:lnTo>
                  <a:cubicBezTo>
                    <a:pt x="21924" y="12586"/>
                    <a:pt x="24617" y="14684"/>
                    <a:pt x="26894" y="14684"/>
                  </a:cubicBezTo>
                  <a:cubicBezTo>
                    <a:pt x="27500" y="14684"/>
                    <a:pt x="28076" y="14535"/>
                    <a:pt x="28611" y="14205"/>
                  </a:cubicBezTo>
                  <a:cubicBezTo>
                    <a:pt x="30731" y="12883"/>
                    <a:pt x="32957" y="1299"/>
                    <a:pt x="32957" y="1299"/>
                  </a:cubicBezTo>
                  <a:lnTo>
                    <a:pt x="28742" y="275"/>
                  </a:lnTo>
                  <a:lnTo>
                    <a:pt x="25968" y="7823"/>
                  </a:lnTo>
                  <a:lnTo>
                    <a:pt x="18277" y="942"/>
                  </a:lnTo>
                  <a:cubicBezTo>
                    <a:pt x="17455" y="346"/>
                    <a:pt x="16050" y="275"/>
                    <a:pt x="14979" y="144"/>
                  </a:cubicBezTo>
                  <a:lnTo>
                    <a:pt x="14895" y="144"/>
                  </a:lnTo>
                  <a:cubicBezTo>
                    <a:pt x="14479" y="96"/>
                    <a:pt x="14276" y="37"/>
                    <a:pt x="1402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21;p42">
              <a:extLst>
                <a:ext uri="{FF2B5EF4-FFF2-40B4-BE49-F238E27FC236}">
                  <a16:creationId xmlns:a16="http://schemas.microsoft.com/office/drawing/2014/main" id="{68447FD5-4D5A-4040-A800-7F2EB599FE1A}"/>
                </a:ext>
              </a:extLst>
            </p:cNvPr>
            <p:cNvSpPr/>
            <p:nvPr/>
          </p:nvSpPr>
          <p:spPr>
            <a:xfrm>
              <a:off x="4200525" y="1887575"/>
              <a:ext cx="0" cy="25"/>
            </a:xfrm>
            <a:custGeom>
              <a:avLst/>
              <a:gdLst/>
              <a:ahLst/>
              <a:cxnLst/>
              <a:rect l="l" t="t" r="r" b="b"/>
              <a:pathLst>
                <a:path h="1" extrusionOk="0">
                  <a:moveTo>
                    <a:pt x="0" y="0"/>
                  </a:moveTo>
                  <a:lnTo>
                    <a:pt x="0" y="0"/>
                  </a:lnTo>
                  <a:lnTo>
                    <a:pt x="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22;p42">
              <a:extLst>
                <a:ext uri="{FF2B5EF4-FFF2-40B4-BE49-F238E27FC236}">
                  <a16:creationId xmlns:a16="http://schemas.microsoft.com/office/drawing/2014/main" id="{740D2A21-68BA-4023-8F3D-7F8B234EDFB8}"/>
                </a:ext>
              </a:extLst>
            </p:cNvPr>
            <p:cNvSpPr/>
            <p:nvPr/>
          </p:nvSpPr>
          <p:spPr>
            <a:xfrm>
              <a:off x="4184450" y="1839350"/>
              <a:ext cx="206000" cy="117600"/>
            </a:xfrm>
            <a:custGeom>
              <a:avLst/>
              <a:gdLst/>
              <a:ahLst/>
              <a:cxnLst/>
              <a:rect l="l" t="t" r="r" b="b"/>
              <a:pathLst>
                <a:path w="8240" h="4704" extrusionOk="0">
                  <a:moveTo>
                    <a:pt x="381" y="0"/>
                  </a:moveTo>
                  <a:lnTo>
                    <a:pt x="0" y="2572"/>
                  </a:lnTo>
                  <a:lnTo>
                    <a:pt x="4179" y="4703"/>
                  </a:lnTo>
                  <a:lnTo>
                    <a:pt x="6822" y="4167"/>
                  </a:lnTo>
                  <a:lnTo>
                    <a:pt x="8239" y="2167"/>
                  </a:lnTo>
                  <a:lnTo>
                    <a:pt x="7406" y="453"/>
                  </a:lnTo>
                  <a:lnTo>
                    <a:pt x="5489" y="1119"/>
                  </a:lnTo>
                  <a:lnTo>
                    <a:pt x="4870" y="3036"/>
                  </a:lnTo>
                  <a:lnTo>
                    <a:pt x="3882" y="1286"/>
                  </a:lnTo>
                  <a:lnTo>
                    <a:pt x="38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23;p42">
              <a:extLst>
                <a:ext uri="{FF2B5EF4-FFF2-40B4-BE49-F238E27FC236}">
                  <a16:creationId xmlns:a16="http://schemas.microsoft.com/office/drawing/2014/main" id="{9618E830-1A02-4B2F-A051-F0E9743A7C55}"/>
                </a:ext>
              </a:extLst>
            </p:cNvPr>
            <p:cNvSpPr/>
            <p:nvPr/>
          </p:nvSpPr>
          <p:spPr>
            <a:xfrm>
              <a:off x="4184450" y="1871800"/>
              <a:ext cx="123850" cy="84550"/>
            </a:xfrm>
            <a:custGeom>
              <a:avLst/>
              <a:gdLst/>
              <a:ahLst/>
              <a:cxnLst/>
              <a:rect l="l" t="t" r="r" b="b"/>
              <a:pathLst>
                <a:path w="4954" h="3382" extrusionOk="0">
                  <a:moveTo>
                    <a:pt x="3703" y="0"/>
                  </a:moveTo>
                  <a:lnTo>
                    <a:pt x="3631" y="167"/>
                  </a:lnTo>
                  <a:cubicBezTo>
                    <a:pt x="3393" y="774"/>
                    <a:pt x="3108" y="1465"/>
                    <a:pt x="2810" y="2203"/>
                  </a:cubicBezTo>
                  <a:lnTo>
                    <a:pt x="2448" y="3108"/>
                  </a:lnTo>
                  <a:lnTo>
                    <a:pt x="2448" y="3108"/>
                  </a:lnTo>
                  <a:cubicBezTo>
                    <a:pt x="1760" y="2465"/>
                    <a:pt x="1172" y="1912"/>
                    <a:pt x="738" y="1512"/>
                  </a:cubicBezTo>
                  <a:lnTo>
                    <a:pt x="214" y="1036"/>
                  </a:lnTo>
                  <a:cubicBezTo>
                    <a:pt x="143" y="976"/>
                    <a:pt x="83" y="917"/>
                    <a:pt x="0" y="869"/>
                  </a:cubicBezTo>
                  <a:lnTo>
                    <a:pt x="0" y="869"/>
                  </a:lnTo>
                  <a:cubicBezTo>
                    <a:pt x="48" y="941"/>
                    <a:pt x="107" y="1012"/>
                    <a:pt x="167" y="1072"/>
                  </a:cubicBezTo>
                  <a:lnTo>
                    <a:pt x="679" y="1584"/>
                  </a:lnTo>
                  <a:cubicBezTo>
                    <a:pt x="1107" y="2012"/>
                    <a:pt x="1715" y="2608"/>
                    <a:pt x="2417" y="3298"/>
                  </a:cubicBezTo>
                  <a:lnTo>
                    <a:pt x="2500" y="3381"/>
                  </a:lnTo>
                  <a:lnTo>
                    <a:pt x="2548" y="3274"/>
                  </a:lnTo>
                  <a:cubicBezTo>
                    <a:pt x="2679" y="2953"/>
                    <a:pt x="2810" y="2608"/>
                    <a:pt x="2953" y="2262"/>
                  </a:cubicBezTo>
                  <a:lnTo>
                    <a:pt x="3698" y="389"/>
                  </a:lnTo>
                  <a:lnTo>
                    <a:pt x="3698" y="389"/>
                  </a:lnTo>
                  <a:cubicBezTo>
                    <a:pt x="3894" y="852"/>
                    <a:pt x="4157" y="1284"/>
                    <a:pt x="4477" y="1679"/>
                  </a:cubicBezTo>
                  <a:cubicBezTo>
                    <a:pt x="4584" y="1798"/>
                    <a:pt x="4691" y="1917"/>
                    <a:pt x="4798" y="2024"/>
                  </a:cubicBezTo>
                  <a:cubicBezTo>
                    <a:pt x="4882" y="2107"/>
                    <a:pt x="4941" y="2131"/>
                    <a:pt x="4941" y="2131"/>
                  </a:cubicBezTo>
                  <a:cubicBezTo>
                    <a:pt x="4953" y="2119"/>
                    <a:pt x="4786" y="1941"/>
                    <a:pt x="4548" y="1631"/>
                  </a:cubicBezTo>
                  <a:cubicBezTo>
                    <a:pt x="4215" y="1179"/>
                    <a:pt x="3953" y="691"/>
                    <a:pt x="3762" y="167"/>
                  </a:cubicBezTo>
                  <a:lnTo>
                    <a:pt x="3703"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24;p42">
              <a:extLst>
                <a:ext uri="{FF2B5EF4-FFF2-40B4-BE49-F238E27FC236}">
                  <a16:creationId xmlns:a16="http://schemas.microsoft.com/office/drawing/2014/main" id="{FD7B0FD1-7859-4959-B7F2-A45F87C487A3}"/>
                </a:ext>
              </a:extLst>
            </p:cNvPr>
            <p:cNvSpPr/>
            <p:nvPr/>
          </p:nvSpPr>
          <p:spPr>
            <a:xfrm>
              <a:off x="4310950" y="1867625"/>
              <a:ext cx="79500" cy="70875"/>
            </a:xfrm>
            <a:custGeom>
              <a:avLst/>
              <a:gdLst/>
              <a:ahLst/>
              <a:cxnLst/>
              <a:rect l="l" t="t" r="r" b="b"/>
              <a:pathLst>
                <a:path w="3180" h="2835" extrusionOk="0">
                  <a:moveTo>
                    <a:pt x="405" y="0"/>
                  </a:moveTo>
                  <a:lnTo>
                    <a:pt x="357" y="250"/>
                  </a:lnTo>
                  <a:cubicBezTo>
                    <a:pt x="262" y="822"/>
                    <a:pt x="131" y="1310"/>
                    <a:pt x="72" y="1643"/>
                  </a:cubicBezTo>
                  <a:cubicBezTo>
                    <a:pt x="24" y="1822"/>
                    <a:pt x="0" y="2013"/>
                    <a:pt x="0" y="2191"/>
                  </a:cubicBezTo>
                  <a:cubicBezTo>
                    <a:pt x="72" y="2024"/>
                    <a:pt x="119" y="1846"/>
                    <a:pt x="155" y="1667"/>
                  </a:cubicBezTo>
                  <a:cubicBezTo>
                    <a:pt x="226" y="1382"/>
                    <a:pt x="341" y="993"/>
                    <a:pt x="447" y="522"/>
                  </a:cubicBezTo>
                  <a:lnTo>
                    <a:pt x="447" y="522"/>
                  </a:lnTo>
                  <a:cubicBezTo>
                    <a:pt x="587" y="899"/>
                    <a:pt x="754" y="1311"/>
                    <a:pt x="929" y="1739"/>
                  </a:cubicBezTo>
                  <a:cubicBezTo>
                    <a:pt x="1060" y="2096"/>
                    <a:pt x="1191" y="2417"/>
                    <a:pt x="1310" y="2739"/>
                  </a:cubicBezTo>
                  <a:lnTo>
                    <a:pt x="1346" y="2834"/>
                  </a:lnTo>
                  <a:lnTo>
                    <a:pt x="1417" y="2786"/>
                  </a:lnTo>
                  <a:cubicBezTo>
                    <a:pt x="1929" y="2465"/>
                    <a:pt x="2381" y="2060"/>
                    <a:pt x="2762" y="1596"/>
                  </a:cubicBezTo>
                  <a:cubicBezTo>
                    <a:pt x="2929" y="1429"/>
                    <a:pt x="3060" y="1239"/>
                    <a:pt x="3179" y="1036"/>
                  </a:cubicBezTo>
                  <a:lnTo>
                    <a:pt x="3179" y="1036"/>
                  </a:lnTo>
                  <a:cubicBezTo>
                    <a:pt x="3001" y="1203"/>
                    <a:pt x="2846" y="1370"/>
                    <a:pt x="2691" y="1548"/>
                  </a:cubicBezTo>
                  <a:cubicBezTo>
                    <a:pt x="2319" y="1966"/>
                    <a:pt x="1893" y="2319"/>
                    <a:pt x="1423" y="2619"/>
                  </a:cubicBezTo>
                  <a:lnTo>
                    <a:pt x="1423" y="2619"/>
                  </a:lnTo>
                  <a:cubicBezTo>
                    <a:pt x="1322" y="2331"/>
                    <a:pt x="1202" y="2017"/>
                    <a:pt x="1072" y="1703"/>
                  </a:cubicBezTo>
                  <a:cubicBezTo>
                    <a:pt x="857" y="1167"/>
                    <a:pt x="655" y="679"/>
                    <a:pt x="500" y="238"/>
                  </a:cubicBezTo>
                  <a:lnTo>
                    <a:pt x="405"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25;p42">
              <a:extLst>
                <a:ext uri="{FF2B5EF4-FFF2-40B4-BE49-F238E27FC236}">
                  <a16:creationId xmlns:a16="http://schemas.microsoft.com/office/drawing/2014/main" id="{63D73ADD-1789-4EDF-A5E3-61285E09ADBB}"/>
                </a:ext>
              </a:extLst>
            </p:cNvPr>
            <p:cNvSpPr/>
            <p:nvPr/>
          </p:nvSpPr>
          <p:spPr>
            <a:xfrm>
              <a:off x="4308275" y="1921500"/>
              <a:ext cx="43775" cy="659025"/>
            </a:xfrm>
            <a:custGeom>
              <a:avLst/>
              <a:gdLst/>
              <a:ahLst/>
              <a:cxnLst/>
              <a:rect l="l" t="t" r="r" b="b"/>
              <a:pathLst>
                <a:path w="1751" h="26361" extrusionOk="0">
                  <a:moveTo>
                    <a:pt x="0" y="0"/>
                  </a:moveTo>
                  <a:cubicBezTo>
                    <a:pt x="0" y="96"/>
                    <a:pt x="0" y="179"/>
                    <a:pt x="24" y="274"/>
                  </a:cubicBezTo>
                  <a:cubicBezTo>
                    <a:pt x="36" y="465"/>
                    <a:pt x="72" y="715"/>
                    <a:pt x="107" y="1036"/>
                  </a:cubicBezTo>
                  <a:cubicBezTo>
                    <a:pt x="179" y="1715"/>
                    <a:pt x="286" y="2679"/>
                    <a:pt x="429" y="3858"/>
                  </a:cubicBezTo>
                  <a:cubicBezTo>
                    <a:pt x="691" y="6227"/>
                    <a:pt x="1048" y="9513"/>
                    <a:pt x="1322" y="13157"/>
                  </a:cubicBezTo>
                  <a:cubicBezTo>
                    <a:pt x="1441" y="14990"/>
                    <a:pt x="1536" y="16717"/>
                    <a:pt x="1572" y="18300"/>
                  </a:cubicBezTo>
                  <a:cubicBezTo>
                    <a:pt x="1596" y="19884"/>
                    <a:pt x="1596" y="21301"/>
                    <a:pt x="1548" y="22503"/>
                  </a:cubicBezTo>
                  <a:cubicBezTo>
                    <a:pt x="1536" y="22801"/>
                    <a:pt x="1524" y="23087"/>
                    <a:pt x="1512" y="23348"/>
                  </a:cubicBezTo>
                  <a:cubicBezTo>
                    <a:pt x="1488" y="23622"/>
                    <a:pt x="1476" y="23872"/>
                    <a:pt x="1453" y="24110"/>
                  </a:cubicBezTo>
                  <a:cubicBezTo>
                    <a:pt x="1429" y="24587"/>
                    <a:pt x="1381" y="24992"/>
                    <a:pt x="1357" y="25325"/>
                  </a:cubicBezTo>
                  <a:cubicBezTo>
                    <a:pt x="1322" y="25646"/>
                    <a:pt x="1286" y="25920"/>
                    <a:pt x="1274" y="26087"/>
                  </a:cubicBezTo>
                  <a:cubicBezTo>
                    <a:pt x="1250" y="26266"/>
                    <a:pt x="1250" y="26361"/>
                    <a:pt x="1250" y="26361"/>
                  </a:cubicBezTo>
                  <a:cubicBezTo>
                    <a:pt x="1274" y="26266"/>
                    <a:pt x="1298" y="26170"/>
                    <a:pt x="1310" y="26075"/>
                  </a:cubicBezTo>
                  <a:cubicBezTo>
                    <a:pt x="1334" y="25896"/>
                    <a:pt x="1357" y="25646"/>
                    <a:pt x="1417" y="25313"/>
                  </a:cubicBezTo>
                  <a:cubicBezTo>
                    <a:pt x="1465" y="24992"/>
                    <a:pt x="1500" y="24575"/>
                    <a:pt x="1548" y="24099"/>
                  </a:cubicBezTo>
                  <a:cubicBezTo>
                    <a:pt x="1560" y="23860"/>
                    <a:pt x="1596" y="23610"/>
                    <a:pt x="1607" y="23348"/>
                  </a:cubicBezTo>
                  <a:cubicBezTo>
                    <a:pt x="1631" y="23075"/>
                    <a:pt x="1643" y="22789"/>
                    <a:pt x="1655" y="22491"/>
                  </a:cubicBezTo>
                  <a:cubicBezTo>
                    <a:pt x="1715" y="21301"/>
                    <a:pt x="1750" y="19872"/>
                    <a:pt x="1715" y="18288"/>
                  </a:cubicBezTo>
                  <a:cubicBezTo>
                    <a:pt x="1679" y="16705"/>
                    <a:pt x="1596" y="14967"/>
                    <a:pt x="1476" y="13145"/>
                  </a:cubicBezTo>
                  <a:cubicBezTo>
                    <a:pt x="1215" y="9502"/>
                    <a:pt x="834" y="6215"/>
                    <a:pt x="536" y="3846"/>
                  </a:cubicBezTo>
                  <a:cubicBezTo>
                    <a:pt x="393" y="2644"/>
                    <a:pt x="250" y="1691"/>
                    <a:pt x="167" y="1036"/>
                  </a:cubicBezTo>
                  <a:cubicBezTo>
                    <a:pt x="119" y="715"/>
                    <a:pt x="83" y="453"/>
                    <a:pt x="48" y="274"/>
                  </a:cubicBezTo>
                  <a:cubicBezTo>
                    <a:pt x="48" y="179"/>
                    <a:pt x="24" y="84"/>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26;p42">
              <a:extLst>
                <a:ext uri="{FF2B5EF4-FFF2-40B4-BE49-F238E27FC236}">
                  <a16:creationId xmlns:a16="http://schemas.microsoft.com/office/drawing/2014/main" id="{F8E3328F-FBB1-4208-96D3-C0475B9EBAA2}"/>
                </a:ext>
              </a:extLst>
            </p:cNvPr>
            <p:cNvSpPr/>
            <p:nvPr/>
          </p:nvSpPr>
          <p:spPr>
            <a:xfrm>
              <a:off x="4661875" y="2083125"/>
              <a:ext cx="5375" cy="76225"/>
            </a:xfrm>
            <a:custGeom>
              <a:avLst/>
              <a:gdLst/>
              <a:ahLst/>
              <a:cxnLst/>
              <a:rect l="l" t="t" r="r" b="b"/>
              <a:pathLst>
                <a:path w="215" h="3049" extrusionOk="0">
                  <a:moveTo>
                    <a:pt x="108" y="0"/>
                  </a:moveTo>
                  <a:cubicBezTo>
                    <a:pt x="36" y="501"/>
                    <a:pt x="1" y="1012"/>
                    <a:pt x="36" y="1524"/>
                  </a:cubicBezTo>
                  <a:cubicBezTo>
                    <a:pt x="1" y="2036"/>
                    <a:pt x="36" y="2548"/>
                    <a:pt x="108" y="3048"/>
                  </a:cubicBezTo>
                  <a:cubicBezTo>
                    <a:pt x="191" y="2548"/>
                    <a:pt x="215" y="2036"/>
                    <a:pt x="191" y="1524"/>
                  </a:cubicBezTo>
                  <a:cubicBezTo>
                    <a:pt x="215" y="1012"/>
                    <a:pt x="191" y="501"/>
                    <a:pt x="10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27;p42">
              <a:extLst>
                <a:ext uri="{FF2B5EF4-FFF2-40B4-BE49-F238E27FC236}">
                  <a16:creationId xmlns:a16="http://schemas.microsoft.com/office/drawing/2014/main" id="{E3FD4271-7D77-4353-9A0C-180267916EEB}"/>
                </a:ext>
              </a:extLst>
            </p:cNvPr>
            <p:cNvSpPr/>
            <p:nvPr/>
          </p:nvSpPr>
          <p:spPr>
            <a:xfrm>
              <a:off x="4663675" y="2083125"/>
              <a:ext cx="28000" cy="81950"/>
            </a:xfrm>
            <a:custGeom>
              <a:avLst/>
              <a:gdLst/>
              <a:ahLst/>
              <a:cxnLst/>
              <a:rect l="l" t="t" r="r" b="b"/>
              <a:pathLst>
                <a:path w="1120" h="3278" extrusionOk="0">
                  <a:moveTo>
                    <a:pt x="0" y="0"/>
                  </a:moveTo>
                  <a:lnTo>
                    <a:pt x="0" y="0"/>
                  </a:lnTo>
                  <a:cubicBezTo>
                    <a:pt x="72" y="572"/>
                    <a:pt x="214" y="1132"/>
                    <a:pt x="429" y="1667"/>
                  </a:cubicBezTo>
                  <a:cubicBezTo>
                    <a:pt x="836" y="2816"/>
                    <a:pt x="1060" y="3278"/>
                    <a:pt x="1109" y="3278"/>
                  </a:cubicBezTo>
                  <a:cubicBezTo>
                    <a:pt x="1116" y="3278"/>
                    <a:pt x="1119" y="3268"/>
                    <a:pt x="1119" y="3251"/>
                  </a:cubicBezTo>
                  <a:cubicBezTo>
                    <a:pt x="965" y="2691"/>
                    <a:pt x="786" y="2144"/>
                    <a:pt x="572" y="1608"/>
                  </a:cubicBezTo>
                  <a:cubicBezTo>
                    <a:pt x="417" y="1060"/>
                    <a:pt x="226" y="524"/>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28;p42">
              <a:extLst>
                <a:ext uri="{FF2B5EF4-FFF2-40B4-BE49-F238E27FC236}">
                  <a16:creationId xmlns:a16="http://schemas.microsoft.com/office/drawing/2014/main" id="{982C7B63-60EA-4FBC-8A6B-E5734DFBD1D5}"/>
                </a:ext>
              </a:extLst>
            </p:cNvPr>
            <p:cNvSpPr/>
            <p:nvPr/>
          </p:nvSpPr>
          <p:spPr>
            <a:xfrm>
              <a:off x="4290100" y="3925600"/>
              <a:ext cx="283700" cy="229525"/>
            </a:xfrm>
            <a:custGeom>
              <a:avLst/>
              <a:gdLst/>
              <a:ahLst/>
              <a:cxnLst/>
              <a:rect l="l" t="t" r="r" b="b"/>
              <a:pathLst>
                <a:path w="11348" h="9181" extrusionOk="0">
                  <a:moveTo>
                    <a:pt x="1" y="1"/>
                  </a:moveTo>
                  <a:lnTo>
                    <a:pt x="1" y="9109"/>
                  </a:lnTo>
                  <a:lnTo>
                    <a:pt x="11347" y="9181"/>
                  </a:lnTo>
                  <a:cubicBezTo>
                    <a:pt x="11288" y="8097"/>
                    <a:pt x="5430" y="5883"/>
                    <a:pt x="5430" y="5883"/>
                  </a:cubicBezTo>
                  <a:lnTo>
                    <a:pt x="5668" y="49"/>
                  </a:lnTo>
                  <a:lnTo>
                    <a:pt x="1"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29;p42">
              <a:extLst>
                <a:ext uri="{FF2B5EF4-FFF2-40B4-BE49-F238E27FC236}">
                  <a16:creationId xmlns:a16="http://schemas.microsoft.com/office/drawing/2014/main" id="{1F62FFA1-ED6D-440F-A5B1-C21924066A85}"/>
                </a:ext>
              </a:extLst>
            </p:cNvPr>
            <p:cNvSpPr/>
            <p:nvPr/>
          </p:nvSpPr>
          <p:spPr>
            <a:xfrm>
              <a:off x="4329100" y="4059650"/>
              <a:ext cx="23825" cy="21900"/>
            </a:xfrm>
            <a:custGeom>
              <a:avLst/>
              <a:gdLst/>
              <a:ahLst/>
              <a:cxnLst/>
              <a:rect l="l" t="t" r="r" b="b"/>
              <a:pathLst>
                <a:path w="953" h="876" extrusionOk="0">
                  <a:moveTo>
                    <a:pt x="366" y="10"/>
                  </a:moveTo>
                  <a:cubicBezTo>
                    <a:pt x="351" y="13"/>
                    <a:pt x="337" y="16"/>
                    <a:pt x="322" y="21"/>
                  </a:cubicBezTo>
                  <a:lnTo>
                    <a:pt x="366" y="10"/>
                  </a:lnTo>
                  <a:close/>
                  <a:moveTo>
                    <a:pt x="462" y="0"/>
                  </a:moveTo>
                  <a:cubicBezTo>
                    <a:pt x="431" y="0"/>
                    <a:pt x="399" y="3"/>
                    <a:pt x="368" y="9"/>
                  </a:cubicBezTo>
                  <a:lnTo>
                    <a:pt x="368" y="9"/>
                  </a:lnTo>
                  <a:cubicBezTo>
                    <a:pt x="369" y="9"/>
                    <a:pt x="369" y="9"/>
                    <a:pt x="370" y="9"/>
                  </a:cubicBezTo>
                  <a:lnTo>
                    <a:pt x="370" y="9"/>
                  </a:lnTo>
                  <a:lnTo>
                    <a:pt x="366" y="10"/>
                  </a:lnTo>
                  <a:lnTo>
                    <a:pt x="366" y="10"/>
                  </a:lnTo>
                  <a:cubicBezTo>
                    <a:pt x="367" y="9"/>
                    <a:pt x="367" y="9"/>
                    <a:pt x="368" y="9"/>
                  </a:cubicBezTo>
                  <a:lnTo>
                    <a:pt x="368" y="9"/>
                  </a:lnTo>
                  <a:cubicBezTo>
                    <a:pt x="143" y="81"/>
                    <a:pt x="1" y="307"/>
                    <a:pt x="48" y="544"/>
                  </a:cubicBezTo>
                  <a:cubicBezTo>
                    <a:pt x="100" y="741"/>
                    <a:pt x="278" y="875"/>
                    <a:pt x="472" y="875"/>
                  </a:cubicBezTo>
                  <a:cubicBezTo>
                    <a:pt x="501" y="875"/>
                    <a:pt x="531" y="872"/>
                    <a:pt x="560" y="866"/>
                  </a:cubicBezTo>
                  <a:cubicBezTo>
                    <a:pt x="810" y="795"/>
                    <a:pt x="953" y="544"/>
                    <a:pt x="905" y="306"/>
                  </a:cubicBezTo>
                  <a:cubicBezTo>
                    <a:pt x="838" y="115"/>
                    <a:pt x="655" y="0"/>
                    <a:pt x="46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30;p42">
              <a:extLst>
                <a:ext uri="{FF2B5EF4-FFF2-40B4-BE49-F238E27FC236}">
                  <a16:creationId xmlns:a16="http://schemas.microsoft.com/office/drawing/2014/main" id="{8F7F5B40-823E-49DD-A1DD-15D42CFF7559}"/>
                </a:ext>
              </a:extLst>
            </p:cNvPr>
            <p:cNvSpPr/>
            <p:nvPr/>
          </p:nvSpPr>
          <p:spPr>
            <a:xfrm>
              <a:off x="4290100" y="4130400"/>
              <a:ext cx="285175" cy="24725"/>
            </a:xfrm>
            <a:custGeom>
              <a:avLst/>
              <a:gdLst/>
              <a:ahLst/>
              <a:cxnLst/>
              <a:rect l="l" t="t" r="r" b="b"/>
              <a:pathLst>
                <a:path w="11407" h="989" extrusionOk="0">
                  <a:moveTo>
                    <a:pt x="37" y="0"/>
                  </a:moveTo>
                  <a:lnTo>
                    <a:pt x="1" y="917"/>
                  </a:lnTo>
                  <a:lnTo>
                    <a:pt x="11347" y="989"/>
                  </a:lnTo>
                  <a:cubicBezTo>
                    <a:pt x="11407" y="632"/>
                    <a:pt x="10895" y="405"/>
                    <a:pt x="10895" y="405"/>
                  </a:cubicBezTo>
                  <a:lnTo>
                    <a:pt x="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31;p42">
              <a:extLst>
                <a:ext uri="{FF2B5EF4-FFF2-40B4-BE49-F238E27FC236}">
                  <a16:creationId xmlns:a16="http://schemas.microsoft.com/office/drawing/2014/main" id="{5BA14967-D71C-4793-8428-48ABBD942041}"/>
                </a:ext>
              </a:extLst>
            </p:cNvPr>
            <p:cNvSpPr/>
            <p:nvPr/>
          </p:nvSpPr>
          <p:spPr>
            <a:xfrm>
              <a:off x="4403525" y="4070050"/>
              <a:ext cx="27075" cy="17250"/>
            </a:xfrm>
            <a:custGeom>
              <a:avLst/>
              <a:gdLst/>
              <a:ahLst/>
              <a:cxnLst/>
              <a:rect l="l" t="t" r="r" b="b"/>
              <a:pathLst>
                <a:path w="1083" h="690" extrusionOk="0">
                  <a:moveTo>
                    <a:pt x="900" y="0"/>
                  </a:moveTo>
                  <a:cubicBezTo>
                    <a:pt x="775" y="0"/>
                    <a:pt x="597" y="34"/>
                    <a:pt x="417" y="140"/>
                  </a:cubicBezTo>
                  <a:cubicBezTo>
                    <a:pt x="83" y="355"/>
                    <a:pt x="0" y="676"/>
                    <a:pt x="48" y="688"/>
                  </a:cubicBezTo>
                  <a:cubicBezTo>
                    <a:pt x="51" y="689"/>
                    <a:pt x="54" y="690"/>
                    <a:pt x="57" y="690"/>
                  </a:cubicBezTo>
                  <a:cubicBezTo>
                    <a:pt x="122" y="690"/>
                    <a:pt x="264" y="477"/>
                    <a:pt x="524" y="307"/>
                  </a:cubicBezTo>
                  <a:cubicBezTo>
                    <a:pt x="798" y="128"/>
                    <a:pt x="1072" y="105"/>
                    <a:pt x="1072" y="57"/>
                  </a:cubicBezTo>
                  <a:cubicBezTo>
                    <a:pt x="1083" y="29"/>
                    <a:pt x="1013" y="0"/>
                    <a:pt x="90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32;p42">
              <a:extLst>
                <a:ext uri="{FF2B5EF4-FFF2-40B4-BE49-F238E27FC236}">
                  <a16:creationId xmlns:a16="http://schemas.microsoft.com/office/drawing/2014/main" id="{E3F1C830-0C06-42B2-86E7-16781EB75146}"/>
                </a:ext>
              </a:extLst>
            </p:cNvPr>
            <p:cNvSpPr/>
            <p:nvPr/>
          </p:nvSpPr>
          <p:spPr>
            <a:xfrm>
              <a:off x="4439825" y="4083350"/>
              <a:ext cx="20275" cy="22075"/>
            </a:xfrm>
            <a:custGeom>
              <a:avLst/>
              <a:gdLst/>
              <a:ahLst/>
              <a:cxnLst/>
              <a:rect l="l" t="t" r="r" b="b"/>
              <a:pathLst>
                <a:path w="811" h="883" extrusionOk="0">
                  <a:moveTo>
                    <a:pt x="752" y="0"/>
                  </a:moveTo>
                  <a:cubicBezTo>
                    <a:pt x="648" y="0"/>
                    <a:pt x="427" y="73"/>
                    <a:pt x="251" y="275"/>
                  </a:cubicBezTo>
                  <a:cubicBezTo>
                    <a:pt x="1" y="561"/>
                    <a:pt x="36" y="870"/>
                    <a:pt x="96" y="882"/>
                  </a:cubicBezTo>
                  <a:cubicBezTo>
                    <a:pt x="144" y="882"/>
                    <a:pt x="203" y="632"/>
                    <a:pt x="394" y="394"/>
                  </a:cubicBezTo>
                  <a:cubicBezTo>
                    <a:pt x="584" y="168"/>
                    <a:pt x="810" y="73"/>
                    <a:pt x="810" y="25"/>
                  </a:cubicBezTo>
                  <a:cubicBezTo>
                    <a:pt x="810" y="10"/>
                    <a:pt x="788" y="0"/>
                    <a:pt x="75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33;p42">
              <a:extLst>
                <a:ext uri="{FF2B5EF4-FFF2-40B4-BE49-F238E27FC236}">
                  <a16:creationId xmlns:a16="http://schemas.microsoft.com/office/drawing/2014/main" id="{FA4F94BA-5360-4C6E-A520-2C40C661E534}"/>
                </a:ext>
              </a:extLst>
            </p:cNvPr>
            <p:cNvSpPr/>
            <p:nvPr/>
          </p:nvSpPr>
          <p:spPr>
            <a:xfrm>
              <a:off x="4473750" y="4095625"/>
              <a:ext cx="14925" cy="23775"/>
            </a:xfrm>
            <a:custGeom>
              <a:avLst/>
              <a:gdLst/>
              <a:ahLst/>
              <a:cxnLst/>
              <a:rect l="l" t="t" r="r" b="b"/>
              <a:pathLst>
                <a:path w="597" h="951" extrusionOk="0">
                  <a:moveTo>
                    <a:pt x="545" y="0"/>
                  </a:moveTo>
                  <a:cubicBezTo>
                    <a:pt x="468" y="0"/>
                    <a:pt x="266" y="126"/>
                    <a:pt x="144" y="391"/>
                  </a:cubicBezTo>
                  <a:cubicBezTo>
                    <a:pt x="1" y="689"/>
                    <a:pt x="72" y="951"/>
                    <a:pt x="120" y="951"/>
                  </a:cubicBezTo>
                  <a:cubicBezTo>
                    <a:pt x="180" y="951"/>
                    <a:pt x="203" y="725"/>
                    <a:pt x="311" y="475"/>
                  </a:cubicBezTo>
                  <a:cubicBezTo>
                    <a:pt x="430" y="225"/>
                    <a:pt x="596" y="58"/>
                    <a:pt x="572" y="10"/>
                  </a:cubicBezTo>
                  <a:cubicBezTo>
                    <a:pt x="567" y="4"/>
                    <a:pt x="558" y="0"/>
                    <a:pt x="54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34;p42">
              <a:extLst>
                <a:ext uri="{FF2B5EF4-FFF2-40B4-BE49-F238E27FC236}">
                  <a16:creationId xmlns:a16="http://schemas.microsoft.com/office/drawing/2014/main" id="{D892F8FA-FA33-4447-9C76-D4440D72AB5B}"/>
                </a:ext>
              </a:extLst>
            </p:cNvPr>
            <p:cNvSpPr/>
            <p:nvPr/>
          </p:nvSpPr>
          <p:spPr>
            <a:xfrm>
              <a:off x="4397850" y="4033050"/>
              <a:ext cx="30975" cy="6950"/>
            </a:xfrm>
            <a:custGeom>
              <a:avLst/>
              <a:gdLst/>
              <a:ahLst/>
              <a:cxnLst/>
              <a:rect l="l" t="t" r="r" b="b"/>
              <a:pathLst>
                <a:path w="1239" h="278" extrusionOk="0">
                  <a:moveTo>
                    <a:pt x="646" y="1"/>
                  </a:moveTo>
                  <a:cubicBezTo>
                    <a:pt x="633" y="1"/>
                    <a:pt x="621" y="1"/>
                    <a:pt x="608" y="1"/>
                  </a:cubicBezTo>
                  <a:cubicBezTo>
                    <a:pt x="239" y="25"/>
                    <a:pt x="1" y="215"/>
                    <a:pt x="37" y="263"/>
                  </a:cubicBezTo>
                  <a:cubicBezTo>
                    <a:pt x="42" y="273"/>
                    <a:pt x="57" y="277"/>
                    <a:pt x="81" y="277"/>
                  </a:cubicBezTo>
                  <a:cubicBezTo>
                    <a:pt x="169" y="277"/>
                    <a:pt x="376" y="220"/>
                    <a:pt x="620" y="192"/>
                  </a:cubicBezTo>
                  <a:cubicBezTo>
                    <a:pt x="667" y="188"/>
                    <a:pt x="712" y="187"/>
                    <a:pt x="756" y="187"/>
                  </a:cubicBezTo>
                  <a:cubicBezTo>
                    <a:pt x="927" y="187"/>
                    <a:pt x="1072" y="208"/>
                    <a:pt x="1151" y="208"/>
                  </a:cubicBezTo>
                  <a:cubicBezTo>
                    <a:pt x="1187" y="208"/>
                    <a:pt x="1209" y="204"/>
                    <a:pt x="1215" y="192"/>
                  </a:cubicBezTo>
                  <a:cubicBezTo>
                    <a:pt x="1238" y="157"/>
                    <a:pt x="995" y="1"/>
                    <a:pt x="64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35;p42">
              <a:extLst>
                <a:ext uri="{FF2B5EF4-FFF2-40B4-BE49-F238E27FC236}">
                  <a16:creationId xmlns:a16="http://schemas.microsoft.com/office/drawing/2014/main" id="{4CA8EC28-FE17-4AE5-BAA7-706F1940771C}"/>
                </a:ext>
              </a:extLst>
            </p:cNvPr>
            <p:cNvSpPr/>
            <p:nvPr/>
          </p:nvSpPr>
          <p:spPr>
            <a:xfrm>
              <a:off x="4385350" y="3985450"/>
              <a:ext cx="43500" cy="24150"/>
            </a:xfrm>
            <a:custGeom>
              <a:avLst/>
              <a:gdLst/>
              <a:ahLst/>
              <a:cxnLst/>
              <a:rect l="l" t="t" r="r" b="b"/>
              <a:pathLst>
                <a:path w="1740" h="966" extrusionOk="0">
                  <a:moveTo>
                    <a:pt x="319" y="195"/>
                  </a:moveTo>
                  <a:cubicBezTo>
                    <a:pt x="360" y="195"/>
                    <a:pt x="410" y="203"/>
                    <a:pt x="465" y="214"/>
                  </a:cubicBezTo>
                  <a:cubicBezTo>
                    <a:pt x="572" y="250"/>
                    <a:pt x="679" y="274"/>
                    <a:pt x="787" y="322"/>
                  </a:cubicBezTo>
                  <a:cubicBezTo>
                    <a:pt x="965" y="393"/>
                    <a:pt x="1144" y="488"/>
                    <a:pt x="1299" y="607"/>
                  </a:cubicBezTo>
                  <a:cubicBezTo>
                    <a:pt x="1436" y="714"/>
                    <a:pt x="1534" y="810"/>
                    <a:pt x="1602" y="876"/>
                  </a:cubicBezTo>
                  <a:lnTo>
                    <a:pt x="1602" y="876"/>
                  </a:lnTo>
                  <a:cubicBezTo>
                    <a:pt x="1464" y="839"/>
                    <a:pt x="1322" y="813"/>
                    <a:pt x="1180" y="786"/>
                  </a:cubicBezTo>
                  <a:cubicBezTo>
                    <a:pt x="1001" y="738"/>
                    <a:pt x="810" y="655"/>
                    <a:pt x="644" y="572"/>
                  </a:cubicBezTo>
                  <a:cubicBezTo>
                    <a:pt x="537" y="524"/>
                    <a:pt x="429" y="464"/>
                    <a:pt x="334" y="405"/>
                  </a:cubicBezTo>
                  <a:cubicBezTo>
                    <a:pt x="298" y="369"/>
                    <a:pt x="251" y="345"/>
                    <a:pt x="215" y="298"/>
                  </a:cubicBezTo>
                  <a:cubicBezTo>
                    <a:pt x="215" y="262"/>
                    <a:pt x="179" y="298"/>
                    <a:pt x="215" y="238"/>
                  </a:cubicBezTo>
                  <a:cubicBezTo>
                    <a:pt x="234" y="206"/>
                    <a:pt x="271" y="195"/>
                    <a:pt x="319" y="195"/>
                  </a:cubicBezTo>
                  <a:close/>
                  <a:moveTo>
                    <a:pt x="298" y="0"/>
                  </a:moveTo>
                  <a:cubicBezTo>
                    <a:pt x="203" y="12"/>
                    <a:pt x="120" y="48"/>
                    <a:pt x="60" y="131"/>
                  </a:cubicBezTo>
                  <a:cubicBezTo>
                    <a:pt x="1" y="226"/>
                    <a:pt x="13" y="345"/>
                    <a:pt x="84" y="429"/>
                  </a:cubicBezTo>
                  <a:cubicBezTo>
                    <a:pt x="132" y="476"/>
                    <a:pt x="191" y="524"/>
                    <a:pt x="251" y="560"/>
                  </a:cubicBezTo>
                  <a:cubicBezTo>
                    <a:pt x="358" y="619"/>
                    <a:pt x="465" y="679"/>
                    <a:pt x="572" y="738"/>
                  </a:cubicBezTo>
                  <a:cubicBezTo>
                    <a:pt x="763" y="822"/>
                    <a:pt x="965" y="881"/>
                    <a:pt x="1168" y="917"/>
                  </a:cubicBezTo>
                  <a:cubicBezTo>
                    <a:pt x="1263" y="941"/>
                    <a:pt x="1358" y="953"/>
                    <a:pt x="1453" y="953"/>
                  </a:cubicBezTo>
                  <a:cubicBezTo>
                    <a:pt x="1523" y="953"/>
                    <a:pt x="1592" y="946"/>
                    <a:pt x="1662" y="934"/>
                  </a:cubicBezTo>
                  <a:lnTo>
                    <a:pt x="1662" y="934"/>
                  </a:lnTo>
                  <a:cubicBezTo>
                    <a:pt x="1685" y="954"/>
                    <a:pt x="1701" y="965"/>
                    <a:pt x="1711" y="965"/>
                  </a:cubicBezTo>
                  <a:cubicBezTo>
                    <a:pt x="1713" y="965"/>
                    <a:pt x="1714" y="965"/>
                    <a:pt x="1715" y="965"/>
                  </a:cubicBezTo>
                  <a:cubicBezTo>
                    <a:pt x="1722" y="965"/>
                    <a:pt x="1720" y="950"/>
                    <a:pt x="1711" y="924"/>
                  </a:cubicBezTo>
                  <a:lnTo>
                    <a:pt x="1711" y="924"/>
                  </a:lnTo>
                  <a:cubicBezTo>
                    <a:pt x="1720" y="922"/>
                    <a:pt x="1730" y="919"/>
                    <a:pt x="1739" y="917"/>
                  </a:cubicBezTo>
                  <a:cubicBezTo>
                    <a:pt x="1727" y="913"/>
                    <a:pt x="1715" y="909"/>
                    <a:pt x="1703" y="905"/>
                  </a:cubicBezTo>
                  <a:lnTo>
                    <a:pt x="1703" y="905"/>
                  </a:lnTo>
                  <a:cubicBezTo>
                    <a:pt x="1668" y="825"/>
                    <a:pt x="1572" y="671"/>
                    <a:pt x="1394" y="500"/>
                  </a:cubicBezTo>
                  <a:cubicBezTo>
                    <a:pt x="1239" y="357"/>
                    <a:pt x="1060" y="250"/>
                    <a:pt x="870" y="155"/>
                  </a:cubicBezTo>
                  <a:cubicBezTo>
                    <a:pt x="751" y="107"/>
                    <a:pt x="644" y="60"/>
                    <a:pt x="513" y="36"/>
                  </a:cubicBezTo>
                  <a:cubicBezTo>
                    <a:pt x="453" y="12"/>
                    <a:pt x="382" y="0"/>
                    <a:pt x="29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36;p42">
              <a:extLst>
                <a:ext uri="{FF2B5EF4-FFF2-40B4-BE49-F238E27FC236}">
                  <a16:creationId xmlns:a16="http://schemas.microsoft.com/office/drawing/2014/main" id="{5A623155-B3B2-4571-A692-FB6787551117}"/>
                </a:ext>
              </a:extLst>
            </p:cNvPr>
            <p:cNvSpPr/>
            <p:nvPr/>
          </p:nvSpPr>
          <p:spPr>
            <a:xfrm>
              <a:off x="4423150" y="3965500"/>
              <a:ext cx="22950" cy="44975"/>
            </a:xfrm>
            <a:custGeom>
              <a:avLst/>
              <a:gdLst/>
              <a:ahLst/>
              <a:cxnLst/>
              <a:rect l="l" t="t" r="r" b="b"/>
              <a:pathLst>
                <a:path w="918" h="1799" extrusionOk="0">
                  <a:moveTo>
                    <a:pt x="596" y="0"/>
                  </a:moveTo>
                  <a:cubicBezTo>
                    <a:pt x="441" y="24"/>
                    <a:pt x="299" y="131"/>
                    <a:pt x="239" y="286"/>
                  </a:cubicBezTo>
                  <a:cubicBezTo>
                    <a:pt x="179" y="393"/>
                    <a:pt x="120" y="500"/>
                    <a:pt x="84" y="620"/>
                  </a:cubicBezTo>
                  <a:cubicBezTo>
                    <a:pt x="25" y="822"/>
                    <a:pt x="1" y="1036"/>
                    <a:pt x="13" y="1251"/>
                  </a:cubicBezTo>
                  <a:cubicBezTo>
                    <a:pt x="1" y="1441"/>
                    <a:pt x="49" y="1632"/>
                    <a:pt x="156" y="1798"/>
                  </a:cubicBezTo>
                  <a:cubicBezTo>
                    <a:pt x="179" y="1786"/>
                    <a:pt x="132" y="1584"/>
                    <a:pt x="156" y="1262"/>
                  </a:cubicBezTo>
                  <a:cubicBezTo>
                    <a:pt x="168" y="1072"/>
                    <a:pt x="203" y="881"/>
                    <a:pt x="263" y="703"/>
                  </a:cubicBezTo>
                  <a:cubicBezTo>
                    <a:pt x="310" y="596"/>
                    <a:pt x="346" y="489"/>
                    <a:pt x="406" y="381"/>
                  </a:cubicBezTo>
                  <a:cubicBezTo>
                    <a:pt x="453" y="286"/>
                    <a:pt x="560" y="215"/>
                    <a:pt x="608" y="203"/>
                  </a:cubicBezTo>
                  <a:cubicBezTo>
                    <a:pt x="613" y="201"/>
                    <a:pt x="617" y="199"/>
                    <a:pt x="622" y="199"/>
                  </a:cubicBezTo>
                  <a:cubicBezTo>
                    <a:pt x="664" y="199"/>
                    <a:pt x="704" y="297"/>
                    <a:pt x="715" y="405"/>
                  </a:cubicBezTo>
                  <a:cubicBezTo>
                    <a:pt x="727" y="512"/>
                    <a:pt x="727" y="620"/>
                    <a:pt x="715" y="727"/>
                  </a:cubicBezTo>
                  <a:cubicBezTo>
                    <a:pt x="691" y="917"/>
                    <a:pt x="632" y="1096"/>
                    <a:pt x="537" y="1262"/>
                  </a:cubicBezTo>
                  <a:cubicBezTo>
                    <a:pt x="358" y="1536"/>
                    <a:pt x="179" y="1655"/>
                    <a:pt x="179" y="1667"/>
                  </a:cubicBezTo>
                  <a:cubicBezTo>
                    <a:pt x="181" y="1670"/>
                    <a:pt x="185" y="1672"/>
                    <a:pt x="192" y="1672"/>
                  </a:cubicBezTo>
                  <a:cubicBezTo>
                    <a:pt x="244" y="1672"/>
                    <a:pt x="444" y="1586"/>
                    <a:pt x="644" y="1334"/>
                  </a:cubicBezTo>
                  <a:cubicBezTo>
                    <a:pt x="775" y="1155"/>
                    <a:pt x="858" y="965"/>
                    <a:pt x="894" y="751"/>
                  </a:cubicBezTo>
                  <a:cubicBezTo>
                    <a:pt x="918" y="620"/>
                    <a:pt x="918" y="489"/>
                    <a:pt x="894" y="370"/>
                  </a:cubicBezTo>
                  <a:cubicBezTo>
                    <a:pt x="882" y="298"/>
                    <a:pt x="858" y="227"/>
                    <a:pt x="834" y="155"/>
                  </a:cubicBezTo>
                  <a:cubicBezTo>
                    <a:pt x="799" y="60"/>
                    <a:pt x="703" y="0"/>
                    <a:pt x="59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37;p42">
              <a:extLst>
                <a:ext uri="{FF2B5EF4-FFF2-40B4-BE49-F238E27FC236}">
                  <a16:creationId xmlns:a16="http://schemas.microsoft.com/office/drawing/2014/main" id="{F4368A9B-5665-411C-9333-1000F4D87270}"/>
                </a:ext>
              </a:extLst>
            </p:cNvPr>
            <p:cNvSpPr/>
            <p:nvPr/>
          </p:nvSpPr>
          <p:spPr>
            <a:xfrm>
              <a:off x="3813250" y="3883650"/>
              <a:ext cx="259000" cy="346125"/>
            </a:xfrm>
            <a:custGeom>
              <a:avLst/>
              <a:gdLst/>
              <a:ahLst/>
              <a:cxnLst/>
              <a:rect l="l" t="t" r="r" b="b"/>
              <a:pathLst>
                <a:path w="10360" h="13845" extrusionOk="0">
                  <a:moveTo>
                    <a:pt x="5180" y="0"/>
                  </a:moveTo>
                  <a:lnTo>
                    <a:pt x="3335" y="7311"/>
                  </a:lnTo>
                  <a:lnTo>
                    <a:pt x="215" y="12680"/>
                  </a:lnTo>
                  <a:cubicBezTo>
                    <a:pt x="1" y="13049"/>
                    <a:pt x="120" y="13526"/>
                    <a:pt x="489" y="13740"/>
                  </a:cubicBezTo>
                  <a:cubicBezTo>
                    <a:pt x="513" y="13752"/>
                    <a:pt x="525" y="13752"/>
                    <a:pt x="537" y="13764"/>
                  </a:cubicBezTo>
                  <a:cubicBezTo>
                    <a:pt x="650" y="13817"/>
                    <a:pt x="772" y="13844"/>
                    <a:pt x="892" y="13844"/>
                  </a:cubicBezTo>
                  <a:cubicBezTo>
                    <a:pt x="1013" y="13844"/>
                    <a:pt x="1132" y="13817"/>
                    <a:pt x="1239" y="13764"/>
                  </a:cubicBezTo>
                  <a:cubicBezTo>
                    <a:pt x="2644" y="13002"/>
                    <a:pt x="7788" y="10192"/>
                    <a:pt x="7895" y="9656"/>
                  </a:cubicBezTo>
                  <a:cubicBezTo>
                    <a:pt x="8026" y="9013"/>
                    <a:pt x="10359" y="2072"/>
                    <a:pt x="10359" y="2072"/>
                  </a:cubicBezTo>
                  <a:lnTo>
                    <a:pt x="51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38;p42">
              <a:extLst>
                <a:ext uri="{FF2B5EF4-FFF2-40B4-BE49-F238E27FC236}">
                  <a16:creationId xmlns:a16="http://schemas.microsoft.com/office/drawing/2014/main" id="{D2BBDFEE-F886-41EF-B773-70F5B12074D4}"/>
                </a:ext>
              </a:extLst>
            </p:cNvPr>
            <p:cNvSpPr/>
            <p:nvPr/>
          </p:nvSpPr>
          <p:spPr>
            <a:xfrm>
              <a:off x="3826650" y="4112250"/>
              <a:ext cx="187550" cy="117750"/>
            </a:xfrm>
            <a:custGeom>
              <a:avLst/>
              <a:gdLst/>
              <a:ahLst/>
              <a:cxnLst/>
              <a:rect l="l" t="t" r="r" b="b"/>
              <a:pathLst>
                <a:path w="7502" h="4710" extrusionOk="0">
                  <a:moveTo>
                    <a:pt x="7502" y="0"/>
                  </a:moveTo>
                  <a:lnTo>
                    <a:pt x="1" y="4620"/>
                  </a:lnTo>
                  <a:cubicBezTo>
                    <a:pt x="120" y="4679"/>
                    <a:pt x="245" y="4709"/>
                    <a:pt x="370" y="4709"/>
                  </a:cubicBezTo>
                  <a:cubicBezTo>
                    <a:pt x="495" y="4709"/>
                    <a:pt x="620" y="4679"/>
                    <a:pt x="739" y="4620"/>
                  </a:cubicBezTo>
                  <a:cubicBezTo>
                    <a:pt x="4632" y="2489"/>
                    <a:pt x="6335" y="1381"/>
                    <a:pt x="6954" y="965"/>
                  </a:cubicBezTo>
                  <a:cubicBezTo>
                    <a:pt x="7180" y="822"/>
                    <a:pt x="7347" y="584"/>
                    <a:pt x="7418" y="322"/>
                  </a:cubicBezTo>
                  <a:lnTo>
                    <a:pt x="75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39;p42">
              <a:extLst>
                <a:ext uri="{FF2B5EF4-FFF2-40B4-BE49-F238E27FC236}">
                  <a16:creationId xmlns:a16="http://schemas.microsoft.com/office/drawing/2014/main" id="{CDFEAB39-DBA8-4372-A807-8277AE821488}"/>
                </a:ext>
              </a:extLst>
            </p:cNvPr>
            <p:cNvSpPr/>
            <p:nvPr/>
          </p:nvSpPr>
          <p:spPr>
            <a:xfrm>
              <a:off x="3984425" y="4042900"/>
              <a:ext cx="24425" cy="22100"/>
            </a:xfrm>
            <a:custGeom>
              <a:avLst/>
              <a:gdLst/>
              <a:ahLst/>
              <a:cxnLst/>
              <a:rect l="l" t="t" r="r" b="b"/>
              <a:pathLst>
                <a:path w="977" h="884" extrusionOk="0">
                  <a:moveTo>
                    <a:pt x="483" y="1"/>
                  </a:moveTo>
                  <a:cubicBezTo>
                    <a:pt x="425" y="1"/>
                    <a:pt x="366" y="12"/>
                    <a:pt x="310" y="36"/>
                  </a:cubicBezTo>
                  <a:lnTo>
                    <a:pt x="345" y="24"/>
                  </a:lnTo>
                  <a:lnTo>
                    <a:pt x="345" y="24"/>
                  </a:lnTo>
                  <a:cubicBezTo>
                    <a:pt x="119" y="107"/>
                    <a:pt x="0" y="345"/>
                    <a:pt x="60" y="572"/>
                  </a:cubicBezTo>
                  <a:cubicBezTo>
                    <a:pt x="129" y="761"/>
                    <a:pt x="308" y="884"/>
                    <a:pt x="497" y="884"/>
                  </a:cubicBezTo>
                  <a:cubicBezTo>
                    <a:pt x="533" y="884"/>
                    <a:pt x="570" y="879"/>
                    <a:pt x="607" y="869"/>
                  </a:cubicBezTo>
                  <a:cubicBezTo>
                    <a:pt x="845" y="774"/>
                    <a:pt x="976" y="524"/>
                    <a:pt x="905" y="274"/>
                  </a:cubicBezTo>
                  <a:cubicBezTo>
                    <a:pt x="833" y="104"/>
                    <a:pt x="661" y="1"/>
                    <a:pt x="4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40;p42">
              <a:extLst>
                <a:ext uri="{FF2B5EF4-FFF2-40B4-BE49-F238E27FC236}">
                  <a16:creationId xmlns:a16="http://schemas.microsoft.com/office/drawing/2014/main" id="{DFB462E5-E131-4FEE-9F82-85B1F6FD7106}"/>
                </a:ext>
              </a:extLst>
            </p:cNvPr>
            <p:cNvSpPr/>
            <p:nvPr/>
          </p:nvSpPr>
          <p:spPr>
            <a:xfrm>
              <a:off x="3858500" y="4130500"/>
              <a:ext cx="32775" cy="29400"/>
            </a:xfrm>
            <a:custGeom>
              <a:avLst/>
              <a:gdLst/>
              <a:ahLst/>
              <a:cxnLst/>
              <a:rect l="l" t="t" r="r" b="b"/>
              <a:pathLst>
                <a:path w="1311" h="1176" extrusionOk="0">
                  <a:moveTo>
                    <a:pt x="169" y="1"/>
                  </a:moveTo>
                  <a:cubicBezTo>
                    <a:pt x="64" y="1"/>
                    <a:pt x="1" y="26"/>
                    <a:pt x="1" y="44"/>
                  </a:cubicBezTo>
                  <a:cubicBezTo>
                    <a:pt x="286" y="116"/>
                    <a:pt x="548" y="247"/>
                    <a:pt x="787" y="425"/>
                  </a:cubicBezTo>
                  <a:cubicBezTo>
                    <a:pt x="989" y="639"/>
                    <a:pt x="1156" y="901"/>
                    <a:pt x="1275" y="1175"/>
                  </a:cubicBezTo>
                  <a:cubicBezTo>
                    <a:pt x="1287" y="1175"/>
                    <a:pt x="1310" y="1056"/>
                    <a:pt x="1263" y="889"/>
                  </a:cubicBezTo>
                  <a:cubicBezTo>
                    <a:pt x="1132" y="425"/>
                    <a:pt x="751" y="92"/>
                    <a:pt x="275" y="8"/>
                  </a:cubicBezTo>
                  <a:cubicBezTo>
                    <a:pt x="236" y="3"/>
                    <a:pt x="200" y="1"/>
                    <a:pt x="16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41;p42">
              <a:extLst>
                <a:ext uri="{FF2B5EF4-FFF2-40B4-BE49-F238E27FC236}">
                  <a16:creationId xmlns:a16="http://schemas.microsoft.com/office/drawing/2014/main" id="{E302E0E0-4928-409A-B340-A7B96FD4FAF6}"/>
                </a:ext>
              </a:extLst>
            </p:cNvPr>
            <p:cNvSpPr/>
            <p:nvPr/>
          </p:nvSpPr>
          <p:spPr>
            <a:xfrm>
              <a:off x="3839450" y="4160125"/>
              <a:ext cx="32175" cy="20350"/>
            </a:xfrm>
            <a:custGeom>
              <a:avLst/>
              <a:gdLst/>
              <a:ahLst/>
              <a:cxnLst/>
              <a:rect l="l" t="t" r="r" b="b"/>
              <a:pathLst>
                <a:path w="1287" h="814" extrusionOk="0">
                  <a:moveTo>
                    <a:pt x="251" y="0"/>
                  </a:moveTo>
                  <a:cubicBezTo>
                    <a:pt x="168" y="0"/>
                    <a:pt x="84" y="13"/>
                    <a:pt x="1" y="38"/>
                  </a:cubicBezTo>
                  <a:cubicBezTo>
                    <a:pt x="239" y="121"/>
                    <a:pt x="465" y="216"/>
                    <a:pt x="691" y="324"/>
                  </a:cubicBezTo>
                  <a:cubicBezTo>
                    <a:pt x="1023" y="530"/>
                    <a:pt x="1190" y="813"/>
                    <a:pt x="1234" y="813"/>
                  </a:cubicBezTo>
                  <a:cubicBezTo>
                    <a:pt x="1236" y="813"/>
                    <a:pt x="1238" y="813"/>
                    <a:pt x="1239" y="812"/>
                  </a:cubicBezTo>
                  <a:cubicBezTo>
                    <a:pt x="1287" y="812"/>
                    <a:pt x="1156" y="419"/>
                    <a:pt x="775" y="181"/>
                  </a:cubicBezTo>
                  <a:cubicBezTo>
                    <a:pt x="625" y="65"/>
                    <a:pt x="441" y="0"/>
                    <a:pt x="25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42;p42">
              <a:extLst>
                <a:ext uri="{FF2B5EF4-FFF2-40B4-BE49-F238E27FC236}">
                  <a16:creationId xmlns:a16="http://schemas.microsoft.com/office/drawing/2014/main" id="{2DF0661D-4EAE-464F-85B2-B5E2AC3B73A6}"/>
                </a:ext>
              </a:extLst>
            </p:cNvPr>
            <p:cNvSpPr/>
            <p:nvPr/>
          </p:nvSpPr>
          <p:spPr>
            <a:xfrm>
              <a:off x="3877550" y="4101225"/>
              <a:ext cx="45575" cy="33950"/>
            </a:xfrm>
            <a:custGeom>
              <a:avLst/>
              <a:gdLst/>
              <a:ahLst/>
              <a:cxnLst/>
              <a:rect l="l" t="t" r="r" b="b"/>
              <a:pathLst>
                <a:path w="1823" h="1358" extrusionOk="0">
                  <a:moveTo>
                    <a:pt x="1" y="1"/>
                  </a:moveTo>
                  <a:lnTo>
                    <a:pt x="1" y="1"/>
                  </a:lnTo>
                  <a:cubicBezTo>
                    <a:pt x="346" y="155"/>
                    <a:pt x="679" y="334"/>
                    <a:pt x="1001" y="548"/>
                  </a:cubicBezTo>
                  <a:cubicBezTo>
                    <a:pt x="1299" y="798"/>
                    <a:pt x="1560" y="1072"/>
                    <a:pt x="1822" y="1358"/>
                  </a:cubicBezTo>
                  <a:cubicBezTo>
                    <a:pt x="1525" y="596"/>
                    <a:pt x="822" y="60"/>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43;p42">
              <a:extLst>
                <a:ext uri="{FF2B5EF4-FFF2-40B4-BE49-F238E27FC236}">
                  <a16:creationId xmlns:a16="http://schemas.microsoft.com/office/drawing/2014/main" id="{6B4FEAA5-FF42-43DD-BE95-D9188F418623}"/>
                </a:ext>
              </a:extLst>
            </p:cNvPr>
            <p:cNvSpPr/>
            <p:nvPr/>
          </p:nvSpPr>
          <p:spPr>
            <a:xfrm>
              <a:off x="3894825" y="4064000"/>
              <a:ext cx="46750" cy="17100"/>
            </a:xfrm>
            <a:custGeom>
              <a:avLst/>
              <a:gdLst/>
              <a:ahLst/>
              <a:cxnLst/>
              <a:rect l="l" t="t" r="r" b="b"/>
              <a:pathLst>
                <a:path w="1870" h="684" extrusionOk="0">
                  <a:moveTo>
                    <a:pt x="464" y="0"/>
                  </a:moveTo>
                  <a:cubicBezTo>
                    <a:pt x="308" y="0"/>
                    <a:pt x="150" y="25"/>
                    <a:pt x="0" y="73"/>
                  </a:cubicBezTo>
                  <a:cubicBezTo>
                    <a:pt x="0" y="120"/>
                    <a:pt x="453" y="109"/>
                    <a:pt x="965" y="275"/>
                  </a:cubicBezTo>
                  <a:cubicBezTo>
                    <a:pt x="1447" y="421"/>
                    <a:pt x="1792" y="683"/>
                    <a:pt x="1860" y="683"/>
                  </a:cubicBezTo>
                  <a:cubicBezTo>
                    <a:pt x="1864" y="683"/>
                    <a:pt x="1868" y="682"/>
                    <a:pt x="1870" y="680"/>
                  </a:cubicBezTo>
                  <a:cubicBezTo>
                    <a:pt x="1667" y="394"/>
                    <a:pt x="1358" y="192"/>
                    <a:pt x="1024" y="109"/>
                  </a:cubicBezTo>
                  <a:cubicBezTo>
                    <a:pt x="847" y="37"/>
                    <a:pt x="656" y="0"/>
                    <a:pt x="46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44;p42">
              <a:extLst>
                <a:ext uri="{FF2B5EF4-FFF2-40B4-BE49-F238E27FC236}">
                  <a16:creationId xmlns:a16="http://schemas.microsoft.com/office/drawing/2014/main" id="{91FACEFB-BC42-49ED-AB6A-31EA62701762}"/>
                </a:ext>
              </a:extLst>
            </p:cNvPr>
            <p:cNvSpPr/>
            <p:nvPr/>
          </p:nvSpPr>
          <p:spPr>
            <a:xfrm>
              <a:off x="3907625" y="4011125"/>
              <a:ext cx="49125" cy="16600"/>
            </a:xfrm>
            <a:custGeom>
              <a:avLst/>
              <a:gdLst/>
              <a:ahLst/>
              <a:cxnLst/>
              <a:rect l="l" t="t" r="r" b="b"/>
              <a:pathLst>
                <a:path w="1965" h="664" extrusionOk="0">
                  <a:moveTo>
                    <a:pt x="689" y="0"/>
                  </a:moveTo>
                  <a:cubicBezTo>
                    <a:pt x="560" y="0"/>
                    <a:pt x="429" y="15"/>
                    <a:pt x="298" y="45"/>
                  </a:cubicBezTo>
                  <a:cubicBezTo>
                    <a:pt x="107" y="104"/>
                    <a:pt x="0" y="164"/>
                    <a:pt x="0" y="188"/>
                  </a:cubicBezTo>
                  <a:cubicBezTo>
                    <a:pt x="151" y="172"/>
                    <a:pt x="302" y="163"/>
                    <a:pt x="452" y="163"/>
                  </a:cubicBezTo>
                  <a:cubicBezTo>
                    <a:pt x="647" y="163"/>
                    <a:pt x="842" y="178"/>
                    <a:pt x="1036" y="211"/>
                  </a:cubicBezTo>
                  <a:cubicBezTo>
                    <a:pt x="1369" y="319"/>
                    <a:pt x="1679" y="473"/>
                    <a:pt x="1965" y="664"/>
                  </a:cubicBezTo>
                  <a:cubicBezTo>
                    <a:pt x="1965" y="640"/>
                    <a:pt x="1905" y="533"/>
                    <a:pt x="1762" y="402"/>
                  </a:cubicBezTo>
                  <a:cubicBezTo>
                    <a:pt x="1572" y="235"/>
                    <a:pt x="1334" y="116"/>
                    <a:pt x="1072" y="45"/>
                  </a:cubicBezTo>
                  <a:cubicBezTo>
                    <a:pt x="947" y="15"/>
                    <a:pt x="819" y="0"/>
                    <a:pt x="68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45;p42">
              <a:extLst>
                <a:ext uri="{FF2B5EF4-FFF2-40B4-BE49-F238E27FC236}">
                  <a16:creationId xmlns:a16="http://schemas.microsoft.com/office/drawing/2014/main" id="{9D234E5D-4F36-42D9-AF37-077E145BDB51}"/>
                </a:ext>
              </a:extLst>
            </p:cNvPr>
            <p:cNvSpPr/>
            <p:nvPr/>
          </p:nvSpPr>
          <p:spPr>
            <a:xfrm>
              <a:off x="3912975" y="3970850"/>
              <a:ext cx="56875" cy="35800"/>
            </a:xfrm>
            <a:custGeom>
              <a:avLst/>
              <a:gdLst/>
              <a:ahLst/>
              <a:cxnLst/>
              <a:rect l="l" t="t" r="r" b="b"/>
              <a:pathLst>
                <a:path w="2275" h="1432" extrusionOk="0">
                  <a:moveTo>
                    <a:pt x="335" y="138"/>
                  </a:moveTo>
                  <a:cubicBezTo>
                    <a:pt x="358" y="138"/>
                    <a:pt x="382" y="144"/>
                    <a:pt x="405" y="156"/>
                  </a:cubicBezTo>
                  <a:cubicBezTo>
                    <a:pt x="548" y="227"/>
                    <a:pt x="679" y="334"/>
                    <a:pt x="774" y="477"/>
                  </a:cubicBezTo>
                  <a:cubicBezTo>
                    <a:pt x="890" y="633"/>
                    <a:pt x="990" y="801"/>
                    <a:pt x="1076" y="978"/>
                  </a:cubicBezTo>
                  <a:lnTo>
                    <a:pt x="1076" y="978"/>
                  </a:lnTo>
                  <a:cubicBezTo>
                    <a:pt x="1049" y="1032"/>
                    <a:pt x="1023" y="1087"/>
                    <a:pt x="1001" y="1144"/>
                  </a:cubicBezTo>
                  <a:cubicBezTo>
                    <a:pt x="984" y="1173"/>
                    <a:pt x="971" y="1204"/>
                    <a:pt x="962" y="1237"/>
                  </a:cubicBezTo>
                  <a:lnTo>
                    <a:pt x="962" y="1237"/>
                  </a:lnTo>
                  <a:cubicBezTo>
                    <a:pt x="575" y="1124"/>
                    <a:pt x="277" y="822"/>
                    <a:pt x="179" y="429"/>
                  </a:cubicBezTo>
                  <a:cubicBezTo>
                    <a:pt x="155" y="346"/>
                    <a:pt x="167" y="263"/>
                    <a:pt x="215" y="191"/>
                  </a:cubicBezTo>
                  <a:cubicBezTo>
                    <a:pt x="247" y="159"/>
                    <a:pt x="289" y="138"/>
                    <a:pt x="335" y="138"/>
                  </a:cubicBezTo>
                  <a:close/>
                  <a:moveTo>
                    <a:pt x="1945" y="320"/>
                  </a:moveTo>
                  <a:cubicBezTo>
                    <a:pt x="2006" y="320"/>
                    <a:pt x="2065" y="355"/>
                    <a:pt x="2096" y="417"/>
                  </a:cubicBezTo>
                  <a:cubicBezTo>
                    <a:pt x="2120" y="501"/>
                    <a:pt x="2120" y="584"/>
                    <a:pt x="2096" y="667"/>
                  </a:cubicBezTo>
                  <a:cubicBezTo>
                    <a:pt x="1951" y="1029"/>
                    <a:pt x="1618" y="1257"/>
                    <a:pt x="1244" y="1271"/>
                  </a:cubicBezTo>
                  <a:lnTo>
                    <a:pt x="1244" y="1271"/>
                  </a:lnTo>
                  <a:cubicBezTo>
                    <a:pt x="1237" y="1212"/>
                    <a:pt x="1225" y="1158"/>
                    <a:pt x="1203" y="1108"/>
                  </a:cubicBezTo>
                  <a:cubicBezTo>
                    <a:pt x="1193" y="1071"/>
                    <a:pt x="1181" y="1035"/>
                    <a:pt x="1169" y="999"/>
                  </a:cubicBezTo>
                  <a:lnTo>
                    <a:pt x="1169" y="999"/>
                  </a:lnTo>
                  <a:cubicBezTo>
                    <a:pt x="1270" y="848"/>
                    <a:pt x="1386" y="705"/>
                    <a:pt x="1513" y="572"/>
                  </a:cubicBezTo>
                  <a:cubicBezTo>
                    <a:pt x="1620" y="453"/>
                    <a:pt x="1763" y="358"/>
                    <a:pt x="1917" y="322"/>
                  </a:cubicBezTo>
                  <a:cubicBezTo>
                    <a:pt x="1927" y="321"/>
                    <a:pt x="1936" y="320"/>
                    <a:pt x="1945" y="320"/>
                  </a:cubicBezTo>
                  <a:close/>
                  <a:moveTo>
                    <a:pt x="1121" y="1073"/>
                  </a:moveTo>
                  <a:lnTo>
                    <a:pt x="1121" y="1073"/>
                  </a:lnTo>
                  <a:cubicBezTo>
                    <a:pt x="1151" y="1138"/>
                    <a:pt x="1179" y="1204"/>
                    <a:pt x="1205" y="1272"/>
                  </a:cubicBezTo>
                  <a:lnTo>
                    <a:pt x="1205" y="1272"/>
                  </a:lnTo>
                  <a:cubicBezTo>
                    <a:pt x="1161" y="1272"/>
                    <a:pt x="1117" y="1269"/>
                    <a:pt x="1072" y="1263"/>
                  </a:cubicBezTo>
                  <a:cubicBezTo>
                    <a:pt x="1054" y="1259"/>
                    <a:pt x="1037" y="1256"/>
                    <a:pt x="1019" y="1252"/>
                  </a:cubicBezTo>
                  <a:lnTo>
                    <a:pt x="1019" y="1252"/>
                  </a:lnTo>
                  <a:cubicBezTo>
                    <a:pt x="1051" y="1191"/>
                    <a:pt x="1085" y="1131"/>
                    <a:pt x="1121" y="1073"/>
                  </a:cubicBezTo>
                  <a:close/>
                  <a:moveTo>
                    <a:pt x="329" y="1"/>
                  </a:moveTo>
                  <a:cubicBezTo>
                    <a:pt x="245" y="1"/>
                    <a:pt x="163" y="32"/>
                    <a:pt x="108" y="96"/>
                  </a:cubicBezTo>
                  <a:cubicBezTo>
                    <a:pt x="24" y="191"/>
                    <a:pt x="1" y="322"/>
                    <a:pt x="24" y="453"/>
                  </a:cubicBezTo>
                  <a:cubicBezTo>
                    <a:pt x="135" y="917"/>
                    <a:pt x="491" y="1279"/>
                    <a:pt x="941" y="1395"/>
                  </a:cubicBezTo>
                  <a:lnTo>
                    <a:pt x="941" y="1395"/>
                  </a:lnTo>
                  <a:cubicBezTo>
                    <a:pt x="941" y="1402"/>
                    <a:pt x="941" y="1410"/>
                    <a:pt x="941" y="1418"/>
                  </a:cubicBezTo>
                  <a:cubicBezTo>
                    <a:pt x="944" y="1411"/>
                    <a:pt x="947" y="1404"/>
                    <a:pt x="950" y="1397"/>
                  </a:cubicBezTo>
                  <a:lnTo>
                    <a:pt x="950" y="1397"/>
                  </a:lnTo>
                  <a:cubicBezTo>
                    <a:pt x="982" y="1405"/>
                    <a:pt x="1015" y="1412"/>
                    <a:pt x="1048" y="1418"/>
                  </a:cubicBezTo>
                  <a:cubicBezTo>
                    <a:pt x="1106" y="1427"/>
                    <a:pt x="1163" y="1431"/>
                    <a:pt x="1219" y="1431"/>
                  </a:cubicBezTo>
                  <a:cubicBezTo>
                    <a:pt x="1678" y="1431"/>
                    <a:pt x="2090" y="1138"/>
                    <a:pt x="2239" y="703"/>
                  </a:cubicBezTo>
                  <a:cubicBezTo>
                    <a:pt x="2275" y="584"/>
                    <a:pt x="2263" y="453"/>
                    <a:pt x="2215" y="346"/>
                  </a:cubicBezTo>
                  <a:cubicBezTo>
                    <a:pt x="2161" y="237"/>
                    <a:pt x="2046" y="178"/>
                    <a:pt x="1927" y="178"/>
                  </a:cubicBezTo>
                  <a:cubicBezTo>
                    <a:pt x="1916" y="178"/>
                    <a:pt x="1905" y="178"/>
                    <a:pt x="1894" y="179"/>
                  </a:cubicBezTo>
                  <a:cubicBezTo>
                    <a:pt x="1703" y="227"/>
                    <a:pt x="1536" y="346"/>
                    <a:pt x="1417" y="501"/>
                  </a:cubicBezTo>
                  <a:cubicBezTo>
                    <a:pt x="1305" y="620"/>
                    <a:pt x="1208" y="749"/>
                    <a:pt x="1127" y="887"/>
                  </a:cubicBezTo>
                  <a:lnTo>
                    <a:pt x="1127" y="887"/>
                  </a:lnTo>
                  <a:cubicBezTo>
                    <a:pt x="1057" y="718"/>
                    <a:pt x="966" y="556"/>
                    <a:pt x="858" y="406"/>
                  </a:cubicBezTo>
                  <a:cubicBezTo>
                    <a:pt x="763" y="239"/>
                    <a:pt x="620" y="108"/>
                    <a:pt x="453" y="25"/>
                  </a:cubicBezTo>
                  <a:cubicBezTo>
                    <a:pt x="413" y="9"/>
                    <a:pt x="371" y="1"/>
                    <a:pt x="32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46;p42">
              <a:extLst>
                <a:ext uri="{FF2B5EF4-FFF2-40B4-BE49-F238E27FC236}">
                  <a16:creationId xmlns:a16="http://schemas.microsoft.com/office/drawing/2014/main" id="{C064CD19-6591-43F3-812E-879F3DEB332D}"/>
                </a:ext>
              </a:extLst>
            </p:cNvPr>
            <p:cNvSpPr/>
            <p:nvPr/>
          </p:nvSpPr>
          <p:spPr>
            <a:xfrm>
              <a:off x="4254400" y="1900950"/>
              <a:ext cx="34850" cy="43800"/>
            </a:xfrm>
            <a:custGeom>
              <a:avLst/>
              <a:gdLst/>
              <a:ahLst/>
              <a:cxnLst/>
              <a:rect l="l" t="t" r="r" b="b"/>
              <a:pathLst>
                <a:path w="1394" h="1752" extrusionOk="0">
                  <a:moveTo>
                    <a:pt x="595" y="1"/>
                  </a:moveTo>
                  <a:lnTo>
                    <a:pt x="0" y="1489"/>
                  </a:lnTo>
                  <a:lnTo>
                    <a:pt x="1238" y="1751"/>
                  </a:lnTo>
                  <a:lnTo>
                    <a:pt x="1393" y="406"/>
                  </a:lnTo>
                  <a:lnTo>
                    <a:pt x="59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47;p42">
              <a:extLst>
                <a:ext uri="{FF2B5EF4-FFF2-40B4-BE49-F238E27FC236}">
                  <a16:creationId xmlns:a16="http://schemas.microsoft.com/office/drawing/2014/main" id="{04F9FC17-1142-47AE-A34C-31C6597D530A}"/>
                </a:ext>
              </a:extLst>
            </p:cNvPr>
            <p:cNvSpPr/>
            <p:nvPr/>
          </p:nvSpPr>
          <p:spPr>
            <a:xfrm>
              <a:off x="4254400" y="1900950"/>
              <a:ext cx="34850" cy="43800"/>
            </a:xfrm>
            <a:custGeom>
              <a:avLst/>
              <a:gdLst/>
              <a:ahLst/>
              <a:cxnLst/>
              <a:rect l="l" t="t" r="r" b="b"/>
              <a:pathLst>
                <a:path w="1394" h="1752" extrusionOk="0">
                  <a:moveTo>
                    <a:pt x="595" y="1"/>
                  </a:moveTo>
                  <a:lnTo>
                    <a:pt x="0" y="1489"/>
                  </a:lnTo>
                  <a:lnTo>
                    <a:pt x="1238" y="1751"/>
                  </a:lnTo>
                  <a:lnTo>
                    <a:pt x="1393" y="406"/>
                  </a:lnTo>
                  <a:lnTo>
                    <a:pt x="59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48;p42">
              <a:extLst>
                <a:ext uri="{FF2B5EF4-FFF2-40B4-BE49-F238E27FC236}">
                  <a16:creationId xmlns:a16="http://schemas.microsoft.com/office/drawing/2014/main" id="{0AE24B8E-B3CA-4E95-8390-95E3E187AD1B}"/>
                </a:ext>
              </a:extLst>
            </p:cNvPr>
            <p:cNvSpPr/>
            <p:nvPr/>
          </p:nvSpPr>
          <p:spPr>
            <a:xfrm>
              <a:off x="4315100" y="1895900"/>
              <a:ext cx="28900" cy="44675"/>
            </a:xfrm>
            <a:custGeom>
              <a:avLst/>
              <a:gdLst/>
              <a:ahLst/>
              <a:cxnLst/>
              <a:rect l="l" t="t" r="r" b="b"/>
              <a:pathLst>
                <a:path w="1156" h="1787" extrusionOk="0">
                  <a:moveTo>
                    <a:pt x="596" y="0"/>
                  </a:moveTo>
                  <a:lnTo>
                    <a:pt x="1" y="524"/>
                  </a:lnTo>
                  <a:lnTo>
                    <a:pt x="358" y="1786"/>
                  </a:lnTo>
                  <a:lnTo>
                    <a:pt x="1156" y="1405"/>
                  </a:lnTo>
                  <a:lnTo>
                    <a:pt x="59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49;p42">
              <a:extLst>
                <a:ext uri="{FF2B5EF4-FFF2-40B4-BE49-F238E27FC236}">
                  <a16:creationId xmlns:a16="http://schemas.microsoft.com/office/drawing/2014/main" id="{AAFCF3DE-5707-4846-A83D-04159D16A882}"/>
                </a:ext>
              </a:extLst>
            </p:cNvPr>
            <p:cNvSpPr/>
            <p:nvPr/>
          </p:nvSpPr>
          <p:spPr>
            <a:xfrm>
              <a:off x="4283550" y="1950675"/>
              <a:ext cx="99450" cy="464650"/>
            </a:xfrm>
            <a:custGeom>
              <a:avLst/>
              <a:gdLst/>
              <a:ahLst/>
              <a:cxnLst/>
              <a:rect l="l" t="t" r="r" b="b"/>
              <a:pathLst>
                <a:path w="3978" h="18586" extrusionOk="0">
                  <a:moveTo>
                    <a:pt x="1406" y="0"/>
                  </a:moveTo>
                  <a:lnTo>
                    <a:pt x="382" y="84"/>
                  </a:lnTo>
                  <a:lnTo>
                    <a:pt x="1" y="15943"/>
                  </a:lnTo>
                  <a:lnTo>
                    <a:pt x="2680" y="18586"/>
                  </a:lnTo>
                  <a:lnTo>
                    <a:pt x="3978" y="15073"/>
                  </a:lnTo>
                  <a:lnTo>
                    <a:pt x="140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50;p42">
              <a:extLst>
                <a:ext uri="{FF2B5EF4-FFF2-40B4-BE49-F238E27FC236}">
                  <a16:creationId xmlns:a16="http://schemas.microsoft.com/office/drawing/2014/main" id="{4E04A1E3-C572-48C4-B068-9382E9E30FF1}"/>
                </a:ext>
              </a:extLst>
            </p:cNvPr>
            <p:cNvSpPr/>
            <p:nvPr/>
          </p:nvSpPr>
          <p:spPr>
            <a:xfrm>
              <a:off x="4277000" y="1895900"/>
              <a:ext cx="54500" cy="58975"/>
            </a:xfrm>
            <a:custGeom>
              <a:avLst/>
              <a:gdLst/>
              <a:ahLst/>
              <a:cxnLst/>
              <a:rect l="l" t="t" r="r" b="b"/>
              <a:pathLst>
                <a:path w="2180" h="2359" extrusionOk="0">
                  <a:moveTo>
                    <a:pt x="1398" y="0"/>
                  </a:moveTo>
                  <a:cubicBezTo>
                    <a:pt x="1365" y="0"/>
                    <a:pt x="1332" y="4"/>
                    <a:pt x="1299" y="12"/>
                  </a:cubicBezTo>
                  <a:cubicBezTo>
                    <a:pt x="1084" y="48"/>
                    <a:pt x="834" y="96"/>
                    <a:pt x="656" y="120"/>
                  </a:cubicBezTo>
                  <a:cubicBezTo>
                    <a:pt x="501" y="143"/>
                    <a:pt x="382" y="239"/>
                    <a:pt x="322" y="381"/>
                  </a:cubicBezTo>
                  <a:lnTo>
                    <a:pt x="49" y="989"/>
                  </a:lnTo>
                  <a:cubicBezTo>
                    <a:pt x="1" y="1108"/>
                    <a:pt x="1" y="1239"/>
                    <a:pt x="49" y="1358"/>
                  </a:cubicBezTo>
                  <a:lnTo>
                    <a:pt x="406" y="2120"/>
                  </a:lnTo>
                  <a:cubicBezTo>
                    <a:pt x="485" y="2267"/>
                    <a:pt x="637" y="2358"/>
                    <a:pt x="795" y="2358"/>
                  </a:cubicBezTo>
                  <a:cubicBezTo>
                    <a:pt x="828" y="2358"/>
                    <a:pt x="861" y="2354"/>
                    <a:pt x="894" y="2346"/>
                  </a:cubicBezTo>
                  <a:lnTo>
                    <a:pt x="1656" y="2191"/>
                  </a:lnTo>
                  <a:cubicBezTo>
                    <a:pt x="1846" y="2167"/>
                    <a:pt x="1989" y="2025"/>
                    <a:pt x="2025" y="1846"/>
                  </a:cubicBezTo>
                  <a:lnTo>
                    <a:pt x="2156" y="1143"/>
                  </a:lnTo>
                  <a:cubicBezTo>
                    <a:pt x="2180" y="1048"/>
                    <a:pt x="2168" y="941"/>
                    <a:pt x="2120" y="858"/>
                  </a:cubicBezTo>
                  <a:lnTo>
                    <a:pt x="1775" y="227"/>
                  </a:lnTo>
                  <a:cubicBezTo>
                    <a:pt x="1696" y="89"/>
                    <a:pt x="1553" y="0"/>
                    <a:pt x="139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51;p42">
              <a:extLst>
                <a:ext uri="{FF2B5EF4-FFF2-40B4-BE49-F238E27FC236}">
                  <a16:creationId xmlns:a16="http://schemas.microsoft.com/office/drawing/2014/main" id="{7EC707E1-4147-4CED-B905-F7C70E2B44ED}"/>
                </a:ext>
              </a:extLst>
            </p:cNvPr>
            <p:cNvSpPr/>
            <p:nvPr/>
          </p:nvSpPr>
          <p:spPr>
            <a:xfrm>
              <a:off x="4283550" y="1903050"/>
              <a:ext cx="37550" cy="40800"/>
            </a:xfrm>
            <a:custGeom>
              <a:avLst/>
              <a:gdLst/>
              <a:ahLst/>
              <a:cxnLst/>
              <a:rect l="l" t="t" r="r" b="b"/>
              <a:pathLst>
                <a:path w="1502" h="1632" extrusionOk="0">
                  <a:moveTo>
                    <a:pt x="1501" y="0"/>
                  </a:moveTo>
                  <a:lnTo>
                    <a:pt x="1501" y="0"/>
                  </a:lnTo>
                  <a:cubicBezTo>
                    <a:pt x="1418" y="72"/>
                    <a:pt x="1346" y="143"/>
                    <a:pt x="1275" y="226"/>
                  </a:cubicBezTo>
                  <a:cubicBezTo>
                    <a:pt x="1132" y="369"/>
                    <a:pt x="941" y="572"/>
                    <a:pt x="739" y="798"/>
                  </a:cubicBezTo>
                  <a:cubicBezTo>
                    <a:pt x="525" y="1024"/>
                    <a:pt x="334" y="1227"/>
                    <a:pt x="203" y="1381"/>
                  </a:cubicBezTo>
                  <a:cubicBezTo>
                    <a:pt x="132" y="1453"/>
                    <a:pt x="60" y="1536"/>
                    <a:pt x="1" y="1631"/>
                  </a:cubicBezTo>
                  <a:cubicBezTo>
                    <a:pt x="96" y="1560"/>
                    <a:pt x="168" y="1488"/>
                    <a:pt x="239" y="1405"/>
                  </a:cubicBezTo>
                  <a:cubicBezTo>
                    <a:pt x="382" y="1262"/>
                    <a:pt x="572" y="1060"/>
                    <a:pt x="775" y="846"/>
                  </a:cubicBezTo>
                  <a:cubicBezTo>
                    <a:pt x="977" y="619"/>
                    <a:pt x="1168" y="405"/>
                    <a:pt x="1299" y="262"/>
                  </a:cubicBezTo>
                  <a:cubicBezTo>
                    <a:pt x="1382" y="179"/>
                    <a:pt x="1442" y="95"/>
                    <a:pt x="150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52;p42">
              <a:extLst>
                <a:ext uri="{FF2B5EF4-FFF2-40B4-BE49-F238E27FC236}">
                  <a16:creationId xmlns:a16="http://schemas.microsoft.com/office/drawing/2014/main" id="{2247A9FA-E282-4B98-8525-9378E2916BD1}"/>
                </a:ext>
              </a:extLst>
            </p:cNvPr>
            <p:cNvSpPr/>
            <p:nvPr/>
          </p:nvSpPr>
          <p:spPr>
            <a:xfrm>
              <a:off x="4284450" y="1904525"/>
              <a:ext cx="17300" cy="17000"/>
            </a:xfrm>
            <a:custGeom>
              <a:avLst/>
              <a:gdLst/>
              <a:ahLst/>
              <a:cxnLst/>
              <a:rect l="l" t="t" r="r" b="b"/>
              <a:pathLst>
                <a:path w="692" h="680" extrusionOk="0">
                  <a:moveTo>
                    <a:pt x="1" y="1"/>
                  </a:moveTo>
                  <a:lnTo>
                    <a:pt x="1" y="1"/>
                  </a:lnTo>
                  <a:cubicBezTo>
                    <a:pt x="84" y="132"/>
                    <a:pt x="191" y="251"/>
                    <a:pt x="322" y="358"/>
                  </a:cubicBezTo>
                  <a:cubicBezTo>
                    <a:pt x="429" y="477"/>
                    <a:pt x="548" y="584"/>
                    <a:pt x="691" y="679"/>
                  </a:cubicBezTo>
                  <a:cubicBezTo>
                    <a:pt x="596" y="548"/>
                    <a:pt x="489" y="429"/>
                    <a:pt x="370" y="322"/>
                  </a:cubicBezTo>
                  <a:cubicBezTo>
                    <a:pt x="263" y="191"/>
                    <a:pt x="132" y="84"/>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53;p42">
              <a:extLst>
                <a:ext uri="{FF2B5EF4-FFF2-40B4-BE49-F238E27FC236}">
                  <a16:creationId xmlns:a16="http://schemas.microsoft.com/office/drawing/2014/main" id="{EFEB3620-A49F-42E3-9630-C33ABE453045}"/>
                </a:ext>
              </a:extLst>
            </p:cNvPr>
            <p:cNvSpPr/>
            <p:nvPr/>
          </p:nvSpPr>
          <p:spPr>
            <a:xfrm>
              <a:off x="4321650" y="1902450"/>
              <a:ext cx="9250" cy="44375"/>
            </a:xfrm>
            <a:custGeom>
              <a:avLst/>
              <a:gdLst/>
              <a:ahLst/>
              <a:cxnLst/>
              <a:rect l="l" t="t" r="r" b="b"/>
              <a:pathLst>
                <a:path w="370" h="1775" extrusionOk="0">
                  <a:moveTo>
                    <a:pt x="1" y="0"/>
                  </a:moveTo>
                  <a:cubicBezTo>
                    <a:pt x="13" y="96"/>
                    <a:pt x="37" y="191"/>
                    <a:pt x="96" y="262"/>
                  </a:cubicBezTo>
                  <a:cubicBezTo>
                    <a:pt x="227" y="429"/>
                    <a:pt x="299" y="643"/>
                    <a:pt x="287" y="858"/>
                  </a:cubicBezTo>
                  <a:cubicBezTo>
                    <a:pt x="203" y="1155"/>
                    <a:pt x="144" y="1465"/>
                    <a:pt x="96" y="1774"/>
                  </a:cubicBezTo>
                  <a:cubicBezTo>
                    <a:pt x="132" y="1691"/>
                    <a:pt x="168" y="1596"/>
                    <a:pt x="179" y="1512"/>
                  </a:cubicBezTo>
                  <a:cubicBezTo>
                    <a:pt x="227" y="1346"/>
                    <a:pt x="299" y="1131"/>
                    <a:pt x="346" y="870"/>
                  </a:cubicBezTo>
                  <a:cubicBezTo>
                    <a:pt x="370" y="739"/>
                    <a:pt x="346" y="608"/>
                    <a:pt x="287" y="500"/>
                  </a:cubicBezTo>
                  <a:cubicBezTo>
                    <a:pt x="239" y="393"/>
                    <a:pt x="179" y="310"/>
                    <a:pt x="132" y="239"/>
                  </a:cubicBezTo>
                  <a:cubicBezTo>
                    <a:pt x="37" y="96"/>
                    <a:pt x="1" y="0"/>
                    <a:pt x="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54;p42">
              <a:extLst>
                <a:ext uri="{FF2B5EF4-FFF2-40B4-BE49-F238E27FC236}">
                  <a16:creationId xmlns:a16="http://schemas.microsoft.com/office/drawing/2014/main" id="{F91A8ADE-A58E-4CBC-B509-5941C3F62655}"/>
                </a:ext>
              </a:extLst>
            </p:cNvPr>
            <p:cNvSpPr/>
            <p:nvPr/>
          </p:nvSpPr>
          <p:spPr>
            <a:xfrm>
              <a:off x="3861475" y="2565625"/>
              <a:ext cx="633750" cy="1477875"/>
            </a:xfrm>
            <a:custGeom>
              <a:avLst/>
              <a:gdLst/>
              <a:ahLst/>
              <a:cxnLst/>
              <a:rect l="l" t="t" r="r" b="b"/>
              <a:pathLst>
                <a:path w="25350" h="59115" extrusionOk="0">
                  <a:moveTo>
                    <a:pt x="8954" y="0"/>
                  </a:moveTo>
                  <a:lnTo>
                    <a:pt x="37" y="57353"/>
                  </a:lnTo>
                  <a:cubicBezTo>
                    <a:pt x="37" y="57400"/>
                    <a:pt x="25" y="57448"/>
                    <a:pt x="25" y="57496"/>
                  </a:cubicBezTo>
                  <a:cubicBezTo>
                    <a:pt x="1" y="58198"/>
                    <a:pt x="548" y="58805"/>
                    <a:pt x="1263" y="58829"/>
                  </a:cubicBezTo>
                  <a:lnTo>
                    <a:pt x="6942" y="59032"/>
                  </a:lnTo>
                  <a:cubicBezTo>
                    <a:pt x="6950" y="59032"/>
                    <a:pt x="6959" y="59032"/>
                    <a:pt x="6967" y="59032"/>
                  </a:cubicBezTo>
                  <a:cubicBezTo>
                    <a:pt x="7588" y="59032"/>
                    <a:pt x="8134" y="58595"/>
                    <a:pt x="8252" y="57972"/>
                  </a:cubicBezTo>
                  <a:lnTo>
                    <a:pt x="17062" y="8263"/>
                  </a:lnTo>
                  <a:lnTo>
                    <a:pt x="16015" y="58317"/>
                  </a:lnTo>
                  <a:lnTo>
                    <a:pt x="16015" y="58329"/>
                  </a:lnTo>
                  <a:cubicBezTo>
                    <a:pt x="16015" y="58722"/>
                    <a:pt x="16336" y="59043"/>
                    <a:pt x="16729" y="59055"/>
                  </a:cubicBezTo>
                  <a:lnTo>
                    <a:pt x="23504" y="59115"/>
                  </a:lnTo>
                  <a:cubicBezTo>
                    <a:pt x="23897" y="59115"/>
                    <a:pt x="24218" y="58805"/>
                    <a:pt x="24230" y="58412"/>
                  </a:cubicBezTo>
                  <a:lnTo>
                    <a:pt x="25349" y="227"/>
                  </a:lnTo>
                  <a:lnTo>
                    <a:pt x="895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55;p42">
              <a:extLst>
                <a:ext uri="{FF2B5EF4-FFF2-40B4-BE49-F238E27FC236}">
                  <a16:creationId xmlns:a16="http://schemas.microsoft.com/office/drawing/2014/main" id="{59009AD0-576A-4968-83CD-57A8B22D3609}"/>
                </a:ext>
              </a:extLst>
            </p:cNvPr>
            <p:cNvSpPr/>
            <p:nvPr/>
          </p:nvSpPr>
          <p:spPr>
            <a:xfrm>
              <a:off x="3961800" y="2646300"/>
              <a:ext cx="215225" cy="1318025"/>
            </a:xfrm>
            <a:custGeom>
              <a:avLst/>
              <a:gdLst/>
              <a:ahLst/>
              <a:cxnLst/>
              <a:rect l="l" t="t" r="r" b="b"/>
              <a:pathLst>
                <a:path w="8609" h="52721" extrusionOk="0">
                  <a:moveTo>
                    <a:pt x="8608" y="0"/>
                  </a:moveTo>
                  <a:cubicBezTo>
                    <a:pt x="8608" y="0"/>
                    <a:pt x="8597" y="48"/>
                    <a:pt x="8585" y="131"/>
                  </a:cubicBezTo>
                  <a:lnTo>
                    <a:pt x="8513" y="536"/>
                  </a:lnTo>
                  <a:cubicBezTo>
                    <a:pt x="8466" y="893"/>
                    <a:pt x="8382" y="1405"/>
                    <a:pt x="8275" y="2072"/>
                  </a:cubicBezTo>
                  <a:cubicBezTo>
                    <a:pt x="8061" y="3417"/>
                    <a:pt x="7763" y="5346"/>
                    <a:pt x="7394" y="7727"/>
                  </a:cubicBezTo>
                  <a:cubicBezTo>
                    <a:pt x="6644" y="12502"/>
                    <a:pt x="5584" y="19098"/>
                    <a:pt x="4370" y="26372"/>
                  </a:cubicBezTo>
                  <a:cubicBezTo>
                    <a:pt x="3155" y="33647"/>
                    <a:pt x="2060" y="40231"/>
                    <a:pt x="1274" y="44994"/>
                  </a:cubicBezTo>
                  <a:cubicBezTo>
                    <a:pt x="869" y="47375"/>
                    <a:pt x="548" y="49304"/>
                    <a:pt x="322" y="50649"/>
                  </a:cubicBezTo>
                  <a:cubicBezTo>
                    <a:pt x="215" y="51304"/>
                    <a:pt x="131" y="51828"/>
                    <a:pt x="72" y="52185"/>
                  </a:cubicBezTo>
                  <a:lnTo>
                    <a:pt x="12" y="52578"/>
                  </a:lnTo>
                  <a:cubicBezTo>
                    <a:pt x="0" y="52673"/>
                    <a:pt x="0" y="52721"/>
                    <a:pt x="0" y="52721"/>
                  </a:cubicBezTo>
                  <a:cubicBezTo>
                    <a:pt x="0" y="52721"/>
                    <a:pt x="24" y="52673"/>
                    <a:pt x="48" y="52578"/>
                  </a:cubicBezTo>
                  <a:cubicBezTo>
                    <a:pt x="60" y="52483"/>
                    <a:pt x="84" y="52352"/>
                    <a:pt x="119" y="52173"/>
                  </a:cubicBezTo>
                  <a:cubicBezTo>
                    <a:pt x="191" y="51816"/>
                    <a:pt x="274" y="51304"/>
                    <a:pt x="405" y="50649"/>
                  </a:cubicBezTo>
                  <a:cubicBezTo>
                    <a:pt x="631" y="49304"/>
                    <a:pt x="977" y="47387"/>
                    <a:pt x="1393" y="45006"/>
                  </a:cubicBezTo>
                  <a:cubicBezTo>
                    <a:pt x="2215" y="40243"/>
                    <a:pt x="3334" y="33659"/>
                    <a:pt x="4536" y="26384"/>
                  </a:cubicBezTo>
                  <a:cubicBezTo>
                    <a:pt x="5739" y="19121"/>
                    <a:pt x="6787" y="12525"/>
                    <a:pt x="7513" y="7739"/>
                  </a:cubicBezTo>
                  <a:cubicBezTo>
                    <a:pt x="7858" y="5358"/>
                    <a:pt x="8156" y="3429"/>
                    <a:pt x="8346" y="2084"/>
                  </a:cubicBezTo>
                  <a:cubicBezTo>
                    <a:pt x="8442" y="1417"/>
                    <a:pt x="8513" y="893"/>
                    <a:pt x="8561" y="536"/>
                  </a:cubicBezTo>
                  <a:cubicBezTo>
                    <a:pt x="8585" y="369"/>
                    <a:pt x="8608" y="238"/>
                    <a:pt x="8608" y="131"/>
                  </a:cubicBezTo>
                  <a:cubicBezTo>
                    <a:pt x="8608" y="95"/>
                    <a:pt x="8608" y="48"/>
                    <a:pt x="8608"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56;p42">
              <a:extLst>
                <a:ext uri="{FF2B5EF4-FFF2-40B4-BE49-F238E27FC236}">
                  <a16:creationId xmlns:a16="http://schemas.microsoft.com/office/drawing/2014/main" id="{C2296FFE-0069-4834-8E45-FACE0E041460}"/>
                </a:ext>
              </a:extLst>
            </p:cNvPr>
            <p:cNvSpPr/>
            <p:nvPr/>
          </p:nvSpPr>
          <p:spPr>
            <a:xfrm>
              <a:off x="4394875" y="2647175"/>
              <a:ext cx="14625" cy="1322525"/>
            </a:xfrm>
            <a:custGeom>
              <a:avLst/>
              <a:gdLst/>
              <a:ahLst/>
              <a:cxnLst/>
              <a:rect l="l" t="t" r="r" b="b"/>
              <a:pathLst>
                <a:path w="585" h="52901" extrusionOk="0">
                  <a:moveTo>
                    <a:pt x="548" y="1"/>
                  </a:moveTo>
                  <a:cubicBezTo>
                    <a:pt x="513" y="1"/>
                    <a:pt x="358" y="11847"/>
                    <a:pt x="227" y="26456"/>
                  </a:cubicBezTo>
                  <a:cubicBezTo>
                    <a:pt x="84" y="41053"/>
                    <a:pt x="1" y="52900"/>
                    <a:pt x="48" y="52900"/>
                  </a:cubicBezTo>
                  <a:cubicBezTo>
                    <a:pt x="96" y="52900"/>
                    <a:pt x="239" y="41065"/>
                    <a:pt x="370" y="26456"/>
                  </a:cubicBezTo>
                  <a:cubicBezTo>
                    <a:pt x="513" y="11847"/>
                    <a:pt x="584" y="1"/>
                    <a:pt x="54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57;p42">
              <a:extLst>
                <a:ext uri="{FF2B5EF4-FFF2-40B4-BE49-F238E27FC236}">
                  <a16:creationId xmlns:a16="http://schemas.microsoft.com/office/drawing/2014/main" id="{A494C8F6-A69A-427C-9616-4A0FC4736908}"/>
                </a:ext>
              </a:extLst>
            </p:cNvPr>
            <p:cNvSpPr/>
            <p:nvPr/>
          </p:nvSpPr>
          <p:spPr>
            <a:xfrm>
              <a:off x="4265700" y="3972650"/>
              <a:ext cx="206300" cy="4175"/>
            </a:xfrm>
            <a:custGeom>
              <a:avLst/>
              <a:gdLst/>
              <a:ahLst/>
              <a:cxnLst/>
              <a:rect l="l" t="t" r="r" b="b"/>
              <a:pathLst>
                <a:path w="8252" h="167" extrusionOk="0">
                  <a:moveTo>
                    <a:pt x="4132" y="0"/>
                  </a:moveTo>
                  <a:cubicBezTo>
                    <a:pt x="1846" y="0"/>
                    <a:pt x="0" y="36"/>
                    <a:pt x="0" y="84"/>
                  </a:cubicBezTo>
                  <a:cubicBezTo>
                    <a:pt x="0" y="131"/>
                    <a:pt x="1846" y="167"/>
                    <a:pt x="4132" y="167"/>
                  </a:cubicBezTo>
                  <a:cubicBezTo>
                    <a:pt x="6406" y="167"/>
                    <a:pt x="8252" y="131"/>
                    <a:pt x="8252" y="84"/>
                  </a:cubicBezTo>
                  <a:cubicBezTo>
                    <a:pt x="8252" y="36"/>
                    <a:pt x="6406" y="0"/>
                    <a:pt x="4132"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58;p42">
              <a:extLst>
                <a:ext uri="{FF2B5EF4-FFF2-40B4-BE49-F238E27FC236}">
                  <a16:creationId xmlns:a16="http://schemas.microsoft.com/office/drawing/2014/main" id="{C7A082E6-224E-41EC-B01A-76B5C63B64AE}"/>
                </a:ext>
              </a:extLst>
            </p:cNvPr>
            <p:cNvSpPr/>
            <p:nvPr/>
          </p:nvSpPr>
          <p:spPr>
            <a:xfrm>
              <a:off x="3867725" y="3965500"/>
              <a:ext cx="210175" cy="5500"/>
            </a:xfrm>
            <a:custGeom>
              <a:avLst/>
              <a:gdLst/>
              <a:ahLst/>
              <a:cxnLst/>
              <a:rect l="l" t="t" r="r" b="b"/>
              <a:pathLst>
                <a:path w="8407" h="220" extrusionOk="0">
                  <a:moveTo>
                    <a:pt x="7180" y="0"/>
                  </a:moveTo>
                  <a:cubicBezTo>
                    <a:pt x="6418" y="0"/>
                    <a:pt x="5359" y="12"/>
                    <a:pt x="4204" y="36"/>
                  </a:cubicBezTo>
                  <a:lnTo>
                    <a:pt x="1215" y="108"/>
                  </a:lnTo>
                  <a:lnTo>
                    <a:pt x="322" y="131"/>
                  </a:lnTo>
                  <a:cubicBezTo>
                    <a:pt x="203" y="131"/>
                    <a:pt x="96" y="143"/>
                    <a:pt x="1" y="167"/>
                  </a:cubicBezTo>
                  <a:cubicBezTo>
                    <a:pt x="71" y="185"/>
                    <a:pt x="147" y="196"/>
                    <a:pt x="229" y="196"/>
                  </a:cubicBezTo>
                  <a:cubicBezTo>
                    <a:pt x="259" y="196"/>
                    <a:pt x="290" y="194"/>
                    <a:pt x="322" y="191"/>
                  </a:cubicBezTo>
                  <a:cubicBezTo>
                    <a:pt x="525" y="215"/>
                    <a:pt x="834" y="215"/>
                    <a:pt x="1215" y="215"/>
                  </a:cubicBezTo>
                  <a:cubicBezTo>
                    <a:pt x="1419" y="218"/>
                    <a:pt x="1645" y="219"/>
                    <a:pt x="1888" y="219"/>
                  </a:cubicBezTo>
                  <a:cubicBezTo>
                    <a:pt x="2553" y="219"/>
                    <a:pt x="3350" y="208"/>
                    <a:pt x="4204" y="191"/>
                  </a:cubicBezTo>
                  <a:lnTo>
                    <a:pt x="7180" y="119"/>
                  </a:lnTo>
                  <a:lnTo>
                    <a:pt x="8085" y="84"/>
                  </a:lnTo>
                  <a:cubicBezTo>
                    <a:pt x="8192" y="84"/>
                    <a:pt x="8299" y="84"/>
                    <a:pt x="8407" y="48"/>
                  </a:cubicBezTo>
                  <a:cubicBezTo>
                    <a:pt x="8299" y="36"/>
                    <a:pt x="8192" y="24"/>
                    <a:pt x="8085" y="24"/>
                  </a:cubicBezTo>
                  <a:cubicBezTo>
                    <a:pt x="7871" y="0"/>
                    <a:pt x="7561" y="0"/>
                    <a:pt x="718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59;p42">
              <a:extLst>
                <a:ext uri="{FF2B5EF4-FFF2-40B4-BE49-F238E27FC236}">
                  <a16:creationId xmlns:a16="http://schemas.microsoft.com/office/drawing/2014/main" id="{7E2DA0A3-2793-4D64-9076-23D0889928B5}"/>
                </a:ext>
              </a:extLst>
            </p:cNvPr>
            <p:cNvSpPr/>
            <p:nvPr/>
          </p:nvSpPr>
          <p:spPr>
            <a:xfrm>
              <a:off x="4280275" y="2588850"/>
              <a:ext cx="37825" cy="160150"/>
            </a:xfrm>
            <a:custGeom>
              <a:avLst/>
              <a:gdLst/>
              <a:ahLst/>
              <a:cxnLst/>
              <a:rect l="l" t="t" r="r" b="b"/>
              <a:pathLst>
                <a:path w="1513" h="6406" extrusionOk="0">
                  <a:moveTo>
                    <a:pt x="1489" y="0"/>
                  </a:moveTo>
                  <a:cubicBezTo>
                    <a:pt x="1430" y="334"/>
                    <a:pt x="1382" y="667"/>
                    <a:pt x="1370" y="1000"/>
                  </a:cubicBezTo>
                  <a:cubicBezTo>
                    <a:pt x="1299" y="1619"/>
                    <a:pt x="1227" y="2477"/>
                    <a:pt x="1144" y="3417"/>
                  </a:cubicBezTo>
                  <a:cubicBezTo>
                    <a:pt x="1108" y="3893"/>
                    <a:pt x="1084" y="4346"/>
                    <a:pt x="1037" y="4751"/>
                  </a:cubicBezTo>
                  <a:cubicBezTo>
                    <a:pt x="1001" y="5108"/>
                    <a:pt x="894" y="5441"/>
                    <a:pt x="715" y="5763"/>
                  </a:cubicBezTo>
                  <a:cubicBezTo>
                    <a:pt x="549" y="6037"/>
                    <a:pt x="299" y="6263"/>
                    <a:pt x="1" y="6406"/>
                  </a:cubicBezTo>
                  <a:cubicBezTo>
                    <a:pt x="96" y="6394"/>
                    <a:pt x="191" y="6370"/>
                    <a:pt x="263" y="6322"/>
                  </a:cubicBezTo>
                  <a:cubicBezTo>
                    <a:pt x="489" y="6203"/>
                    <a:pt x="680" y="6025"/>
                    <a:pt x="811" y="5810"/>
                  </a:cubicBezTo>
                  <a:cubicBezTo>
                    <a:pt x="1013" y="5489"/>
                    <a:pt x="1132" y="5132"/>
                    <a:pt x="1180" y="4763"/>
                  </a:cubicBezTo>
                  <a:cubicBezTo>
                    <a:pt x="1239" y="4346"/>
                    <a:pt x="1263" y="3893"/>
                    <a:pt x="1299" y="3429"/>
                  </a:cubicBezTo>
                  <a:cubicBezTo>
                    <a:pt x="1382" y="2477"/>
                    <a:pt x="1442" y="1619"/>
                    <a:pt x="1477" y="1000"/>
                  </a:cubicBezTo>
                  <a:cubicBezTo>
                    <a:pt x="1513" y="667"/>
                    <a:pt x="1513" y="334"/>
                    <a:pt x="148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60;p42">
              <a:extLst>
                <a:ext uri="{FF2B5EF4-FFF2-40B4-BE49-F238E27FC236}">
                  <a16:creationId xmlns:a16="http://schemas.microsoft.com/office/drawing/2014/main" id="{4EC9D69E-94D6-4845-AEFD-1D352C5C1BD7}"/>
                </a:ext>
              </a:extLst>
            </p:cNvPr>
            <p:cNvSpPr/>
            <p:nvPr/>
          </p:nvSpPr>
          <p:spPr>
            <a:xfrm>
              <a:off x="4097225" y="2298825"/>
              <a:ext cx="330425" cy="190000"/>
            </a:xfrm>
            <a:custGeom>
              <a:avLst/>
              <a:gdLst/>
              <a:ahLst/>
              <a:cxnLst/>
              <a:rect l="l" t="t" r="r" b="b"/>
              <a:pathLst>
                <a:path w="13217" h="7600" extrusionOk="0">
                  <a:moveTo>
                    <a:pt x="11106" y="1"/>
                  </a:moveTo>
                  <a:cubicBezTo>
                    <a:pt x="10774" y="1"/>
                    <a:pt x="10441" y="32"/>
                    <a:pt x="10121" y="100"/>
                  </a:cubicBezTo>
                  <a:cubicBezTo>
                    <a:pt x="6442" y="707"/>
                    <a:pt x="2965" y="2195"/>
                    <a:pt x="1" y="4434"/>
                  </a:cubicBezTo>
                  <a:lnTo>
                    <a:pt x="72" y="6053"/>
                  </a:lnTo>
                  <a:cubicBezTo>
                    <a:pt x="637" y="6579"/>
                    <a:pt x="1386" y="6867"/>
                    <a:pt x="2153" y="6867"/>
                  </a:cubicBezTo>
                  <a:cubicBezTo>
                    <a:pt x="2340" y="6867"/>
                    <a:pt x="2528" y="6850"/>
                    <a:pt x="2715" y="6815"/>
                  </a:cubicBezTo>
                  <a:cubicBezTo>
                    <a:pt x="3341" y="6681"/>
                    <a:pt x="3924" y="6358"/>
                    <a:pt x="4564" y="6358"/>
                  </a:cubicBezTo>
                  <a:cubicBezTo>
                    <a:pt x="4607" y="6358"/>
                    <a:pt x="4649" y="6359"/>
                    <a:pt x="4692" y="6362"/>
                  </a:cubicBezTo>
                  <a:cubicBezTo>
                    <a:pt x="5430" y="6410"/>
                    <a:pt x="6049" y="6922"/>
                    <a:pt x="6728" y="7232"/>
                  </a:cubicBezTo>
                  <a:cubicBezTo>
                    <a:pt x="7311" y="7496"/>
                    <a:pt x="7941" y="7600"/>
                    <a:pt x="8582" y="7600"/>
                  </a:cubicBezTo>
                  <a:cubicBezTo>
                    <a:pt x="9327" y="7600"/>
                    <a:pt x="10088" y="7459"/>
                    <a:pt x="10811" y="7267"/>
                  </a:cubicBezTo>
                  <a:cubicBezTo>
                    <a:pt x="11419" y="7101"/>
                    <a:pt x="12062" y="6874"/>
                    <a:pt x="12466" y="6374"/>
                  </a:cubicBezTo>
                  <a:cubicBezTo>
                    <a:pt x="12752" y="5969"/>
                    <a:pt x="12919" y="5493"/>
                    <a:pt x="12978" y="5005"/>
                  </a:cubicBezTo>
                  <a:cubicBezTo>
                    <a:pt x="13133" y="4100"/>
                    <a:pt x="13193" y="3183"/>
                    <a:pt x="13181" y="2267"/>
                  </a:cubicBezTo>
                  <a:cubicBezTo>
                    <a:pt x="13216" y="1695"/>
                    <a:pt x="13062" y="1112"/>
                    <a:pt x="12740" y="636"/>
                  </a:cubicBezTo>
                  <a:cubicBezTo>
                    <a:pt x="12419" y="290"/>
                    <a:pt x="11978" y="64"/>
                    <a:pt x="11514" y="16"/>
                  </a:cubicBezTo>
                  <a:cubicBezTo>
                    <a:pt x="11379" y="6"/>
                    <a:pt x="11242" y="1"/>
                    <a:pt x="11106"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61;p42">
              <a:extLst>
                <a:ext uri="{FF2B5EF4-FFF2-40B4-BE49-F238E27FC236}">
                  <a16:creationId xmlns:a16="http://schemas.microsoft.com/office/drawing/2014/main" id="{B137D1A5-B90D-4DD5-95C4-5983426BD67B}"/>
                </a:ext>
              </a:extLst>
            </p:cNvPr>
            <p:cNvSpPr/>
            <p:nvPr/>
          </p:nvSpPr>
          <p:spPr>
            <a:xfrm>
              <a:off x="3875950" y="1998300"/>
              <a:ext cx="386200" cy="478925"/>
            </a:xfrm>
            <a:custGeom>
              <a:avLst/>
              <a:gdLst/>
              <a:ahLst/>
              <a:cxnLst/>
              <a:rect l="l" t="t" r="r" b="b"/>
              <a:pathLst>
                <a:path w="15448" h="19157" extrusionOk="0">
                  <a:moveTo>
                    <a:pt x="5744" y="0"/>
                  </a:moveTo>
                  <a:cubicBezTo>
                    <a:pt x="5744" y="0"/>
                    <a:pt x="1160" y="12728"/>
                    <a:pt x="815" y="13883"/>
                  </a:cubicBezTo>
                  <a:cubicBezTo>
                    <a:pt x="0" y="16669"/>
                    <a:pt x="2582" y="19157"/>
                    <a:pt x="5198" y="19157"/>
                  </a:cubicBezTo>
                  <a:cubicBezTo>
                    <a:pt x="5488" y="19157"/>
                    <a:pt x="5779" y="19126"/>
                    <a:pt x="6065" y="19062"/>
                  </a:cubicBezTo>
                  <a:cubicBezTo>
                    <a:pt x="6935" y="18860"/>
                    <a:pt x="15448" y="15050"/>
                    <a:pt x="15448" y="15050"/>
                  </a:cubicBezTo>
                  <a:lnTo>
                    <a:pt x="13078" y="11871"/>
                  </a:lnTo>
                  <a:lnTo>
                    <a:pt x="8256" y="12192"/>
                  </a:lnTo>
                  <a:lnTo>
                    <a:pt x="8256" y="12192"/>
                  </a:lnTo>
                  <a:lnTo>
                    <a:pt x="10102" y="6025"/>
                  </a:lnTo>
                  <a:lnTo>
                    <a:pt x="57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62;p42">
              <a:extLst>
                <a:ext uri="{FF2B5EF4-FFF2-40B4-BE49-F238E27FC236}">
                  <a16:creationId xmlns:a16="http://schemas.microsoft.com/office/drawing/2014/main" id="{322952D3-E704-4FBD-94E0-9ED57252C150}"/>
                </a:ext>
              </a:extLst>
            </p:cNvPr>
            <p:cNvSpPr/>
            <p:nvPr/>
          </p:nvSpPr>
          <p:spPr>
            <a:xfrm>
              <a:off x="4079675" y="2148025"/>
              <a:ext cx="113425" cy="156575"/>
            </a:xfrm>
            <a:custGeom>
              <a:avLst/>
              <a:gdLst/>
              <a:ahLst/>
              <a:cxnLst/>
              <a:rect l="l" t="t" r="r" b="b"/>
              <a:pathLst>
                <a:path w="4537" h="6263" extrusionOk="0">
                  <a:moveTo>
                    <a:pt x="1953" y="0"/>
                  </a:moveTo>
                  <a:lnTo>
                    <a:pt x="1953" y="0"/>
                  </a:lnTo>
                  <a:cubicBezTo>
                    <a:pt x="1881" y="131"/>
                    <a:pt x="1834" y="262"/>
                    <a:pt x="1798" y="405"/>
                  </a:cubicBezTo>
                  <a:lnTo>
                    <a:pt x="1441" y="1512"/>
                  </a:lnTo>
                  <a:cubicBezTo>
                    <a:pt x="1143" y="2453"/>
                    <a:pt x="750" y="3750"/>
                    <a:pt x="310" y="5191"/>
                  </a:cubicBezTo>
                  <a:lnTo>
                    <a:pt x="36" y="6156"/>
                  </a:lnTo>
                  <a:lnTo>
                    <a:pt x="0" y="6263"/>
                  </a:lnTo>
                  <a:lnTo>
                    <a:pt x="107" y="6263"/>
                  </a:lnTo>
                  <a:cubicBezTo>
                    <a:pt x="1369" y="6179"/>
                    <a:pt x="2477" y="6108"/>
                    <a:pt x="3274" y="6048"/>
                  </a:cubicBezTo>
                  <a:lnTo>
                    <a:pt x="4203" y="5965"/>
                  </a:lnTo>
                  <a:cubicBezTo>
                    <a:pt x="4310" y="5965"/>
                    <a:pt x="4429" y="5941"/>
                    <a:pt x="4536" y="5917"/>
                  </a:cubicBezTo>
                  <a:cubicBezTo>
                    <a:pt x="4452" y="5909"/>
                    <a:pt x="4368" y="5901"/>
                    <a:pt x="4288" y="5901"/>
                  </a:cubicBezTo>
                  <a:cubicBezTo>
                    <a:pt x="4255" y="5901"/>
                    <a:pt x="4222" y="5902"/>
                    <a:pt x="4191" y="5906"/>
                  </a:cubicBezTo>
                  <a:lnTo>
                    <a:pt x="3250" y="5941"/>
                  </a:lnTo>
                  <a:cubicBezTo>
                    <a:pt x="2488" y="5976"/>
                    <a:pt x="1410" y="6033"/>
                    <a:pt x="193" y="6102"/>
                  </a:cubicBezTo>
                  <a:lnTo>
                    <a:pt x="193" y="6102"/>
                  </a:lnTo>
                  <a:cubicBezTo>
                    <a:pt x="270" y="5814"/>
                    <a:pt x="357" y="5526"/>
                    <a:pt x="453" y="5239"/>
                  </a:cubicBezTo>
                  <a:cubicBezTo>
                    <a:pt x="893" y="3798"/>
                    <a:pt x="1262" y="2488"/>
                    <a:pt x="1536" y="1548"/>
                  </a:cubicBezTo>
                  <a:cubicBezTo>
                    <a:pt x="1667" y="1095"/>
                    <a:pt x="1774" y="714"/>
                    <a:pt x="1857" y="417"/>
                  </a:cubicBezTo>
                  <a:cubicBezTo>
                    <a:pt x="1893" y="286"/>
                    <a:pt x="1929" y="143"/>
                    <a:pt x="195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63;p42">
              <a:extLst>
                <a:ext uri="{FF2B5EF4-FFF2-40B4-BE49-F238E27FC236}">
                  <a16:creationId xmlns:a16="http://schemas.microsoft.com/office/drawing/2014/main" id="{504D4C95-EFA1-4EEB-B8CF-B1831A29E7FA}"/>
                </a:ext>
              </a:extLst>
            </p:cNvPr>
            <p:cNvSpPr/>
            <p:nvPr/>
          </p:nvSpPr>
          <p:spPr>
            <a:xfrm>
              <a:off x="4027575" y="2387025"/>
              <a:ext cx="211050" cy="86675"/>
            </a:xfrm>
            <a:custGeom>
              <a:avLst/>
              <a:gdLst/>
              <a:ahLst/>
              <a:cxnLst/>
              <a:rect l="l" t="t" r="r" b="b"/>
              <a:pathLst>
                <a:path w="8442" h="3467" extrusionOk="0">
                  <a:moveTo>
                    <a:pt x="8417" y="0"/>
                  </a:moveTo>
                  <a:cubicBezTo>
                    <a:pt x="8357" y="0"/>
                    <a:pt x="6476" y="719"/>
                    <a:pt x="4191" y="1668"/>
                  </a:cubicBezTo>
                  <a:cubicBezTo>
                    <a:pt x="1858" y="2620"/>
                    <a:pt x="0" y="3430"/>
                    <a:pt x="12" y="3465"/>
                  </a:cubicBezTo>
                  <a:cubicBezTo>
                    <a:pt x="13" y="3466"/>
                    <a:pt x="14" y="3467"/>
                    <a:pt x="16" y="3467"/>
                  </a:cubicBezTo>
                  <a:cubicBezTo>
                    <a:pt x="113" y="3467"/>
                    <a:pt x="1971" y="2741"/>
                    <a:pt x="4239" y="1799"/>
                  </a:cubicBezTo>
                  <a:cubicBezTo>
                    <a:pt x="6573" y="846"/>
                    <a:pt x="8442" y="36"/>
                    <a:pt x="8418" y="1"/>
                  </a:cubicBezTo>
                  <a:cubicBezTo>
                    <a:pt x="8418" y="0"/>
                    <a:pt x="8418" y="0"/>
                    <a:pt x="841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64;p42">
              <a:extLst>
                <a:ext uri="{FF2B5EF4-FFF2-40B4-BE49-F238E27FC236}">
                  <a16:creationId xmlns:a16="http://schemas.microsoft.com/office/drawing/2014/main" id="{A2C502CC-3583-4AEB-9C74-AC911C7F0216}"/>
                </a:ext>
              </a:extLst>
            </p:cNvPr>
            <p:cNvSpPr/>
            <p:nvPr/>
          </p:nvSpPr>
          <p:spPr>
            <a:xfrm>
              <a:off x="4194550" y="2194450"/>
              <a:ext cx="233700" cy="212850"/>
            </a:xfrm>
            <a:custGeom>
              <a:avLst/>
              <a:gdLst/>
              <a:ahLst/>
              <a:cxnLst/>
              <a:rect l="l" t="t" r="r" b="b"/>
              <a:pathLst>
                <a:path w="9348" h="8514" extrusionOk="0">
                  <a:moveTo>
                    <a:pt x="465" y="0"/>
                  </a:moveTo>
                  <a:cubicBezTo>
                    <a:pt x="430" y="0"/>
                    <a:pt x="406" y="12"/>
                    <a:pt x="382" y="12"/>
                  </a:cubicBezTo>
                  <a:cubicBezTo>
                    <a:pt x="144" y="60"/>
                    <a:pt x="1" y="286"/>
                    <a:pt x="49" y="512"/>
                  </a:cubicBezTo>
                  <a:lnTo>
                    <a:pt x="715" y="3775"/>
                  </a:lnTo>
                  <a:lnTo>
                    <a:pt x="1799" y="8037"/>
                  </a:lnTo>
                  <a:cubicBezTo>
                    <a:pt x="1870" y="8287"/>
                    <a:pt x="2096" y="8466"/>
                    <a:pt x="2358" y="8478"/>
                  </a:cubicBezTo>
                  <a:lnTo>
                    <a:pt x="7883" y="8513"/>
                  </a:lnTo>
                  <a:cubicBezTo>
                    <a:pt x="8180" y="8513"/>
                    <a:pt x="8431" y="8299"/>
                    <a:pt x="8466" y="8001"/>
                  </a:cubicBezTo>
                  <a:lnTo>
                    <a:pt x="9335" y="512"/>
                  </a:lnTo>
                  <a:cubicBezTo>
                    <a:pt x="9335" y="500"/>
                    <a:pt x="9335" y="489"/>
                    <a:pt x="9335" y="477"/>
                  </a:cubicBezTo>
                  <a:cubicBezTo>
                    <a:pt x="9347" y="239"/>
                    <a:pt x="9157" y="48"/>
                    <a:pt x="8919" y="48"/>
                  </a:cubicBezTo>
                  <a:lnTo>
                    <a:pt x="465"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65;p42">
              <a:extLst>
                <a:ext uri="{FF2B5EF4-FFF2-40B4-BE49-F238E27FC236}">
                  <a16:creationId xmlns:a16="http://schemas.microsoft.com/office/drawing/2014/main" id="{BFFB28B6-2FBC-47DE-8477-18FF70B57082}"/>
                </a:ext>
              </a:extLst>
            </p:cNvPr>
            <p:cNvSpPr/>
            <p:nvPr/>
          </p:nvSpPr>
          <p:spPr>
            <a:xfrm>
              <a:off x="4193975" y="2245950"/>
              <a:ext cx="226525" cy="130900"/>
            </a:xfrm>
            <a:custGeom>
              <a:avLst/>
              <a:gdLst/>
              <a:ahLst/>
              <a:cxnLst/>
              <a:rect l="l" t="t" r="r" b="b"/>
              <a:pathLst>
                <a:path w="9061" h="5236" extrusionOk="0">
                  <a:moveTo>
                    <a:pt x="0" y="0"/>
                  </a:moveTo>
                  <a:lnTo>
                    <a:pt x="60" y="1846"/>
                  </a:lnTo>
                  <a:lnTo>
                    <a:pt x="381" y="2703"/>
                  </a:lnTo>
                  <a:lnTo>
                    <a:pt x="310" y="3727"/>
                  </a:lnTo>
                  <a:cubicBezTo>
                    <a:pt x="286" y="4239"/>
                    <a:pt x="583" y="4715"/>
                    <a:pt x="1060" y="4917"/>
                  </a:cubicBezTo>
                  <a:lnTo>
                    <a:pt x="1357" y="5036"/>
                  </a:lnTo>
                  <a:cubicBezTo>
                    <a:pt x="1680" y="5170"/>
                    <a:pt x="2020" y="5235"/>
                    <a:pt x="2359" y="5235"/>
                  </a:cubicBezTo>
                  <a:cubicBezTo>
                    <a:pt x="2657" y="5235"/>
                    <a:pt x="2954" y="5184"/>
                    <a:pt x="3239" y="5084"/>
                  </a:cubicBezTo>
                  <a:cubicBezTo>
                    <a:pt x="3786" y="4906"/>
                    <a:pt x="4382" y="4703"/>
                    <a:pt x="4453" y="4703"/>
                  </a:cubicBezTo>
                  <a:cubicBezTo>
                    <a:pt x="4858" y="4632"/>
                    <a:pt x="5251" y="4525"/>
                    <a:pt x="5620" y="4382"/>
                  </a:cubicBezTo>
                  <a:cubicBezTo>
                    <a:pt x="5846" y="4263"/>
                    <a:pt x="8454" y="3584"/>
                    <a:pt x="8763" y="3477"/>
                  </a:cubicBezTo>
                  <a:cubicBezTo>
                    <a:pt x="9061" y="3358"/>
                    <a:pt x="8870" y="3060"/>
                    <a:pt x="8763" y="2870"/>
                  </a:cubicBezTo>
                  <a:cubicBezTo>
                    <a:pt x="8750" y="2849"/>
                    <a:pt x="8705" y="2840"/>
                    <a:pt x="8633" y="2840"/>
                  </a:cubicBezTo>
                  <a:cubicBezTo>
                    <a:pt x="8033" y="2840"/>
                    <a:pt x="5620" y="3477"/>
                    <a:pt x="5620" y="3477"/>
                  </a:cubicBezTo>
                  <a:cubicBezTo>
                    <a:pt x="5739" y="3203"/>
                    <a:pt x="7739" y="2453"/>
                    <a:pt x="8001" y="2274"/>
                  </a:cubicBezTo>
                  <a:cubicBezTo>
                    <a:pt x="8263" y="2084"/>
                    <a:pt x="8001" y="1810"/>
                    <a:pt x="7549" y="1691"/>
                  </a:cubicBezTo>
                  <a:cubicBezTo>
                    <a:pt x="7529" y="1686"/>
                    <a:pt x="7505" y="1683"/>
                    <a:pt x="7477" y="1683"/>
                  </a:cubicBezTo>
                  <a:cubicBezTo>
                    <a:pt x="6915" y="1683"/>
                    <a:pt x="4691" y="2651"/>
                    <a:pt x="4040" y="2651"/>
                  </a:cubicBezTo>
                  <a:cubicBezTo>
                    <a:pt x="3964" y="2651"/>
                    <a:pt x="3909" y="2638"/>
                    <a:pt x="3882" y="2608"/>
                  </a:cubicBezTo>
                  <a:cubicBezTo>
                    <a:pt x="3620" y="2298"/>
                    <a:pt x="5025" y="1393"/>
                    <a:pt x="5286" y="1096"/>
                  </a:cubicBezTo>
                  <a:cubicBezTo>
                    <a:pt x="5548" y="786"/>
                    <a:pt x="5322" y="453"/>
                    <a:pt x="5060" y="298"/>
                  </a:cubicBezTo>
                  <a:cubicBezTo>
                    <a:pt x="5047" y="291"/>
                    <a:pt x="5031" y="287"/>
                    <a:pt x="5012" y="287"/>
                  </a:cubicBezTo>
                  <a:cubicBezTo>
                    <a:pt x="4650" y="287"/>
                    <a:pt x="3267" y="1521"/>
                    <a:pt x="2905" y="1691"/>
                  </a:cubicBezTo>
                  <a:cubicBezTo>
                    <a:pt x="2795" y="1746"/>
                    <a:pt x="2657" y="1769"/>
                    <a:pt x="2506" y="1769"/>
                  </a:cubicBezTo>
                  <a:cubicBezTo>
                    <a:pt x="2136" y="1769"/>
                    <a:pt x="1689" y="1629"/>
                    <a:pt x="1393" y="1477"/>
                  </a:cubicBezTo>
                  <a:cubicBezTo>
                    <a:pt x="1119" y="1227"/>
                    <a:pt x="929" y="917"/>
                    <a:pt x="834" y="560"/>
                  </a:cubicBezTo>
                  <a:cubicBezTo>
                    <a:pt x="691" y="226"/>
                    <a:pt x="369" y="0"/>
                    <a:pt x="0"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66;p42">
              <a:extLst>
                <a:ext uri="{FF2B5EF4-FFF2-40B4-BE49-F238E27FC236}">
                  <a16:creationId xmlns:a16="http://schemas.microsoft.com/office/drawing/2014/main" id="{0A39E165-4F29-43CA-B58D-58DFF5F0E287}"/>
                </a:ext>
              </a:extLst>
            </p:cNvPr>
            <p:cNvSpPr/>
            <p:nvPr/>
          </p:nvSpPr>
          <p:spPr>
            <a:xfrm>
              <a:off x="4304700" y="2217950"/>
              <a:ext cx="16100" cy="16100"/>
            </a:xfrm>
            <a:custGeom>
              <a:avLst/>
              <a:gdLst/>
              <a:ahLst/>
              <a:cxnLst/>
              <a:rect l="l" t="t" r="r" b="b"/>
              <a:pathLst>
                <a:path w="644" h="644" extrusionOk="0">
                  <a:moveTo>
                    <a:pt x="322" y="1"/>
                  </a:moveTo>
                  <a:cubicBezTo>
                    <a:pt x="143" y="1"/>
                    <a:pt x="0" y="144"/>
                    <a:pt x="0" y="322"/>
                  </a:cubicBezTo>
                  <a:cubicBezTo>
                    <a:pt x="0" y="501"/>
                    <a:pt x="143" y="644"/>
                    <a:pt x="322" y="644"/>
                  </a:cubicBezTo>
                  <a:cubicBezTo>
                    <a:pt x="500" y="644"/>
                    <a:pt x="643" y="501"/>
                    <a:pt x="643" y="322"/>
                  </a:cubicBezTo>
                  <a:cubicBezTo>
                    <a:pt x="643" y="144"/>
                    <a:pt x="500" y="1"/>
                    <a:pt x="32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67;p42">
              <a:extLst>
                <a:ext uri="{FF2B5EF4-FFF2-40B4-BE49-F238E27FC236}">
                  <a16:creationId xmlns:a16="http://schemas.microsoft.com/office/drawing/2014/main" id="{143B49A6-4365-4AF2-84B4-7E407EA749D2}"/>
                </a:ext>
              </a:extLst>
            </p:cNvPr>
            <p:cNvSpPr/>
            <p:nvPr/>
          </p:nvSpPr>
          <p:spPr>
            <a:xfrm>
              <a:off x="4596700" y="2863875"/>
              <a:ext cx="634025" cy="23550"/>
            </a:xfrm>
            <a:custGeom>
              <a:avLst/>
              <a:gdLst/>
              <a:ahLst/>
              <a:cxnLst/>
              <a:rect l="l" t="t" r="r" b="b"/>
              <a:pathLst>
                <a:path w="25361" h="942" extrusionOk="0">
                  <a:moveTo>
                    <a:pt x="0" y="0"/>
                  </a:moveTo>
                  <a:lnTo>
                    <a:pt x="0" y="941"/>
                  </a:lnTo>
                  <a:lnTo>
                    <a:pt x="25361" y="941"/>
                  </a:lnTo>
                  <a:cubicBezTo>
                    <a:pt x="25361" y="429"/>
                    <a:pt x="24932" y="0"/>
                    <a:pt x="2442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68;p42">
              <a:extLst>
                <a:ext uri="{FF2B5EF4-FFF2-40B4-BE49-F238E27FC236}">
                  <a16:creationId xmlns:a16="http://schemas.microsoft.com/office/drawing/2014/main" id="{E65E58B0-C4B1-4593-8568-552A66ADEEB5}"/>
                </a:ext>
              </a:extLst>
            </p:cNvPr>
            <p:cNvSpPr/>
            <p:nvPr/>
          </p:nvSpPr>
          <p:spPr>
            <a:xfrm>
              <a:off x="4596700" y="2515025"/>
              <a:ext cx="485800" cy="367325"/>
            </a:xfrm>
            <a:custGeom>
              <a:avLst/>
              <a:gdLst/>
              <a:ahLst/>
              <a:cxnLst/>
              <a:rect l="l" t="t" r="r" b="b"/>
              <a:pathLst>
                <a:path w="19432" h="14693" extrusionOk="0">
                  <a:moveTo>
                    <a:pt x="1084" y="0"/>
                  </a:moveTo>
                  <a:cubicBezTo>
                    <a:pt x="488" y="0"/>
                    <a:pt x="0" y="489"/>
                    <a:pt x="0" y="1084"/>
                  </a:cubicBezTo>
                  <a:lnTo>
                    <a:pt x="0" y="13621"/>
                  </a:lnTo>
                  <a:cubicBezTo>
                    <a:pt x="0" y="14216"/>
                    <a:pt x="488" y="14693"/>
                    <a:pt x="1084" y="14693"/>
                  </a:cubicBezTo>
                  <a:lnTo>
                    <a:pt x="18360" y="14693"/>
                  </a:lnTo>
                  <a:cubicBezTo>
                    <a:pt x="18943" y="14693"/>
                    <a:pt x="19431" y="14216"/>
                    <a:pt x="19431" y="13621"/>
                  </a:cubicBezTo>
                  <a:lnTo>
                    <a:pt x="19431" y="1084"/>
                  </a:lnTo>
                  <a:cubicBezTo>
                    <a:pt x="19431" y="489"/>
                    <a:pt x="18943" y="0"/>
                    <a:pt x="1836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69;p42">
              <a:extLst>
                <a:ext uri="{FF2B5EF4-FFF2-40B4-BE49-F238E27FC236}">
                  <a16:creationId xmlns:a16="http://schemas.microsoft.com/office/drawing/2014/main" id="{653B5130-FE7D-4A02-A2FD-46E8D9347B3C}"/>
                </a:ext>
              </a:extLst>
            </p:cNvPr>
            <p:cNvSpPr/>
            <p:nvPr/>
          </p:nvSpPr>
          <p:spPr>
            <a:xfrm>
              <a:off x="4617225" y="2532575"/>
              <a:ext cx="445025" cy="327150"/>
            </a:xfrm>
            <a:custGeom>
              <a:avLst/>
              <a:gdLst/>
              <a:ahLst/>
              <a:cxnLst/>
              <a:rect l="l" t="t" r="r" b="b"/>
              <a:pathLst>
                <a:path w="17801" h="13086" extrusionOk="0">
                  <a:moveTo>
                    <a:pt x="1" y="1"/>
                  </a:moveTo>
                  <a:lnTo>
                    <a:pt x="1" y="13086"/>
                  </a:lnTo>
                  <a:lnTo>
                    <a:pt x="17801" y="13086"/>
                  </a:lnTo>
                  <a:lnTo>
                    <a:pt x="1780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70;p42">
              <a:extLst>
                <a:ext uri="{FF2B5EF4-FFF2-40B4-BE49-F238E27FC236}">
                  <a16:creationId xmlns:a16="http://schemas.microsoft.com/office/drawing/2014/main" id="{B9B1471C-A7DE-42B4-8B88-D63BBC20053F}"/>
                </a:ext>
              </a:extLst>
            </p:cNvPr>
            <p:cNvSpPr/>
            <p:nvPr/>
          </p:nvSpPr>
          <p:spPr>
            <a:xfrm>
              <a:off x="4617225" y="2531100"/>
              <a:ext cx="445325" cy="328625"/>
            </a:xfrm>
            <a:custGeom>
              <a:avLst/>
              <a:gdLst/>
              <a:ahLst/>
              <a:cxnLst/>
              <a:rect l="l" t="t" r="r" b="b"/>
              <a:pathLst>
                <a:path w="17813" h="13145" extrusionOk="0">
                  <a:moveTo>
                    <a:pt x="1" y="0"/>
                  </a:moveTo>
                  <a:lnTo>
                    <a:pt x="1" y="12"/>
                  </a:lnTo>
                  <a:lnTo>
                    <a:pt x="1" y="13097"/>
                  </a:lnTo>
                  <a:lnTo>
                    <a:pt x="1" y="13121"/>
                  </a:lnTo>
                  <a:lnTo>
                    <a:pt x="13" y="13121"/>
                  </a:lnTo>
                  <a:lnTo>
                    <a:pt x="36" y="13145"/>
                  </a:lnTo>
                  <a:lnTo>
                    <a:pt x="36" y="84"/>
                  </a:lnTo>
                  <a:lnTo>
                    <a:pt x="17801" y="84"/>
                  </a:lnTo>
                  <a:lnTo>
                    <a:pt x="17801" y="9549"/>
                  </a:lnTo>
                  <a:lnTo>
                    <a:pt x="17801" y="12204"/>
                  </a:lnTo>
                  <a:lnTo>
                    <a:pt x="17801" y="12907"/>
                  </a:lnTo>
                  <a:lnTo>
                    <a:pt x="17801" y="13145"/>
                  </a:lnTo>
                  <a:cubicBezTo>
                    <a:pt x="17801" y="13145"/>
                    <a:pt x="17813" y="13014"/>
                    <a:pt x="17813" y="12859"/>
                  </a:cubicBezTo>
                  <a:lnTo>
                    <a:pt x="17813" y="12168"/>
                  </a:lnTo>
                  <a:lnTo>
                    <a:pt x="17813" y="9513"/>
                  </a:lnTo>
                  <a:lnTo>
                    <a:pt x="17813" y="12"/>
                  </a:lnTo>
                  <a:lnTo>
                    <a:pt x="17813"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71;p42">
              <a:extLst>
                <a:ext uri="{FF2B5EF4-FFF2-40B4-BE49-F238E27FC236}">
                  <a16:creationId xmlns:a16="http://schemas.microsoft.com/office/drawing/2014/main" id="{FA77DA3F-7224-4546-AFD6-85887C4CEB56}"/>
                </a:ext>
              </a:extLst>
            </p:cNvPr>
            <p:cNvSpPr/>
            <p:nvPr/>
          </p:nvSpPr>
          <p:spPr>
            <a:xfrm>
              <a:off x="4687475" y="2620100"/>
              <a:ext cx="308100" cy="152125"/>
            </a:xfrm>
            <a:custGeom>
              <a:avLst/>
              <a:gdLst/>
              <a:ahLst/>
              <a:cxnLst/>
              <a:rect l="l" t="t" r="r" b="b"/>
              <a:pathLst>
                <a:path w="12324" h="6085" extrusionOk="0">
                  <a:moveTo>
                    <a:pt x="1" y="0"/>
                  </a:moveTo>
                  <a:lnTo>
                    <a:pt x="1" y="6084"/>
                  </a:lnTo>
                  <a:lnTo>
                    <a:pt x="24" y="6084"/>
                  </a:lnTo>
                  <a:lnTo>
                    <a:pt x="8752" y="6013"/>
                  </a:lnTo>
                  <a:lnTo>
                    <a:pt x="60" y="6013"/>
                  </a:lnTo>
                  <a:lnTo>
                    <a:pt x="60" y="24"/>
                  </a:lnTo>
                  <a:lnTo>
                    <a:pt x="12324" y="24"/>
                  </a:lnTo>
                  <a:lnTo>
                    <a:pt x="1231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72;p42">
              <a:extLst>
                <a:ext uri="{FF2B5EF4-FFF2-40B4-BE49-F238E27FC236}">
                  <a16:creationId xmlns:a16="http://schemas.microsoft.com/office/drawing/2014/main" id="{4598230B-EFA0-4D83-8C82-8630D487A581}"/>
                </a:ext>
              </a:extLst>
            </p:cNvPr>
            <p:cNvSpPr/>
            <p:nvPr/>
          </p:nvSpPr>
          <p:spPr>
            <a:xfrm>
              <a:off x="4688075" y="2645625"/>
              <a:ext cx="307500" cy="975"/>
            </a:xfrm>
            <a:custGeom>
              <a:avLst/>
              <a:gdLst/>
              <a:ahLst/>
              <a:cxnLst/>
              <a:rect l="l" t="t" r="r" b="b"/>
              <a:pathLst>
                <a:path w="12300" h="39" extrusionOk="0">
                  <a:moveTo>
                    <a:pt x="1800" y="0"/>
                  </a:moveTo>
                  <a:cubicBezTo>
                    <a:pt x="688" y="0"/>
                    <a:pt x="0" y="3"/>
                    <a:pt x="0" y="15"/>
                  </a:cubicBezTo>
                  <a:cubicBezTo>
                    <a:pt x="0" y="39"/>
                    <a:pt x="2751" y="39"/>
                    <a:pt x="6144" y="39"/>
                  </a:cubicBezTo>
                  <a:cubicBezTo>
                    <a:pt x="9549" y="39"/>
                    <a:pt x="12300" y="15"/>
                    <a:pt x="12300" y="15"/>
                  </a:cubicBezTo>
                  <a:cubicBezTo>
                    <a:pt x="12300" y="3"/>
                    <a:pt x="9549" y="3"/>
                    <a:pt x="6144" y="3"/>
                  </a:cubicBezTo>
                  <a:cubicBezTo>
                    <a:pt x="4447" y="3"/>
                    <a:pt x="2912" y="0"/>
                    <a:pt x="18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73;p42">
              <a:extLst>
                <a:ext uri="{FF2B5EF4-FFF2-40B4-BE49-F238E27FC236}">
                  <a16:creationId xmlns:a16="http://schemas.microsoft.com/office/drawing/2014/main" id="{40B132E1-1631-4A58-9A8A-DC36345B3566}"/>
                </a:ext>
              </a:extLst>
            </p:cNvPr>
            <p:cNvSpPr/>
            <p:nvPr/>
          </p:nvSpPr>
          <p:spPr>
            <a:xfrm>
              <a:off x="4686000" y="2665850"/>
              <a:ext cx="307500" cy="1000"/>
            </a:xfrm>
            <a:custGeom>
              <a:avLst/>
              <a:gdLst/>
              <a:ahLst/>
              <a:cxnLst/>
              <a:rect l="l" t="t" r="r" b="b"/>
              <a:pathLst>
                <a:path w="12300" h="40" extrusionOk="0">
                  <a:moveTo>
                    <a:pt x="1805" y="1"/>
                  </a:moveTo>
                  <a:cubicBezTo>
                    <a:pt x="691" y="1"/>
                    <a:pt x="0" y="4"/>
                    <a:pt x="0" y="16"/>
                  </a:cubicBezTo>
                  <a:cubicBezTo>
                    <a:pt x="0" y="40"/>
                    <a:pt x="2762" y="40"/>
                    <a:pt x="6156" y="40"/>
                  </a:cubicBezTo>
                  <a:cubicBezTo>
                    <a:pt x="9549" y="40"/>
                    <a:pt x="12299" y="16"/>
                    <a:pt x="12299" y="16"/>
                  </a:cubicBezTo>
                  <a:cubicBezTo>
                    <a:pt x="12299" y="4"/>
                    <a:pt x="9549" y="4"/>
                    <a:pt x="6156" y="4"/>
                  </a:cubicBezTo>
                  <a:cubicBezTo>
                    <a:pt x="4459" y="4"/>
                    <a:pt x="2920" y="1"/>
                    <a:pt x="18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4;p42">
              <a:extLst>
                <a:ext uri="{FF2B5EF4-FFF2-40B4-BE49-F238E27FC236}">
                  <a16:creationId xmlns:a16="http://schemas.microsoft.com/office/drawing/2014/main" id="{9EC7F8CC-B626-4DEC-9FDF-D939B2E402FD}"/>
                </a:ext>
              </a:extLst>
            </p:cNvPr>
            <p:cNvSpPr/>
            <p:nvPr/>
          </p:nvSpPr>
          <p:spPr>
            <a:xfrm>
              <a:off x="4688075" y="2687075"/>
              <a:ext cx="307500" cy="1200"/>
            </a:xfrm>
            <a:custGeom>
              <a:avLst/>
              <a:gdLst/>
              <a:ahLst/>
              <a:cxnLst/>
              <a:rect l="l" t="t" r="r" b="b"/>
              <a:pathLst>
                <a:path w="12300" h="48" extrusionOk="0">
                  <a:moveTo>
                    <a:pt x="6144" y="0"/>
                  </a:moveTo>
                  <a:cubicBezTo>
                    <a:pt x="2751" y="0"/>
                    <a:pt x="0" y="0"/>
                    <a:pt x="0" y="24"/>
                  </a:cubicBezTo>
                  <a:cubicBezTo>
                    <a:pt x="0" y="48"/>
                    <a:pt x="2751" y="48"/>
                    <a:pt x="6144" y="48"/>
                  </a:cubicBezTo>
                  <a:cubicBezTo>
                    <a:pt x="9549" y="48"/>
                    <a:pt x="12300" y="24"/>
                    <a:pt x="12300" y="24"/>
                  </a:cubicBezTo>
                  <a:cubicBezTo>
                    <a:pt x="12300" y="12"/>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75;p42">
              <a:extLst>
                <a:ext uri="{FF2B5EF4-FFF2-40B4-BE49-F238E27FC236}">
                  <a16:creationId xmlns:a16="http://schemas.microsoft.com/office/drawing/2014/main" id="{C14D9713-E96C-452E-8379-39A1A387B8B9}"/>
                </a:ext>
              </a:extLst>
            </p:cNvPr>
            <p:cNvSpPr/>
            <p:nvPr/>
          </p:nvSpPr>
          <p:spPr>
            <a:xfrm>
              <a:off x="4688075" y="2707900"/>
              <a:ext cx="307500" cy="1225"/>
            </a:xfrm>
            <a:custGeom>
              <a:avLst/>
              <a:gdLst/>
              <a:ahLst/>
              <a:cxnLst/>
              <a:rect l="l" t="t" r="r" b="b"/>
              <a:pathLst>
                <a:path w="12300" h="49" extrusionOk="0">
                  <a:moveTo>
                    <a:pt x="6144" y="1"/>
                  </a:moveTo>
                  <a:cubicBezTo>
                    <a:pt x="2751" y="1"/>
                    <a:pt x="0" y="1"/>
                    <a:pt x="0" y="24"/>
                  </a:cubicBezTo>
                  <a:cubicBezTo>
                    <a:pt x="0" y="48"/>
                    <a:pt x="2751" y="48"/>
                    <a:pt x="6144" y="48"/>
                  </a:cubicBezTo>
                  <a:cubicBezTo>
                    <a:pt x="9549" y="48"/>
                    <a:pt x="12300" y="24"/>
                    <a:pt x="12300" y="24"/>
                  </a:cubicBezTo>
                  <a:cubicBezTo>
                    <a:pt x="12300" y="1"/>
                    <a:pt x="9549" y="1"/>
                    <a:pt x="61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76;p42">
              <a:extLst>
                <a:ext uri="{FF2B5EF4-FFF2-40B4-BE49-F238E27FC236}">
                  <a16:creationId xmlns:a16="http://schemas.microsoft.com/office/drawing/2014/main" id="{B1681F8E-B901-477C-AC96-8E48FD538781}"/>
                </a:ext>
              </a:extLst>
            </p:cNvPr>
            <p:cNvSpPr/>
            <p:nvPr/>
          </p:nvSpPr>
          <p:spPr>
            <a:xfrm>
              <a:off x="4688075" y="2728750"/>
              <a:ext cx="307500" cy="1200"/>
            </a:xfrm>
            <a:custGeom>
              <a:avLst/>
              <a:gdLst/>
              <a:ahLst/>
              <a:cxnLst/>
              <a:rect l="l" t="t" r="r" b="b"/>
              <a:pathLst>
                <a:path w="12300" h="48" extrusionOk="0">
                  <a:moveTo>
                    <a:pt x="6144" y="0"/>
                  </a:moveTo>
                  <a:cubicBezTo>
                    <a:pt x="2751" y="0"/>
                    <a:pt x="0" y="0"/>
                    <a:pt x="0" y="24"/>
                  </a:cubicBezTo>
                  <a:cubicBezTo>
                    <a:pt x="0" y="48"/>
                    <a:pt x="2751" y="48"/>
                    <a:pt x="6144" y="48"/>
                  </a:cubicBezTo>
                  <a:cubicBezTo>
                    <a:pt x="9549" y="48"/>
                    <a:pt x="12300" y="24"/>
                    <a:pt x="12300" y="24"/>
                  </a:cubicBezTo>
                  <a:cubicBezTo>
                    <a:pt x="12300" y="12"/>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77;p42">
              <a:extLst>
                <a:ext uri="{FF2B5EF4-FFF2-40B4-BE49-F238E27FC236}">
                  <a16:creationId xmlns:a16="http://schemas.microsoft.com/office/drawing/2014/main" id="{9CAB2AAB-7F14-46F5-A43B-FE59F2332584}"/>
                </a:ext>
              </a:extLst>
            </p:cNvPr>
            <p:cNvSpPr/>
            <p:nvPr/>
          </p:nvSpPr>
          <p:spPr>
            <a:xfrm>
              <a:off x="4688075" y="2749575"/>
              <a:ext cx="307500" cy="1000"/>
            </a:xfrm>
            <a:custGeom>
              <a:avLst/>
              <a:gdLst/>
              <a:ahLst/>
              <a:cxnLst/>
              <a:rect l="l" t="t" r="r" b="b"/>
              <a:pathLst>
                <a:path w="12300" h="40" extrusionOk="0">
                  <a:moveTo>
                    <a:pt x="6144" y="0"/>
                  </a:moveTo>
                  <a:cubicBezTo>
                    <a:pt x="2751" y="0"/>
                    <a:pt x="0" y="24"/>
                    <a:pt x="0" y="24"/>
                  </a:cubicBezTo>
                  <a:cubicBezTo>
                    <a:pt x="0" y="36"/>
                    <a:pt x="2751" y="36"/>
                    <a:pt x="6144" y="36"/>
                  </a:cubicBezTo>
                  <a:cubicBezTo>
                    <a:pt x="7847" y="36"/>
                    <a:pt x="9386" y="39"/>
                    <a:pt x="10499" y="39"/>
                  </a:cubicBezTo>
                  <a:cubicBezTo>
                    <a:pt x="11612" y="39"/>
                    <a:pt x="12300" y="36"/>
                    <a:pt x="12300" y="24"/>
                  </a:cubicBezTo>
                  <a:cubicBezTo>
                    <a:pt x="12300" y="0"/>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78;p42">
              <a:extLst>
                <a:ext uri="{FF2B5EF4-FFF2-40B4-BE49-F238E27FC236}">
                  <a16:creationId xmlns:a16="http://schemas.microsoft.com/office/drawing/2014/main" id="{5C5E7557-C785-4F18-B420-E27A036A3743}"/>
                </a:ext>
              </a:extLst>
            </p:cNvPr>
            <p:cNvSpPr/>
            <p:nvPr/>
          </p:nvSpPr>
          <p:spPr>
            <a:xfrm>
              <a:off x="4748500" y="2620700"/>
              <a:ext cx="925" cy="153300"/>
            </a:xfrm>
            <a:custGeom>
              <a:avLst/>
              <a:gdLst/>
              <a:ahLst/>
              <a:cxnLst/>
              <a:rect l="l" t="t" r="r" b="b"/>
              <a:pathLst>
                <a:path w="37" h="6132" extrusionOk="0">
                  <a:moveTo>
                    <a:pt x="24" y="0"/>
                  </a:moveTo>
                  <a:cubicBezTo>
                    <a:pt x="0" y="0"/>
                    <a:pt x="0" y="1369"/>
                    <a:pt x="0" y="3060"/>
                  </a:cubicBezTo>
                  <a:cubicBezTo>
                    <a:pt x="0" y="4763"/>
                    <a:pt x="24" y="6132"/>
                    <a:pt x="24" y="6132"/>
                  </a:cubicBezTo>
                  <a:cubicBezTo>
                    <a:pt x="36" y="6132"/>
                    <a:pt x="36" y="4763"/>
                    <a:pt x="36" y="3060"/>
                  </a:cubicBezTo>
                  <a:cubicBezTo>
                    <a:pt x="36" y="1369"/>
                    <a:pt x="36"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79;p42">
              <a:extLst>
                <a:ext uri="{FF2B5EF4-FFF2-40B4-BE49-F238E27FC236}">
                  <a16:creationId xmlns:a16="http://schemas.microsoft.com/office/drawing/2014/main" id="{F330D494-5672-45A2-9CB4-7B136F67BAF0}"/>
                </a:ext>
              </a:extLst>
            </p:cNvPr>
            <p:cNvSpPr/>
            <p:nvPr/>
          </p:nvSpPr>
          <p:spPr>
            <a:xfrm>
              <a:off x="4810125" y="2620700"/>
              <a:ext cx="1200" cy="153300"/>
            </a:xfrm>
            <a:custGeom>
              <a:avLst/>
              <a:gdLst/>
              <a:ahLst/>
              <a:cxnLst/>
              <a:rect l="l" t="t" r="r" b="b"/>
              <a:pathLst>
                <a:path w="48" h="6132" extrusionOk="0">
                  <a:moveTo>
                    <a:pt x="24" y="0"/>
                  </a:moveTo>
                  <a:cubicBezTo>
                    <a:pt x="0" y="0"/>
                    <a:pt x="0" y="1369"/>
                    <a:pt x="0" y="3060"/>
                  </a:cubicBezTo>
                  <a:cubicBezTo>
                    <a:pt x="0" y="4763"/>
                    <a:pt x="24" y="6132"/>
                    <a:pt x="24" y="6132"/>
                  </a:cubicBezTo>
                  <a:cubicBezTo>
                    <a:pt x="36"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780;p42">
              <a:extLst>
                <a:ext uri="{FF2B5EF4-FFF2-40B4-BE49-F238E27FC236}">
                  <a16:creationId xmlns:a16="http://schemas.microsoft.com/office/drawing/2014/main" id="{0C7DCF72-EC93-4A99-959C-0D03E0BF74BE}"/>
                </a:ext>
              </a:extLst>
            </p:cNvPr>
            <p:cNvSpPr/>
            <p:nvPr/>
          </p:nvSpPr>
          <p:spPr>
            <a:xfrm>
              <a:off x="4871725" y="2620700"/>
              <a:ext cx="1225" cy="153300"/>
            </a:xfrm>
            <a:custGeom>
              <a:avLst/>
              <a:gdLst/>
              <a:ahLst/>
              <a:cxnLst/>
              <a:rect l="l" t="t" r="r" b="b"/>
              <a:pathLst>
                <a:path w="49" h="6132" extrusionOk="0">
                  <a:moveTo>
                    <a:pt x="24" y="0"/>
                  </a:moveTo>
                  <a:cubicBezTo>
                    <a:pt x="1" y="0"/>
                    <a:pt x="1" y="1369"/>
                    <a:pt x="1" y="3060"/>
                  </a:cubicBezTo>
                  <a:cubicBezTo>
                    <a:pt x="1" y="4763"/>
                    <a:pt x="24" y="6132"/>
                    <a:pt x="24" y="6132"/>
                  </a:cubicBezTo>
                  <a:cubicBezTo>
                    <a:pt x="48"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781;p42">
              <a:extLst>
                <a:ext uri="{FF2B5EF4-FFF2-40B4-BE49-F238E27FC236}">
                  <a16:creationId xmlns:a16="http://schemas.microsoft.com/office/drawing/2014/main" id="{9DACE124-A883-4FED-8178-788ECF11E840}"/>
                </a:ext>
              </a:extLst>
            </p:cNvPr>
            <p:cNvSpPr/>
            <p:nvPr/>
          </p:nvSpPr>
          <p:spPr>
            <a:xfrm>
              <a:off x="4933350" y="2620700"/>
              <a:ext cx="1200" cy="153300"/>
            </a:xfrm>
            <a:custGeom>
              <a:avLst/>
              <a:gdLst/>
              <a:ahLst/>
              <a:cxnLst/>
              <a:rect l="l" t="t" r="r" b="b"/>
              <a:pathLst>
                <a:path w="48" h="6132" extrusionOk="0">
                  <a:moveTo>
                    <a:pt x="24" y="0"/>
                  </a:moveTo>
                  <a:cubicBezTo>
                    <a:pt x="0" y="0"/>
                    <a:pt x="0" y="1369"/>
                    <a:pt x="0" y="3060"/>
                  </a:cubicBezTo>
                  <a:cubicBezTo>
                    <a:pt x="0" y="4763"/>
                    <a:pt x="24" y="6132"/>
                    <a:pt x="24" y="6132"/>
                  </a:cubicBezTo>
                  <a:cubicBezTo>
                    <a:pt x="36"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782;p42">
              <a:extLst>
                <a:ext uri="{FF2B5EF4-FFF2-40B4-BE49-F238E27FC236}">
                  <a16:creationId xmlns:a16="http://schemas.microsoft.com/office/drawing/2014/main" id="{FCCB9550-D1B6-4F3E-BF6E-0C7F68E8E6DA}"/>
                </a:ext>
              </a:extLst>
            </p:cNvPr>
            <p:cNvSpPr/>
            <p:nvPr/>
          </p:nvSpPr>
          <p:spPr>
            <a:xfrm>
              <a:off x="4994950" y="2620700"/>
              <a:ext cx="1225" cy="153300"/>
            </a:xfrm>
            <a:custGeom>
              <a:avLst/>
              <a:gdLst/>
              <a:ahLst/>
              <a:cxnLst/>
              <a:rect l="l" t="t" r="r" b="b"/>
              <a:pathLst>
                <a:path w="49" h="6132" extrusionOk="0">
                  <a:moveTo>
                    <a:pt x="25" y="0"/>
                  </a:moveTo>
                  <a:cubicBezTo>
                    <a:pt x="1" y="0"/>
                    <a:pt x="1" y="1369"/>
                    <a:pt x="1" y="3060"/>
                  </a:cubicBezTo>
                  <a:cubicBezTo>
                    <a:pt x="1" y="4763"/>
                    <a:pt x="25" y="6132"/>
                    <a:pt x="25" y="6132"/>
                  </a:cubicBezTo>
                  <a:cubicBezTo>
                    <a:pt x="37" y="6132"/>
                    <a:pt x="48" y="4763"/>
                    <a:pt x="48" y="3060"/>
                  </a:cubicBezTo>
                  <a:cubicBezTo>
                    <a:pt x="48" y="1369"/>
                    <a:pt x="48" y="0"/>
                    <a:pt x="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83;p42">
              <a:extLst>
                <a:ext uri="{FF2B5EF4-FFF2-40B4-BE49-F238E27FC236}">
                  <a16:creationId xmlns:a16="http://schemas.microsoft.com/office/drawing/2014/main" id="{6F4CE2AB-D908-4E0D-A381-A145EFA3A13A}"/>
                </a:ext>
              </a:extLst>
            </p:cNvPr>
            <p:cNvSpPr/>
            <p:nvPr/>
          </p:nvSpPr>
          <p:spPr>
            <a:xfrm>
              <a:off x="4688375" y="2646000"/>
              <a:ext cx="307200" cy="125325"/>
            </a:xfrm>
            <a:custGeom>
              <a:avLst/>
              <a:gdLst/>
              <a:ahLst/>
              <a:cxnLst/>
              <a:rect l="l" t="t" r="r" b="b"/>
              <a:pathLst>
                <a:path w="12288" h="5013" extrusionOk="0">
                  <a:moveTo>
                    <a:pt x="12288" y="0"/>
                  </a:moveTo>
                  <a:lnTo>
                    <a:pt x="12288" y="0"/>
                  </a:lnTo>
                  <a:cubicBezTo>
                    <a:pt x="12252" y="12"/>
                    <a:pt x="12228" y="36"/>
                    <a:pt x="12204" y="48"/>
                  </a:cubicBezTo>
                  <a:lnTo>
                    <a:pt x="11919" y="238"/>
                  </a:lnTo>
                  <a:lnTo>
                    <a:pt x="10871" y="929"/>
                  </a:lnTo>
                  <a:cubicBezTo>
                    <a:pt x="9980" y="1511"/>
                    <a:pt x="8758" y="2329"/>
                    <a:pt x="7358" y="3278"/>
                  </a:cubicBezTo>
                  <a:lnTo>
                    <a:pt x="7358" y="3278"/>
                  </a:lnTo>
                  <a:lnTo>
                    <a:pt x="6334" y="2929"/>
                  </a:lnTo>
                  <a:lnTo>
                    <a:pt x="4918" y="2453"/>
                  </a:lnTo>
                  <a:lnTo>
                    <a:pt x="4882" y="2453"/>
                  </a:lnTo>
                  <a:lnTo>
                    <a:pt x="2417" y="4120"/>
                  </a:lnTo>
                  <a:lnTo>
                    <a:pt x="643" y="4763"/>
                  </a:lnTo>
                  <a:lnTo>
                    <a:pt x="167" y="4941"/>
                  </a:lnTo>
                  <a:lnTo>
                    <a:pt x="36" y="5001"/>
                  </a:lnTo>
                  <a:cubicBezTo>
                    <a:pt x="24" y="5001"/>
                    <a:pt x="12" y="5013"/>
                    <a:pt x="0" y="5013"/>
                  </a:cubicBezTo>
                  <a:lnTo>
                    <a:pt x="48" y="5013"/>
                  </a:lnTo>
                  <a:lnTo>
                    <a:pt x="167" y="4977"/>
                  </a:lnTo>
                  <a:lnTo>
                    <a:pt x="655" y="4810"/>
                  </a:lnTo>
                  <a:lnTo>
                    <a:pt x="2441" y="4191"/>
                  </a:lnTo>
                  <a:lnTo>
                    <a:pt x="4906" y="2544"/>
                  </a:lnTo>
                  <a:lnTo>
                    <a:pt x="4906" y="2544"/>
                  </a:lnTo>
                  <a:lnTo>
                    <a:pt x="6299" y="3012"/>
                  </a:lnTo>
                  <a:lnTo>
                    <a:pt x="7347" y="3370"/>
                  </a:lnTo>
                  <a:lnTo>
                    <a:pt x="7382" y="3370"/>
                  </a:lnTo>
                  <a:cubicBezTo>
                    <a:pt x="8775" y="2429"/>
                    <a:pt x="10014" y="1584"/>
                    <a:pt x="10883" y="988"/>
                  </a:cubicBezTo>
                  <a:lnTo>
                    <a:pt x="11919" y="274"/>
                  </a:lnTo>
                  <a:lnTo>
                    <a:pt x="12192" y="72"/>
                  </a:lnTo>
                  <a:cubicBezTo>
                    <a:pt x="12228" y="60"/>
                    <a:pt x="12264" y="36"/>
                    <a:pt x="1228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84;p42">
              <a:extLst>
                <a:ext uri="{FF2B5EF4-FFF2-40B4-BE49-F238E27FC236}">
                  <a16:creationId xmlns:a16="http://schemas.microsoft.com/office/drawing/2014/main" id="{CCC7F7E0-4BB8-4F8E-B80C-C077EA773620}"/>
                </a:ext>
              </a:extLst>
            </p:cNvPr>
            <p:cNvSpPr/>
            <p:nvPr/>
          </p:nvSpPr>
          <p:spPr>
            <a:xfrm>
              <a:off x="4745225" y="2746300"/>
              <a:ext cx="7475" cy="7775"/>
            </a:xfrm>
            <a:custGeom>
              <a:avLst/>
              <a:gdLst/>
              <a:ahLst/>
              <a:cxnLst/>
              <a:rect l="l" t="t" r="r" b="b"/>
              <a:pathLst>
                <a:path w="299" h="311" extrusionOk="0">
                  <a:moveTo>
                    <a:pt x="155" y="1"/>
                  </a:moveTo>
                  <a:cubicBezTo>
                    <a:pt x="72" y="1"/>
                    <a:pt x="0" y="72"/>
                    <a:pt x="0" y="155"/>
                  </a:cubicBezTo>
                  <a:cubicBezTo>
                    <a:pt x="0" y="239"/>
                    <a:pt x="72" y="310"/>
                    <a:pt x="155" y="310"/>
                  </a:cubicBezTo>
                  <a:cubicBezTo>
                    <a:pt x="239" y="310"/>
                    <a:pt x="298" y="239"/>
                    <a:pt x="298" y="155"/>
                  </a:cubicBezTo>
                  <a:cubicBezTo>
                    <a:pt x="298" y="72"/>
                    <a:pt x="239" y="1"/>
                    <a:pt x="15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85;p42">
              <a:extLst>
                <a:ext uri="{FF2B5EF4-FFF2-40B4-BE49-F238E27FC236}">
                  <a16:creationId xmlns:a16="http://schemas.microsoft.com/office/drawing/2014/main" id="{4762C2D7-8357-43BA-B478-B6FB546614AE}"/>
                </a:ext>
              </a:extLst>
            </p:cNvPr>
            <p:cNvSpPr/>
            <p:nvPr/>
          </p:nvSpPr>
          <p:spPr>
            <a:xfrm>
              <a:off x="4806850" y="2704625"/>
              <a:ext cx="7450" cy="7775"/>
            </a:xfrm>
            <a:custGeom>
              <a:avLst/>
              <a:gdLst/>
              <a:ahLst/>
              <a:cxnLst/>
              <a:rect l="l" t="t" r="r" b="b"/>
              <a:pathLst>
                <a:path w="298" h="311" extrusionOk="0">
                  <a:moveTo>
                    <a:pt x="155" y="1"/>
                  </a:moveTo>
                  <a:cubicBezTo>
                    <a:pt x="71" y="1"/>
                    <a:pt x="0" y="72"/>
                    <a:pt x="0" y="155"/>
                  </a:cubicBezTo>
                  <a:cubicBezTo>
                    <a:pt x="0" y="239"/>
                    <a:pt x="71" y="310"/>
                    <a:pt x="155" y="310"/>
                  </a:cubicBezTo>
                  <a:cubicBezTo>
                    <a:pt x="238" y="310"/>
                    <a:pt x="298" y="239"/>
                    <a:pt x="298" y="155"/>
                  </a:cubicBezTo>
                  <a:cubicBezTo>
                    <a:pt x="298" y="72"/>
                    <a:pt x="238" y="1"/>
                    <a:pt x="15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86;p42">
              <a:extLst>
                <a:ext uri="{FF2B5EF4-FFF2-40B4-BE49-F238E27FC236}">
                  <a16:creationId xmlns:a16="http://schemas.microsoft.com/office/drawing/2014/main" id="{948CA46B-498A-4BBB-8867-46F9FA41D7A5}"/>
                </a:ext>
              </a:extLst>
            </p:cNvPr>
            <p:cNvSpPr/>
            <p:nvPr/>
          </p:nvSpPr>
          <p:spPr>
            <a:xfrm>
              <a:off x="4868450" y="2725175"/>
              <a:ext cx="7475" cy="7450"/>
            </a:xfrm>
            <a:custGeom>
              <a:avLst/>
              <a:gdLst/>
              <a:ahLst/>
              <a:cxnLst/>
              <a:rect l="l" t="t" r="r" b="b"/>
              <a:pathLst>
                <a:path w="299" h="298" extrusionOk="0">
                  <a:moveTo>
                    <a:pt x="155" y="0"/>
                  </a:moveTo>
                  <a:cubicBezTo>
                    <a:pt x="72" y="0"/>
                    <a:pt x="1" y="72"/>
                    <a:pt x="1" y="155"/>
                  </a:cubicBezTo>
                  <a:cubicBezTo>
                    <a:pt x="1" y="238"/>
                    <a:pt x="72" y="298"/>
                    <a:pt x="155" y="298"/>
                  </a:cubicBezTo>
                  <a:cubicBezTo>
                    <a:pt x="239" y="298"/>
                    <a:pt x="298" y="238"/>
                    <a:pt x="298" y="155"/>
                  </a:cubicBezTo>
                  <a:cubicBezTo>
                    <a:pt x="298" y="72"/>
                    <a:pt x="239" y="0"/>
                    <a:pt x="15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87;p42">
              <a:extLst>
                <a:ext uri="{FF2B5EF4-FFF2-40B4-BE49-F238E27FC236}">
                  <a16:creationId xmlns:a16="http://schemas.microsoft.com/office/drawing/2014/main" id="{D146DA87-9D06-422D-A59F-5DE6BEA5182E}"/>
                </a:ext>
              </a:extLst>
            </p:cNvPr>
            <p:cNvSpPr/>
            <p:nvPr/>
          </p:nvSpPr>
          <p:spPr>
            <a:xfrm>
              <a:off x="4930675" y="2684100"/>
              <a:ext cx="7750" cy="7450"/>
            </a:xfrm>
            <a:custGeom>
              <a:avLst/>
              <a:gdLst/>
              <a:ahLst/>
              <a:cxnLst/>
              <a:rect l="l" t="t" r="r" b="b"/>
              <a:pathLst>
                <a:path w="310" h="298" extrusionOk="0">
                  <a:moveTo>
                    <a:pt x="155" y="0"/>
                  </a:moveTo>
                  <a:cubicBezTo>
                    <a:pt x="71" y="0"/>
                    <a:pt x="0" y="72"/>
                    <a:pt x="0" y="155"/>
                  </a:cubicBezTo>
                  <a:cubicBezTo>
                    <a:pt x="0" y="238"/>
                    <a:pt x="71" y="298"/>
                    <a:pt x="155" y="298"/>
                  </a:cubicBezTo>
                  <a:cubicBezTo>
                    <a:pt x="238" y="298"/>
                    <a:pt x="310" y="238"/>
                    <a:pt x="310" y="155"/>
                  </a:cubicBezTo>
                  <a:cubicBezTo>
                    <a:pt x="310" y="72"/>
                    <a:pt x="238" y="0"/>
                    <a:pt x="15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88;p42">
              <a:extLst>
                <a:ext uri="{FF2B5EF4-FFF2-40B4-BE49-F238E27FC236}">
                  <a16:creationId xmlns:a16="http://schemas.microsoft.com/office/drawing/2014/main" id="{BE8A7822-7757-4D64-A918-5C32D09376C5}"/>
                </a:ext>
              </a:extLst>
            </p:cNvPr>
            <p:cNvSpPr/>
            <p:nvPr/>
          </p:nvSpPr>
          <p:spPr>
            <a:xfrm>
              <a:off x="4687175" y="2664450"/>
              <a:ext cx="308400" cy="86925"/>
            </a:xfrm>
            <a:custGeom>
              <a:avLst/>
              <a:gdLst/>
              <a:ahLst/>
              <a:cxnLst/>
              <a:rect l="l" t="t" r="r" b="b"/>
              <a:pathLst>
                <a:path w="12336" h="3477" extrusionOk="0">
                  <a:moveTo>
                    <a:pt x="4978" y="0"/>
                  </a:moveTo>
                  <a:lnTo>
                    <a:pt x="4942" y="36"/>
                  </a:lnTo>
                  <a:lnTo>
                    <a:pt x="2489" y="2536"/>
                  </a:lnTo>
                  <a:lnTo>
                    <a:pt x="667" y="3155"/>
                  </a:lnTo>
                  <a:lnTo>
                    <a:pt x="167" y="3334"/>
                  </a:lnTo>
                  <a:lnTo>
                    <a:pt x="36" y="3382"/>
                  </a:lnTo>
                  <a:lnTo>
                    <a:pt x="1" y="3405"/>
                  </a:lnTo>
                  <a:lnTo>
                    <a:pt x="48" y="3405"/>
                  </a:lnTo>
                  <a:lnTo>
                    <a:pt x="179" y="3358"/>
                  </a:lnTo>
                  <a:lnTo>
                    <a:pt x="679" y="3203"/>
                  </a:lnTo>
                  <a:lnTo>
                    <a:pt x="2513" y="2608"/>
                  </a:lnTo>
                  <a:lnTo>
                    <a:pt x="4948" y="161"/>
                  </a:lnTo>
                  <a:lnTo>
                    <a:pt x="4948" y="161"/>
                  </a:lnTo>
                  <a:cubicBezTo>
                    <a:pt x="5309" y="660"/>
                    <a:pt x="5703" y="1170"/>
                    <a:pt x="6085" y="1703"/>
                  </a:cubicBezTo>
                  <a:lnTo>
                    <a:pt x="7371" y="3453"/>
                  </a:lnTo>
                  <a:lnTo>
                    <a:pt x="7395" y="3477"/>
                  </a:lnTo>
                  <a:lnTo>
                    <a:pt x="7430" y="3465"/>
                  </a:lnTo>
                  <a:lnTo>
                    <a:pt x="9865" y="1822"/>
                  </a:lnTo>
                  <a:lnTo>
                    <a:pt x="9865" y="1822"/>
                  </a:lnTo>
                  <a:lnTo>
                    <a:pt x="11657" y="3001"/>
                  </a:lnTo>
                  <a:lnTo>
                    <a:pt x="12157" y="3322"/>
                  </a:lnTo>
                  <a:lnTo>
                    <a:pt x="12288" y="3405"/>
                  </a:lnTo>
                  <a:lnTo>
                    <a:pt x="12336" y="3429"/>
                  </a:lnTo>
                  <a:lnTo>
                    <a:pt x="12324" y="3370"/>
                  </a:lnTo>
                  <a:lnTo>
                    <a:pt x="12193" y="3275"/>
                  </a:lnTo>
                  <a:lnTo>
                    <a:pt x="11705" y="2941"/>
                  </a:lnTo>
                  <a:lnTo>
                    <a:pt x="9919" y="1727"/>
                  </a:lnTo>
                  <a:lnTo>
                    <a:pt x="9883" y="1727"/>
                  </a:lnTo>
                  <a:lnTo>
                    <a:pt x="7447" y="3343"/>
                  </a:lnTo>
                  <a:lnTo>
                    <a:pt x="7447" y="3343"/>
                  </a:lnTo>
                  <a:cubicBezTo>
                    <a:pt x="7059" y="2803"/>
                    <a:pt x="6625" y="2217"/>
                    <a:pt x="6180" y="1620"/>
                  </a:cubicBezTo>
                  <a:lnTo>
                    <a:pt x="5013" y="36"/>
                  </a:lnTo>
                  <a:lnTo>
                    <a:pt x="497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89;p42">
              <a:extLst>
                <a:ext uri="{FF2B5EF4-FFF2-40B4-BE49-F238E27FC236}">
                  <a16:creationId xmlns:a16="http://schemas.microsoft.com/office/drawing/2014/main" id="{ADCF1B2D-EDD6-4BA0-AE2B-66E954DBAEC4}"/>
                </a:ext>
              </a:extLst>
            </p:cNvPr>
            <p:cNvSpPr/>
            <p:nvPr/>
          </p:nvSpPr>
          <p:spPr>
            <a:xfrm>
              <a:off x="4806850" y="2662950"/>
              <a:ext cx="7450" cy="7775"/>
            </a:xfrm>
            <a:custGeom>
              <a:avLst/>
              <a:gdLst/>
              <a:ahLst/>
              <a:cxnLst/>
              <a:rect l="l" t="t" r="r" b="b"/>
              <a:pathLst>
                <a:path w="298" h="311" extrusionOk="0">
                  <a:moveTo>
                    <a:pt x="155" y="1"/>
                  </a:moveTo>
                  <a:cubicBezTo>
                    <a:pt x="71" y="1"/>
                    <a:pt x="0" y="72"/>
                    <a:pt x="0" y="156"/>
                  </a:cubicBezTo>
                  <a:cubicBezTo>
                    <a:pt x="0" y="239"/>
                    <a:pt x="71" y="310"/>
                    <a:pt x="155" y="310"/>
                  </a:cubicBezTo>
                  <a:cubicBezTo>
                    <a:pt x="238" y="310"/>
                    <a:pt x="298" y="239"/>
                    <a:pt x="298" y="156"/>
                  </a:cubicBezTo>
                  <a:cubicBezTo>
                    <a:pt x="298" y="72"/>
                    <a:pt x="238" y="1"/>
                    <a:pt x="15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90;p42">
              <a:extLst>
                <a:ext uri="{FF2B5EF4-FFF2-40B4-BE49-F238E27FC236}">
                  <a16:creationId xmlns:a16="http://schemas.microsoft.com/office/drawing/2014/main" id="{27BCB654-8376-4AA3-B0A3-DE580E5D018B}"/>
                </a:ext>
              </a:extLst>
            </p:cNvPr>
            <p:cNvSpPr/>
            <p:nvPr/>
          </p:nvSpPr>
          <p:spPr>
            <a:xfrm>
              <a:off x="4745225" y="2725475"/>
              <a:ext cx="7475" cy="7750"/>
            </a:xfrm>
            <a:custGeom>
              <a:avLst/>
              <a:gdLst/>
              <a:ahLst/>
              <a:cxnLst/>
              <a:rect l="l" t="t" r="r" b="b"/>
              <a:pathLst>
                <a:path w="299" h="310" extrusionOk="0">
                  <a:moveTo>
                    <a:pt x="155" y="0"/>
                  </a:moveTo>
                  <a:cubicBezTo>
                    <a:pt x="72" y="0"/>
                    <a:pt x="0" y="72"/>
                    <a:pt x="0" y="155"/>
                  </a:cubicBezTo>
                  <a:cubicBezTo>
                    <a:pt x="0" y="238"/>
                    <a:pt x="72" y="310"/>
                    <a:pt x="155" y="310"/>
                  </a:cubicBezTo>
                  <a:cubicBezTo>
                    <a:pt x="239" y="310"/>
                    <a:pt x="298" y="238"/>
                    <a:pt x="298" y="155"/>
                  </a:cubicBezTo>
                  <a:cubicBezTo>
                    <a:pt x="298" y="72"/>
                    <a:pt x="239" y="0"/>
                    <a:pt x="15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91;p42">
              <a:extLst>
                <a:ext uri="{FF2B5EF4-FFF2-40B4-BE49-F238E27FC236}">
                  <a16:creationId xmlns:a16="http://schemas.microsoft.com/office/drawing/2014/main" id="{FFB46E7D-222C-4BA8-ABC9-E95CD9BFD125}"/>
                </a:ext>
              </a:extLst>
            </p:cNvPr>
            <p:cNvSpPr/>
            <p:nvPr/>
          </p:nvSpPr>
          <p:spPr>
            <a:xfrm>
              <a:off x="4868450" y="2746300"/>
              <a:ext cx="7475" cy="7775"/>
            </a:xfrm>
            <a:custGeom>
              <a:avLst/>
              <a:gdLst/>
              <a:ahLst/>
              <a:cxnLst/>
              <a:rect l="l" t="t" r="r" b="b"/>
              <a:pathLst>
                <a:path w="299" h="311" extrusionOk="0">
                  <a:moveTo>
                    <a:pt x="155" y="1"/>
                  </a:moveTo>
                  <a:cubicBezTo>
                    <a:pt x="72" y="1"/>
                    <a:pt x="1" y="72"/>
                    <a:pt x="1" y="155"/>
                  </a:cubicBezTo>
                  <a:cubicBezTo>
                    <a:pt x="1" y="239"/>
                    <a:pt x="72" y="310"/>
                    <a:pt x="155" y="310"/>
                  </a:cubicBezTo>
                  <a:cubicBezTo>
                    <a:pt x="239" y="310"/>
                    <a:pt x="298" y="239"/>
                    <a:pt x="298" y="155"/>
                  </a:cubicBezTo>
                  <a:cubicBezTo>
                    <a:pt x="298" y="72"/>
                    <a:pt x="239" y="1"/>
                    <a:pt x="15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92;p42">
              <a:extLst>
                <a:ext uri="{FF2B5EF4-FFF2-40B4-BE49-F238E27FC236}">
                  <a16:creationId xmlns:a16="http://schemas.microsoft.com/office/drawing/2014/main" id="{D5E45FD7-B516-4FE6-8C2B-B389637F2044}"/>
                </a:ext>
              </a:extLst>
            </p:cNvPr>
            <p:cNvSpPr/>
            <p:nvPr/>
          </p:nvSpPr>
          <p:spPr>
            <a:xfrm>
              <a:off x="4930075" y="2708500"/>
              <a:ext cx="7750" cy="7475"/>
            </a:xfrm>
            <a:custGeom>
              <a:avLst/>
              <a:gdLst/>
              <a:ahLst/>
              <a:cxnLst/>
              <a:rect l="l" t="t" r="r" b="b"/>
              <a:pathLst>
                <a:path w="310" h="299" extrusionOk="0">
                  <a:moveTo>
                    <a:pt x="155" y="0"/>
                  </a:moveTo>
                  <a:cubicBezTo>
                    <a:pt x="72" y="0"/>
                    <a:pt x="0" y="72"/>
                    <a:pt x="0" y="155"/>
                  </a:cubicBezTo>
                  <a:cubicBezTo>
                    <a:pt x="0" y="239"/>
                    <a:pt x="72" y="298"/>
                    <a:pt x="155" y="298"/>
                  </a:cubicBezTo>
                  <a:cubicBezTo>
                    <a:pt x="238" y="298"/>
                    <a:pt x="310" y="239"/>
                    <a:pt x="310" y="155"/>
                  </a:cubicBezTo>
                  <a:cubicBezTo>
                    <a:pt x="310" y="72"/>
                    <a:pt x="238" y="0"/>
                    <a:pt x="15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93;p42">
              <a:extLst>
                <a:ext uri="{FF2B5EF4-FFF2-40B4-BE49-F238E27FC236}">
                  <a16:creationId xmlns:a16="http://schemas.microsoft.com/office/drawing/2014/main" id="{72615FFF-0402-4794-92F7-C8331B3805B6}"/>
                </a:ext>
              </a:extLst>
            </p:cNvPr>
            <p:cNvSpPr/>
            <p:nvPr/>
          </p:nvSpPr>
          <p:spPr>
            <a:xfrm>
              <a:off x="4711300" y="2788275"/>
              <a:ext cx="11925" cy="1325"/>
            </a:xfrm>
            <a:custGeom>
              <a:avLst/>
              <a:gdLst/>
              <a:ahLst/>
              <a:cxnLst/>
              <a:rect l="l" t="t" r="r" b="b"/>
              <a:pathLst>
                <a:path w="477" h="53" extrusionOk="0">
                  <a:moveTo>
                    <a:pt x="238" y="0"/>
                  </a:moveTo>
                  <a:cubicBezTo>
                    <a:pt x="155" y="0"/>
                    <a:pt x="83" y="0"/>
                    <a:pt x="0" y="24"/>
                  </a:cubicBezTo>
                  <a:cubicBezTo>
                    <a:pt x="61" y="42"/>
                    <a:pt x="116" y="53"/>
                    <a:pt x="173" y="53"/>
                  </a:cubicBezTo>
                  <a:cubicBezTo>
                    <a:pt x="194" y="53"/>
                    <a:pt x="216" y="51"/>
                    <a:pt x="238" y="48"/>
                  </a:cubicBezTo>
                  <a:cubicBezTo>
                    <a:pt x="261" y="51"/>
                    <a:pt x="283" y="53"/>
                    <a:pt x="305" y="53"/>
                  </a:cubicBezTo>
                  <a:cubicBezTo>
                    <a:pt x="365" y="53"/>
                    <a:pt x="424" y="42"/>
                    <a:pt x="476" y="24"/>
                  </a:cubicBezTo>
                  <a:cubicBezTo>
                    <a:pt x="405" y="0"/>
                    <a:pt x="322"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94;p42">
              <a:extLst>
                <a:ext uri="{FF2B5EF4-FFF2-40B4-BE49-F238E27FC236}">
                  <a16:creationId xmlns:a16="http://schemas.microsoft.com/office/drawing/2014/main" id="{BC4B2F63-DEFB-4A0D-978F-78B975B633A5}"/>
                </a:ext>
              </a:extLst>
            </p:cNvPr>
            <p:cNvSpPr/>
            <p:nvPr/>
          </p:nvSpPr>
          <p:spPr>
            <a:xfrm>
              <a:off x="4774400" y="2788200"/>
              <a:ext cx="11925" cy="1350"/>
            </a:xfrm>
            <a:custGeom>
              <a:avLst/>
              <a:gdLst/>
              <a:ahLst/>
              <a:cxnLst/>
              <a:rect l="l" t="t" r="r" b="b"/>
              <a:pathLst>
                <a:path w="477" h="54" extrusionOk="0">
                  <a:moveTo>
                    <a:pt x="238" y="0"/>
                  </a:moveTo>
                  <a:cubicBezTo>
                    <a:pt x="158" y="0"/>
                    <a:pt x="78" y="9"/>
                    <a:pt x="0" y="27"/>
                  </a:cubicBezTo>
                  <a:cubicBezTo>
                    <a:pt x="78" y="45"/>
                    <a:pt x="158" y="54"/>
                    <a:pt x="238" y="54"/>
                  </a:cubicBezTo>
                  <a:cubicBezTo>
                    <a:pt x="319" y="54"/>
                    <a:pt x="399" y="45"/>
                    <a:pt x="477" y="27"/>
                  </a:cubicBezTo>
                  <a:cubicBezTo>
                    <a:pt x="399" y="9"/>
                    <a:pt x="319"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95;p42">
              <a:extLst>
                <a:ext uri="{FF2B5EF4-FFF2-40B4-BE49-F238E27FC236}">
                  <a16:creationId xmlns:a16="http://schemas.microsoft.com/office/drawing/2014/main" id="{FE714807-CA2A-4F49-BD73-897E8F300E88}"/>
                </a:ext>
              </a:extLst>
            </p:cNvPr>
            <p:cNvSpPr/>
            <p:nvPr/>
          </p:nvSpPr>
          <p:spPr>
            <a:xfrm>
              <a:off x="4837500" y="2788200"/>
              <a:ext cx="11925" cy="1350"/>
            </a:xfrm>
            <a:custGeom>
              <a:avLst/>
              <a:gdLst/>
              <a:ahLst/>
              <a:cxnLst/>
              <a:rect l="l" t="t" r="r" b="b"/>
              <a:pathLst>
                <a:path w="477" h="54" extrusionOk="0">
                  <a:moveTo>
                    <a:pt x="234" y="0"/>
                  </a:moveTo>
                  <a:cubicBezTo>
                    <a:pt x="155" y="0"/>
                    <a:pt x="78" y="9"/>
                    <a:pt x="0" y="27"/>
                  </a:cubicBezTo>
                  <a:cubicBezTo>
                    <a:pt x="78" y="45"/>
                    <a:pt x="155" y="54"/>
                    <a:pt x="234" y="54"/>
                  </a:cubicBezTo>
                  <a:cubicBezTo>
                    <a:pt x="313" y="54"/>
                    <a:pt x="393" y="45"/>
                    <a:pt x="477" y="27"/>
                  </a:cubicBezTo>
                  <a:cubicBezTo>
                    <a:pt x="393" y="9"/>
                    <a:pt x="313" y="0"/>
                    <a:pt x="2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96;p42">
              <a:extLst>
                <a:ext uri="{FF2B5EF4-FFF2-40B4-BE49-F238E27FC236}">
                  <a16:creationId xmlns:a16="http://schemas.microsoft.com/office/drawing/2014/main" id="{5EB60027-571E-4F8B-A4BA-E26895A9DA3D}"/>
                </a:ext>
              </a:extLst>
            </p:cNvPr>
            <p:cNvSpPr/>
            <p:nvPr/>
          </p:nvSpPr>
          <p:spPr>
            <a:xfrm>
              <a:off x="4900300" y="2788275"/>
              <a:ext cx="11925" cy="1325"/>
            </a:xfrm>
            <a:custGeom>
              <a:avLst/>
              <a:gdLst/>
              <a:ahLst/>
              <a:cxnLst/>
              <a:rect l="l" t="t" r="r" b="b"/>
              <a:pathLst>
                <a:path w="477" h="53" extrusionOk="0">
                  <a:moveTo>
                    <a:pt x="239" y="0"/>
                  </a:moveTo>
                  <a:cubicBezTo>
                    <a:pt x="167" y="0"/>
                    <a:pt x="84" y="0"/>
                    <a:pt x="1" y="24"/>
                  </a:cubicBezTo>
                  <a:cubicBezTo>
                    <a:pt x="62" y="42"/>
                    <a:pt x="123" y="53"/>
                    <a:pt x="179" y="53"/>
                  </a:cubicBezTo>
                  <a:cubicBezTo>
                    <a:pt x="200" y="53"/>
                    <a:pt x="220" y="51"/>
                    <a:pt x="239" y="48"/>
                  </a:cubicBezTo>
                  <a:cubicBezTo>
                    <a:pt x="261" y="51"/>
                    <a:pt x="283" y="53"/>
                    <a:pt x="305" y="53"/>
                  </a:cubicBezTo>
                  <a:cubicBezTo>
                    <a:pt x="366" y="53"/>
                    <a:pt x="425" y="42"/>
                    <a:pt x="477" y="24"/>
                  </a:cubicBezTo>
                  <a:cubicBezTo>
                    <a:pt x="405" y="0"/>
                    <a:pt x="322" y="0"/>
                    <a:pt x="2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97;p42">
              <a:extLst>
                <a:ext uri="{FF2B5EF4-FFF2-40B4-BE49-F238E27FC236}">
                  <a16:creationId xmlns:a16="http://schemas.microsoft.com/office/drawing/2014/main" id="{9F5912DE-A8E3-49A0-BF1F-B628CD46EAD1}"/>
                </a:ext>
              </a:extLst>
            </p:cNvPr>
            <p:cNvSpPr/>
            <p:nvPr/>
          </p:nvSpPr>
          <p:spPr>
            <a:xfrm>
              <a:off x="4963400" y="2788150"/>
              <a:ext cx="11925" cy="1450"/>
            </a:xfrm>
            <a:custGeom>
              <a:avLst/>
              <a:gdLst/>
              <a:ahLst/>
              <a:cxnLst/>
              <a:rect l="l" t="t" r="r" b="b"/>
              <a:pathLst>
                <a:path w="477" h="58" extrusionOk="0">
                  <a:moveTo>
                    <a:pt x="174" y="1"/>
                  </a:moveTo>
                  <a:cubicBezTo>
                    <a:pt x="116" y="1"/>
                    <a:pt x="62" y="12"/>
                    <a:pt x="1" y="29"/>
                  </a:cubicBezTo>
                  <a:cubicBezTo>
                    <a:pt x="53" y="47"/>
                    <a:pt x="112" y="58"/>
                    <a:pt x="172" y="58"/>
                  </a:cubicBezTo>
                  <a:cubicBezTo>
                    <a:pt x="194" y="58"/>
                    <a:pt x="217" y="56"/>
                    <a:pt x="239" y="53"/>
                  </a:cubicBezTo>
                  <a:cubicBezTo>
                    <a:pt x="258" y="56"/>
                    <a:pt x="278" y="58"/>
                    <a:pt x="299" y="58"/>
                  </a:cubicBezTo>
                  <a:cubicBezTo>
                    <a:pt x="355" y="58"/>
                    <a:pt x="416" y="47"/>
                    <a:pt x="477" y="29"/>
                  </a:cubicBezTo>
                  <a:cubicBezTo>
                    <a:pt x="394" y="5"/>
                    <a:pt x="322" y="5"/>
                    <a:pt x="239" y="5"/>
                  </a:cubicBezTo>
                  <a:cubicBezTo>
                    <a:pt x="217" y="2"/>
                    <a:pt x="195" y="1"/>
                    <a:pt x="1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98;p42">
              <a:extLst>
                <a:ext uri="{FF2B5EF4-FFF2-40B4-BE49-F238E27FC236}">
                  <a16:creationId xmlns:a16="http://schemas.microsoft.com/office/drawing/2014/main" id="{05C8660B-213E-42AE-A5B9-94E0F35AF1D2}"/>
                </a:ext>
              </a:extLst>
            </p:cNvPr>
            <p:cNvSpPr/>
            <p:nvPr/>
          </p:nvSpPr>
          <p:spPr>
            <a:xfrm>
              <a:off x="4669925" y="2770300"/>
              <a:ext cx="9550" cy="1150"/>
            </a:xfrm>
            <a:custGeom>
              <a:avLst/>
              <a:gdLst/>
              <a:ahLst/>
              <a:cxnLst/>
              <a:rect l="l" t="t" r="r" b="b"/>
              <a:pathLst>
                <a:path w="382" h="46" extrusionOk="0">
                  <a:moveTo>
                    <a:pt x="136" y="0"/>
                  </a:moveTo>
                  <a:cubicBezTo>
                    <a:pt x="87" y="0"/>
                    <a:pt x="44" y="11"/>
                    <a:pt x="0" y="29"/>
                  </a:cubicBezTo>
                  <a:cubicBezTo>
                    <a:pt x="42" y="37"/>
                    <a:pt x="84" y="46"/>
                    <a:pt x="131" y="46"/>
                  </a:cubicBezTo>
                  <a:cubicBezTo>
                    <a:pt x="150" y="46"/>
                    <a:pt x="170" y="44"/>
                    <a:pt x="191" y="41"/>
                  </a:cubicBezTo>
                  <a:cubicBezTo>
                    <a:pt x="208" y="44"/>
                    <a:pt x="227" y="46"/>
                    <a:pt x="245" y="46"/>
                  </a:cubicBezTo>
                  <a:cubicBezTo>
                    <a:pt x="291" y="46"/>
                    <a:pt x="339" y="37"/>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99;p42">
              <a:extLst>
                <a:ext uri="{FF2B5EF4-FFF2-40B4-BE49-F238E27FC236}">
                  <a16:creationId xmlns:a16="http://schemas.microsoft.com/office/drawing/2014/main" id="{631E44E4-BC44-4507-9C14-C1B3105F62CD}"/>
                </a:ext>
              </a:extLst>
            </p:cNvPr>
            <p:cNvSpPr/>
            <p:nvPr/>
          </p:nvSpPr>
          <p:spPr>
            <a:xfrm>
              <a:off x="4669925" y="2746000"/>
              <a:ext cx="9550" cy="1225"/>
            </a:xfrm>
            <a:custGeom>
              <a:avLst/>
              <a:gdLst/>
              <a:ahLst/>
              <a:cxnLst/>
              <a:rect l="l" t="t" r="r" b="b"/>
              <a:pathLst>
                <a:path w="382" h="49" extrusionOk="0">
                  <a:moveTo>
                    <a:pt x="191" y="1"/>
                  </a:moveTo>
                  <a:cubicBezTo>
                    <a:pt x="119" y="1"/>
                    <a:pt x="60" y="1"/>
                    <a:pt x="0" y="24"/>
                  </a:cubicBezTo>
                  <a:cubicBezTo>
                    <a:pt x="60" y="48"/>
                    <a:pt x="119" y="48"/>
                    <a:pt x="191" y="48"/>
                  </a:cubicBezTo>
                  <a:cubicBezTo>
                    <a:pt x="250" y="48"/>
                    <a:pt x="322" y="48"/>
                    <a:pt x="381" y="24"/>
                  </a:cubicBezTo>
                  <a:cubicBezTo>
                    <a:pt x="322" y="1"/>
                    <a:pt x="250" y="1"/>
                    <a:pt x="1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00;p42">
              <a:extLst>
                <a:ext uri="{FF2B5EF4-FFF2-40B4-BE49-F238E27FC236}">
                  <a16:creationId xmlns:a16="http://schemas.microsoft.com/office/drawing/2014/main" id="{CB1385C1-FF19-4A73-92E5-DB18DF379933}"/>
                </a:ext>
              </a:extLst>
            </p:cNvPr>
            <p:cNvSpPr/>
            <p:nvPr/>
          </p:nvSpPr>
          <p:spPr>
            <a:xfrm>
              <a:off x="4669925" y="2721775"/>
              <a:ext cx="9550" cy="1325"/>
            </a:xfrm>
            <a:custGeom>
              <a:avLst/>
              <a:gdLst/>
              <a:ahLst/>
              <a:cxnLst/>
              <a:rect l="l" t="t" r="r" b="b"/>
              <a:pathLst>
                <a:path w="382" h="53" extrusionOk="0">
                  <a:moveTo>
                    <a:pt x="136" y="1"/>
                  </a:moveTo>
                  <a:cubicBezTo>
                    <a:pt x="87" y="1"/>
                    <a:pt x="44" y="12"/>
                    <a:pt x="0" y="29"/>
                  </a:cubicBezTo>
                  <a:cubicBezTo>
                    <a:pt x="60" y="53"/>
                    <a:pt x="119" y="53"/>
                    <a:pt x="191" y="53"/>
                  </a:cubicBezTo>
                  <a:cubicBezTo>
                    <a:pt x="250" y="53"/>
                    <a:pt x="322" y="53"/>
                    <a:pt x="381" y="29"/>
                  </a:cubicBezTo>
                  <a:cubicBezTo>
                    <a:pt x="338" y="12"/>
                    <a:pt x="288" y="1"/>
                    <a:pt x="241" y="1"/>
                  </a:cubicBezTo>
                  <a:cubicBezTo>
                    <a:pt x="223" y="1"/>
                    <a:pt x="207" y="2"/>
                    <a:pt x="191" y="5"/>
                  </a:cubicBezTo>
                  <a:cubicBezTo>
                    <a:pt x="172" y="2"/>
                    <a:pt x="153" y="1"/>
                    <a:pt x="13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01;p42">
              <a:extLst>
                <a:ext uri="{FF2B5EF4-FFF2-40B4-BE49-F238E27FC236}">
                  <a16:creationId xmlns:a16="http://schemas.microsoft.com/office/drawing/2014/main" id="{B4E63ED3-E108-48E1-A708-60E8E064DE2D}"/>
                </a:ext>
              </a:extLst>
            </p:cNvPr>
            <p:cNvSpPr/>
            <p:nvPr/>
          </p:nvSpPr>
          <p:spPr>
            <a:xfrm>
              <a:off x="4669925" y="2697675"/>
              <a:ext cx="9550" cy="1150"/>
            </a:xfrm>
            <a:custGeom>
              <a:avLst/>
              <a:gdLst/>
              <a:ahLst/>
              <a:cxnLst/>
              <a:rect l="l" t="t" r="r" b="b"/>
              <a:pathLst>
                <a:path w="382" h="46" extrusionOk="0">
                  <a:moveTo>
                    <a:pt x="136" y="0"/>
                  </a:moveTo>
                  <a:cubicBezTo>
                    <a:pt x="87" y="0"/>
                    <a:pt x="44" y="11"/>
                    <a:pt x="0" y="29"/>
                  </a:cubicBezTo>
                  <a:cubicBezTo>
                    <a:pt x="42" y="37"/>
                    <a:pt x="84" y="45"/>
                    <a:pt x="131" y="45"/>
                  </a:cubicBezTo>
                  <a:cubicBezTo>
                    <a:pt x="150" y="45"/>
                    <a:pt x="170" y="44"/>
                    <a:pt x="191" y="41"/>
                  </a:cubicBezTo>
                  <a:cubicBezTo>
                    <a:pt x="208" y="44"/>
                    <a:pt x="227" y="45"/>
                    <a:pt x="245" y="45"/>
                  </a:cubicBezTo>
                  <a:cubicBezTo>
                    <a:pt x="291" y="45"/>
                    <a:pt x="339" y="37"/>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02;p42">
              <a:extLst>
                <a:ext uri="{FF2B5EF4-FFF2-40B4-BE49-F238E27FC236}">
                  <a16:creationId xmlns:a16="http://schemas.microsoft.com/office/drawing/2014/main" id="{0BC698F2-5556-4658-A9CB-7C06A2A4CA5E}"/>
                </a:ext>
              </a:extLst>
            </p:cNvPr>
            <p:cNvSpPr/>
            <p:nvPr/>
          </p:nvSpPr>
          <p:spPr>
            <a:xfrm>
              <a:off x="4669925" y="2673550"/>
              <a:ext cx="9550" cy="1150"/>
            </a:xfrm>
            <a:custGeom>
              <a:avLst/>
              <a:gdLst/>
              <a:ahLst/>
              <a:cxnLst/>
              <a:rect l="l" t="t" r="r" b="b"/>
              <a:pathLst>
                <a:path w="382" h="46" extrusionOk="0">
                  <a:moveTo>
                    <a:pt x="131" y="0"/>
                  </a:moveTo>
                  <a:cubicBezTo>
                    <a:pt x="84" y="0"/>
                    <a:pt x="42" y="9"/>
                    <a:pt x="0" y="17"/>
                  </a:cubicBezTo>
                  <a:cubicBezTo>
                    <a:pt x="44" y="35"/>
                    <a:pt x="87" y="46"/>
                    <a:pt x="136" y="46"/>
                  </a:cubicBezTo>
                  <a:cubicBezTo>
                    <a:pt x="153" y="46"/>
                    <a:pt x="172" y="44"/>
                    <a:pt x="191" y="41"/>
                  </a:cubicBezTo>
                  <a:cubicBezTo>
                    <a:pt x="207" y="44"/>
                    <a:pt x="223" y="46"/>
                    <a:pt x="241" y="46"/>
                  </a:cubicBezTo>
                  <a:cubicBezTo>
                    <a:pt x="288" y="46"/>
                    <a:pt x="338" y="35"/>
                    <a:pt x="381" y="17"/>
                  </a:cubicBezTo>
                  <a:cubicBezTo>
                    <a:pt x="339" y="9"/>
                    <a:pt x="291" y="0"/>
                    <a:pt x="245" y="0"/>
                  </a:cubicBezTo>
                  <a:cubicBezTo>
                    <a:pt x="227" y="0"/>
                    <a:pt x="208" y="2"/>
                    <a:pt x="191" y="5"/>
                  </a:cubicBezTo>
                  <a:cubicBezTo>
                    <a:pt x="170" y="2"/>
                    <a:pt x="150" y="0"/>
                    <a:pt x="13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03;p42">
              <a:extLst>
                <a:ext uri="{FF2B5EF4-FFF2-40B4-BE49-F238E27FC236}">
                  <a16:creationId xmlns:a16="http://schemas.microsoft.com/office/drawing/2014/main" id="{09941131-BFE9-4AC4-918D-5AE8E08C96DC}"/>
                </a:ext>
              </a:extLst>
            </p:cNvPr>
            <p:cNvSpPr/>
            <p:nvPr/>
          </p:nvSpPr>
          <p:spPr>
            <a:xfrm>
              <a:off x="4669925" y="2649275"/>
              <a:ext cx="9550" cy="1200"/>
            </a:xfrm>
            <a:custGeom>
              <a:avLst/>
              <a:gdLst/>
              <a:ahLst/>
              <a:cxnLst/>
              <a:rect l="l" t="t" r="r" b="b"/>
              <a:pathLst>
                <a:path w="382" h="48" extrusionOk="0">
                  <a:moveTo>
                    <a:pt x="191" y="0"/>
                  </a:moveTo>
                  <a:cubicBezTo>
                    <a:pt x="119" y="0"/>
                    <a:pt x="60" y="0"/>
                    <a:pt x="0" y="24"/>
                  </a:cubicBezTo>
                  <a:cubicBezTo>
                    <a:pt x="60" y="48"/>
                    <a:pt x="119" y="48"/>
                    <a:pt x="191" y="48"/>
                  </a:cubicBezTo>
                  <a:cubicBezTo>
                    <a:pt x="250" y="48"/>
                    <a:pt x="322" y="48"/>
                    <a:pt x="381" y="24"/>
                  </a:cubicBezTo>
                  <a:cubicBezTo>
                    <a:pt x="322" y="0"/>
                    <a:pt x="250" y="0"/>
                    <a:pt x="1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04;p42">
              <a:extLst>
                <a:ext uri="{FF2B5EF4-FFF2-40B4-BE49-F238E27FC236}">
                  <a16:creationId xmlns:a16="http://schemas.microsoft.com/office/drawing/2014/main" id="{C0CDCB0A-E04B-4FF4-9663-B14C11AADC8E}"/>
                </a:ext>
              </a:extLst>
            </p:cNvPr>
            <p:cNvSpPr/>
            <p:nvPr/>
          </p:nvSpPr>
          <p:spPr>
            <a:xfrm>
              <a:off x="4669925" y="2625050"/>
              <a:ext cx="9550" cy="1325"/>
            </a:xfrm>
            <a:custGeom>
              <a:avLst/>
              <a:gdLst/>
              <a:ahLst/>
              <a:cxnLst/>
              <a:rect l="l" t="t" r="r" b="b"/>
              <a:pathLst>
                <a:path w="382" h="53" extrusionOk="0">
                  <a:moveTo>
                    <a:pt x="136" y="0"/>
                  </a:moveTo>
                  <a:cubicBezTo>
                    <a:pt x="87" y="0"/>
                    <a:pt x="44" y="11"/>
                    <a:pt x="0" y="29"/>
                  </a:cubicBezTo>
                  <a:cubicBezTo>
                    <a:pt x="60" y="40"/>
                    <a:pt x="119" y="52"/>
                    <a:pt x="191" y="52"/>
                  </a:cubicBezTo>
                  <a:cubicBezTo>
                    <a:pt x="250" y="52"/>
                    <a:pt x="322" y="40"/>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05;p42">
              <a:extLst>
                <a:ext uri="{FF2B5EF4-FFF2-40B4-BE49-F238E27FC236}">
                  <a16:creationId xmlns:a16="http://schemas.microsoft.com/office/drawing/2014/main" id="{17BD690C-4F94-419B-9260-4F8870A3A1A4}"/>
                </a:ext>
              </a:extLst>
            </p:cNvPr>
            <p:cNvSpPr/>
            <p:nvPr/>
          </p:nvSpPr>
          <p:spPr>
            <a:xfrm>
              <a:off x="4686575" y="2568300"/>
              <a:ext cx="88450" cy="6275"/>
            </a:xfrm>
            <a:custGeom>
              <a:avLst/>
              <a:gdLst/>
              <a:ahLst/>
              <a:cxnLst/>
              <a:rect l="l" t="t" r="r" b="b"/>
              <a:pathLst>
                <a:path w="3538" h="251" extrusionOk="0">
                  <a:moveTo>
                    <a:pt x="1" y="1"/>
                  </a:moveTo>
                  <a:lnTo>
                    <a:pt x="1" y="251"/>
                  </a:lnTo>
                  <a:lnTo>
                    <a:pt x="3537" y="251"/>
                  </a:lnTo>
                  <a:lnTo>
                    <a:pt x="353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06;p42">
              <a:extLst>
                <a:ext uri="{FF2B5EF4-FFF2-40B4-BE49-F238E27FC236}">
                  <a16:creationId xmlns:a16="http://schemas.microsoft.com/office/drawing/2014/main" id="{1B45C207-7A85-42C2-BFA6-2AB99440B070}"/>
                </a:ext>
              </a:extLst>
            </p:cNvPr>
            <p:cNvSpPr/>
            <p:nvPr/>
          </p:nvSpPr>
          <p:spPr>
            <a:xfrm>
              <a:off x="4686000" y="2586150"/>
              <a:ext cx="246475" cy="1225"/>
            </a:xfrm>
            <a:custGeom>
              <a:avLst/>
              <a:gdLst/>
              <a:ahLst/>
              <a:cxnLst/>
              <a:rect l="l" t="t" r="r" b="b"/>
              <a:pathLst>
                <a:path w="9859" h="49" extrusionOk="0">
                  <a:moveTo>
                    <a:pt x="4929" y="1"/>
                  </a:moveTo>
                  <a:cubicBezTo>
                    <a:pt x="2203" y="1"/>
                    <a:pt x="0" y="1"/>
                    <a:pt x="0" y="25"/>
                  </a:cubicBezTo>
                  <a:cubicBezTo>
                    <a:pt x="0" y="49"/>
                    <a:pt x="2203" y="49"/>
                    <a:pt x="4929" y="49"/>
                  </a:cubicBezTo>
                  <a:cubicBezTo>
                    <a:pt x="7656" y="49"/>
                    <a:pt x="9858" y="25"/>
                    <a:pt x="9858" y="25"/>
                  </a:cubicBezTo>
                  <a:cubicBezTo>
                    <a:pt x="9858" y="13"/>
                    <a:pt x="7656" y="1"/>
                    <a:pt x="492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07;p42">
              <a:extLst>
                <a:ext uri="{FF2B5EF4-FFF2-40B4-BE49-F238E27FC236}">
                  <a16:creationId xmlns:a16="http://schemas.microsoft.com/office/drawing/2014/main" id="{9C90D77D-5E82-4E2D-9D1E-400F47C77B44}"/>
                </a:ext>
              </a:extLst>
            </p:cNvPr>
            <p:cNvSpPr/>
            <p:nvPr/>
          </p:nvSpPr>
          <p:spPr>
            <a:xfrm>
              <a:off x="4691950" y="2818625"/>
              <a:ext cx="150625" cy="925"/>
            </a:xfrm>
            <a:custGeom>
              <a:avLst/>
              <a:gdLst/>
              <a:ahLst/>
              <a:cxnLst/>
              <a:rect l="l" t="t" r="r" b="b"/>
              <a:pathLst>
                <a:path w="6025" h="37" extrusionOk="0">
                  <a:moveTo>
                    <a:pt x="3013" y="1"/>
                  </a:moveTo>
                  <a:cubicBezTo>
                    <a:pt x="1346" y="1"/>
                    <a:pt x="0" y="1"/>
                    <a:pt x="0" y="25"/>
                  </a:cubicBezTo>
                  <a:cubicBezTo>
                    <a:pt x="0" y="36"/>
                    <a:pt x="1346" y="36"/>
                    <a:pt x="3013" y="36"/>
                  </a:cubicBezTo>
                  <a:cubicBezTo>
                    <a:pt x="4667" y="36"/>
                    <a:pt x="6025" y="25"/>
                    <a:pt x="6025" y="25"/>
                  </a:cubicBezTo>
                  <a:cubicBezTo>
                    <a:pt x="6025" y="1"/>
                    <a:pt x="4667" y="1"/>
                    <a:pt x="30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08;p42">
              <a:extLst>
                <a:ext uri="{FF2B5EF4-FFF2-40B4-BE49-F238E27FC236}">
                  <a16:creationId xmlns:a16="http://schemas.microsoft.com/office/drawing/2014/main" id="{2F5131CC-33B4-45B0-BB88-7BCCD5D7E6E6}"/>
                </a:ext>
              </a:extLst>
            </p:cNvPr>
            <p:cNvSpPr/>
            <p:nvPr/>
          </p:nvSpPr>
          <p:spPr>
            <a:xfrm>
              <a:off x="4696100" y="2829825"/>
              <a:ext cx="32175" cy="1225"/>
            </a:xfrm>
            <a:custGeom>
              <a:avLst/>
              <a:gdLst/>
              <a:ahLst/>
              <a:cxnLst/>
              <a:rect l="l" t="t" r="r" b="b"/>
              <a:pathLst>
                <a:path w="1287" h="49" extrusionOk="0">
                  <a:moveTo>
                    <a:pt x="472" y="1"/>
                  </a:moveTo>
                  <a:cubicBezTo>
                    <a:pt x="315" y="1"/>
                    <a:pt x="158" y="12"/>
                    <a:pt x="1" y="29"/>
                  </a:cubicBezTo>
                  <a:cubicBezTo>
                    <a:pt x="126" y="43"/>
                    <a:pt x="252" y="49"/>
                    <a:pt x="378" y="49"/>
                  </a:cubicBezTo>
                  <a:cubicBezTo>
                    <a:pt x="466" y="49"/>
                    <a:pt x="555" y="46"/>
                    <a:pt x="644" y="41"/>
                  </a:cubicBezTo>
                  <a:cubicBezTo>
                    <a:pt x="733" y="46"/>
                    <a:pt x="821" y="49"/>
                    <a:pt x="910" y="49"/>
                  </a:cubicBezTo>
                  <a:cubicBezTo>
                    <a:pt x="1036" y="49"/>
                    <a:pt x="1161" y="43"/>
                    <a:pt x="1287" y="29"/>
                  </a:cubicBezTo>
                  <a:cubicBezTo>
                    <a:pt x="1072" y="5"/>
                    <a:pt x="858" y="5"/>
                    <a:pt x="644" y="5"/>
                  </a:cubicBezTo>
                  <a:cubicBezTo>
                    <a:pt x="586" y="2"/>
                    <a:pt x="529" y="1"/>
                    <a:pt x="47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09;p42">
              <a:extLst>
                <a:ext uri="{FF2B5EF4-FFF2-40B4-BE49-F238E27FC236}">
                  <a16:creationId xmlns:a16="http://schemas.microsoft.com/office/drawing/2014/main" id="{4B22178F-1A6C-4F49-A9CE-1204E126A454}"/>
                </a:ext>
              </a:extLst>
            </p:cNvPr>
            <p:cNvSpPr/>
            <p:nvPr/>
          </p:nvSpPr>
          <p:spPr>
            <a:xfrm>
              <a:off x="4871725" y="2816550"/>
              <a:ext cx="106875" cy="1225"/>
            </a:xfrm>
            <a:custGeom>
              <a:avLst/>
              <a:gdLst/>
              <a:ahLst/>
              <a:cxnLst/>
              <a:rect l="l" t="t" r="r" b="b"/>
              <a:pathLst>
                <a:path w="4275" h="49" extrusionOk="0">
                  <a:moveTo>
                    <a:pt x="2144" y="0"/>
                  </a:moveTo>
                  <a:cubicBezTo>
                    <a:pt x="965" y="0"/>
                    <a:pt x="1" y="0"/>
                    <a:pt x="1" y="24"/>
                  </a:cubicBezTo>
                  <a:cubicBezTo>
                    <a:pt x="1" y="48"/>
                    <a:pt x="965" y="48"/>
                    <a:pt x="2144" y="48"/>
                  </a:cubicBezTo>
                  <a:cubicBezTo>
                    <a:pt x="3311" y="48"/>
                    <a:pt x="4275" y="24"/>
                    <a:pt x="4275" y="24"/>
                  </a:cubicBezTo>
                  <a:cubicBezTo>
                    <a:pt x="4275" y="12"/>
                    <a:pt x="3311" y="0"/>
                    <a:pt x="214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10;p42">
              <a:extLst>
                <a:ext uri="{FF2B5EF4-FFF2-40B4-BE49-F238E27FC236}">
                  <a16:creationId xmlns:a16="http://schemas.microsoft.com/office/drawing/2014/main" id="{34B4FC78-61E7-4C1C-988D-808EC47A303A}"/>
                </a:ext>
              </a:extLst>
            </p:cNvPr>
            <p:cNvSpPr/>
            <p:nvPr/>
          </p:nvSpPr>
          <p:spPr>
            <a:xfrm>
              <a:off x="4887200" y="2823925"/>
              <a:ext cx="33375" cy="1125"/>
            </a:xfrm>
            <a:custGeom>
              <a:avLst/>
              <a:gdLst/>
              <a:ahLst/>
              <a:cxnLst/>
              <a:rect l="l" t="t" r="r" b="b"/>
              <a:pathLst>
                <a:path w="1335" h="45" extrusionOk="0">
                  <a:moveTo>
                    <a:pt x="667" y="0"/>
                  </a:moveTo>
                  <a:cubicBezTo>
                    <a:pt x="444" y="0"/>
                    <a:pt x="221" y="9"/>
                    <a:pt x="1" y="27"/>
                  </a:cubicBezTo>
                  <a:cubicBezTo>
                    <a:pt x="221" y="39"/>
                    <a:pt x="444" y="45"/>
                    <a:pt x="667" y="45"/>
                  </a:cubicBezTo>
                  <a:cubicBezTo>
                    <a:pt x="891" y="45"/>
                    <a:pt x="1114" y="39"/>
                    <a:pt x="1334" y="27"/>
                  </a:cubicBezTo>
                  <a:cubicBezTo>
                    <a:pt x="1114" y="9"/>
                    <a:pt x="891" y="0"/>
                    <a:pt x="66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11;p42">
              <a:extLst>
                <a:ext uri="{FF2B5EF4-FFF2-40B4-BE49-F238E27FC236}">
                  <a16:creationId xmlns:a16="http://schemas.microsoft.com/office/drawing/2014/main" id="{31156862-BEA2-4909-868C-8F8EE3E06AE8}"/>
                </a:ext>
              </a:extLst>
            </p:cNvPr>
            <p:cNvSpPr/>
            <p:nvPr/>
          </p:nvSpPr>
          <p:spPr>
            <a:xfrm>
              <a:off x="2293725" y="2980250"/>
              <a:ext cx="245300" cy="1174575"/>
            </a:xfrm>
            <a:custGeom>
              <a:avLst/>
              <a:gdLst/>
              <a:ahLst/>
              <a:cxnLst/>
              <a:rect l="l" t="t" r="r" b="b"/>
              <a:pathLst>
                <a:path w="9812" h="46983" extrusionOk="0">
                  <a:moveTo>
                    <a:pt x="5311" y="1"/>
                  </a:moveTo>
                  <a:lnTo>
                    <a:pt x="1" y="46983"/>
                  </a:lnTo>
                  <a:lnTo>
                    <a:pt x="2453" y="46983"/>
                  </a:lnTo>
                  <a:lnTo>
                    <a:pt x="9811" y="1584"/>
                  </a:lnTo>
                  <a:lnTo>
                    <a:pt x="5311"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12;p42">
              <a:extLst>
                <a:ext uri="{FF2B5EF4-FFF2-40B4-BE49-F238E27FC236}">
                  <a16:creationId xmlns:a16="http://schemas.microsoft.com/office/drawing/2014/main" id="{E25F1A2F-8A81-4174-8AC9-83CFBB5CCB1E}"/>
                </a:ext>
              </a:extLst>
            </p:cNvPr>
            <p:cNvSpPr/>
            <p:nvPr/>
          </p:nvSpPr>
          <p:spPr>
            <a:xfrm>
              <a:off x="2236875" y="2886200"/>
              <a:ext cx="3397475" cy="148550"/>
            </a:xfrm>
            <a:custGeom>
              <a:avLst/>
              <a:gdLst/>
              <a:ahLst/>
              <a:cxnLst/>
              <a:rect l="l" t="t" r="r" b="b"/>
              <a:pathLst>
                <a:path w="135899" h="5942" extrusionOk="0">
                  <a:moveTo>
                    <a:pt x="0" y="0"/>
                  </a:moveTo>
                  <a:lnTo>
                    <a:pt x="0" y="5942"/>
                  </a:lnTo>
                  <a:lnTo>
                    <a:pt x="135898" y="5942"/>
                  </a:lnTo>
                  <a:lnTo>
                    <a:pt x="13589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13;p42">
              <a:extLst>
                <a:ext uri="{FF2B5EF4-FFF2-40B4-BE49-F238E27FC236}">
                  <a16:creationId xmlns:a16="http://schemas.microsoft.com/office/drawing/2014/main" id="{1233DE04-5C1C-46EE-9E67-F945FE59ED5A}"/>
                </a:ext>
              </a:extLst>
            </p:cNvPr>
            <p:cNvSpPr/>
            <p:nvPr/>
          </p:nvSpPr>
          <p:spPr>
            <a:xfrm>
              <a:off x="2242225" y="2888275"/>
              <a:ext cx="714400" cy="109350"/>
            </a:xfrm>
            <a:custGeom>
              <a:avLst/>
              <a:gdLst/>
              <a:ahLst/>
              <a:cxnLst/>
              <a:rect l="l" t="t" r="r" b="b"/>
              <a:pathLst>
                <a:path w="28576" h="4374" extrusionOk="0">
                  <a:moveTo>
                    <a:pt x="28576" y="1"/>
                  </a:moveTo>
                  <a:lnTo>
                    <a:pt x="28576" y="1"/>
                  </a:lnTo>
                  <a:cubicBezTo>
                    <a:pt x="28314" y="298"/>
                    <a:pt x="28004" y="560"/>
                    <a:pt x="27659" y="751"/>
                  </a:cubicBezTo>
                  <a:cubicBezTo>
                    <a:pt x="27266" y="965"/>
                    <a:pt x="26826" y="1096"/>
                    <a:pt x="26373" y="1156"/>
                  </a:cubicBezTo>
                  <a:cubicBezTo>
                    <a:pt x="25983" y="1210"/>
                    <a:pt x="25588" y="1234"/>
                    <a:pt x="25192" y="1234"/>
                  </a:cubicBezTo>
                  <a:cubicBezTo>
                    <a:pt x="24983" y="1234"/>
                    <a:pt x="24773" y="1228"/>
                    <a:pt x="24563" y="1215"/>
                  </a:cubicBezTo>
                  <a:cubicBezTo>
                    <a:pt x="23825" y="1168"/>
                    <a:pt x="23099" y="1072"/>
                    <a:pt x="22373" y="941"/>
                  </a:cubicBezTo>
                  <a:cubicBezTo>
                    <a:pt x="21539" y="775"/>
                    <a:pt x="20694" y="668"/>
                    <a:pt x="19849" y="620"/>
                  </a:cubicBezTo>
                  <a:cubicBezTo>
                    <a:pt x="19728" y="615"/>
                    <a:pt x="19607" y="613"/>
                    <a:pt x="19485" y="613"/>
                  </a:cubicBezTo>
                  <a:cubicBezTo>
                    <a:pt x="17776" y="613"/>
                    <a:pt x="15934" y="1071"/>
                    <a:pt x="14134" y="1715"/>
                  </a:cubicBezTo>
                  <a:cubicBezTo>
                    <a:pt x="12205" y="2394"/>
                    <a:pt x="10395" y="3192"/>
                    <a:pt x="8669" y="3680"/>
                  </a:cubicBezTo>
                  <a:cubicBezTo>
                    <a:pt x="7871" y="3918"/>
                    <a:pt x="7037" y="4085"/>
                    <a:pt x="6204" y="4192"/>
                  </a:cubicBezTo>
                  <a:cubicBezTo>
                    <a:pt x="5827" y="4235"/>
                    <a:pt x="5446" y="4256"/>
                    <a:pt x="5065" y="4256"/>
                  </a:cubicBezTo>
                  <a:cubicBezTo>
                    <a:pt x="4711" y="4256"/>
                    <a:pt x="4356" y="4238"/>
                    <a:pt x="4001" y="4204"/>
                  </a:cubicBezTo>
                  <a:cubicBezTo>
                    <a:pt x="2942" y="4108"/>
                    <a:pt x="1918" y="3799"/>
                    <a:pt x="977" y="3287"/>
                  </a:cubicBezTo>
                  <a:cubicBezTo>
                    <a:pt x="727" y="3144"/>
                    <a:pt x="477" y="2989"/>
                    <a:pt x="251" y="2823"/>
                  </a:cubicBezTo>
                  <a:lnTo>
                    <a:pt x="72" y="2680"/>
                  </a:lnTo>
                  <a:cubicBezTo>
                    <a:pt x="25" y="2644"/>
                    <a:pt x="1" y="2644"/>
                    <a:pt x="1" y="2644"/>
                  </a:cubicBezTo>
                  <a:lnTo>
                    <a:pt x="1" y="2644"/>
                  </a:lnTo>
                  <a:cubicBezTo>
                    <a:pt x="287" y="2918"/>
                    <a:pt x="608" y="3156"/>
                    <a:pt x="941" y="3346"/>
                  </a:cubicBezTo>
                  <a:cubicBezTo>
                    <a:pt x="1882" y="3882"/>
                    <a:pt x="2918" y="4216"/>
                    <a:pt x="3989" y="4311"/>
                  </a:cubicBezTo>
                  <a:cubicBezTo>
                    <a:pt x="4358" y="4353"/>
                    <a:pt x="4731" y="4373"/>
                    <a:pt x="5103" y="4373"/>
                  </a:cubicBezTo>
                  <a:cubicBezTo>
                    <a:pt x="5475" y="4373"/>
                    <a:pt x="5847" y="4353"/>
                    <a:pt x="6216" y="4311"/>
                  </a:cubicBezTo>
                  <a:cubicBezTo>
                    <a:pt x="7061" y="4216"/>
                    <a:pt x="7895" y="4049"/>
                    <a:pt x="8716" y="3823"/>
                  </a:cubicBezTo>
                  <a:cubicBezTo>
                    <a:pt x="10443" y="3335"/>
                    <a:pt x="12264" y="2549"/>
                    <a:pt x="14205" y="1858"/>
                  </a:cubicBezTo>
                  <a:cubicBezTo>
                    <a:pt x="16003" y="1203"/>
                    <a:pt x="17811" y="756"/>
                    <a:pt x="19485" y="756"/>
                  </a:cubicBezTo>
                  <a:cubicBezTo>
                    <a:pt x="19607" y="756"/>
                    <a:pt x="19728" y="758"/>
                    <a:pt x="19849" y="763"/>
                  </a:cubicBezTo>
                  <a:cubicBezTo>
                    <a:pt x="20694" y="810"/>
                    <a:pt x="21527" y="906"/>
                    <a:pt x="22361" y="1060"/>
                  </a:cubicBezTo>
                  <a:cubicBezTo>
                    <a:pt x="23087" y="1191"/>
                    <a:pt x="23825" y="1275"/>
                    <a:pt x="24563" y="1310"/>
                  </a:cubicBezTo>
                  <a:cubicBezTo>
                    <a:pt x="24740" y="1321"/>
                    <a:pt x="24918" y="1326"/>
                    <a:pt x="25097" y="1326"/>
                  </a:cubicBezTo>
                  <a:cubicBezTo>
                    <a:pt x="25531" y="1326"/>
                    <a:pt x="25967" y="1295"/>
                    <a:pt x="26397" y="1227"/>
                  </a:cubicBezTo>
                  <a:cubicBezTo>
                    <a:pt x="26861" y="1168"/>
                    <a:pt x="27302" y="1013"/>
                    <a:pt x="27707" y="787"/>
                  </a:cubicBezTo>
                  <a:cubicBezTo>
                    <a:pt x="27969" y="644"/>
                    <a:pt x="28195" y="465"/>
                    <a:pt x="28397" y="251"/>
                  </a:cubicBezTo>
                  <a:lnTo>
                    <a:pt x="28540" y="72"/>
                  </a:lnTo>
                  <a:cubicBezTo>
                    <a:pt x="28552" y="48"/>
                    <a:pt x="28564" y="25"/>
                    <a:pt x="2857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14;p42">
              <a:extLst>
                <a:ext uri="{FF2B5EF4-FFF2-40B4-BE49-F238E27FC236}">
                  <a16:creationId xmlns:a16="http://schemas.microsoft.com/office/drawing/2014/main" id="{E00853C0-2E41-4779-812A-A62FE8A78257}"/>
                </a:ext>
              </a:extLst>
            </p:cNvPr>
            <p:cNvSpPr/>
            <p:nvPr/>
          </p:nvSpPr>
          <p:spPr>
            <a:xfrm>
              <a:off x="2274075" y="2890375"/>
              <a:ext cx="311075" cy="60075"/>
            </a:xfrm>
            <a:custGeom>
              <a:avLst/>
              <a:gdLst/>
              <a:ahLst/>
              <a:cxnLst/>
              <a:rect l="l" t="t" r="r" b="b"/>
              <a:pathLst>
                <a:path w="12443" h="2403" extrusionOk="0">
                  <a:moveTo>
                    <a:pt x="13" y="0"/>
                  </a:moveTo>
                  <a:cubicBezTo>
                    <a:pt x="1" y="12"/>
                    <a:pt x="13" y="48"/>
                    <a:pt x="36" y="143"/>
                  </a:cubicBezTo>
                  <a:cubicBezTo>
                    <a:pt x="84" y="262"/>
                    <a:pt x="156" y="381"/>
                    <a:pt x="227" y="500"/>
                  </a:cubicBezTo>
                  <a:cubicBezTo>
                    <a:pt x="525" y="905"/>
                    <a:pt x="918" y="1226"/>
                    <a:pt x="1370" y="1429"/>
                  </a:cubicBezTo>
                  <a:cubicBezTo>
                    <a:pt x="2716" y="2069"/>
                    <a:pt x="4190" y="2403"/>
                    <a:pt x="5675" y="2403"/>
                  </a:cubicBezTo>
                  <a:cubicBezTo>
                    <a:pt x="5820" y="2403"/>
                    <a:pt x="5964" y="2400"/>
                    <a:pt x="6109" y="2393"/>
                  </a:cubicBezTo>
                  <a:cubicBezTo>
                    <a:pt x="7002" y="2369"/>
                    <a:pt x="7895" y="2227"/>
                    <a:pt x="8764" y="1988"/>
                  </a:cubicBezTo>
                  <a:cubicBezTo>
                    <a:pt x="9466" y="1774"/>
                    <a:pt x="10145" y="1500"/>
                    <a:pt x="10788" y="1155"/>
                  </a:cubicBezTo>
                  <a:cubicBezTo>
                    <a:pt x="11216" y="929"/>
                    <a:pt x="11633" y="655"/>
                    <a:pt x="12026" y="357"/>
                  </a:cubicBezTo>
                  <a:cubicBezTo>
                    <a:pt x="12169" y="250"/>
                    <a:pt x="12312" y="131"/>
                    <a:pt x="12443" y="12"/>
                  </a:cubicBezTo>
                  <a:lnTo>
                    <a:pt x="12443" y="12"/>
                  </a:lnTo>
                  <a:cubicBezTo>
                    <a:pt x="12276" y="95"/>
                    <a:pt x="12121" y="203"/>
                    <a:pt x="11978" y="310"/>
                  </a:cubicBezTo>
                  <a:cubicBezTo>
                    <a:pt x="11586" y="584"/>
                    <a:pt x="11169" y="834"/>
                    <a:pt x="10728" y="1060"/>
                  </a:cubicBezTo>
                  <a:cubicBezTo>
                    <a:pt x="9300" y="1786"/>
                    <a:pt x="7716" y="2191"/>
                    <a:pt x="6109" y="2239"/>
                  </a:cubicBezTo>
                  <a:cubicBezTo>
                    <a:pt x="5979" y="2243"/>
                    <a:pt x="5849" y="2246"/>
                    <a:pt x="5719" y="2246"/>
                  </a:cubicBezTo>
                  <a:cubicBezTo>
                    <a:pt x="4242" y="2246"/>
                    <a:pt x="2776" y="1936"/>
                    <a:pt x="1430" y="1334"/>
                  </a:cubicBezTo>
                  <a:cubicBezTo>
                    <a:pt x="989" y="1131"/>
                    <a:pt x="596" y="834"/>
                    <a:pt x="287" y="464"/>
                  </a:cubicBezTo>
                  <a:cubicBezTo>
                    <a:pt x="179" y="310"/>
                    <a:pt x="84" y="167"/>
                    <a:pt x="1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15;p42">
              <a:extLst>
                <a:ext uri="{FF2B5EF4-FFF2-40B4-BE49-F238E27FC236}">
                  <a16:creationId xmlns:a16="http://schemas.microsoft.com/office/drawing/2014/main" id="{7CA59C2F-FB3F-4A37-B38A-712F1F2874FE}"/>
                </a:ext>
              </a:extLst>
            </p:cNvPr>
            <p:cNvSpPr/>
            <p:nvPr/>
          </p:nvSpPr>
          <p:spPr>
            <a:xfrm>
              <a:off x="3111100" y="2920500"/>
              <a:ext cx="430125" cy="108000"/>
            </a:xfrm>
            <a:custGeom>
              <a:avLst/>
              <a:gdLst/>
              <a:ahLst/>
              <a:cxnLst/>
              <a:rect l="l" t="t" r="r" b="b"/>
              <a:pathLst>
                <a:path w="17205" h="4320" extrusionOk="0">
                  <a:moveTo>
                    <a:pt x="10795" y="1"/>
                  </a:moveTo>
                  <a:cubicBezTo>
                    <a:pt x="7345" y="1"/>
                    <a:pt x="3978" y="1137"/>
                    <a:pt x="1226" y="3236"/>
                  </a:cubicBezTo>
                  <a:cubicBezTo>
                    <a:pt x="822" y="3570"/>
                    <a:pt x="500" y="3831"/>
                    <a:pt x="310" y="4034"/>
                  </a:cubicBezTo>
                  <a:lnTo>
                    <a:pt x="83" y="4248"/>
                  </a:lnTo>
                  <a:cubicBezTo>
                    <a:pt x="24" y="4296"/>
                    <a:pt x="0" y="4320"/>
                    <a:pt x="0" y="4320"/>
                  </a:cubicBezTo>
                  <a:lnTo>
                    <a:pt x="83" y="4260"/>
                  </a:lnTo>
                  <a:lnTo>
                    <a:pt x="334" y="4046"/>
                  </a:lnTo>
                  <a:cubicBezTo>
                    <a:pt x="536" y="3867"/>
                    <a:pt x="857" y="3617"/>
                    <a:pt x="1274" y="3296"/>
                  </a:cubicBezTo>
                  <a:cubicBezTo>
                    <a:pt x="2453" y="2415"/>
                    <a:pt x="3763" y="1700"/>
                    <a:pt x="5144" y="1176"/>
                  </a:cubicBezTo>
                  <a:cubicBezTo>
                    <a:pt x="6922" y="494"/>
                    <a:pt x="8808" y="153"/>
                    <a:pt x="10709" y="153"/>
                  </a:cubicBezTo>
                  <a:cubicBezTo>
                    <a:pt x="10996" y="153"/>
                    <a:pt x="11285" y="161"/>
                    <a:pt x="11573" y="176"/>
                  </a:cubicBezTo>
                  <a:cubicBezTo>
                    <a:pt x="12871" y="236"/>
                    <a:pt x="14157" y="498"/>
                    <a:pt x="15371" y="950"/>
                  </a:cubicBezTo>
                  <a:cubicBezTo>
                    <a:pt x="15681" y="1069"/>
                    <a:pt x="15978" y="1212"/>
                    <a:pt x="16264" y="1391"/>
                  </a:cubicBezTo>
                  <a:cubicBezTo>
                    <a:pt x="16550" y="1557"/>
                    <a:pt x="16776" y="1807"/>
                    <a:pt x="16907" y="2117"/>
                  </a:cubicBezTo>
                  <a:cubicBezTo>
                    <a:pt x="17026" y="2427"/>
                    <a:pt x="16967" y="2772"/>
                    <a:pt x="16752" y="3022"/>
                  </a:cubicBezTo>
                  <a:cubicBezTo>
                    <a:pt x="16526" y="3284"/>
                    <a:pt x="16252" y="3498"/>
                    <a:pt x="15931" y="3617"/>
                  </a:cubicBezTo>
                  <a:cubicBezTo>
                    <a:pt x="15716" y="3712"/>
                    <a:pt x="15502" y="3784"/>
                    <a:pt x="15288" y="3831"/>
                  </a:cubicBezTo>
                  <a:cubicBezTo>
                    <a:pt x="15085" y="3879"/>
                    <a:pt x="14859" y="3927"/>
                    <a:pt x="14645" y="3962"/>
                  </a:cubicBezTo>
                  <a:cubicBezTo>
                    <a:pt x="14204" y="4034"/>
                    <a:pt x="13764" y="4082"/>
                    <a:pt x="13323" y="4093"/>
                  </a:cubicBezTo>
                  <a:cubicBezTo>
                    <a:pt x="13252" y="4094"/>
                    <a:pt x="13180" y="4095"/>
                    <a:pt x="13109" y="4095"/>
                  </a:cubicBezTo>
                  <a:cubicBezTo>
                    <a:pt x="12323" y="4095"/>
                    <a:pt x="11537" y="4035"/>
                    <a:pt x="10751" y="3915"/>
                  </a:cubicBezTo>
                  <a:cubicBezTo>
                    <a:pt x="9918" y="3796"/>
                    <a:pt x="9120" y="3629"/>
                    <a:pt x="8335" y="3450"/>
                  </a:cubicBezTo>
                  <a:lnTo>
                    <a:pt x="7763" y="3320"/>
                  </a:lnTo>
                  <a:cubicBezTo>
                    <a:pt x="7573" y="3284"/>
                    <a:pt x="7394" y="3224"/>
                    <a:pt x="7227" y="3129"/>
                  </a:cubicBezTo>
                  <a:cubicBezTo>
                    <a:pt x="7084" y="3069"/>
                    <a:pt x="6977" y="2915"/>
                    <a:pt x="6977" y="2748"/>
                  </a:cubicBezTo>
                  <a:cubicBezTo>
                    <a:pt x="7025" y="2581"/>
                    <a:pt x="7132" y="2450"/>
                    <a:pt x="7275" y="2367"/>
                  </a:cubicBezTo>
                  <a:cubicBezTo>
                    <a:pt x="8242" y="1698"/>
                    <a:pt x="9388" y="1340"/>
                    <a:pt x="10558" y="1340"/>
                  </a:cubicBezTo>
                  <a:cubicBezTo>
                    <a:pt x="10741" y="1340"/>
                    <a:pt x="10925" y="1349"/>
                    <a:pt x="11109" y="1367"/>
                  </a:cubicBezTo>
                  <a:cubicBezTo>
                    <a:pt x="12153" y="1460"/>
                    <a:pt x="13153" y="1847"/>
                    <a:pt x="13996" y="2473"/>
                  </a:cubicBezTo>
                  <a:lnTo>
                    <a:pt x="13996" y="2473"/>
                  </a:lnTo>
                  <a:cubicBezTo>
                    <a:pt x="13477" y="2740"/>
                    <a:pt x="12901" y="2876"/>
                    <a:pt x="12322" y="2876"/>
                  </a:cubicBezTo>
                  <a:cubicBezTo>
                    <a:pt x="12107" y="2876"/>
                    <a:pt x="11893" y="2857"/>
                    <a:pt x="11680" y="2819"/>
                  </a:cubicBezTo>
                  <a:cubicBezTo>
                    <a:pt x="11466" y="2772"/>
                    <a:pt x="11263" y="2724"/>
                    <a:pt x="11061" y="2641"/>
                  </a:cubicBezTo>
                  <a:lnTo>
                    <a:pt x="10847" y="2569"/>
                  </a:lnTo>
                  <a:lnTo>
                    <a:pt x="10847" y="2569"/>
                  </a:lnTo>
                  <a:cubicBezTo>
                    <a:pt x="11109" y="2712"/>
                    <a:pt x="11394" y="2819"/>
                    <a:pt x="11692" y="2867"/>
                  </a:cubicBezTo>
                  <a:cubicBezTo>
                    <a:pt x="11935" y="2916"/>
                    <a:pt x="12180" y="2941"/>
                    <a:pt x="12426" y="2941"/>
                  </a:cubicBezTo>
                  <a:cubicBezTo>
                    <a:pt x="13011" y="2941"/>
                    <a:pt x="13592" y="2802"/>
                    <a:pt x="14121" y="2534"/>
                  </a:cubicBezTo>
                  <a:lnTo>
                    <a:pt x="14180" y="2498"/>
                  </a:lnTo>
                  <a:lnTo>
                    <a:pt x="14121" y="2450"/>
                  </a:lnTo>
                  <a:cubicBezTo>
                    <a:pt x="13264" y="1772"/>
                    <a:pt x="12216" y="1355"/>
                    <a:pt x="11132" y="1260"/>
                  </a:cubicBezTo>
                  <a:cubicBezTo>
                    <a:pt x="10920" y="1236"/>
                    <a:pt x="10707" y="1224"/>
                    <a:pt x="10495" y="1224"/>
                  </a:cubicBezTo>
                  <a:cubicBezTo>
                    <a:pt x="9319" y="1224"/>
                    <a:pt x="8170" y="1584"/>
                    <a:pt x="7192" y="2260"/>
                  </a:cubicBezTo>
                  <a:cubicBezTo>
                    <a:pt x="7013" y="2355"/>
                    <a:pt x="6882" y="2534"/>
                    <a:pt x="6834" y="2748"/>
                  </a:cubicBezTo>
                  <a:cubicBezTo>
                    <a:pt x="6822" y="2855"/>
                    <a:pt x="6858" y="2974"/>
                    <a:pt x="6930" y="3069"/>
                  </a:cubicBezTo>
                  <a:cubicBezTo>
                    <a:pt x="6989" y="3153"/>
                    <a:pt x="7072" y="3224"/>
                    <a:pt x="7156" y="3272"/>
                  </a:cubicBezTo>
                  <a:cubicBezTo>
                    <a:pt x="7334" y="3367"/>
                    <a:pt x="7537" y="3439"/>
                    <a:pt x="7739" y="3474"/>
                  </a:cubicBezTo>
                  <a:lnTo>
                    <a:pt x="8311" y="3605"/>
                  </a:lnTo>
                  <a:cubicBezTo>
                    <a:pt x="9085" y="3784"/>
                    <a:pt x="9894" y="3962"/>
                    <a:pt x="10728" y="4082"/>
                  </a:cubicBezTo>
                  <a:cubicBezTo>
                    <a:pt x="11514" y="4213"/>
                    <a:pt x="12310" y="4273"/>
                    <a:pt x="13107" y="4273"/>
                  </a:cubicBezTo>
                  <a:cubicBezTo>
                    <a:pt x="13179" y="4273"/>
                    <a:pt x="13251" y="4273"/>
                    <a:pt x="13323" y="4272"/>
                  </a:cubicBezTo>
                  <a:cubicBezTo>
                    <a:pt x="13776" y="4260"/>
                    <a:pt x="14228" y="4212"/>
                    <a:pt x="14669" y="4141"/>
                  </a:cubicBezTo>
                  <a:cubicBezTo>
                    <a:pt x="14895" y="4105"/>
                    <a:pt x="15109" y="4058"/>
                    <a:pt x="15335" y="3998"/>
                  </a:cubicBezTo>
                  <a:cubicBezTo>
                    <a:pt x="15562" y="3951"/>
                    <a:pt x="15788" y="3879"/>
                    <a:pt x="16002" y="3784"/>
                  </a:cubicBezTo>
                  <a:cubicBezTo>
                    <a:pt x="16347" y="3641"/>
                    <a:pt x="16645" y="3427"/>
                    <a:pt x="16883" y="3141"/>
                  </a:cubicBezTo>
                  <a:cubicBezTo>
                    <a:pt x="17133" y="2843"/>
                    <a:pt x="17205" y="2438"/>
                    <a:pt x="17074" y="2069"/>
                  </a:cubicBezTo>
                  <a:cubicBezTo>
                    <a:pt x="16919" y="1736"/>
                    <a:pt x="16669" y="1450"/>
                    <a:pt x="16359" y="1272"/>
                  </a:cubicBezTo>
                  <a:cubicBezTo>
                    <a:pt x="16062" y="1081"/>
                    <a:pt x="15752" y="926"/>
                    <a:pt x="15419" y="807"/>
                  </a:cubicBezTo>
                  <a:cubicBezTo>
                    <a:pt x="14192" y="355"/>
                    <a:pt x="12907" y="81"/>
                    <a:pt x="11597" y="21"/>
                  </a:cubicBezTo>
                  <a:cubicBezTo>
                    <a:pt x="11329" y="8"/>
                    <a:pt x="11062" y="1"/>
                    <a:pt x="1079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16;p42">
              <a:extLst>
                <a:ext uri="{FF2B5EF4-FFF2-40B4-BE49-F238E27FC236}">
                  <a16:creationId xmlns:a16="http://schemas.microsoft.com/office/drawing/2014/main" id="{39D5993D-5902-4A48-96F9-2542D929BB27}"/>
                </a:ext>
              </a:extLst>
            </p:cNvPr>
            <p:cNvSpPr/>
            <p:nvPr/>
          </p:nvSpPr>
          <p:spPr>
            <a:xfrm>
              <a:off x="3701650" y="2892150"/>
              <a:ext cx="124150" cy="141525"/>
            </a:xfrm>
            <a:custGeom>
              <a:avLst/>
              <a:gdLst/>
              <a:ahLst/>
              <a:cxnLst/>
              <a:rect l="l" t="t" r="r" b="b"/>
              <a:pathLst>
                <a:path w="4966" h="5661" extrusionOk="0">
                  <a:moveTo>
                    <a:pt x="4715" y="1"/>
                  </a:moveTo>
                  <a:lnTo>
                    <a:pt x="4715" y="1"/>
                  </a:lnTo>
                  <a:cubicBezTo>
                    <a:pt x="4822" y="382"/>
                    <a:pt x="4858" y="786"/>
                    <a:pt x="4822" y="1179"/>
                  </a:cubicBezTo>
                  <a:cubicBezTo>
                    <a:pt x="4655" y="2132"/>
                    <a:pt x="4191" y="3001"/>
                    <a:pt x="3489" y="3668"/>
                  </a:cubicBezTo>
                  <a:cubicBezTo>
                    <a:pt x="3131" y="4061"/>
                    <a:pt x="2727" y="4406"/>
                    <a:pt x="2298" y="4715"/>
                  </a:cubicBezTo>
                  <a:cubicBezTo>
                    <a:pt x="1929" y="4954"/>
                    <a:pt x="1548" y="5144"/>
                    <a:pt x="1143" y="5299"/>
                  </a:cubicBezTo>
                  <a:cubicBezTo>
                    <a:pt x="453" y="5561"/>
                    <a:pt x="0" y="5632"/>
                    <a:pt x="0" y="5656"/>
                  </a:cubicBezTo>
                  <a:cubicBezTo>
                    <a:pt x="29" y="5659"/>
                    <a:pt x="58" y="5661"/>
                    <a:pt x="86" y="5661"/>
                  </a:cubicBezTo>
                  <a:cubicBezTo>
                    <a:pt x="165" y="5661"/>
                    <a:pt x="243" y="5650"/>
                    <a:pt x="322" y="5632"/>
                  </a:cubicBezTo>
                  <a:cubicBezTo>
                    <a:pt x="607" y="5585"/>
                    <a:pt x="905" y="5513"/>
                    <a:pt x="1179" y="5418"/>
                  </a:cubicBezTo>
                  <a:cubicBezTo>
                    <a:pt x="1607" y="5275"/>
                    <a:pt x="2000" y="5073"/>
                    <a:pt x="2369" y="4835"/>
                  </a:cubicBezTo>
                  <a:cubicBezTo>
                    <a:pt x="2834" y="4537"/>
                    <a:pt x="3239" y="4192"/>
                    <a:pt x="3608" y="3787"/>
                  </a:cubicBezTo>
                  <a:cubicBezTo>
                    <a:pt x="4334" y="3096"/>
                    <a:pt x="4798" y="2179"/>
                    <a:pt x="4929" y="1191"/>
                  </a:cubicBezTo>
                  <a:cubicBezTo>
                    <a:pt x="4965" y="894"/>
                    <a:pt x="4929" y="584"/>
                    <a:pt x="4846" y="298"/>
                  </a:cubicBezTo>
                  <a:cubicBezTo>
                    <a:pt x="4822" y="191"/>
                    <a:pt x="4775" y="96"/>
                    <a:pt x="471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17;p42">
              <a:extLst>
                <a:ext uri="{FF2B5EF4-FFF2-40B4-BE49-F238E27FC236}">
                  <a16:creationId xmlns:a16="http://schemas.microsoft.com/office/drawing/2014/main" id="{AFAF678B-921D-41E0-9C10-1DFD288579D7}"/>
                </a:ext>
              </a:extLst>
            </p:cNvPr>
            <p:cNvSpPr/>
            <p:nvPr/>
          </p:nvSpPr>
          <p:spPr>
            <a:xfrm>
              <a:off x="3934400" y="2928750"/>
              <a:ext cx="495025" cy="104825"/>
            </a:xfrm>
            <a:custGeom>
              <a:avLst/>
              <a:gdLst/>
              <a:ahLst/>
              <a:cxnLst/>
              <a:rect l="l" t="t" r="r" b="b"/>
              <a:pathLst>
                <a:path w="19801" h="4193" extrusionOk="0">
                  <a:moveTo>
                    <a:pt x="7587" y="1"/>
                  </a:moveTo>
                  <a:cubicBezTo>
                    <a:pt x="6888" y="1"/>
                    <a:pt x="6188" y="105"/>
                    <a:pt x="5513" y="311"/>
                  </a:cubicBezTo>
                  <a:cubicBezTo>
                    <a:pt x="4370" y="668"/>
                    <a:pt x="3311" y="1215"/>
                    <a:pt x="2358" y="1942"/>
                  </a:cubicBezTo>
                  <a:cubicBezTo>
                    <a:pt x="1727" y="2430"/>
                    <a:pt x="1132" y="2954"/>
                    <a:pt x="584" y="3537"/>
                  </a:cubicBezTo>
                  <a:cubicBezTo>
                    <a:pt x="382" y="3740"/>
                    <a:pt x="239" y="3906"/>
                    <a:pt x="144" y="4013"/>
                  </a:cubicBezTo>
                  <a:cubicBezTo>
                    <a:pt x="84" y="4061"/>
                    <a:pt x="37" y="4121"/>
                    <a:pt x="1" y="4192"/>
                  </a:cubicBezTo>
                  <a:cubicBezTo>
                    <a:pt x="60" y="4144"/>
                    <a:pt x="120" y="4097"/>
                    <a:pt x="168" y="4037"/>
                  </a:cubicBezTo>
                  <a:lnTo>
                    <a:pt x="632" y="3585"/>
                  </a:lnTo>
                  <a:cubicBezTo>
                    <a:pt x="1191" y="3025"/>
                    <a:pt x="1799" y="2513"/>
                    <a:pt x="2430" y="2037"/>
                  </a:cubicBezTo>
                  <a:cubicBezTo>
                    <a:pt x="3370" y="1335"/>
                    <a:pt x="4430" y="799"/>
                    <a:pt x="5549" y="453"/>
                  </a:cubicBezTo>
                  <a:cubicBezTo>
                    <a:pt x="6201" y="262"/>
                    <a:pt x="6875" y="167"/>
                    <a:pt x="7547" y="167"/>
                  </a:cubicBezTo>
                  <a:cubicBezTo>
                    <a:pt x="8298" y="167"/>
                    <a:pt x="9048" y="286"/>
                    <a:pt x="9764" y="525"/>
                  </a:cubicBezTo>
                  <a:cubicBezTo>
                    <a:pt x="10455" y="787"/>
                    <a:pt x="11097" y="1168"/>
                    <a:pt x="11657" y="1644"/>
                  </a:cubicBezTo>
                  <a:cubicBezTo>
                    <a:pt x="12229" y="2097"/>
                    <a:pt x="12860" y="2513"/>
                    <a:pt x="13550" y="2573"/>
                  </a:cubicBezTo>
                  <a:cubicBezTo>
                    <a:pt x="13672" y="2580"/>
                    <a:pt x="13794" y="2583"/>
                    <a:pt x="13915" y="2583"/>
                  </a:cubicBezTo>
                  <a:cubicBezTo>
                    <a:pt x="14432" y="2583"/>
                    <a:pt x="14942" y="2522"/>
                    <a:pt x="15443" y="2406"/>
                  </a:cubicBezTo>
                  <a:cubicBezTo>
                    <a:pt x="15751" y="2338"/>
                    <a:pt x="16062" y="2305"/>
                    <a:pt x="16371" y="2305"/>
                  </a:cubicBezTo>
                  <a:cubicBezTo>
                    <a:pt x="16600" y="2305"/>
                    <a:pt x="16827" y="2323"/>
                    <a:pt x="17051" y="2358"/>
                  </a:cubicBezTo>
                  <a:cubicBezTo>
                    <a:pt x="17836" y="2478"/>
                    <a:pt x="18575" y="2811"/>
                    <a:pt x="19182" y="3323"/>
                  </a:cubicBezTo>
                  <a:cubicBezTo>
                    <a:pt x="19396" y="3513"/>
                    <a:pt x="19610" y="3716"/>
                    <a:pt x="19801" y="3930"/>
                  </a:cubicBezTo>
                  <a:cubicBezTo>
                    <a:pt x="19646" y="3680"/>
                    <a:pt x="19456" y="3454"/>
                    <a:pt x="19218" y="3263"/>
                  </a:cubicBezTo>
                  <a:cubicBezTo>
                    <a:pt x="18610" y="2728"/>
                    <a:pt x="17872" y="2370"/>
                    <a:pt x="17074" y="2239"/>
                  </a:cubicBezTo>
                  <a:cubicBezTo>
                    <a:pt x="16825" y="2196"/>
                    <a:pt x="16572" y="2175"/>
                    <a:pt x="16320" y="2175"/>
                  </a:cubicBezTo>
                  <a:cubicBezTo>
                    <a:pt x="16019" y="2175"/>
                    <a:pt x="15717" y="2205"/>
                    <a:pt x="15419" y="2263"/>
                  </a:cubicBezTo>
                  <a:cubicBezTo>
                    <a:pt x="14929" y="2369"/>
                    <a:pt x="14423" y="2428"/>
                    <a:pt x="13920" y="2428"/>
                  </a:cubicBezTo>
                  <a:cubicBezTo>
                    <a:pt x="13800" y="2428"/>
                    <a:pt x="13681" y="2425"/>
                    <a:pt x="13562" y="2418"/>
                  </a:cubicBezTo>
                  <a:cubicBezTo>
                    <a:pt x="12907" y="2358"/>
                    <a:pt x="12324" y="1954"/>
                    <a:pt x="11752" y="1513"/>
                  </a:cubicBezTo>
                  <a:cubicBezTo>
                    <a:pt x="11181" y="1025"/>
                    <a:pt x="10526" y="632"/>
                    <a:pt x="9823" y="370"/>
                  </a:cubicBezTo>
                  <a:cubicBezTo>
                    <a:pt x="9099" y="123"/>
                    <a:pt x="8343" y="1"/>
                    <a:pt x="7587"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18;p42">
              <a:extLst>
                <a:ext uri="{FF2B5EF4-FFF2-40B4-BE49-F238E27FC236}">
                  <a16:creationId xmlns:a16="http://schemas.microsoft.com/office/drawing/2014/main" id="{B8C6E712-410F-4E70-9E74-7D323E68306E}"/>
                </a:ext>
              </a:extLst>
            </p:cNvPr>
            <p:cNvSpPr/>
            <p:nvPr/>
          </p:nvSpPr>
          <p:spPr>
            <a:xfrm>
              <a:off x="4437750" y="2887675"/>
              <a:ext cx="536400" cy="136375"/>
            </a:xfrm>
            <a:custGeom>
              <a:avLst/>
              <a:gdLst/>
              <a:ahLst/>
              <a:cxnLst/>
              <a:rect l="l" t="t" r="r" b="b"/>
              <a:pathLst>
                <a:path w="21456" h="5455" extrusionOk="0">
                  <a:moveTo>
                    <a:pt x="21455" y="1"/>
                  </a:moveTo>
                  <a:lnTo>
                    <a:pt x="21455" y="1"/>
                  </a:lnTo>
                  <a:cubicBezTo>
                    <a:pt x="21396" y="61"/>
                    <a:pt x="21336" y="132"/>
                    <a:pt x="21289" y="203"/>
                  </a:cubicBezTo>
                  <a:cubicBezTo>
                    <a:pt x="21170" y="322"/>
                    <a:pt x="21027" y="525"/>
                    <a:pt x="20801" y="739"/>
                  </a:cubicBezTo>
                  <a:cubicBezTo>
                    <a:pt x="20193" y="1370"/>
                    <a:pt x="19515" y="1942"/>
                    <a:pt x="18800" y="2454"/>
                  </a:cubicBezTo>
                  <a:cubicBezTo>
                    <a:pt x="17729" y="3204"/>
                    <a:pt x="16574" y="3835"/>
                    <a:pt x="15359" y="4311"/>
                  </a:cubicBezTo>
                  <a:cubicBezTo>
                    <a:pt x="14657" y="4597"/>
                    <a:pt x="13919" y="4835"/>
                    <a:pt x="13169" y="5002"/>
                  </a:cubicBezTo>
                  <a:cubicBezTo>
                    <a:pt x="12359" y="5192"/>
                    <a:pt x="11537" y="5311"/>
                    <a:pt x="10716" y="5323"/>
                  </a:cubicBezTo>
                  <a:cubicBezTo>
                    <a:pt x="9120" y="5311"/>
                    <a:pt x="7537" y="4978"/>
                    <a:pt x="6061" y="4359"/>
                  </a:cubicBezTo>
                  <a:cubicBezTo>
                    <a:pt x="4858" y="3871"/>
                    <a:pt x="3715" y="3228"/>
                    <a:pt x="2655" y="2466"/>
                  </a:cubicBezTo>
                  <a:cubicBezTo>
                    <a:pt x="1941" y="1954"/>
                    <a:pt x="1274" y="1370"/>
                    <a:pt x="655" y="739"/>
                  </a:cubicBezTo>
                  <a:cubicBezTo>
                    <a:pt x="441" y="525"/>
                    <a:pt x="286" y="322"/>
                    <a:pt x="179" y="203"/>
                  </a:cubicBezTo>
                  <a:cubicBezTo>
                    <a:pt x="119" y="144"/>
                    <a:pt x="60" y="84"/>
                    <a:pt x="0" y="25"/>
                  </a:cubicBezTo>
                  <a:lnTo>
                    <a:pt x="0" y="25"/>
                  </a:lnTo>
                  <a:cubicBezTo>
                    <a:pt x="48" y="96"/>
                    <a:pt x="96" y="168"/>
                    <a:pt x="143" y="227"/>
                  </a:cubicBezTo>
                  <a:cubicBezTo>
                    <a:pt x="250" y="358"/>
                    <a:pt x="393" y="561"/>
                    <a:pt x="608" y="775"/>
                  </a:cubicBezTo>
                  <a:cubicBezTo>
                    <a:pt x="1215" y="1442"/>
                    <a:pt x="1870" y="2037"/>
                    <a:pt x="2584" y="2561"/>
                  </a:cubicBezTo>
                  <a:cubicBezTo>
                    <a:pt x="3644" y="3347"/>
                    <a:pt x="4787" y="3990"/>
                    <a:pt x="6001" y="4490"/>
                  </a:cubicBezTo>
                  <a:cubicBezTo>
                    <a:pt x="7501" y="5121"/>
                    <a:pt x="9097" y="5442"/>
                    <a:pt x="10716" y="5454"/>
                  </a:cubicBezTo>
                  <a:cubicBezTo>
                    <a:pt x="11561" y="5430"/>
                    <a:pt x="12383" y="5323"/>
                    <a:pt x="13204" y="5133"/>
                  </a:cubicBezTo>
                  <a:cubicBezTo>
                    <a:pt x="13954" y="4954"/>
                    <a:pt x="14705" y="4716"/>
                    <a:pt x="15419" y="4418"/>
                  </a:cubicBezTo>
                  <a:cubicBezTo>
                    <a:pt x="16645" y="3930"/>
                    <a:pt x="17800" y="3287"/>
                    <a:pt x="18860" y="2513"/>
                  </a:cubicBezTo>
                  <a:cubicBezTo>
                    <a:pt x="19586" y="2001"/>
                    <a:pt x="20253" y="1406"/>
                    <a:pt x="20848" y="751"/>
                  </a:cubicBezTo>
                  <a:cubicBezTo>
                    <a:pt x="21015" y="572"/>
                    <a:pt x="21170" y="394"/>
                    <a:pt x="21312" y="203"/>
                  </a:cubicBezTo>
                  <a:cubicBezTo>
                    <a:pt x="21372" y="132"/>
                    <a:pt x="21420" y="72"/>
                    <a:pt x="2145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19;p42">
              <a:extLst>
                <a:ext uri="{FF2B5EF4-FFF2-40B4-BE49-F238E27FC236}">
                  <a16:creationId xmlns:a16="http://schemas.microsoft.com/office/drawing/2014/main" id="{352CBC53-BACB-484D-8F24-2727954D877B}"/>
                </a:ext>
              </a:extLst>
            </p:cNvPr>
            <p:cNvSpPr/>
            <p:nvPr/>
          </p:nvSpPr>
          <p:spPr>
            <a:xfrm>
              <a:off x="4557100" y="2886200"/>
              <a:ext cx="339350" cy="61350"/>
            </a:xfrm>
            <a:custGeom>
              <a:avLst/>
              <a:gdLst/>
              <a:ahLst/>
              <a:cxnLst/>
              <a:rect l="l" t="t" r="r" b="b"/>
              <a:pathLst>
                <a:path w="13574" h="2454" extrusionOk="0">
                  <a:moveTo>
                    <a:pt x="13574" y="0"/>
                  </a:moveTo>
                  <a:lnTo>
                    <a:pt x="13574" y="0"/>
                  </a:lnTo>
                  <a:cubicBezTo>
                    <a:pt x="13395" y="72"/>
                    <a:pt x="13229" y="167"/>
                    <a:pt x="13074" y="274"/>
                  </a:cubicBezTo>
                  <a:cubicBezTo>
                    <a:pt x="12752" y="465"/>
                    <a:pt x="12288" y="715"/>
                    <a:pt x="11693" y="989"/>
                  </a:cubicBezTo>
                  <a:cubicBezTo>
                    <a:pt x="11002" y="1322"/>
                    <a:pt x="10288" y="1608"/>
                    <a:pt x="9550" y="1834"/>
                  </a:cubicBezTo>
                  <a:cubicBezTo>
                    <a:pt x="8657" y="2120"/>
                    <a:pt x="7728" y="2275"/>
                    <a:pt x="6787" y="2286"/>
                  </a:cubicBezTo>
                  <a:cubicBezTo>
                    <a:pt x="5073" y="2251"/>
                    <a:pt x="3394" y="1834"/>
                    <a:pt x="1858" y="1096"/>
                  </a:cubicBezTo>
                  <a:cubicBezTo>
                    <a:pt x="1394" y="870"/>
                    <a:pt x="929" y="620"/>
                    <a:pt x="489" y="346"/>
                  </a:cubicBezTo>
                  <a:cubicBezTo>
                    <a:pt x="334" y="239"/>
                    <a:pt x="167" y="143"/>
                    <a:pt x="1" y="60"/>
                  </a:cubicBezTo>
                  <a:lnTo>
                    <a:pt x="1" y="60"/>
                  </a:lnTo>
                  <a:cubicBezTo>
                    <a:pt x="36" y="96"/>
                    <a:pt x="72" y="120"/>
                    <a:pt x="120" y="155"/>
                  </a:cubicBezTo>
                  <a:cubicBezTo>
                    <a:pt x="191" y="215"/>
                    <a:pt x="298" y="298"/>
                    <a:pt x="453" y="405"/>
                  </a:cubicBezTo>
                  <a:cubicBezTo>
                    <a:pt x="882" y="703"/>
                    <a:pt x="1334" y="965"/>
                    <a:pt x="1810" y="1191"/>
                  </a:cubicBezTo>
                  <a:cubicBezTo>
                    <a:pt x="3346" y="1989"/>
                    <a:pt x="5049" y="2417"/>
                    <a:pt x="6787" y="2453"/>
                  </a:cubicBezTo>
                  <a:cubicBezTo>
                    <a:pt x="7740" y="2441"/>
                    <a:pt x="8692" y="2275"/>
                    <a:pt x="9597" y="1977"/>
                  </a:cubicBezTo>
                  <a:cubicBezTo>
                    <a:pt x="10335" y="1739"/>
                    <a:pt x="11050" y="1453"/>
                    <a:pt x="11740" y="1096"/>
                  </a:cubicBezTo>
                  <a:cubicBezTo>
                    <a:pt x="12217" y="870"/>
                    <a:pt x="12669" y="608"/>
                    <a:pt x="13109" y="334"/>
                  </a:cubicBezTo>
                  <a:cubicBezTo>
                    <a:pt x="13264" y="227"/>
                    <a:pt x="13383" y="143"/>
                    <a:pt x="13455" y="96"/>
                  </a:cubicBezTo>
                  <a:cubicBezTo>
                    <a:pt x="13538" y="36"/>
                    <a:pt x="13574" y="0"/>
                    <a:pt x="1357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20;p42">
              <a:extLst>
                <a:ext uri="{FF2B5EF4-FFF2-40B4-BE49-F238E27FC236}">
                  <a16:creationId xmlns:a16="http://schemas.microsoft.com/office/drawing/2014/main" id="{E5E150C6-B348-4851-9EAC-B164F49D1BC7}"/>
                </a:ext>
              </a:extLst>
            </p:cNvPr>
            <p:cNvSpPr/>
            <p:nvPr/>
          </p:nvSpPr>
          <p:spPr>
            <a:xfrm>
              <a:off x="4897625" y="2897875"/>
              <a:ext cx="344125" cy="137475"/>
            </a:xfrm>
            <a:custGeom>
              <a:avLst/>
              <a:gdLst/>
              <a:ahLst/>
              <a:cxnLst/>
              <a:rect l="l" t="t" r="r" b="b"/>
              <a:pathLst>
                <a:path w="13765" h="5499" extrusionOk="0">
                  <a:moveTo>
                    <a:pt x="11984" y="1"/>
                  </a:moveTo>
                  <a:cubicBezTo>
                    <a:pt x="11826" y="1"/>
                    <a:pt x="11669" y="4"/>
                    <a:pt x="11514" y="10"/>
                  </a:cubicBezTo>
                  <a:lnTo>
                    <a:pt x="10966" y="34"/>
                  </a:lnTo>
                  <a:lnTo>
                    <a:pt x="10383" y="93"/>
                  </a:lnTo>
                  <a:cubicBezTo>
                    <a:pt x="9978" y="117"/>
                    <a:pt x="9549" y="212"/>
                    <a:pt x="9097" y="284"/>
                  </a:cubicBezTo>
                  <a:cubicBezTo>
                    <a:pt x="8109" y="486"/>
                    <a:pt x="7156" y="772"/>
                    <a:pt x="6227" y="1129"/>
                  </a:cubicBezTo>
                  <a:cubicBezTo>
                    <a:pt x="5299" y="1498"/>
                    <a:pt x="4394" y="1939"/>
                    <a:pt x="3537" y="2450"/>
                  </a:cubicBezTo>
                  <a:cubicBezTo>
                    <a:pt x="3156" y="2712"/>
                    <a:pt x="2787" y="2939"/>
                    <a:pt x="2465" y="3189"/>
                  </a:cubicBezTo>
                  <a:cubicBezTo>
                    <a:pt x="2310" y="3308"/>
                    <a:pt x="2132" y="3427"/>
                    <a:pt x="1989" y="3546"/>
                  </a:cubicBezTo>
                  <a:lnTo>
                    <a:pt x="1572" y="3891"/>
                  </a:lnTo>
                  <a:cubicBezTo>
                    <a:pt x="1298" y="4117"/>
                    <a:pt x="1072" y="4344"/>
                    <a:pt x="870" y="4534"/>
                  </a:cubicBezTo>
                  <a:lnTo>
                    <a:pt x="596" y="4808"/>
                  </a:lnTo>
                  <a:lnTo>
                    <a:pt x="381" y="5046"/>
                  </a:lnTo>
                  <a:lnTo>
                    <a:pt x="96" y="5368"/>
                  </a:lnTo>
                  <a:cubicBezTo>
                    <a:pt x="24" y="5451"/>
                    <a:pt x="0" y="5498"/>
                    <a:pt x="0" y="5498"/>
                  </a:cubicBezTo>
                  <a:cubicBezTo>
                    <a:pt x="36" y="5463"/>
                    <a:pt x="84" y="5427"/>
                    <a:pt x="120" y="5391"/>
                  </a:cubicBezTo>
                  <a:lnTo>
                    <a:pt x="441" y="5070"/>
                  </a:lnTo>
                  <a:lnTo>
                    <a:pt x="655" y="4844"/>
                  </a:lnTo>
                  <a:lnTo>
                    <a:pt x="941" y="4582"/>
                  </a:lnTo>
                  <a:cubicBezTo>
                    <a:pt x="1143" y="4403"/>
                    <a:pt x="1370" y="4177"/>
                    <a:pt x="1644" y="3974"/>
                  </a:cubicBezTo>
                  <a:lnTo>
                    <a:pt x="2048" y="3605"/>
                  </a:lnTo>
                  <a:lnTo>
                    <a:pt x="2536" y="3260"/>
                  </a:lnTo>
                  <a:cubicBezTo>
                    <a:pt x="2858" y="3022"/>
                    <a:pt x="3227" y="2808"/>
                    <a:pt x="3608" y="2558"/>
                  </a:cubicBezTo>
                  <a:cubicBezTo>
                    <a:pt x="4465" y="2058"/>
                    <a:pt x="5358" y="1617"/>
                    <a:pt x="6275" y="1248"/>
                  </a:cubicBezTo>
                  <a:cubicBezTo>
                    <a:pt x="7192" y="891"/>
                    <a:pt x="8144" y="605"/>
                    <a:pt x="9121" y="403"/>
                  </a:cubicBezTo>
                  <a:cubicBezTo>
                    <a:pt x="9573" y="319"/>
                    <a:pt x="10002" y="224"/>
                    <a:pt x="10407" y="188"/>
                  </a:cubicBezTo>
                  <a:lnTo>
                    <a:pt x="10978" y="129"/>
                  </a:lnTo>
                  <a:lnTo>
                    <a:pt x="11526" y="93"/>
                  </a:lnTo>
                  <a:lnTo>
                    <a:pt x="12835" y="93"/>
                  </a:lnTo>
                  <a:lnTo>
                    <a:pt x="13157" y="117"/>
                  </a:lnTo>
                  <a:lnTo>
                    <a:pt x="13609" y="141"/>
                  </a:lnTo>
                  <a:lnTo>
                    <a:pt x="13764" y="141"/>
                  </a:lnTo>
                  <a:cubicBezTo>
                    <a:pt x="13730" y="132"/>
                    <a:pt x="13691" y="124"/>
                    <a:pt x="13649" y="124"/>
                  </a:cubicBezTo>
                  <a:cubicBezTo>
                    <a:pt x="13632" y="124"/>
                    <a:pt x="13615" y="125"/>
                    <a:pt x="13597" y="129"/>
                  </a:cubicBezTo>
                  <a:lnTo>
                    <a:pt x="13157" y="69"/>
                  </a:lnTo>
                  <a:lnTo>
                    <a:pt x="12835" y="34"/>
                  </a:lnTo>
                  <a:lnTo>
                    <a:pt x="12454" y="10"/>
                  </a:lnTo>
                  <a:cubicBezTo>
                    <a:pt x="12300" y="4"/>
                    <a:pt x="12142" y="1"/>
                    <a:pt x="1198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821;p42">
              <a:extLst>
                <a:ext uri="{FF2B5EF4-FFF2-40B4-BE49-F238E27FC236}">
                  <a16:creationId xmlns:a16="http://schemas.microsoft.com/office/drawing/2014/main" id="{5F1FE390-0135-4389-9529-5C5DFDAA84C2}"/>
                </a:ext>
              </a:extLst>
            </p:cNvPr>
            <p:cNvSpPr/>
            <p:nvPr/>
          </p:nvSpPr>
          <p:spPr>
            <a:xfrm>
              <a:off x="5186650" y="2872200"/>
              <a:ext cx="200650" cy="159875"/>
            </a:xfrm>
            <a:custGeom>
              <a:avLst/>
              <a:gdLst/>
              <a:ahLst/>
              <a:cxnLst/>
              <a:rect l="l" t="t" r="r" b="b"/>
              <a:pathLst>
                <a:path w="8026" h="6395" extrusionOk="0">
                  <a:moveTo>
                    <a:pt x="8025" y="1"/>
                  </a:moveTo>
                  <a:cubicBezTo>
                    <a:pt x="7739" y="1823"/>
                    <a:pt x="6656" y="3430"/>
                    <a:pt x="5061" y="4359"/>
                  </a:cubicBezTo>
                  <a:cubicBezTo>
                    <a:pt x="3953" y="5025"/>
                    <a:pt x="2775" y="5549"/>
                    <a:pt x="1536" y="5894"/>
                  </a:cubicBezTo>
                  <a:lnTo>
                    <a:pt x="405" y="6252"/>
                  </a:lnTo>
                  <a:cubicBezTo>
                    <a:pt x="274" y="6275"/>
                    <a:pt x="131" y="6335"/>
                    <a:pt x="0" y="6395"/>
                  </a:cubicBezTo>
                  <a:cubicBezTo>
                    <a:pt x="143" y="6383"/>
                    <a:pt x="286" y="6347"/>
                    <a:pt x="429" y="6311"/>
                  </a:cubicBezTo>
                  <a:cubicBezTo>
                    <a:pt x="703" y="6252"/>
                    <a:pt x="1084" y="6144"/>
                    <a:pt x="1560" y="6014"/>
                  </a:cubicBezTo>
                  <a:cubicBezTo>
                    <a:pt x="2822" y="5680"/>
                    <a:pt x="4025" y="5168"/>
                    <a:pt x="5144" y="4490"/>
                  </a:cubicBezTo>
                  <a:cubicBezTo>
                    <a:pt x="6251" y="3787"/>
                    <a:pt x="7132" y="2775"/>
                    <a:pt x="7680" y="1572"/>
                  </a:cubicBezTo>
                  <a:cubicBezTo>
                    <a:pt x="7835" y="1215"/>
                    <a:pt x="7942" y="822"/>
                    <a:pt x="8001" y="429"/>
                  </a:cubicBezTo>
                  <a:cubicBezTo>
                    <a:pt x="8013" y="322"/>
                    <a:pt x="8025" y="227"/>
                    <a:pt x="8025" y="108"/>
                  </a:cubicBezTo>
                  <a:lnTo>
                    <a:pt x="8025"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822;p42">
              <a:extLst>
                <a:ext uri="{FF2B5EF4-FFF2-40B4-BE49-F238E27FC236}">
                  <a16:creationId xmlns:a16="http://schemas.microsoft.com/office/drawing/2014/main" id="{977CDE7D-679B-44D8-99B3-5625C28541B5}"/>
                </a:ext>
              </a:extLst>
            </p:cNvPr>
            <p:cNvSpPr/>
            <p:nvPr/>
          </p:nvSpPr>
          <p:spPr>
            <a:xfrm>
              <a:off x="3807000" y="2901850"/>
              <a:ext cx="683750" cy="132600"/>
            </a:xfrm>
            <a:custGeom>
              <a:avLst/>
              <a:gdLst/>
              <a:ahLst/>
              <a:cxnLst/>
              <a:rect l="l" t="t" r="r" b="b"/>
              <a:pathLst>
                <a:path w="27350" h="5304" extrusionOk="0">
                  <a:moveTo>
                    <a:pt x="12390" y="0"/>
                  </a:moveTo>
                  <a:cubicBezTo>
                    <a:pt x="10865" y="0"/>
                    <a:pt x="9351" y="292"/>
                    <a:pt x="7919" y="863"/>
                  </a:cubicBezTo>
                  <a:cubicBezTo>
                    <a:pt x="7133" y="1160"/>
                    <a:pt x="6359" y="1518"/>
                    <a:pt x="5621" y="1922"/>
                  </a:cubicBezTo>
                  <a:cubicBezTo>
                    <a:pt x="4918" y="2280"/>
                    <a:pt x="4275" y="2649"/>
                    <a:pt x="3692" y="2982"/>
                  </a:cubicBezTo>
                  <a:cubicBezTo>
                    <a:pt x="2525" y="3661"/>
                    <a:pt x="1620" y="4244"/>
                    <a:pt x="977" y="4649"/>
                  </a:cubicBezTo>
                  <a:cubicBezTo>
                    <a:pt x="656" y="4851"/>
                    <a:pt x="418" y="5018"/>
                    <a:pt x="251" y="5125"/>
                  </a:cubicBezTo>
                  <a:lnTo>
                    <a:pt x="72" y="5256"/>
                  </a:lnTo>
                  <a:cubicBezTo>
                    <a:pt x="49" y="5268"/>
                    <a:pt x="25" y="5292"/>
                    <a:pt x="1" y="5304"/>
                  </a:cubicBezTo>
                  <a:cubicBezTo>
                    <a:pt x="13" y="5304"/>
                    <a:pt x="37" y="5292"/>
                    <a:pt x="72" y="5268"/>
                  </a:cubicBezTo>
                  <a:lnTo>
                    <a:pt x="275" y="5149"/>
                  </a:lnTo>
                  <a:lnTo>
                    <a:pt x="1013" y="4697"/>
                  </a:lnTo>
                  <a:cubicBezTo>
                    <a:pt x="1644" y="4316"/>
                    <a:pt x="2585" y="3756"/>
                    <a:pt x="3751" y="3089"/>
                  </a:cubicBezTo>
                  <a:cubicBezTo>
                    <a:pt x="4335" y="2768"/>
                    <a:pt x="4978" y="2411"/>
                    <a:pt x="5680" y="2053"/>
                  </a:cubicBezTo>
                  <a:cubicBezTo>
                    <a:pt x="6418" y="1660"/>
                    <a:pt x="7192" y="1315"/>
                    <a:pt x="7978" y="1018"/>
                  </a:cubicBezTo>
                  <a:cubicBezTo>
                    <a:pt x="9380" y="466"/>
                    <a:pt x="10871" y="179"/>
                    <a:pt x="12374" y="179"/>
                  </a:cubicBezTo>
                  <a:cubicBezTo>
                    <a:pt x="12786" y="179"/>
                    <a:pt x="13198" y="200"/>
                    <a:pt x="13610" y="244"/>
                  </a:cubicBezTo>
                  <a:cubicBezTo>
                    <a:pt x="14598" y="386"/>
                    <a:pt x="15562" y="625"/>
                    <a:pt x="16503" y="934"/>
                  </a:cubicBezTo>
                  <a:cubicBezTo>
                    <a:pt x="17396" y="1232"/>
                    <a:pt x="18301" y="1458"/>
                    <a:pt x="19218" y="1613"/>
                  </a:cubicBezTo>
                  <a:cubicBezTo>
                    <a:pt x="20111" y="1768"/>
                    <a:pt x="20944" y="1875"/>
                    <a:pt x="21718" y="1994"/>
                  </a:cubicBezTo>
                  <a:cubicBezTo>
                    <a:pt x="22444" y="2101"/>
                    <a:pt x="23159" y="2256"/>
                    <a:pt x="23861" y="2458"/>
                  </a:cubicBezTo>
                  <a:cubicBezTo>
                    <a:pt x="24873" y="2756"/>
                    <a:pt x="25814" y="3280"/>
                    <a:pt x="26600" y="3994"/>
                  </a:cubicBezTo>
                  <a:cubicBezTo>
                    <a:pt x="26873" y="4268"/>
                    <a:pt x="27123" y="4566"/>
                    <a:pt x="27350" y="4887"/>
                  </a:cubicBezTo>
                  <a:cubicBezTo>
                    <a:pt x="27159" y="4530"/>
                    <a:pt x="26933" y="4220"/>
                    <a:pt x="26647" y="3946"/>
                  </a:cubicBezTo>
                  <a:cubicBezTo>
                    <a:pt x="25873" y="3208"/>
                    <a:pt x="24921" y="2649"/>
                    <a:pt x="23897" y="2339"/>
                  </a:cubicBezTo>
                  <a:cubicBezTo>
                    <a:pt x="23194" y="2125"/>
                    <a:pt x="22468" y="1958"/>
                    <a:pt x="21742" y="1851"/>
                  </a:cubicBezTo>
                  <a:cubicBezTo>
                    <a:pt x="20968" y="1720"/>
                    <a:pt x="20123" y="1613"/>
                    <a:pt x="19253" y="1458"/>
                  </a:cubicBezTo>
                  <a:cubicBezTo>
                    <a:pt x="18337" y="1291"/>
                    <a:pt x="17444" y="1065"/>
                    <a:pt x="16563" y="767"/>
                  </a:cubicBezTo>
                  <a:cubicBezTo>
                    <a:pt x="15610" y="458"/>
                    <a:pt x="14634" y="220"/>
                    <a:pt x="13634" y="65"/>
                  </a:cubicBezTo>
                  <a:cubicBezTo>
                    <a:pt x="13219" y="22"/>
                    <a:pt x="12804" y="0"/>
                    <a:pt x="1239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823;p42">
              <a:extLst>
                <a:ext uri="{FF2B5EF4-FFF2-40B4-BE49-F238E27FC236}">
                  <a16:creationId xmlns:a16="http://schemas.microsoft.com/office/drawing/2014/main" id="{6F373081-A7E8-4844-8A3E-F0FBB649BA1C}"/>
                </a:ext>
              </a:extLst>
            </p:cNvPr>
            <p:cNvSpPr/>
            <p:nvPr/>
          </p:nvSpPr>
          <p:spPr>
            <a:xfrm>
              <a:off x="3554600" y="2888275"/>
              <a:ext cx="170875" cy="146475"/>
            </a:xfrm>
            <a:custGeom>
              <a:avLst/>
              <a:gdLst/>
              <a:ahLst/>
              <a:cxnLst/>
              <a:rect l="l" t="t" r="r" b="b"/>
              <a:pathLst>
                <a:path w="6835" h="5859" extrusionOk="0">
                  <a:moveTo>
                    <a:pt x="6835" y="1"/>
                  </a:moveTo>
                  <a:lnTo>
                    <a:pt x="6835" y="1"/>
                  </a:lnTo>
                  <a:cubicBezTo>
                    <a:pt x="6739" y="465"/>
                    <a:pt x="6597" y="918"/>
                    <a:pt x="6430" y="1346"/>
                  </a:cubicBezTo>
                  <a:cubicBezTo>
                    <a:pt x="6001" y="2382"/>
                    <a:pt x="5275" y="3275"/>
                    <a:pt x="4358" y="3918"/>
                  </a:cubicBezTo>
                  <a:cubicBezTo>
                    <a:pt x="3394" y="4513"/>
                    <a:pt x="2382" y="5001"/>
                    <a:pt x="1322" y="5371"/>
                  </a:cubicBezTo>
                  <a:lnTo>
                    <a:pt x="358" y="5716"/>
                  </a:lnTo>
                  <a:cubicBezTo>
                    <a:pt x="227" y="5752"/>
                    <a:pt x="108" y="5799"/>
                    <a:pt x="0" y="5859"/>
                  </a:cubicBezTo>
                  <a:cubicBezTo>
                    <a:pt x="120" y="5847"/>
                    <a:pt x="250" y="5823"/>
                    <a:pt x="370" y="5775"/>
                  </a:cubicBezTo>
                  <a:cubicBezTo>
                    <a:pt x="608" y="5716"/>
                    <a:pt x="941" y="5621"/>
                    <a:pt x="1358" y="5478"/>
                  </a:cubicBezTo>
                  <a:cubicBezTo>
                    <a:pt x="2441" y="5132"/>
                    <a:pt x="3489" y="4656"/>
                    <a:pt x="4453" y="4061"/>
                  </a:cubicBezTo>
                  <a:cubicBezTo>
                    <a:pt x="5406" y="3394"/>
                    <a:pt x="6132" y="2465"/>
                    <a:pt x="6549" y="1382"/>
                  </a:cubicBezTo>
                  <a:cubicBezTo>
                    <a:pt x="6668" y="1060"/>
                    <a:pt x="6763" y="727"/>
                    <a:pt x="6811" y="382"/>
                  </a:cubicBezTo>
                  <a:cubicBezTo>
                    <a:pt x="6835" y="263"/>
                    <a:pt x="6835" y="132"/>
                    <a:pt x="683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24;p42">
              <a:extLst>
                <a:ext uri="{FF2B5EF4-FFF2-40B4-BE49-F238E27FC236}">
                  <a16:creationId xmlns:a16="http://schemas.microsoft.com/office/drawing/2014/main" id="{6B5B7583-D304-4F3E-9A55-D96499C97B69}"/>
                </a:ext>
              </a:extLst>
            </p:cNvPr>
            <p:cNvSpPr/>
            <p:nvPr/>
          </p:nvSpPr>
          <p:spPr>
            <a:xfrm>
              <a:off x="2936675" y="2887975"/>
              <a:ext cx="250050" cy="146775"/>
            </a:xfrm>
            <a:custGeom>
              <a:avLst/>
              <a:gdLst/>
              <a:ahLst/>
              <a:cxnLst/>
              <a:rect l="l" t="t" r="r" b="b"/>
              <a:pathLst>
                <a:path w="10002" h="5871" extrusionOk="0">
                  <a:moveTo>
                    <a:pt x="10001" y="1"/>
                  </a:moveTo>
                  <a:lnTo>
                    <a:pt x="10001" y="1"/>
                  </a:lnTo>
                  <a:cubicBezTo>
                    <a:pt x="9858" y="37"/>
                    <a:pt x="9716" y="96"/>
                    <a:pt x="9573" y="156"/>
                  </a:cubicBezTo>
                  <a:cubicBezTo>
                    <a:pt x="9311" y="275"/>
                    <a:pt x="8918" y="453"/>
                    <a:pt x="8442" y="668"/>
                  </a:cubicBezTo>
                  <a:cubicBezTo>
                    <a:pt x="7477" y="1108"/>
                    <a:pt x="6156" y="1727"/>
                    <a:pt x="4751" y="2513"/>
                  </a:cubicBezTo>
                  <a:cubicBezTo>
                    <a:pt x="3536" y="3168"/>
                    <a:pt x="2381" y="3918"/>
                    <a:pt x="1286" y="4763"/>
                  </a:cubicBezTo>
                  <a:cubicBezTo>
                    <a:pt x="869" y="5085"/>
                    <a:pt x="536" y="5347"/>
                    <a:pt x="322" y="5549"/>
                  </a:cubicBezTo>
                  <a:cubicBezTo>
                    <a:pt x="202" y="5644"/>
                    <a:pt x="95" y="5752"/>
                    <a:pt x="0" y="5871"/>
                  </a:cubicBezTo>
                  <a:cubicBezTo>
                    <a:pt x="131" y="5787"/>
                    <a:pt x="250" y="5692"/>
                    <a:pt x="357" y="5585"/>
                  </a:cubicBezTo>
                  <a:cubicBezTo>
                    <a:pt x="583" y="5406"/>
                    <a:pt x="929" y="5156"/>
                    <a:pt x="1357" y="4835"/>
                  </a:cubicBezTo>
                  <a:cubicBezTo>
                    <a:pt x="2465" y="4037"/>
                    <a:pt x="3631" y="3311"/>
                    <a:pt x="4834" y="2656"/>
                  </a:cubicBezTo>
                  <a:cubicBezTo>
                    <a:pt x="6239" y="1882"/>
                    <a:pt x="7549" y="1239"/>
                    <a:pt x="8489" y="775"/>
                  </a:cubicBezTo>
                  <a:lnTo>
                    <a:pt x="9608" y="215"/>
                  </a:lnTo>
                  <a:cubicBezTo>
                    <a:pt x="9751" y="156"/>
                    <a:pt x="9882" y="84"/>
                    <a:pt x="1000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825;p42">
              <a:extLst>
                <a:ext uri="{FF2B5EF4-FFF2-40B4-BE49-F238E27FC236}">
                  <a16:creationId xmlns:a16="http://schemas.microsoft.com/office/drawing/2014/main" id="{05E22D8B-153E-40DC-BD3D-4015DEC7213E}"/>
                </a:ext>
              </a:extLst>
            </p:cNvPr>
            <p:cNvSpPr/>
            <p:nvPr/>
          </p:nvSpPr>
          <p:spPr>
            <a:xfrm>
              <a:off x="2568475" y="2892625"/>
              <a:ext cx="528350" cy="142125"/>
            </a:xfrm>
            <a:custGeom>
              <a:avLst/>
              <a:gdLst/>
              <a:ahLst/>
              <a:cxnLst/>
              <a:rect l="l" t="t" r="r" b="b"/>
              <a:pathLst>
                <a:path w="21134" h="5685" extrusionOk="0">
                  <a:moveTo>
                    <a:pt x="20413" y="1"/>
                  </a:moveTo>
                  <a:cubicBezTo>
                    <a:pt x="20356" y="1"/>
                    <a:pt x="20298" y="2"/>
                    <a:pt x="20241" y="5"/>
                  </a:cubicBezTo>
                  <a:cubicBezTo>
                    <a:pt x="19431" y="65"/>
                    <a:pt x="18645" y="279"/>
                    <a:pt x="17919" y="648"/>
                  </a:cubicBezTo>
                  <a:cubicBezTo>
                    <a:pt x="16883" y="1208"/>
                    <a:pt x="15883" y="1875"/>
                    <a:pt x="14954" y="2613"/>
                  </a:cubicBezTo>
                  <a:cubicBezTo>
                    <a:pt x="14395" y="3030"/>
                    <a:pt x="13811" y="3411"/>
                    <a:pt x="13204" y="3744"/>
                  </a:cubicBezTo>
                  <a:cubicBezTo>
                    <a:pt x="12537" y="4089"/>
                    <a:pt x="11835" y="4351"/>
                    <a:pt x="11109" y="4542"/>
                  </a:cubicBezTo>
                  <a:cubicBezTo>
                    <a:pt x="9704" y="4875"/>
                    <a:pt x="8263" y="5054"/>
                    <a:pt x="6810" y="5066"/>
                  </a:cubicBezTo>
                  <a:cubicBezTo>
                    <a:pt x="5465" y="5113"/>
                    <a:pt x="4262" y="5101"/>
                    <a:pt x="3250" y="5161"/>
                  </a:cubicBezTo>
                  <a:cubicBezTo>
                    <a:pt x="2441" y="5197"/>
                    <a:pt x="1643" y="5292"/>
                    <a:pt x="857" y="5447"/>
                  </a:cubicBezTo>
                  <a:cubicBezTo>
                    <a:pt x="572" y="5506"/>
                    <a:pt x="357" y="5566"/>
                    <a:pt x="214" y="5601"/>
                  </a:cubicBezTo>
                  <a:cubicBezTo>
                    <a:pt x="131" y="5625"/>
                    <a:pt x="60" y="5649"/>
                    <a:pt x="0" y="5685"/>
                  </a:cubicBezTo>
                  <a:cubicBezTo>
                    <a:pt x="71" y="5673"/>
                    <a:pt x="143" y="5661"/>
                    <a:pt x="226" y="5637"/>
                  </a:cubicBezTo>
                  <a:cubicBezTo>
                    <a:pt x="369" y="5601"/>
                    <a:pt x="583" y="5566"/>
                    <a:pt x="869" y="5506"/>
                  </a:cubicBezTo>
                  <a:cubicBezTo>
                    <a:pt x="1655" y="5375"/>
                    <a:pt x="2453" y="5304"/>
                    <a:pt x="3250" y="5280"/>
                  </a:cubicBezTo>
                  <a:cubicBezTo>
                    <a:pt x="4262" y="5220"/>
                    <a:pt x="5465" y="5268"/>
                    <a:pt x="6810" y="5220"/>
                  </a:cubicBezTo>
                  <a:cubicBezTo>
                    <a:pt x="8275" y="5208"/>
                    <a:pt x="9727" y="5042"/>
                    <a:pt x="11156" y="4708"/>
                  </a:cubicBezTo>
                  <a:cubicBezTo>
                    <a:pt x="11882" y="4518"/>
                    <a:pt x="12597" y="4244"/>
                    <a:pt x="13276" y="3887"/>
                  </a:cubicBezTo>
                  <a:cubicBezTo>
                    <a:pt x="13895" y="3542"/>
                    <a:pt x="14478" y="3161"/>
                    <a:pt x="15050" y="2732"/>
                  </a:cubicBezTo>
                  <a:cubicBezTo>
                    <a:pt x="15966" y="1994"/>
                    <a:pt x="16955" y="1339"/>
                    <a:pt x="17990" y="755"/>
                  </a:cubicBezTo>
                  <a:cubicBezTo>
                    <a:pt x="18693" y="386"/>
                    <a:pt x="19467" y="148"/>
                    <a:pt x="20253" y="77"/>
                  </a:cubicBezTo>
                  <a:cubicBezTo>
                    <a:pt x="20417" y="63"/>
                    <a:pt x="20562" y="58"/>
                    <a:pt x="20683" y="58"/>
                  </a:cubicBezTo>
                  <a:cubicBezTo>
                    <a:pt x="20935" y="58"/>
                    <a:pt x="21088" y="78"/>
                    <a:pt x="21125" y="78"/>
                  </a:cubicBezTo>
                  <a:cubicBezTo>
                    <a:pt x="21131" y="78"/>
                    <a:pt x="21134" y="78"/>
                    <a:pt x="21134" y="77"/>
                  </a:cubicBezTo>
                  <a:cubicBezTo>
                    <a:pt x="21050" y="41"/>
                    <a:pt x="20967" y="29"/>
                    <a:pt x="20884" y="29"/>
                  </a:cubicBezTo>
                  <a:cubicBezTo>
                    <a:pt x="20727" y="12"/>
                    <a:pt x="20570" y="1"/>
                    <a:pt x="204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826;p42">
              <a:extLst>
                <a:ext uri="{FF2B5EF4-FFF2-40B4-BE49-F238E27FC236}">
                  <a16:creationId xmlns:a16="http://schemas.microsoft.com/office/drawing/2014/main" id="{D1176149-0CD0-469D-81D1-F75D559B0811}"/>
                </a:ext>
              </a:extLst>
            </p:cNvPr>
            <p:cNvSpPr/>
            <p:nvPr/>
          </p:nvSpPr>
          <p:spPr>
            <a:xfrm>
              <a:off x="4581225" y="2883525"/>
              <a:ext cx="634325" cy="4175"/>
            </a:xfrm>
            <a:custGeom>
              <a:avLst/>
              <a:gdLst/>
              <a:ahLst/>
              <a:cxnLst/>
              <a:rect l="l" t="t" r="r" b="b"/>
              <a:pathLst>
                <a:path w="25373" h="167" extrusionOk="0">
                  <a:moveTo>
                    <a:pt x="12692" y="0"/>
                  </a:moveTo>
                  <a:cubicBezTo>
                    <a:pt x="5679" y="0"/>
                    <a:pt x="0" y="36"/>
                    <a:pt x="0" y="84"/>
                  </a:cubicBezTo>
                  <a:cubicBezTo>
                    <a:pt x="0" y="131"/>
                    <a:pt x="5691" y="167"/>
                    <a:pt x="12692" y="167"/>
                  </a:cubicBezTo>
                  <a:cubicBezTo>
                    <a:pt x="19693" y="167"/>
                    <a:pt x="25372" y="131"/>
                    <a:pt x="25372" y="84"/>
                  </a:cubicBezTo>
                  <a:cubicBezTo>
                    <a:pt x="25372" y="48"/>
                    <a:pt x="19705" y="0"/>
                    <a:pt x="1269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27;p42">
              <a:extLst>
                <a:ext uri="{FF2B5EF4-FFF2-40B4-BE49-F238E27FC236}">
                  <a16:creationId xmlns:a16="http://schemas.microsoft.com/office/drawing/2014/main" id="{97324B9B-45BF-4899-84CF-1AF8AB6ED535}"/>
                </a:ext>
              </a:extLst>
            </p:cNvPr>
            <p:cNvSpPr/>
            <p:nvPr/>
          </p:nvSpPr>
          <p:spPr>
            <a:xfrm>
              <a:off x="4946150" y="3849125"/>
              <a:ext cx="273850" cy="311350"/>
            </a:xfrm>
            <a:custGeom>
              <a:avLst/>
              <a:gdLst/>
              <a:ahLst/>
              <a:cxnLst/>
              <a:rect l="l" t="t" r="r" b="b"/>
              <a:pathLst>
                <a:path w="10954" h="12454" extrusionOk="0">
                  <a:moveTo>
                    <a:pt x="7906" y="0"/>
                  </a:moveTo>
                  <a:lnTo>
                    <a:pt x="2596" y="1953"/>
                  </a:lnTo>
                  <a:lnTo>
                    <a:pt x="4786" y="7370"/>
                  </a:lnTo>
                  <a:cubicBezTo>
                    <a:pt x="4786" y="7370"/>
                    <a:pt x="0" y="11418"/>
                    <a:pt x="286" y="12454"/>
                  </a:cubicBezTo>
                  <a:lnTo>
                    <a:pt x="10954" y="8596"/>
                  </a:lnTo>
                  <a:lnTo>
                    <a:pt x="790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28;p42">
              <a:extLst>
                <a:ext uri="{FF2B5EF4-FFF2-40B4-BE49-F238E27FC236}">
                  <a16:creationId xmlns:a16="http://schemas.microsoft.com/office/drawing/2014/main" id="{9F2EADF2-E415-4B0E-A0FA-9AB1A876A9C4}"/>
                </a:ext>
              </a:extLst>
            </p:cNvPr>
            <p:cNvSpPr/>
            <p:nvPr/>
          </p:nvSpPr>
          <p:spPr>
            <a:xfrm>
              <a:off x="5133675" y="3991900"/>
              <a:ext cx="22625" cy="21850"/>
            </a:xfrm>
            <a:custGeom>
              <a:avLst/>
              <a:gdLst/>
              <a:ahLst/>
              <a:cxnLst/>
              <a:rect l="l" t="t" r="r" b="b"/>
              <a:pathLst>
                <a:path w="905" h="874" extrusionOk="0">
                  <a:moveTo>
                    <a:pt x="410" y="1"/>
                  </a:moveTo>
                  <a:cubicBezTo>
                    <a:pt x="199" y="1"/>
                    <a:pt x="0" y="245"/>
                    <a:pt x="0" y="468"/>
                  </a:cubicBezTo>
                  <a:cubicBezTo>
                    <a:pt x="35" y="699"/>
                    <a:pt x="237" y="874"/>
                    <a:pt x="477" y="874"/>
                  </a:cubicBezTo>
                  <a:cubicBezTo>
                    <a:pt x="484" y="874"/>
                    <a:pt x="492" y="874"/>
                    <a:pt x="500" y="873"/>
                  </a:cubicBezTo>
                  <a:cubicBezTo>
                    <a:pt x="738" y="838"/>
                    <a:pt x="905" y="635"/>
                    <a:pt x="881" y="397"/>
                  </a:cubicBezTo>
                  <a:cubicBezTo>
                    <a:pt x="848" y="175"/>
                    <a:pt x="670" y="15"/>
                    <a:pt x="452" y="4"/>
                  </a:cubicBezTo>
                  <a:lnTo>
                    <a:pt x="452" y="4"/>
                  </a:lnTo>
                  <a:cubicBezTo>
                    <a:pt x="438" y="2"/>
                    <a:pt x="424" y="1"/>
                    <a:pt x="41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29;p42">
              <a:extLst>
                <a:ext uri="{FF2B5EF4-FFF2-40B4-BE49-F238E27FC236}">
                  <a16:creationId xmlns:a16="http://schemas.microsoft.com/office/drawing/2014/main" id="{7A72AA73-999F-40EA-B68E-AD099D3ED9A6}"/>
                </a:ext>
              </a:extLst>
            </p:cNvPr>
            <p:cNvSpPr/>
            <p:nvPr/>
          </p:nvSpPr>
          <p:spPr>
            <a:xfrm>
              <a:off x="4949425" y="4042900"/>
              <a:ext cx="270875" cy="117575"/>
            </a:xfrm>
            <a:custGeom>
              <a:avLst/>
              <a:gdLst/>
              <a:ahLst/>
              <a:cxnLst/>
              <a:rect l="l" t="t" r="r" b="b"/>
              <a:pathLst>
                <a:path w="10835" h="4703" extrusionOk="0">
                  <a:moveTo>
                    <a:pt x="10490" y="0"/>
                  </a:moveTo>
                  <a:lnTo>
                    <a:pt x="393" y="4012"/>
                  </a:lnTo>
                  <a:cubicBezTo>
                    <a:pt x="393" y="4012"/>
                    <a:pt x="0" y="4393"/>
                    <a:pt x="167" y="4703"/>
                  </a:cubicBezTo>
                  <a:lnTo>
                    <a:pt x="10835" y="845"/>
                  </a:lnTo>
                  <a:lnTo>
                    <a:pt x="10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30;p42">
              <a:extLst>
                <a:ext uri="{FF2B5EF4-FFF2-40B4-BE49-F238E27FC236}">
                  <a16:creationId xmlns:a16="http://schemas.microsoft.com/office/drawing/2014/main" id="{F3D2512C-6C00-4F38-8D05-1FD821E0D556}"/>
                </a:ext>
              </a:extLst>
            </p:cNvPr>
            <p:cNvSpPr/>
            <p:nvPr/>
          </p:nvSpPr>
          <p:spPr>
            <a:xfrm>
              <a:off x="5060025" y="4030200"/>
              <a:ext cx="31100" cy="10450"/>
            </a:xfrm>
            <a:custGeom>
              <a:avLst/>
              <a:gdLst/>
              <a:ahLst/>
              <a:cxnLst/>
              <a:rect l="l" t="t" r="r" b="b"/>
              <a:pathLst>
                <a:path w="1244" h="418" extrusionOk="0">
                  <a:moveTo>
                    <a:pt x="463" y="0"/>
                  </a:moveTo>
                  <a:cubicBezTo>
                    <a:pt x="189" y="0"/>
                    <a:pt x="0" y="103"/>
                    <a:pt x="29" y="151"/>
                  </a:cubicBezTo>
                  <a:cubicBezTo>
                    <a:pt x="53" y="198"/>
                    <a:pt x="315" y="151"/>
                    <a:pt x="636" y="210"/>
                  </a:cubicBezTo>
                  <a:cubicBezTo>
                    <a:pt x="918" y="265"/>
                    <a:pt x="1121" y="417"/>
                    <a:pt x="1191" y="417"/>
                  </a:cubicBezTo>
                  <a:cubicBezTo>
                    <a:pt x="1198" y="417"/>
                    <a:pt x="1204" y="416"/>
                    <a:pt x="1208" y="413"/>
                  </a:cubicBezTo>
                  <a:cubicBezTo>
                    <a:pt x="1244" y="377"/>
                    <a:pt x="1065" y="91"/>
                    <a:pt x="672" y="20"/>
                  </a:cubicBezTo>
                  <a:cubicBezTo>
                    <a:pt x="599" y="6"/>
                    <a:pt x="529" y="0"/>
                    <a:pt x="46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31;p42">
              <a:extLst>
                <a:ext uri="{FF2B5EF4-FFF2-40B4-BE49-F238E27FC236}">
                  <a16:creationId xmlns:a16="http://schemas.microsoft.com/office/drawing/2014/main" id="{BD8405F8-99DB-4C0C-A00F-3790AC431846}"/>
                </a:ext>
              </a:extLst>
            </p:cNvPr>
            <p:cNvSpPr/>
            <p:nvPr/>
          </p:nvSpPr>
          <p:spPr>
            <a:xfrm>
              <a:off x="5036600" y="4053725"/>
              <a:ext cx="25650" cy="15725"/>
            </a:xfrm>
            <a:custGeom>
              <a:avLst/>
              <a:gdLst/>
              <a:ahLst/>
              <a:cxnLst/>
              <a:rect l="l" t="t" r="r" b="b"/>
              <a:pathLst>
                <a:path w="1026" h="629" extrusionOk="0">
                  <a:moveTo>
                    <a:pt x="228" y="1"/>
                  </a:moveTo>
                  <a:cubicBezTo>
                    <a:pt x="91" y="1"/>
                    <a:pt x="1" y="41"/>
                    <a:pt x="14" y="67"/>
                  </a:cubicBezTo>
                  <a:cubicBezTo>
                    <a:pt x="14" y="115"/>
                    <a:pt x="276" y="127"/>
                    <a:pt x="526" y="281"/>
                  </a:cubicBezTo>
                  <a:cubicBezTo>
                    <a:pt x="774" y="428"/>
                    <a:pt x="905" y="629"/>
                    <a:pt x="968" y="629"/>
                  </a:cubicBezTo>
                  <a:cubicBezTo>
                    <a:pt x="972" y="629"/>
                    <a:pt x="975" y="628"/>
                    <a:pt x="978" y="627"/>
                  </a:cubicBezTo>
                  <a:cubicBezTo>
                    <a:pt x="1026" y="615"/>
                    <a:pt x="954" y="305"/>
                    <a:pt x="633" y="115"/>
                  </a:cubicBezTo>
                  <a:cubicBezTo>
                    <a:pt x="487" y="28"/>
                    <a:pt x="341" y="1"/>
                    <a:pt x="22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32;p42">
              <a:extLst>
                <a:ext uri="{FF2B5EF4-FFF2-40B4-BE49-F238E27FC236}">
                  <a16:creationId xmlns:a16="http://schemas.microsoft.com/office/drawing/2014/main" id="{74C579A4-6E36-4A6A-84AD-B3EB6E16F704}"/>
                </a:ext>
              </a:extLst>
            </p:cNvPr>
            <p:cNvSpPr/>
            <p:nvPr/>
          </p:nvSpPr>
          <p:spPr>
            <a:xfrm>
              <a:off x="5014600" y="4075425"/>
              <a:ext cx="19675" cy="19025"/>
            </a:xfrm>
            <a:custGeom>
              <a:avLst/>
              <a:gdLst/>
              <a:ahLst/>
              <a:cxnLst/>
              <a:rect l="l" t="t" r="r" b="b"/>
              <a:pathLst>
                <a:path w="787" h="761" extrusionOk="0">
                  <a:moveTo>
                    <a:pt x="61" y="0"/>
                  </a:moveTo>
                  <a:cubicBezTo>
                    <a:pt x="26" y="0"/>
                    <a:pt x="4" y="8"/>
                    <a:pt x="1" y="21"/>
                  </a:cubicBezTo>
                  <a:cubicBezTo>
                    <a:pt x="1" y="80"/>
                    <a:pt x="203" y="175"/>
                    <a:pt x="394" y="366"/>
                  </a:cubicBezTo>
                  <a:cubicBezTo>
                    <a:pt x="574" y="558"/>
                    <a:pt x="680" y="761"/>
                    <a:pt x="731" y="761"/>
                  </a:cubicBezTo>
                  <a:cubicBezTo>
                    <a:pt x="734" y="761"/>
                    <a:pt x="736" y="760"/>
                    <a:pt x="739" y="759"/>
                  </a:cubicBezTo>
                  <a:cubicBezTo>
                    <a:pt x="786" y="759"/>
                    <a:pt x="763" y="473"/>
                    <a:pt x="536" y="235"/>
                  </a:cubicBezTo>
                  <a:cubicBezTo>
                    <a:pt x="361" y="60"/>
                    <a:pt x="160" y="0"/>
                    <a:pt x="6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33;p42">
              <a:extLst>
                <a:ext uri="{FF2B5EF4-FFF2-40B4-BE49-F238E27FC236}">
                  <a16:creationId xmlns:a16="http://schemas.microsoft.com/office/drawing/2014/main" id="{770BD335-759D-425D-AD10-69D907DB838B}"/>
                </a:ext>
              </a:extLst>
            </p:cNvPr>
            <p:cNvSpPr/>
            <p:nvPr/>
          </p:nvSpPr>
          <p:spPr>
            <a:xfrm>
              <a:off x="5050625" y="3990850"/>
              <a:ext cx="29400" cy="11125"/>
            </a:xfrm>
            <a:custGeom>
              <a:avLst/>
              <a:gdLst/>
              <a:ahLst/>
              <a:cxnLst/>
              <a:rect l="l" t="t" r="r" b="b"/>
              <a:pathLst>
                <a:path w="1176" h="445" extrusionOk="0">
                  <a:moveTo>
                    <a:pt x="839" y="0"/>
                  </a:moveTo>
                  <a:cubicBezTo>
                    <a:pt x="747" y="0"/>
                    <a:pt x="639" y="13"/>
                    <a:pt x="524" y="46"/>
                  </a:cubicBezTo>
                  <a:cubicBezTo>
                    <a:pt x="155" y="153"/>
                    <a:pt x="0" y="391"/>
                    <a:pt x="36" y="439"/>
                  </a:cubicBezTo>
                  <a:cubicBezTo>
                    <a:pt x="41" y="443"/>
                    <a:pt x="47" y="444"/>
                    <a:pt x="55" y="444"/>
                  </a:cubicBezTo>
                  <a:cubicBezTo>
                    <a:pt x="125" y="444"/>
                    <a:pt x="317" y="312"/>
                    <a:pt x="596" y="237"/>
                  </a:cubicBezTo>
                  <a:cubicBezTo>
                    <a:pt x="893" y="141"/>
                    <a:pt x="1155" y="153"/>
                    <a:pt x="1167" y="94"/>
                  </a:cubicBezTo>
                  <a:cubicBezTo>
                    <a:pt x="1175" y="61"/>
                    <a:pt x="1043" y="0"/>
                    <a:pt x="83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34;p42">
              <a:extLst>
                <a:ext uri="{FF2B5EF4-FFF2-40B4-BE49-F238E27FC236}">
                  <a16:creationId xmlns:a16="http://schemas.microsoft.com/office/drawing/2014/main" id="{6717180D-A98C-48CC-B1A4-B08219BD7C7A}"/>
                </a:ext>
              </a:extLst>
            </p:cNvPr>
            <p:cNvSpPr/>
            <p:nvPr/>
          </p:nvSpPr>
          <p:spPr>
            <a:xfrm>
              <a:off x="5041100" y="3939700"/>
              <a:ext cx="36025" cy="35050"/>
            </a:xfrm>
            <a:custGeom>
              <a:avLst/>
              <a:gdLst/>
              <a:ahLst/>
              <a:cxnLst/>
              <a:rect l="l" t="t" r="r" b="b"/>
              <a:pathLst>
                <a:path w="1441" h="1402" extrusionOk="0">
                  <a:moveTo>
                    <a:pt x="1145" y="189"/>
                  </a:moveTo>
                  <a:cubicBezTo>
                    <a:pt x="1168" y="189"/>
                    <a:pt x="1188" y="196"/>
                    <a:pt x="1203" y="211"/>
                  </a:cubicBezTo>
                  <a:cubicBezTo>
                    <a:pt x="1250" y="247"/>
                    <a:pt x="1227" y="235"/>
                    <a:pt x="1203" y="270"/>
                  </a:cubicBezTo>
                  <a:cubicBezTo>
                    <a:pt x="1179" y="318"/>
                    <a:pt x="1155" y="366"/>
                    <a:pt x="1119" y="401"/>
                  </a:cubicBezTo>
                  <a:cubicBezTo>
                    <a:pt x="1048" y="497"/>
                    <a:pt x="977" y="592"/>
                    <a:pt x="893" y="675"/>
                  </a:cubicBezTo>
                  <a:cubicBezTo>
                    <a:pt x="762" y="806"/>
                    <a:pt x="607" y="937"/>
                    <a:pt x="453" y="1056"/>
                  </a:cubicBezTo>
                  <a:cubicBezTo>
                    <a:pt x="336" y="1128"/>
                    <a:pt x="218" y="1200"/>
                    <a:pt x="106" y="1283"/>
                  </a:cubicBezTo>
                  <a:lnTo>
                    <a:pt x="106" y="1283"/>
                  </a:lnTo>
                  <a:cubicBezTo>
                    <a:pt x="150" y="1197"/>
                    <a:pt x="214" y="1072"/>
                    <a:pt x="310" y="925"/>
                  </a:cubicBezTo>
                  <a:cubicBezTo>
                    <a:pt x="417" y="759"/>
                    <a:pt x="548" y="604"/>
                    <a:pt x="691" y="485"/>
                  </a:cubicBezTo>
                  <a:cubicBezTo>
                    <a:pt x="774" y="401"/>
                    <a:pt x="858" y="330"/>
                    <a:pt x="953" y="270"/>
                  </a:cubicBezTo>
                  <a:cubicBezTo>
                    <a:pt x="1026" y="221"/>
                    <a:pt x="1094" y="189"/>
                    <a:pt x="1145" y="189"/>
                  </a:cubicBezTo>
                  <a:close/>
                  <a:moveTo>
                    <a:pt x="1155" y="0"/>
                  </a:moveTo>
                  <a:cubicBezTo>
                    <a:pt x="1119" y="0"/>
                    <a:pt x="1084" y="7"/>
                    <a:pt x="1048" y="20"/>
                  </a:cubicBezTo>
                  <a:cubicBezTo>
                    <a:pt x="977" y="44"/>
                    <a:pt x="917" y="68"/>
                    <a:pt x="858" y="116"/>
                  </a:cubicBezTo>
                  <a:cubicBezTo>
                    <a:pt x="750" y="187"/>
                    <a:pt x="655" y="259"/>
                    <a:pt x="572" y="354"/>
                  </a:cubicBezTo>
                  <a:cubicBezTo>
                    <a:pt x="417" y="497"/>
                    <a:pt x="286" y="663"/>
                    <a:pt x="191" y="854"/>
                  </a:cubicBezTo>
                  <a:cubicBezTo>
                    <a:pt x="95" y="992"/>
                    <a:pt x="37" y="1159"/>
                    <a:pt x="35" y="1338"/>
                  </a:cubicBezTo>
                  <a:lnTo>
                    <a:pt x="35" y="1338"/>
                  </a:lnTo>
                  <a:cubicBezTo>
                    <a:pt x="23" y="1347"/>
                    <a:pt x="12" y="1356"/>
                    <a:pt x="0" y="1366"/>
                  </a:cubicBezTo>
                  <a:cubicBezTo>
                    <a:pt x="12" y="1365"/>
                    <a:pt x="23" y="1364"/>
                    <a:pt x="35" y="1363"/>
                  </a:cubicBezTo>
                  <a:lnTo>
                    <a:pt x="35" y="1363"/>
                  </a:lnTo>
                  <a:cubicBezTo>
                    <a:pt x="35" y="1376"/>
                    <a:pt x="35" y="1389"/>
                    <a:pt x="36" y="1402"/>
                  </a:cubicBezTo>
                  <a:cubicBezTo>
                    <a:pt x="42" y="1402"/>
                    <a:pt x="52" y="1387"/>
                    <a:pt x="67" y="1359"/>
                  </a:cubicBezTo>
                  <a:lnTo>
                    <a:pt x="67" y="1359"/>
                  </a:lnTo>
                  <a:cubicBezTo>
                    <a:pt x="235" y="1336"/>
                    <a:pt x="399" y="1269"/>
                    <a:pt x="536" y="1163"/>
                  </a:cubicBezTo>
                  <a:cubicBezTo>
                    <a:pt x="715" y="1068"/>
                    <a:pt x="881" y="937"/>
                    <a:pt x="1036" y="794"/>
                  </a:cubicBezTo>
                  <a:cubicBezTo>
                    <a:pt x="1119" y="711"/>
                    <a:pt x="1203" y="616"/>
                    <a:pt x="1274" y="520"/>
                  </a:cubicBezTo>
                  <a:cubicBezTo>
                    <a:pt x="1322" y="461"/>
                    <a:pt x="1369" y="401"/>
                    <a:pt x="1393" y="342"/>
                  </a:cubicBezTo>
                  <a:cubicBezTo>
                    <a:pt x="1441" y="235"/>
                    <a:pt x="1405" y="116"/>
                    <a:pt x="1322" y="56"/>
                  </a:cubicBezTo>
                  <a:cubicBezTo>
                    <a:pt x="1270" y="19"/>
                    <a:pt x="1213" y="0"/>
                    <a:pt x="115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835;p42">
              <a:extLst>
                <a:ext uri="{FF2B5EF4-FFF2-40B4-BE49-F238E27FC236}">
                  <a16:creationId xmlns:a16="http://schemas.microsoft.com/office/drawing/2014/main" id="{160299D7-5F1F-4F26-BC26-1F6651431C0C}"/>
                </a:ext>
              </a:extLst>
            </p:cNvPr>
            <p:cNvSpPr/>
            <p:nvPr/>
          </p:nvSpPr>
          <p:spPr>
            <a:xfrm>
              <a:off x="5013400" y="3936175"/>
              <a:ext cx="31300" cy="38875"/>
            </a:xfrm>
            <a:custGeom>
              <a:avLst/>
              <a:gdLst/>
              <a:ahLst/>
              <a:cxnLst/>
              <a:rect l="l" t="t" r="r" b="b"/>
              <a:pathLst>
                <a:path w="1252" h="1555" extrusionOk="0">
                  <a:moveTo>
                    <a:pt x="262" y="1"/>
                  </a:moveTo>
                  <a:cubicBezTo>
                    <a:pt x="234" y="1"/>
                    <a:pt x="207" y="3"/>
                    <a:pt x="180" y="7"/>
                  </a:cubicBezTo>
                  <a:cubicBezTo>
                    <a:pt x="84" y="42"/>
                    <a:pt x="25" y="138"/>
                    <a:pt x="13" y="245"/>
                  </a:cubicBezTo>
                  <a:cubicBezTo>
                    <a:pt x="1" y="316"/>
                    <a:pt x="1" y="388"/>
                    <a:pt x="13" y="459"/>
                  </a:cubicBezTo>
                  <a:cubicBezTo>
                    <a:pt x="37" y="578"/>
                    <a:pt x="84" y="697"/>
                    <a:pt x="144" y="816"/>
                  </a:cubicBezTo>
                  <a:cubicBezTo>
                    <a:pt x="251" y="1007"/>
                    <a:pt x="394" y="1162"/>
                    <a:pt x="572" y="1281"/>
                  </a:cubicBezTo>
                  <a:cubicBezTo>
                    <a:pt x="801" y="1424"/>
                    <a:pt x="981" y="1460"/>
                    <a:pt x="1067" y="1460"/>
                  </a:cubicBezTo>
                  <a:cubicBezTo>
                    <a:pt x="1101" y="1460"/>
                    <a:pt x="1120" y="1454"/>
                    <a:pt x="1120" y="1447"/>
                  </a:cubicBezTo>
                  <a:cubicBezTo>
                    <a:pt x="953" y="1364"/>
                    <a:pt x="799" y="1281"/>
                    <a:pt x="656" y="1173"/>
                  </a:cubicBezTo>
                  <a:cubicBezTo>
                    <a:pt x="501" y="1054"/>
                    <a:pt x="382" y="900"/>
                    <a:pt x="299" y="733"/>
                  </a:cubicBezTo>
                  <a:cubicBezTo>
                    <a:pt x="251" y="638"/>
                    <a:pt x="215" y="519"/>
                    <a:pt x="203" y="411"/>
                  </a:cubicBezTo>
                  <a:cubicBezTo>
                    <a:pt x="168" y="292"/>
                    <a:pt x="203" y="185"/>
                    <a:pt x="227" y="185"/>
                  </a:cubicBezTo>
                  <a:cubicBezTo>
                    <a:pt x="322" y="185"/>
                    <a:pt x="418" y="221"/>
                    <a:pt x="477" y="292"/>
                  </a:cubicBezTo>
                  <a:cubicBezTo>
                    <a:pt x="572" y="364"/>
                    <a:pt x="644" y="447"/>
                    <a:pt x="715" y="530"/>
                  </a:cubicBezTo>
                  <a:cubicBezTo>
                    <a:pt x="834" y="685"/>
                    <a:pt x="942" y="852"/>
                    <a:pt x="1013" y="1031"/>
                  </a:cubicBezTo>
                  <a:cubicBezTo>
                    <a:pt x="1156" y="1340"/>
                    <a:pt x="1168" y="1554"/>
                    <a:pt x="1204" y="1554"/>
                  </a:cubicBezTo>
                  <a:cubicBezTo>
                    <a:pt x="1251" y="1364"/>
                    <a:pt x="1239" y="1173"/>
                    <a:pt x="1156" y="983"/>
                  </a:cubicBezTo>
                  <a:cubicBezTo>
                    <a:pt x="1096" y="792"/>
                    <a:pt x="1001" y="602"/>
                    <a:pt x="870" y="435"/>
                  </a:cubicBezTo>
                  <a:cubicBezTo>
                    <a:pt x="799" y="328"/>
                    <a:pt x="715" y="233"/>
                    <a:pt x="620" y="161"/>
                  </a:cubicBezTo>
                  <a:cubicBezTo>
                    <a:pt x="531" y="52"/>
                    <a:pt x="399" y="1"/>
                    <a:pt x="26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836;p42">
              <a:extLst>
                <a:ext uri="{FF2B5EF4-FFF2-40B4-BE49-F238E27FC236}">
                  <a16:creationId xmlns:a16="http://schemas.microsoft.com/office/drawing/2014/main" id="{4056942D-39DB-42E4-A371-B56B69563149}"/>
                </a:ext>
              </a:extLst>
            </p:cNvPr>
            <p:cNvSpPr/>
            <p:nvPr/>
          </p:nvSpPr>
          <p:spPr>
            <a:xfrm>
              <a:off x="5197075" y="3825000"/>
              <a:ext cx="274150" cy="310775"/>
            </a:xfrm>
            <a:custGeom>
              <a:avLst/>
              <a:gdLst/>
              <a:ahLst/>
              <a:cxnLst/>
              <a:rect l="l" t="t" r="r" b="b"/>
              <a:pathLst>
                <a:path w="10966" h="12431" extrusionOk="0">
                  <a:moveTo>
                    <a:pt x="7918" y="1"/>
                  </a:moveTo>
                  <a:lnTo>
                    <a:pt x="2596" y="1929"/>
                  </a:lnTo>
                  <a:lnTo>
                    <a:pt x="4775" y="7347"/>
                  </a:lnTo>
                  <a:cubicBezTo>
                    <a:pt x="4775" y="7347"/>
                    <a:pt x="0" y="11395"/>
                    <a:pt x="298" y="12431"/>
                  </a:cubicBezTo>
                  <a:lnTo>
                    <a:pt x="10966" y="8573"/>
                  </a:lnTo>
                  <a:lnTo>
                    <a:pt x="7918"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837;p42">
              <a:extLst>
                <a:ext uri="{FF2B5EF4-FFF2-40B4-BE49-F238E27FC236}">
                  <a16:creationId xmlns:a16="http://schemas.microsoft.com/office/drawing/2014/main" id="{F9DC1A26-5366-40CC-BA30-EE60A2E8EBA6}"/>
                </a:ext>
              </a:extLst>
            </p:cNvPr>
            <p:cNvSpPr/>
            <p:nvPr/>
          </p:nvSpPr>
          <p:spPr>
            <a:xfrm>
              <a:off x="5384600" y="3967200"/>
              <a:ext cx="22625" cy="21850"/>
            </a:xfrm>
            <a:custGeom>
              <a:avLst/>
              <a:gdLst/>
              <a:ahLst/>
              <a:cxnLst/>
              <a:rect l="l" t="t" r="r" b="b"/>
              <a:pathLst>
                <a:path w="905" h="874" extrusionOk="0">
                  <a:moveTo>
                    <a:pt x="410" y="1"/>
                  </a:moveTo>
                  <a:cubicBezTo>
                    <a:pt x="199" y="1"/>
                    <a:pt x="0" y="244"/>
                    <a:pt x="0" y="456"/>
                  </a:cubicBezTo>
                  <a:cubicBezTo>
                    <a:pt x="35" y="698"/>
                    <a:pt x="237" y="874"/>
                    <a:pt x="477" y="874"/>
                  </a:cubicBezTo>
                  <a:cubicBezTo>
                    <a:pt x="484" y="874"/>
                    <a:pt x="492" y="873"/>
                    <a:pt x="500" y="873"/>
                  </a:cubicBezTo>
                  <a:cubicBezTo>
                    <a:pt x="738" y="837"/>
                    <a:pt x="905" y="623"/>
                    <a:pt x="893" y="385"/>
                  </a:cubicBezTo>
                  <a:cubicBezTo>
                    <a:pt x="849" y="174"/>
                    <a:pt x="670" y="15"/>
                    <a:pt x="452" y="4"/>
                  </a:cubicBezTo>
                  <a:lnTo>
                    <a:pt x="452" y="4"/>
                  </a:lnTo>
                  <a:cubicBezTo>
                    <a:pt x="438" y="2"/>
                    <a:pt x="424" y="1"/>
                    <a:pt x="41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838;p42">
              <a:extLst>
                <a:ext uri="{FF2B5EF4-FFF2-40B4-BE49-F238E27FC236}">
                  <a16:creationId xmlns:a16="http://schemas.microsoft.com/office/drawing/2014/main" id="{C5DCD21E-6D2F-44DF-8154-82A066310780}"/>
                </a:ext>
              </a:extLst>
            </p:cNvPr>
            <p:cNvSpPr/>
            <p:nvPr/>
          </p:nvSpPr>
          <p:spPr>
            <a:xfrm>
              <a:off x="5200650" y="4017875"/>
              <a:ext cx="270575" cy="117900"/>
            </a:xfrm>
            <a:custGeom>
              <a:avLst/>
              <a:gdLst/>
              <a:ahLst/>
              <a:cxnLst/>
              <a:rect l="l" t="t" r="r" b="b"/>
              <a:pathLst>
                <a:path w="10823" h="4716" extrusionOk="0">
                  <a:moveTo>
                    <a:pt x="10489" y="1"/>
                  </a:moveTo>
                  <a:lnTo>
                    <a:pt x="393" y="4025"/>
                  </a:lnTo>
                  <a:cubicBezTo>
                    <a:pt x="393" y="4025"/>
                    <a:pt x="0" y="4394"/>
                    <a:pt x="167" y="4716"/>
                  </a:cubicBezTo>
                  <a:lnTo>
                    <a:pt x="10823" y="858"/>
                  </a:lnTo>
                  <a:lnTo>
                    <a:pt x="104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839;p42">
              <a:extLst>
                <a:ext uri="{FF2B5EF4-FFF2-40B4-BE49-F238E27FC236}">
                  <a16:creationId xmlns:a16="http://schemas.microsoft.com/office/drawing/2014/main" id="{9723B202-E2C4-4880-BCF3-D05BE3D7B3E2}"/>
                </a:ext>
              </a:extLst>
            </p:cNvPr>
            <p:cNvSpPr/>
            <p:nvPr/>
          </p:nvSpPr>
          <p:spPr>
            <a:xfrm>
              <a:off x="5310925" y="4005225"/>
              <a:ext cx="31125" cy="10200"/>
            </a:xfrm>
            <a:custGeom>
              <a:avLst/>
              <a:gdLst/>
              <a:ahLst/>
              <a:cxnLst/>
              <a:rect l="l" t="t" r="r" b="b"/>
              <a:pathLst>
                <a:path w="1245" h="408" extrusionOk="0">
                  <a:moveTo>
                    <a:pt x="474" y="0"/>
                  </a:moveTo>
                  <a:cubicBezTo>
                    <a:pt x="194" y="0"/>
                    <a:pt x="1" y="111"/>
                    <a:pt x="30" y="150"/>
                  </a:cubicBezTo>
                  <a:cubicBezTo>
                    <a:pt x="37" y="164"/>
                    <a:pt x="65" y="168"/>
                    <a:pt x="110" y="168"/>
                  </a:cubicBezTo>
                  <a:cubicBezTo>
                    <a:pt x="157" y="168"/>
                    <a:pt x="222" y="163"/>
                    <a:pt x="300" y="163"/>
                  </a:cubicBezTo>
                  <a:cubicBezTo>
                    <a:pt x="397" y="163"/>
                    <a:pt x="513" y="170"/>
                    <a:pt x="637" y="197"/>
                  </a:cubicBezTo>
                  <a:cubicBezTo>
                    <a:pt x="922" y="261"/>
                    <a:pt x="1122" y="408"/>
                    <a:pt x="1189" y="408"/>
                  </a:cubicBezTo>
                  <a:cubicBezTo>
                    <a:pt x="1198" y="408"/>
                    <a:pt x="1205" y="405"/>
                    <a:pt x="1209" y="400"/>
                  </a:cubicBezTo>
                  <a:cubicBezTo>
                    <a:pt x="1244" y="364"/>
                    <a:pt x="1066" y="78"/>
                    <a:pt x="673" y="19"/>
                  </a:cubicBezTo>
                  <a:cubicBezTo>
                    <a:pt x="603" y="6"/>
                    <a:pt x="537" y="0"/>
                    <a:pt x="47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840;p42">
              <a:extLst>
                <a:ext uri="{FF2B5EF4-FFF2-40B4-BE49-F238E27FC236}">
                  <a16:creationId xmlns:a16="http://schemas.microsoft.com/office/drawing/2014/main" id="{E13E9B9E-0EC7-445E-9541-7C6F5F6A54C4}"/>
                </a:ext>
              </a:extLst>
            </p:cNvPr>
            <p:cNvSpPr/>
            <p:nvPr/>
          </p:nvSpPr>
          <p:spPr>
            <a:xfrm>
              <a:off x="5287700" y="4028925"/>
              <a:ext cx="25475" cy="15825"/>
            </a:xfrm>
            <a:custGeom>
              <a:avLst/>
              <a:gdLst/>
              <a:ahLst/>
              <a:cxnLst/>
              <a:rect l="l" t="t" r="r" b="b"/>
              <a:pathLst>
                <a:path w="1019" h="633" extrusionOk="0">
                  <a:moveTo>
                    <a:pt x="216" y="0"/>
                  </a:moveTo>
                  <a:cubicBezTo>
                    <a:pt x="86" y="0"/>
                    <a:pt x="0" y="39"/>
                    <a:pt x="7" y="71"/>
                  </a:cubicBezTo>
                  <a:cubicBezTo>
                    <a:pt x="7" y="119"/>
                    <a:pt x="268" y="130"/>
                    <a:pt x="530" y="285"/>
                  </a:cubicBezTo>
                  <a:cubicBezTo>
                    <a:pt x="768" y="432"/>
                    <a:pt x="908" y="632"/>
                    <a:pt x="963" y="632"/>
                  </a:cubicBezTo>
                  <a:cubicBezTo>
                    <a:pt x="966" y="632"/>
                    <a:pt x="968" y="632"/>
                    <a:pt x="971" y="630"/>
                  </a:cubicBezTo>
                  <a:cubicBezTo>
                    <a:pt x="1019" y="607"/>
                    <a:pt x="947" y="309"/>
                    <a:pt x="626" y="119"/>
                  </a:cubicBezTo>
                  <a:cubicBezTo>
                    <a:pt x="476" y="30"/>
                    <a:pt x="329" y="0"/>
                    <a:pt x="21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841;p42">
              <a:extLst>
                <a:ext uri="{FF2B5EF4-FFF2-40B4-BE49-F238E27FC236}">
                  <a16:creationId xmlns:a16="http://schemas.microsoft.com/office/drawing/2014/main" id="{731C2006-C3BA-414C-BB39-7CD5ADD50FF4}"/>
                </a:ext>
              </a:extLst>
            </p:cNvPr>
            <p:cNvSpPr/>
            <p:nvPr/>
          </p:nvSpPr>
          <p:spPr>
            <a:xfrm>
              <a:off x="5265525" y="4050725"/>
              <a:ext cx="19975" cy="19000"/>
            </a:xfrm>
            <a:custGeom>
              <a:avLst/>
              <a:gdLst/>
              <a:ahLst/>
              <a:cxnLst/>
              <a:rect l="l" t="t" r="r" b="b"/>
              <a:pathLst>
                <a:path w="799" h="760" extrusionOk="0">
                  <a:moveTo>
                    <a:pt x="66" y="0"/>
                  </a:moveTo>
                  <a:cubicBezTo>
                    <a:pt x="32" y="0"/>
                    <a:pt x="12" y="8"/>
                    <a:pt x="12" y="20"/>
                  </a:cubicBezTo>
                  <a:cubicBezTo>
                    <a:pt x="1" y="68"/>
                    <a:pt x="203" y="175"/>
                    <a:pt x="393" y="366"/>
                  </a:cubicBezTo>
                  <a:cubicBezTo>
                    <a:pt x="579" y="562"/>
                    <a:pt x="685" y="759"/>
                    <a:pt x="735" y="759"/>
                  </a:cubicBezTo>
                  <a:cubicBezTo>
                    <a:pt x="736" y="759"/>
                    <a:pt x="737" y="759"/>
                    <a:pt x="739" y="759"/>
                  </a:cubicBezTo>
                  <a:cubicBezTo>
                    <a:pt x="798" y="759"/>
                    <a:pt x="774" y="473"/>
                    <a:pt x="536" y="235"/>
                  </a:cubicBezTo>
                  <a:cubicBezTo>
                    <a:pt x="361" y="59"/>
                    <a:pt x="160" y="0"/>
                    <a:pt x="6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842;p42">
              <a:extLst>
                <a:ext uri="{FF2B5EF4-FFF2-40B4-BE49-F238E27FC236}">
                  <a16:creationId xmlns:a16="http://schemas.microsoft.com/office/drawing/2014/main" id="{A034C47B-708A-43DC-BEF0-BA8166B6986F}"/>
                </a:ext>
              </a:extLst>
            </p:cNvPr>
            <p:cNvSpPr/>
            <p:nvPr/>
          </p:nvSpPr>
          <p:spPr>
            <a:xfrm>
              <a:off x="5301550" y="3965550"/>
              <a:ext cx="29400" cy="11200"/>
            </a:xfrm>
            <a:custGeom>
              <a:avLst/>
              <a:gdLst/>
              <a:ahLst/>
              <a:cxnLst/>
              <a:rect l="l" t="t" r="r" b="b"/>
              <a:pathLst>
                <a:path w="1176" h="448" extrusionOk="0">
                  <a:moveTo>
                    <a:pt x="835" y="0"/>
                  </a:moveTo>
                  <a:cubicBezTo>
                    <a:pt x="744" y="0"/>
                    <a:pt x="638" y="13"/>
                    <a:pt x="524" y="46"/>
                  </a:cubicBezTo>
                  <a:cubicBezTo>
                    <a:pt x="167" y="153"/>
                    <a:pt x="0" y="403"/>
                    <a:pt x="48" y="439"/>
                  </a:cubicBezTo>
                  <a:cubicBezTo>
                    <a:pt x="52" y="445"/>
                    <a:pt x="59" y="447"/>
                    <a:pt x="69" y="447"/>
                  </a:cubicBezTo>
                  <a:cubicBezTo>
                    <a:pt x="137" y="447"/>
                    <a:pt x="334" y="310"/>
                    <a:pt x="596" y="237"/>
                  </a:cubicBezTo>
                  <a:cubicBezTo>
                    <a:pt x="893" y="153"/>
                    <a:pt x="1167" y="165"/>
                    <a:pt x="1167" y="106"/>
                  </a:cubicBezTo>
                  <a:cubicBezTo>
                    <a:pt x="1175" y="64"/>
                    <a:pt x="1041" y="0"/>
                    <a:pt x="83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843;p42">
              <a:extLst>
                <a:ext uri="{FF2B5EF4-FFF2-40B4-BE49-F238E27FC236}">
                  <a16:creationId xmlns:a16="http://schemas.microsoft.com/office/drawing/2014/main" id="{125285FD-A8DD-4A3F-9D92-0B4C8C39276C}"/>
                </a:ext>
              </a:extLst>
            </p:cNvPr>
            <p:cNvSpPr/>
            <p:nvPr/>
          </p:nvSpPr>
          <p:spPr>
            <a:xfrm>
              <a:off x="5292025" y="3914900"/>
              <a:ext cx="36025" cy="34850"/>
            </a:xfrm>
            <a:custGeom>
              <a:avLst/>
              <a:gdLst/>
              <a:ahLst/>
              <a:cxnLst/>
              <a:rect l="l" t="t" r="r" b="b"/>
              <a:pathLst>
                <a:path w="1441" h="1394" extrusionOk="0">
                  <a:moveTo>
                    <a:pt x="1155" y="189"/>
                  </a:moveTo>
                  <a:cubicBezTo>
                    <a:pt x="1174" y="189"/>
                    <a:pt x="1190" y="193"/>
                    <a:pt x="1203" y="203"/>
                  </a:cubicBezTo>
                  <a:cubicBezTo>
                    <a:pt x="1262" y="250"/>
                    <a:pt x="1227" y="227"/>
                    <a:pt x="1203" y="274"/>
                  </a:cubicBezTo>
                  <a:cubicBezTo>
                    <a:pt x="1191" y="322"/>
                    <a:pt x="1155" y="369"/>
                    <a:pt x="1119" y="405"/>
                  </a:cubicBezTo>
                  <a:cubicBezTo>
                    <a:pt x="1048" y="500"/>
                    <a:pt x="977" y="584"/>
                    <a:pt x="905" y="667"/>
                  </a:cubicBezTo>
                  <a:cubicBezTo>
                    <a:pt x="762" y="810"/>
                    <a:pt x="619" y="941"/>
                    <a:pt x="453" y="1060"/>
                  </a:cubicBezTo>
                  <a:cubicBezTo>
                    <a:pt x="338" y="1122"/>
                    <a:pt x="223" y="1197"/>
                    <a:pt x="113" y="1275"/>
                  </a:cubicBezTo>
                  <a:lnTo>
                    <a:pt x="113" y="1275"/>
                  </a:lnTo>
                  <a:cubicBezTo>
                    <a:pt x="155" y="1191"/>
                    <a:pt x="216" y="1067"/>
                    <a:pt x="310" y="917"/>
                  </a:cubicBezTo>
                  <a:cubicBezTo>
                    <a:pt x="417" y="750"/>
                    <a:pt x="548" y="608"/>
                    <a:pt x="691" y="477"/>
                  </a:cubicBezTo>
                  <a:cubicBezTo>
                    <a:pt x="774" y="405"/>
                    <a:pt x="869" y="334"/>
                    <a:pt x="965" y="274"/>
                  </a:cubicBezTo>
                  <a:cubicBezTo>
                    <a:pt x="1034" y="222"/>
                    <a:pt x="1104" y="189"/>
                    <a:pt x="1155" y="189"/>
                  </a:cubicBezTo>
                  <a:close/>
                  <a:moveTo>
                    <a:pt x="1143" y="0"/>
                  </a:moveTo>
                  <a:cubicBezTo>
                    <a:pt x="1111" y="0"/>
                    <a:pt x="1080" y="4"/>
                    <a:pt x="1048" y="12"/>
                  </a:cubicBezTo>
                  <a:cubicBezTo>
                    <a:pt x="988" y="36"/>
                    <a:pt x="917" y="72"/>
                    <a:pt x="857" y="119"/>
                  </a:cubicBezTo>
                  <a:cubicBezTo>
                    <a:pt x="762" y="179"/>
                    <a:pt x="655" y="262"/>
                    <a:pt x="572" y="346"/>
                  </a:cubicBezTo>
                  <a:cubicBezTo>
                    <a:pt x="417" y="500"/>
                    <a:pt x="286" y="667"/>
                    <a:pt x="191" y="846"/>
                  </a:cubicBezTo>
                  <a:cubicBezTo>
                    <a:pt x="96" y="994"/>
                    <a:pt x="47" y="1161"/>
                    <a:pt x="38" y="1330"/>
                  </a:cubicBezTo>
                  <a:lnTo>
                    <a:pt x="38" y="1330"/>
                  </a:lnTo>
                  <a:cubicBezTo>
                    <a:pt x="25" y="1339"/>
                    <a:pt x="13" y="1348"/>
                    <a:pt x="0" y="1358"/>
                  </a:cubicBezTo>
                  <a:cubicBezTo>
                    <a:pt x="12" y="1357"/>
                    <a:pt x="24" y="1356"/>
                    <a:pt x="37" y="1355"/>
                  </a:cubicBezTo>
                  <a:lnTo>
                    <a:pt x="37" y="1355"/>
                  </a:lnTo>
                  <a:cubicBezTo>
                    <a:pt x="36" y="1368"/>
                    <a:pt x="36" y="1381"/>
                    <a:pt x="36" y="1393"/>
                  </a:cubicBezTo>
                  <a:cubicBezTo>
                    <a:pt x="46" y="1393"/>
                    <a:pt x="58" y="1378"/>
                    <a:pt x="74" y="1351"/>
                  </a:cubicBezTo>
                  <a:lnTo>
                    <a:pt x="74" y="1351"/>
                  </a:lnTo>
                  <a:cubicBezTo>
                    <a:pt x="239" y="1329"/>
                    <a:pt x="401" y="1271"/>
                    <a:pt x="536" y="1167"/>
                  </a:cubicBezTo>
                  <a:cubicBezTo>
                    <a:pt x="715" y="1060"/>
                    <a:pt x="881" y="941"/>
                    <a:pt x="1036" y="798"/>
                  </a:cubicBezTo>
                  <a:cubicBezTo>
                    <a:pt x="1119" y="703"/>
                    <a:pt x="1203" y="619"/>
                    <a:pt x="1286" y="524"/>
                  </a:cubicBezTo>
                  <a:cubicBezTo>
                    <a:pt x="1334" y="465"/>
                    <a:pt x="1369" y="405"/>
                    <a:pt x="1393" y="334"/>
                  </a:cubicBezTo>
                  <a:cubicBezTo>
                    <a:pt x="1441" y="238"/>
                    <a:pt x="1405" y="119"/>
                    <a:pt x="1322" y="48"/>
                  </a:cubicBezTo>
                  <a:cubicBezTo>
                    <a:pt x="1266" y="16"/>
                    <a:pt x="1205" y="0"/>
                    <a:pt x="114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844;p42">
              <a:extLst>
                <a:ext uri="{FF2B5EF4-FFF2-40B4-BE49-F238E27FC236}">
                  <a16:creationId xmlns:a16="http://schemas.microsoft.com/office/drawing/2014/main" id="{D0FBC5DE-CCB2-4768-9539-8409AA0F2D94}"/>
                </a:ext>
              </a:extLst>
            </p:cNvPr>
            <p:cNvSpPr/>
            <p:nvPr/>
          </p:nvSpPr>
          <p:spPr>
            <a:xfrm>
              <a:off x="5264325" y="3911375"/>
              <a:ext cx="31300" cy="38975"/>
            </a:xfrm>
            <a:custGeom>
              <a:avLst/>
              <a:gdLst/>
              <a:ahLst/>
              <a:cxnLst/>
              <a:rect l="l" t="t" r="r" b="b"/>
              <a:pathLst>
                <a:path w="1252" h="1559" extrusionOk="0">
                  <a:moveTo>
                    <a:pt x="276" y="0"/>
                  </a:moveTo>
                  <a:cubicBezTo>
                    <a:pt x="244" y="0"/>
                    <a:pt x="212" y="3"/>
                    <a:pt x="180" y="10"/>
                  </a:cubicBezTo>
                  <a:cubicBezTo>
                    <a:pt x="84" y="46"/>
                    <a:pt x="25" y="129"/>
                    <a:pt x="13" y="237"/>
                  </a:cubicBezTo>
                  <a:cubicBezTo>
                    <a:pt x="1" y="308"/>
                    <a:pt x="1" y="379"/>
                    <a:pt x="13" y="451"/>
                  </a:cubicBezTo>
                  <a:cubicBezTo>
                    <a:pt x="37" y="582"/>
                    <a:pt x="84" y="701"/>
                    <a:pt x="144" y="808"/>
                  </a:cubicBezTo>
                  <a:cubicBezTo>
                    <a:pt x="251" y="999"/>
                    <a:pt x="394" y="1165"/>
                    <a:pt x="572" y="1284"/>
                  </a:cubicBezTo>
                  <a:cubicBezTo>
                    <a:pt x="804" y="1430"/>
                    <a:pt x="986" y="1459"/>
                    <a:pt x="1070" y="1459"/>
                  </a:cubicBezTo>
                  <a:cubicBezTo>
                    <a:pt x="1103" y="1459"/>
                    <a:pt x="1120" y="1454"/>
                    <a:pt x="1120" y="1451"/>
                  </a:cubicBezTo>
                  <a:cubicBezTo>
                    <a:pt x="953" y="1368"/>
                    <a:pt x="799" y="1272"/>
                    <a:pt x="656" y="1177"/>
                  </a:cubicBezTo>
                  <a:cubicBezTo>
                    <a:pt x="513" y="1058"/>
                    <a:pt x="394" y="903"/>
                    <a:pt x="299" y="737"/>
                  </a:cubicBezTo>
                  <a:cubicBezTo>
                    <a:pt x="251" y="630"/>
                    <a:pt x="215" y="522"/>
                    <a:pt x="203" y="415"/>
                  </a:cubicBezTo>
                  <a:cubicBezTo>
                    <a:pt x="180" y="296"/>
                    <a:pt x="203" y="177"/>
                    <a:pt x="239" y="177"/>
                  </a:cubicBezTo>
                  <a:cubicBezTo>
                    <a:pt x="334" y="177"/>
                    <a:pt x="418" y="213"/>
                    <a:pt x="489" y="284"/>
                  </a:cubicBezTo>
                  <a:cubicBezTo>
                    <a:pt x="572" y="368"/>
                    <a:pt x="656" y="439"/>
                    <a:pt x="727" y="534"/>
                  </a:cubicBezTo>
                  <a:cubicBezTo>
                    <a:pt x="846" y="677"/>
                    <a:pt x="942" y="844"/>
                    <a:pt x="1013" y="1022"/>
                  </a:cubicBezTo>
                  <a:cubicBezTo>
                    <a:pt x="1168" y="1344"/>
                    <a:pt x="1180" y="1558"/>
                    <a:pt x="1203" y="1558"/>
                  </a:cubicBezTo>
                  <a:cubicBezTo>
                    <a:pt x="1251" y="1368"/>
                    <a:pt x="1239" y="1165"/>
                    <a:pt x="1168" y="987"/>
                  </a:cubicBezTo>
                  <a:cubicBezTo>
                    <a:pt x="1096" y="784"/>
                    <a:pt x="1001" y="594"/>
                    <a:pt x="882" y="427"/>
                  </a:cubicBezTo>
                  <a:cubicBezTo>
                    <a:pt x="799" y="332"/>
                    <a:pt x="715" y="237"/>
                    <a:pt x="620" y="153"/>
                  </a:cubicBezTo>
                  <a:cubicBezTo>
                    <a:pt x="534" y="57"/>
                    <a:pt x="409" y="0"/>
                    <a:pt x="27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845;p42">
              <a:extLst>
                <a:ext uri="{FF2B5EF4-FFF2-40B4-BE49-F238E27FC236}">
                  <a16:creationId xmlns:a16="http://schemas.microsoft.com/office/drawing/2014/main" id="{15E6053A-3870-41B1-AA2D-EFC61D9F6811}"/>
                </a:ext>
              </a:extLst>
            </p:cNvPr>
            <p:cNvSpPr/>
            <p:nvPr/>
          </p:nvSpPr>
          <p:spPr>
            <a:xfrm>
              <a:off x="5188725" y="2030725"/>
              <a:ext cx="271200" cy="396800"/>
            </a:xfrm>
            <a:custGeom>
              <a:avLst/>
              <a:gdLst/>
              <a:ahLst/>
              <a:cxnLst/>
              <a:rect l="l" t="t" r="r" b="b"/>
              <a:pathLst>
                <a:path w="10848" h="15872" extrusionOk="0">
                  <a:moveTo>
                    <a:pt x="2049" y="1"/>
                  </a:moveTo>
                  <a:cubicBezTo>
                    <a:pt x="2049" y="1"/>
                    <a:pt x="1" y="9240"/>
                    <a:pt x="72" y="10526"/>
                  </a:cubicBezTo>
                  <a:cubicBezTo>
                    <a:pt x="191" y="12514"/>
                    <a:pt x="3287" y="12860"/>
                    <a:pt x="3287" y="12860"/>
                  </a:cubicBezTo>
                  <a:lnTo>
                    <a:pt x="4573" y="15872"/>
                  </a:lnTo>
                  <a:lnTo>
                    <a:pt x="10847" y="15646"/>
                  </a:lnTo>
                  <a:lnTo>
                    <a:pt x="9264" y="11788"/>
                  </a:lnTo>
                  <a:lnTo>
                    <a:pt x="10276" y="3430"/>
                  </a:lnTo>
                  <a:lnTo>
                    <a:pt x="2049"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846;p42">
              <a:extLst>
                <a:ext uri="{FF2B5EF4-FFF2-40B4-BE49-F238E27FC236}">
                  <a16:creationId xmlns:a16="http://schemas.microsoft.com/office/drawing/2014/main" id="{7F59B069-6CE4-45E9-8A47-40248B0ACCD7}"/>
                </a:ext>
              </a:extLst>
            </p:cNvPr>
            <p:cNvSpPr/>
            <p:nvPr/>
          </p:nvSpPr>
          <p:spPr>
            <a:xfrm>
              <a:off x="5183675" y="1981450"/>
              <a:ext cx="317925" cy="385600"/>
            </a:xfrm>
            <a:custGeom>
              <a:avLst/>
              <a:gdLst/>
              <a:ahLst/>
              <a:cxnLst/>
              <a:rect l="l" t="t" r="r" b="b"/>
              <a:pathLst>
                <a:path w="12717" h="15424" extrusionOk="0">
                  <a:moveTo>
                    <a:pt x="8751" y="15188"/>
                  </a:moveTo>
                  <a:lnTo>
                    <a:pt x="8648" y="15240"/>
                  </a:lnTo>
                  <a:lnTo>
                    <a:pt x="8648" y="15240"/>
                  </a:lnTo>
                  <a:cubicBezTo>
                    <a:pt x="8683" y="15223"/>
                    <a:pt x="8717" y="15206"/>
                    <a:pt x="8751" y="15188"/>
                  </a:cubicBezTo>
                  <a:close/>
                  <a:moveTo>
                    <a:pt x="3026" y="0"/>
                  </a:moveTo>
                  <a:cubicBezTo>
                    <a:pt x="2411" y="0"/>
                    <a:pt x="1819" y="345"/>
                    <a:pt x="1536" y="936"/>
                  </a:cubicBezTo>
                  <a:cubicBezTo>
                    <a:pt x="1536" y="948"/>
                    <a:pt x="1524" y="948"/>
                    <a:pt x="1524" y="960"/>
                  </a:cubicBezTo>
                  <a:cubicBezTo>
                    <a:pt x="1524" y="960"/>
                    <a:pt x="477" y="1436"/>
                    <a:pt x="238" y="2401"/>
                  </a:cubicBezTo>
                  <a:lnTo>
                    <a:pt x="238" y="2424"/>
                  </a:lnTo>
                  <a:cubicBezTo>
                    <a:pt x="0" y="3413"/>
                    <a:pt x="441" y="4425"/>
                    <a:pt x="1310" y="4937"/>
                  </a:cubicBezTo>
                  <a:lnTo>
                    <a:pt x="1632" y="5127"/>
                  </a:lnTo>
                  <a:cubicBezTo>
                    <a:pt x="1941" y="5270"/>
                    <a:pt x="2215" y="5496"/>
                    <a:pt x="2429" y="5770"/>
                  </a:cubicBezTo>
                  <a:cubicBezTo>
                    <a:pt x="2715" y="6199"/>
                    <a:pt x="2655" y="6758"/>
                    <a:pt x="2524" y="7258"/>
                  </a:cubicBezTo>
                  <a:cubicBezTo>
                    <a:pt x="2358" y="7746"/>
                    <a:pt x="2274" y="8258"/>
                    <a:pt x="2298" y="8782"/>
                  </a:cubicBezTo>
                  <a:cubicBezTo>
                    <a:pt x="2321" y="8945"/>
                    <a:pt x="2412" y="9152"/>
                    <a:pt x="2582" y="9152"/>
                  </a:cubicBezTo>
                  <a:cubicBezTo>
                    <a:pt x="2586" y="9152"/>
                    <a:pt x="2591" y="9152"/>
                    <a:pt x="2596" y="9151"/>
                  </a:cubicBezTo>
                  <a:cubicBezTo>
                    <a:pt x="2775" y="9140"/>
                    <a:pt x="2846" y="8866"/>
                    <a:pt x="2917" y="8663"/>
                  </a:cubicBezTo>
                  <a:cubicBezTo>
                    <a:pt x="3029" y="8298"/>
                    <a:pt x="3408" y="8049"/>
                    <a:pt x="3786" y="8049"/>
                  </a:cubicBezTo>
                  <a:cubicBezTo>
                    <a:pt x="4011" y="8049"/>
                    <a:pt x="4237" y="8137"/>
                    <a:pt x="4406" y="8342"/>
                  </a:cubicBezTo>
                  <a:cubicBezTo>
                    <a:pt x="4691" y="8675"/>
                    <a:pt x="4703" y="9151"/>
                    <a:pt x="4441" y="9497"/>
                  </a:cubicBezTo>
                  <a:cubicBezTo>
                    <a:pt x="4156" y="9878"/>
                    <a:pt x="3644" y="10116"/>
                    <a:pt x="3477" y="10556"/>
                  </a:cubicBezTo>
                  <a:cubicBezTo>
                    <a:pt x="3156" y="11306"/>
                    <a:pt x="3941" y="12164"/>
                    <a:pt x="4203" y="12676"/>
                  </a:cubicBezTo>
                  <a:cubicBezTo>
                    <a:pt x="4287" y="12854"/>
                    <a:pt x="4394" y="13033"/>
                    <a:pt x="4525" y="13188"/>
                  </a:cubicBezTo>
                  <a:cubicBezTo>
                    <a:pt x="5120" y="13962"/>
                    <a:pt x="5858" y="14604"/>
                    <a:pt x="6704" y="15093"/>
                  </a:cubicBezTo>
                  <a:cubicBezTo>
                    <a:pt x="7040" y="15313"/>
                    <a:pt x="7426" y="15424"/>
                    <a:pt x="7811" y="15424"/>
                  </a:cubicBezTo>
                  <a:cubicBezTo>
                    <a:pt x="8052" y="15424"/>
                    <a:pt x="8293" y="15380"/>
                    <a:pt x="8521" y="15293"/>
                  </a:cubicBezTo>
                  <a:lnTo>
                    <a:pt x="8521" y="15293"/>
                  </a:lnTo>
                  <a:cubicBezTo>
                    <a:pt x="8503" y="15306"/>
                    <a:pt x="8484" y="15318"/>
                    <a:pt x="8466" y="15331"/>
                  </a:cubicBezTo>
                  <a:lnTo>
                    <a:pt x="8648" y="15240"/>
                  </a:lnTo>
                  <a:lnTo>
                    <a:pt x="8648" y="15240"/>
                  </a:lnTo>
                  <a:cubicBezTo>
                    <a:pt x="8606" y="15259"/>
                    <a:pt x="8564" y="15277"/>
                    <a:pt x="8521" y="15293"/>
                  </a:cubicBezTo>
                  <a:lnTo>
                    <a:pt x="8521" y="15293"/>
                  </a:lnTo>
                  <a:cubicBezTo>
                    <a:pt x="9223" y="14814"/>
                    <a:pt x="9593" y="14476"/>
                    <a:pt x="9906" y="13664"/>
                  </a:cubicBezTo>
                  <a:cubicBezTo>
                    <a:pt x="10228" y="12830"/>
                    <a:pt x="10442" y="11961"/>
                    <a:pt x="10811" y="11140"/>
                  </a:cubicBezTo>
                  <a:cubicBezTo>
                    <a:pt x="11180" y="10330"/>
                    <a:pt x="11776" y="9521"/>
                    <a:pt x="12145" y="8663"/>
                  </a:cubicBezTo>
                  <a:cubicBezTo>
                    <a:pt x="12502" y="7806"/>
                    <a:pt x="12716" y="6794"/>
                    <a:pt x="12347" y="5937"/>
                  </a:cubicBezTo>
                  <a:cubicBezTo>
                    <a:pt x="12347" y="5937"/>
                    <a:pt x="12204" y="4841"/>
                    <a:pt x="10740" y="4437"/>
                  </a:cubicBezTo>
                  <a:cubicBezTo>
                    <a:pt x="10740" y="4437"/>
                    <a:pt x="9894" y="2103"/>
                    <a:pt x="7978" y="1877"/>
                  </a:cubicBezTo>
                  <a:cubicBezTo>
                    <a:pt x="5358" y="1579"/>
                    <a:pt x="5453" y="817"/>
                    <a:pt x="3739" y="162"/>
                  </a:cubicBezTo>
                  <a:cubicBezTo>
                    <a:pt x="3509" y="52"/>
                    <a:pt x="3266" y="0"/>
                    <a:pt x="302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847;p42">
              <a:extLst>
                <a:ext uri="{FF2B5EF4-FFF2-40B4-BE49-F238E27FC236}">
                  <a16:creationId xmlns:a16="http://schemas.microsoft.com/office/drawing/2014/main" id="{5F98C6F9-C1CA-43D8-B354-1942FEDCCD3F}"/>
                </a:ext>
              </a:extLst>
            </p:cNvPr>
            <p:cNvSpPr/>
            <p:nvPr/>
          </p:nvSpPr>
          <p:spPr>
            <a:xfrm>
              <a:off x="4640150" y="2460200"/>
              <a:ext cx="263450" cy="260825"/>
            </a:xfrm>
            <a:custGeom>
              <a:avLst/>
              <a:gdLst/>
              <a:ahLst/>
              <a:cxnLst/>
              <a:rect l="l" t="t" r="r" b="b"/>
              <a:pathLst>
                <a:path w="10538" h="10433" extrusionOk="0">
                  <a:moveTo>
                    <a:pt x="6097" y="1"/>
                  </a:moveTo>
                  <a:cubicBezTo>
                    <a:pt x="6039" y="1"/>
                    <a:pt x="5980" y="17"/>
                    <a:pt x="5930" y="50"/>
                  </a:cubicBezTo>
                  <a:cubicBezTo>
                    <a:pt x="5716" y="253"/>
                    <a:pt x="5335" y="1146"/>
                    <a:pt x="5549" y="2146"/>
                  </a:cubicBezTo>
                  <a:cubicBezTo>
                    <a:pt x="5549" y="2170"/>
                    <a:pt x="5549" y="2193"/>
                    <a:pt x="5549" y="2217"/>
                  </a:cubicBezTo>
                  <a:cubicBezTo>
                    <a:pt x="5527" y="2429"/>
                    <a:pt x="5348" y="2589"/>
                    <a:pt x="5130" y="2589"/>
                  </a:cubicBezTo>
                  <a:cubicBezTo>
                    <a:pt x="5115" y="2589"/>
                    <a:pt x="5100" y="2588"/>
                    <a:pt x="5085" y="2586"/>
                  </a:cubicBezTo>
                  <a:cubicBezTo>
                    <a:pt x="5043" y="2587"/>
                    <a:pt x="4994" y="2587"/>
                    <a:pt x="4940" y="2587"/>
                  </a:cubicBezTo>
                  <a:cubicBezTo>
                    <a:pt x="4275" y="2587"/>
                    <a:pt x="2765" y="2537"/>
                    <a:pt x="1977" y="2537"/>
                  </a:cubicBezTo>
                  <a:cubicBezTo>
                    <a:pt x="1761" y="2537"/>
                    <a:pt x="1599" y="2541"/>
                    <a:pt x="1525" y="2551"/>
                  </a:cubicBezTo>
                  <a:cubicBezTo>
                    <a:pt x="1155" y="2598"/>
                    <a:pt x="751" y="2753"/>
                    <a:pt x="1072" y="2920"/>
                  </a:cubicBezTo>
                  <a:cubicBezTo>
                    <a:pt x="1616" y="3089"/>
                    <a:pt x="2167" y="3239"/>
                    <a:pt x="2724" y="3358"/>
                  </a:cubicBezTo>
                  <a:lnTo>
                    <a:pt x="2724" y="3358"/>
                  </a:lnTo>
                  <a:cubicBezTo>
                    <a:pt x="2257" y="3273"/>
                    <a:pt x="1599" y="3171"/>
                    <a:pt x="1165" y="3171"/>
                  </a:cubicBezTo>
                  <a:cubicBezTo>
                    <a:pt x="911" y="3171"/>
                    <a:pt x="733" y="3206"/>
                    <a:pt x="715" y="3301"/>
                  </a:cubicBezTo>
                  <a:cubicBezTo>
                    <a:pt x="691" y="3465"/>
                    <a:pt x="946" y="3666"/>
                    <a:pt x="1602" y="3842"/>
                  </a:cubicBezTo>
                  <a:lnTo>
                    <a:pt x="1602" y="3842"/>
                  </a:lnTo>
                  <a:cubicBezTo>
                    <a:pt x="1300" y="3797"/>
                    <a:pt x="1014" y="3764"/>
                    <a:pt x="826" y="3764"/>
                  </a:cubicBezTo>
                  <a:cubicBezTo>
                    <a:pt x="736" y="3764"/>
                    <a:pt x="668" y="3771"/>
                    <a:pt x="632" y="3789"/>
                  </a:cubicBezTo>
                  <a:cubicBezTo>
                    <a:pt x="1" y="4086"/>
                    <a:pt x="2477" y="4634"/>
                    <a:pt x="2477" y="4634"/>
                  </a:cubicBezTo>
                  <a:cubicBezTo>
                    <a:pt x="1386" y="4402"/>
                    <a:pt x="998" y="4288"/>
                    <a:pt x="837" y="4288"/>
                  </a:cubicBezTo>
                  <a:cubicBezTo>
                    <a:pt x="742" y="4288"/>
                    <a:pt x="727" y="4328"/>
                    <a:pt x="691" y="4408"/>
                  </a:cubicBezTo>
                  <a:cubicBezTo>
                    <a:pt x="620" y="4575"/>
                    <a:pt x="977" y="4789"/>
                    <a:pt x="1882" y="5110"/>
                  </a:cubicBezTo>
                  <a:cubicBezTo>
                    <a:pt x="2620" y="5372"/>
                    <a:pt x="3322" y="5801"/>
                    <a:pt x="4430" y="6265"/>
                  </a:cubicBezTo>
                  <a:lnTo>
                    <a:pt x="9025" y="10432"/>
                  </a:lnTo>
                  <a:lnTo>
                    <a:pt x="10538" y="6801"/>
                  </a:lnTo>
                  <a:lnTo>
                    <a:pt x="7025" y="2967"/>
                  </a:lnTo>
                  <a:cubicBezTo>
                    <a:pt x="6918" y="2765"/>
                    <a:pt x="6787" y="2527"/>
                    <a:pt x="6644" y="2241"/>
                  </a:cubicBezTo>
                  <a:cubicBezTo>
                    <a:pt x="6525" y="1991"/>
                    <a:pt x="6442" y="1717"/>
                    <a:pt x="6418" y="1443"/>
                  </a:cubicBezTo>
                  <a:cubicBezTo>
                    <a:pt x="6370" y="1098"/>
                    <a:pt x="6370" y="753"/>
                    <a:pt x="6418" y="407"/>
                  </a:cubicBezTo>
                  <a:cubicBezTo>
                    <a:pt x="6442" y="312"/>
                    <a:pt x="6418" y="229"/>
                    <a:pt x="6370" y="146"/>
                  </a:cubicBezTo>
                  <a:cubicBezTo>
                    <a:pt x="6309" y="53"/>
                    <a:pt x="6203" y="1"/>
                    <a:pt x="6097"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848;p42">
              <a:extLst>
                <a:ext uri="{FF2B5EF4-FFF2-40B4-BE49-F238E27FC236}">
                  <a16:creationId xmlns:a16="http://schemas.microsoft.com/office/drawing/2014/main" id="{666FE387-3D2E-4F7B-9E6F-40E88E908C23}"/>
                </a:ext>
              </a:extLst>
            </p:cNvPr>
            <p:cNvSpPr/>
            <p:nvPr/>
          </p:nvSpPr>
          <p:spPr>
            <a:xfrm>
              <a:off x="4669325" y="2568300"/>
              <a:ext cx="58950" cy="14025"/>
            </a:xfrm>
            <a:custGeom>
              <a:avLst/>
              <a:gdLst/>
              <a:ahLst/>
              <a:cxnLst/>
              <a:rect l="l" t="t" r="r" b="b"/>
              <a:pathLst>
                <a:path w="2358" h="561" extrusionOk="0">
                  <a:moveTo>
                    <a:pt x="0" y="1"/>
                  </a:moveTo>
                  <a:lnTo>
                    <a:pt x="0" y="1"/>
                  </a:lnTo>
                  <a:cubicBezTo>
                    <a:pt x="369" y="167"/>
                    <a:pt x="762" y="286"/>
                    <a:pt x="1155" y="358"/>
                  </a:cubicBezTo>
                  <a:cubicBezTo>
                    <a:pt x="1548" y="465"/>
                    <a:pt x="1953" y="536"/>
                    <a:pt x="2358" y="560"/>
                  </a:cubicBezTo>
                  <a:cubicBezTo>
                    <a:pt x="1989" y="382"/>
                    <a:pt x="1596" y="263"/>
                    <a:pt x="1191" y="191"/>
                  </a:cubicBezTo>
                  <a:cubicBezTo>
                    <a:pt x="810" y="72"/>
                    <a:pt x="405" y="13"/>
                    <a:pt x="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849;p42">
              <a:extLst>
                <a:ext uri="{FF2B5EF4-FFF2-40B4-BE49-F238E27FC236}">
                  <a16:creationId xmlns:a16="http://schemas.microsoft.com/office/drawing/2014/main" id="{E4FBA301-F5C1-4659-AF3F-B45DFAC05020}"/>
                </a:ext>
              </a:extLst>
            </p:cNvPr>
            <p:cNvSpPr/>
            <p:nvPr/>
          </p:nvSpPr>
          <p:spPr>
            <a:xfrm>
              <a:off x="4669625" y="2554900"/>
              <a:ext cx="64025" cy="11050"/>
            </a:xfrm>
            <a:custGeom>
              <a:avLst/>
              <a:gdLst/>
              <a:ahLst/>
              <a:cxnLst/>
              <a:rect l="l" t="t" r="r" b="b"/>
              <a:pathLst>
                <a:path w="2561" h="442" extrusionOk="0">
                  <a:moveTo>
                    <a:pt x="0" y="1"/>
                  </a:moveTo>
                  <a:lnTo>
                    <a:pt x="0" y="1"/>
                  </a:lnTo>
                  <a:cubicBezTo>
                    <a:pt x="405" y="144"/>
                    <a:pt x="834" y="251"/>
                    <a:pt x="1262" y="298"/>
                  </a:cubicBezTo>
                  <a:cubicBezTo>
                    <a:pt x="1691" y="394"/>
                    <a:pt x="2120" y="441"/>
                    <a:pt x="2548" y="441"/>
                  </a:cubicBezTo>
                  <a:lnTo>
                    <a:pt x="2560" y="441"/>
                  </a:lnTo>
                  <a:cubicBezTo>
                    <a:pt x="1727" y="179"/>
                    <a:pt x="869" y="37"/>
                    <a:pt x="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850;p42">
              <a:extLst>
                <a:ext uri="{FF2B5EF4-FFF2-40B4-BE49-F238E27FC236}">
                  <a16:creationId xmlns:a16="http://schemas.microsoft.com/office/drawing/2014/main" id="{A0B49F86-BFC1-48F2-9737-AD010B4E1D66}"/>
                </a:ext>
              </a:extLst>
            </p:cNvPr>
            <p:cNvSpPr/>
            <p:nvPr/>
          </p:nvSpPr>
          <p:spPr>
            <a:xfrm>
              <a:off x="4678250" y="2539075"/>
              <a:ext cx="60450" cy="9950"/>
            </a:xfrm>
            <a:custGeom>
              <a:avLst/>
              <a:gdLst/>
              <a:ahLst/>
              <a:cxnLst/>
              <a:rect l="l" t="t" r="r" b="b"/>
              <a:pathLst>
                <a:path w="2418" h="398" extrusionOk="0">
                  <a:moveTo>
                    <a:pt x="151" y="1"/>
                  </a:moveTo>
                  <a:cubicBezTo>
                    <a:pt x="100" y="1"/>
                    <a:pt x="50" y="1"/>
                    <a:pt x="1" y="3"/>
                  </a:cubicBezTo>
                  <a:cubicBezTo>
                    <a:pt x="382" y="146"/>
                    <a:pt x="786" y="241"/>
                    <a:pt x="1191" y="277"/>
                  </a:cubicBezTo>
                  <a:cubicBezTo>
                    <a:pt x="1546" y="360"/>
                    <a:pt x="1910" y="398"/>
                    <a:pt x="2268" y="398"/>
                  </a:cubicBezTo>
                  <a:cubicBezTo>
                    <a:pt x="2318" y="398"/>
                    <a:pt x="2368" y="397"/>
                    <a:pt x="2418" y="396"/>
                  </a:cubicBezTo>
                  <a:cubicBezTo>
                    <a:pt x="2037" y="253"/>
                    <a:pt x="1632" y="158"/>
                    <a:pt x="1227" y="122"/>
                  </a:cubicBezTo>
                  <a:cubicBezTo>
                    <a:pt x="872" y="38"/>
                    <a:pt x="508" y="1"/>
                    <a:pt x="15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851;p42">
              <a:extLst>
                <a:ext uri="{FF2B5EF4-FFF2-40B4-BE49-F238E27FC236}">
                  <a16:creationId xmlns:a16="http://schemas.microsoft.com/office/drawing/2014/main" id="{961E09D4-0C53-4B0A-A7FB-CAE156238E78}"/>
                </a:ext>
              </a:extLst>
            </p:cNvPr>
            <p:cNvSpPr/>
            <p:nvPr/>
          </p:nvSpPr>
          <p:spPr>
            <a:xfrm>
              <a:off x="4787200" y="3013300"/>
              <a:ext cx="861125" cy="930200"/>
            </a:xfrm>
            <a:custGeom>
              <a:avLst/>
              <a:gdLst/>
              <a:ahLst/>
              <a:cxnLst/>
              <a:rect l="l" t="t" r="r" b="b"/>
              <a:pathLst>
                <a:path w="34445" h="37208" extrusionOk="0">
                  <a:moveTo>
                    <a:pt x="21491" y="0"/>
                  </a:moveTo>
                  <a:lnTo>
                    <a:pt x="21491" y="477"/>
                  </a:lnTo>
                  <a:lnTo>
                    <a:pt x="6513" y="2727"/>
                  </a:lnTo>
                  <a:cubicBezTo>
                    <a:pt x="4453" y="3036"/>
                    <a:pt x="2632" y="4203"/>
                    <a:pt x="1489" y="5942"/>
                  </a:cubicBezTo>
                  <a:cubicBezTo>
                    <a:pt x="322" y="7728"/>
                    <a:pt x="0" y="9930"/>
                    <a:pt x="596" y="11978"/>
                  </a:cubicBezTo>
                  <a:lnTo>
                    <a:pt x="8501" y="37207"/>
                  </a:lnTo>
                  <a:lnTo>
                    <a:pt x="15645" y="34517"/>
                  </a:lnTo>
                  <a:lnTo>
                    <a:pt x="11264" y="12216"/>
                  </a:lnTo>
                  <a:lnTo>
                    <a:pt x="34445" y="10656"/>
                  </a:lnTo>
                  <a:lnTo>
                    <a:pt x="34445" y="477"/>
                  </a:lnTo>
                  <a:lnTo>
                    <a:pt x="21491"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852;p42">
              <a:extLst>
                <a:ext uri="{FF2B5EF4-FFF2-40B4-BE49-F238E27FC236}">
                  <a16:creationId xmlns:a16="http://schemas.microsoft.com/office/drawing/2014/main" id="{E9A7FB87-AF51-49DD-8394-F90642870E7C}"/>
                </a:ext>
              </a:extLst>
            </p:cNvPr>
            <p:cNvSpPr/>
            <p:nvPr/>
          </p:nvSpPr>
          <p:spPr>
            <a:xfrm>
              <a:off x="5050925" y="3013300"/>
              <a:ext cx="668850" cy="893000"/>
            </a:xfrm>
            <a:custGeom>
              <a:avLst/>
              <a:gdLst/>
              <a:ahLst/>
              <a:cxnLst/>
              <a:rect l="l" t="t" r="r" b="b"/>
              <a:pathLst>
                <a:path w="26754" h="35720" extrusionOk="0">
                  <a:moveTo>
                    <a:pt x="21491" y="0"/>
                  </a:moveTo>
                  <a:lnTo>
                    <a:pt x="21491" y="477"/>
                  </a:lnTo>
                  <a:lnTo>
                    <a:pt x="6513" y="2727"/>
                  </a:lnTo>
                  <a:cubicBezTo>
                    <a:pt x="4453" y="3036"/>
                    <a:pt x="2631" y="4203"/>
                    <a:pt x="1488" y="5942"/>
                  </a:cubicBezTo>
                  <a:cubicBezTo>
                    <a:pt x="322" y="7739"/>
                    <a:pt x="0" y="9942"/>
                    <a:pt x="595" y="11990"/>
                  </a:cubicBezTo>
                  <a:lnTo>
                    <a:pt x="7501" y="35719"/>
                  </a:lnTo>
                  <a:lnTo>
                    <a:pt x="15478" y="33624"/>
                  </a:lnTo>
                  <a:lnTo>
                    <a:pt x="11263" y="12216"/>
                  </a:lnTo>
                  <a:lnTo>
                    <a:pt x="26754" y="11180"/>
                  </a:lnTo>
                  <a:lnTo>
                    <a:pt x="26754" y="1001"/>
                  </a:lnTo>
                  <a:lnTo>
                    <a:pt x="21491"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853;p42">
              <a:extLst>
                <a:ext uri="{FF2B5EF4-FFF2-40B4-BE49-F238E27FC236}">
                  <a16:creationId xmlns:a16="http://schemas.microsoft.com/office/drawing/2014/main" id="{90AC1D11-4600-4286-AF4E-F05FFC1ECB8A}"/>
                </a:ext>
              </a:extLst>
            </p:cNvPr>
            <p:cNvSpPr/>
            <p:nvPr/>
          </p:nvSpPr>
          <p:spPr>
            <a:xfrm>
              <a:off x="4768450" y="2557875"/>
              <a:ext cx="337550" cy="262575"/>
            </a:xfrm>
            <a:custGeom>
              <a:avLst/>
              <a:gdLst/>
              <a:ahLst/>
              <a:cxnLst/>
              <a:rect l="l" t="t" r="r" b="b"/>
              <a:pathLst>
                <a:path w="13502" h="10503" extrusionOk="0">
                  <a:moveTo>
                    <a:pt x="3015" y="1"/>
                  </a:moveTo>
                  <a:cubicBezTo>
                    <a:pt x="3014" y="1"/>
                    <a:pt x="3013" y="1"/>
                    <a:pt x="3012" y="1"/>
                  </a:cubicBezTo>
                  <a:cubicBezTo>
                    <a:pt x="0" y="418"/>
                    <a:pt x="429" y="3966"/>
                    <a:pt x="429" y="3966"/>
                  </a:cubicBezTo>
                  <a:lnTo>
                    <a:pt x="7013" y="10502"/>
                  </a:lnTo>
                  <a:lnTo>
                    <a:pt x="13502" y="7895"/>
                  </a:lnTo>
                  <a:cubicBezTo>
                    <a:pt x="13502" y="7895"/>
                    <a:pt x="3380" y="1"/>
                    <a:pt x="301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854;p42">
              <a:extLst>
                <a:ext uri="{FF2B5EF4-FFF2-40B4-BE49-F238E27FC236}">
                  <a16:creationId xmlns:a16="http://schemas.microsoft.com/office/drawing/2014/main" id="{FDEB2219-D975-42AE-9280-0CD8A83E5040}"/>
                </a:ext>
              </a:extLst>
            </p:cNvPr>
            <p:cNvSpPr/>
            <p:nvPr/>
          </p:nvSpPr>
          <p:spPr>
            <a:xfrm>
              <a:off x="4930075" y="2390000"/>
              <a:ext cx="892100" cy="745650"/>
            </a:xfrm>
            <a:custGeom>
              <a:avLst/>
              <a:gdLst/>
              <a:ahLst/>
              <a:cxnLst/>
              <a:rect l="l" t="t" r="r" b="b"/>
              <a:pathLst>
                <a:path w="35684" h="29826" extrusionOk="0">
                  <a:moveTo>
                    <a:pt x="14528" y="1"/>
                  </a:moveTo>
                  <a:cubicBezTo>
                    <a:pt x="12984" y="1"/>
                    <a:pt x="11491" y="595"/>
                    <a:pt x="10371" y="1668"/>
                  </a:cubicBezTo>
                  <a:cubicBezTo>
                    <a:pt x="9073" y="2954"/>
                    <a:pt x="7954" y="4394"/>
                    <a:pt x="7037" y="5966"/>
                  </a:cubicBezTo>
                  <a:lnTo>
                    <a:pt x="2679" y="12026"/>
                  </a:lnTo>
                  <a:lnTo>
                    <a:pt x="0" y="16527"/>
                  </a:lnTo>
                  <a:lnTo>
                    <a:pt x="548" y="17217"/>
                  </a:lnTo>
                  <a:cubicBezTo>
                    <a:pt x="1419" y="18351"/>
                    <a:pt x="2743" y="18974"/>
                    <a:pt x="4106" y="18974"/>
                  </a:cubicBezTo>
                  <a:cubicBezTo>
                    <a:pt x="4719" y="18974"/>
                    <a:pt x="5339" y="18848"/>
                    <a:pt x="5930" y="18586"/>
                  </a:cubicBezTo>
                  <a:cubicBezTo>
                    <a:pt x="6811" y="18182"/>
                    <a:pt x="7454" y="17408"/>
                    <a:pt x="8061" y="16527"/>
                  </a:cubicBezTo>
                  <a:cubicBezTo>
                    <a:pt x="9156" y="14919"/>
                    <a:pt x="10311" y="13169"/>
                    <a:pt x="11049" y="11847"/>
                  </a:cubicBezTo>
                  <a:lnTo>
                    <a:pt x="15431" y="24349"/>
                  </a:lnTo>
                  <a:lnTo>
                    <a:pt x="13085" y="25837"/>
                  </a:lnTo>
                  <a:lnTo>
                    <a:pt x="22944" y="29826"/>
                  </a:lnTo>
                  <a:lnTo>
                    <a:pt x="33207" y="25432"/>
                  </a:lnTo>
                  <a:lnTo>
                    <a:pt x="30373" y="15336"/>
                  </a:lnTo>
                  <a:lnTo>
                    <a:pt x="30373" y="15336"/>
                  </a:lnTo>
                  <a:cubicBezTo>
                    <a:pt x="30373" y="15336"/>
                    <a:pt x="30855" y="15382"/>
                    <a:pt x="31518" y="15382"/>
                  </a:cubicBezTo>
                  <a:cubicBezTo>
                    <a:pt x="32880" y="15382"/>
                    <a:pt x="35006" y="15188"/>
                    <a:pt x="35278" y="14002"/>
                  </a:cubicBezTo>
                  <a:cubicBezTo>
                    <a:pt x="35683" y="12240"/>
                    <a:pt x="31552" y="6609"/>
                    <a:pt x="29468" y="3608"/>
                  </a:cubicBezTo>
                  <a:cubicBezTo>
                    <a:pt x="27778" y="1144"/>
                    <a:pt x="24884" y="298"/>
                    <a:pt x="23884" y="72"/>
                  </a:cubicBezTo>
                  <a:cubicBezTo>
                    <a:pt x="23682" y="25"/>
                    <a:pt x="23456" y="1"/>
                    <a:pt x="23241" y="1"/>
                  </a:cubicBezTo>
                  <a:lnTo>
                    <a:pt x="14573" y="1"/>
                  </a:lnTo>
                  <a:cubicBezTo>
                    <a:pt x="14558" y="1"/>
                    <a:pt x="14543" y="1"/>
                    <a:pt x="14528"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855;p42">
              <a:extLst>
                <a:ext uri="{FF2B5EF4-FFF2-40B4-BE49-F238E27FC236}">
                  <a16:creationId xmlns:a16="http://schemas.microsoft.com/office/drawing/2014/main" id="{04CC1E25-84B3-4FEC-8F64-92F685525670}"/>
                </a:ext>
              </a:extLst>
            </p:cNvPr>
            <p:cNvSpPr/>
            <p:nvPr/>
          </p:nvSpPr>
          <p:spPr>
            <a:xfrm>
              <a:off x="5640425" y="2591125"/>
              <a:ext cx="59725" cy="100050"/>
            </a:xfrm>
            <a:custGeom>
              <a:avLst/>
              <a:gdLst/>
              <a:ahLst/>
              <a:cxnLst/>
              <a:rect l="l" t="t" r="r" b="b"/>
              <a:pathLst>
                <a:path w="2389" h="4002" extrusionOk="0">
                  <a:moveTo>
                    <a:pt x="137" y="1"/>
                  </a:moveTo>
                  <a:cubicBezTo>
                    <a:pt x="71" y="1"/>
                    <a:pt x="0" y="68"/>
                    <a:pt x="42" y="135"/>
                  </a:cubicBezTo>
                  <a:cubicBezTo>
                    <a:pt x="792" y="1362"/>
                    <a:pt x="1471" y="2636"/>
                    <a:pt x="2090" y="3922"/>
                  </a:cubicBezTo>
                  <a:cubicBezTo>
                    <a:pt x="2116" y="3978"/>
                    <a:pt x="2158" y="4001"/>
                    <a:pt x="2201" y="4001"/>
                  </a:cubicBezTo>
                  <a:cubicBezTo>
                    <a:pt x="2293" y="4001"/>
                    <a:pt x="2389" y="3893"/>
                    <a:pt x="2340" y="3779"/>
                  </a:cubicBezTo>
                  <a:cubicBezTo>
                    <a:pt x="1721" y="2493"/>
                    <a:pt x="1007" y="1243"/>
                    <a:pt x="209" y="40"/>
                  </a:cubicBezTo>
                  <a:cubicBezTo>
                    <a:pt x="191" y="12"/>
                    <a:pt x="165" y="1"/>
                    <a:pt x="1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856;p42">
              <a:extLst>
                <a:ext uri="{FF2B5EF4-FFF2-40B4-BE49-F238E27FC236}">
                  <a16:creationId xmlns:a16="http://schemas.microsoft.com/office/drawing/2014/main" id="{A367D8C9-343C-4F06-9B28-A65AA4549534}"/>
                </a:ext>
              </a:extLst>
            </p:cNvPr>
            <p:cNvSpPr/>
            <p:nvPr/>
          </p:nvSpPr>
          <p:spPr>
            <a:xfrm>
              <a:off x="5691625" y="2572850"/>
              <a:ext cx="59725" cy="100025"/>
            </a:xfrm>
            <a:custGeom>
              <a:avLst/>
              <a:gdLst/>
              <a:ahLst/>
              <a:cxnLst/>
              <a:rect l="l" t="t" r="r" b="b"/>
              <a:pathLst>
                <a:path w="2389" h="4001" extrusionOk="0">
                  <a:moveTo>
                    <a:pt x="136" y="0"/>
                  </a:moveTo>
                  <a:cubicBezTo>
                    <a:pt x="70" y="0"/>
                    <a:pt x="0" y="73"/>
                    <a:pt x="42" y="140"/>
                  </a:cubicBezTo>
                  <a:cubicBezTo>
                    <a:pt x="792" y="1366"/>
                    <a:pt x="1471" y="2628"/>
                    <a:pt x="2090" y="3926"/>
                  </a:cubicBezTo>
                  <a:cubicBezTo>
                    <a:pt x="2116" y="3979"/>
                    <a:pt x="2158" y="4001"/>
                    <a:pt x="2200" y="4001"/>
                  </a:cubicBezTo>
                  <a:cubicBezTo>
                    <a:pt x="2293" y="4001"/>
                    <a:pt x="2389" y="3898"/>
                    <a:pt x="2340" y="3783"/>
                  </a:cubicBezTo>
                  <a:cubicBezTo>
                    <a:pt x="1721" y="2486"/>
                    <a:pt x="1006" y="1235"/>
                    <a:pt x="209" y="45"/>
                  </a:cubicBezTo>
                  <a:cubicBezTo>
                    <a:pt x="191" y="13"/>
                    <a:pt x="164" y="0"/>
                    <a:pt x="1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857;p42">
              <a:extLst>
                <a:ext uri="{FF2B5EF4-FFF2-40B4-BE49-F238E27FC236}">
                  <a16:creationId xmlns:a16="http://schemas.microsoft.com/office/drawing/2014/main" id="{E0070A2F-7A41-4EB7-A2F6-BA78262D15A7}"/>
                </a:ext>
              </a:extLst>
            </p:cNvPr>
            <p:cNvSpPr/>
            <p:nvPr/>
          </p:nvSpPr>
          <p:spPr>
            <a:xfrm>
              <a:off x="5592050" y="2599175"/>
              <a:ext cx="36175" cy="133475"/>
            </a:xfrm>
            <a:custGeom>
              <a:avLst/>
              <a:gdLst/>
              <a:ahLst/>
              <a:cxnLst/>
              <a:rect l="l" t="t" r="r" b="b"/>
              <a:pathLst>
                <a:path w="1447" h="5339" extrusionOk="0">
                  <a:moveTo>
                    <a:pt x="91" y="1"/>
                  </a:moveTo>
                  <a:cubicBezTo>
                    <a:pt x="85" y="1"/>
                    <a:pt x="78" y="2"/>
                    <a:pt x="72" y="4"/>
                  </a:cubicBezTo>
                  <a:cubicBezTo>
                    <a:pt x="25" y="16"/>
                    <a:pt x="1" y="63"/>
                    <a:pt x="13" y="111"/>
                  </a:cubicBezTo>
                  <a:lnTo>
                    <a:pt x="1" y="111"/>
                  </a:lnTo>
                  <a:cubicBezTo>
                    <a:pt x="441" y="1790"/>
                    <a:pt x="775" y="3492"/>
                    <a:pt x="1060" y="5195"/>
                  </a:cubicBezTo>
                  <a:cubicBezTo>
                    <a:pt x="1075" y="5295"/>
                    <a:pt x="1143" y="5338"/>
                    <a:pt x="1216" y="5338"/>
                  </a:cubicBezTo>
                  <a:cubicBezTo>
                    <a:pt x="1325" y="5338"/>
                    <a:pt x="1446" y="5242"/>
                    <a:pt x="1418" y="5100"/>
                  </a:cubicBezTo>
                  <a:cubicBezTo>
                    <a:pt x="1132" y="3397"/>
                    <a:pt x="715" y="1706"/>
                    <a:pt x="167" y="63"/>
                  </a:cubicBezTo>
                  <a:cubicBezTo>
                    <a:pt x="158" y="24"/>
                    <a:pt x="123" y="1"/>
                    <a:pt x="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858;p42">
              <a:extLst>
                <a:ext uri="{FF2B5EF4-FFF2-40B4-BE49-F238E27FC236}">
                  <a16:creationId xmlns:a16="http://schemas.microsoft.com/office/drawing/2014/main" id="{6BF1B700-3F84-4217-8106-61E487E66E15}"/>
                </a:ext>
              </a:extLst>
            </p:cNvPr>
            <p:cNvSpPr/>
            <p:nvPr/>
          </p:nvSpPr>
          <p:spPr>
            <a:xfrm>
              <a:off x="5475550" y="2610925"/>
              <a:ext cx="31100" cy="133625"/>
            </a:xfrm>
            <a:custGeom>
              <a:avLst/>
              <a:gdLst/>
              <a:ahLst/>
              <a:cxnLst/>
              <a:rect l="l" t="t" r="r" b="b"/>
              <a:pathLst>
                <a:path w="1244" h="5345" extrusionOk="0">
                  <a:moveTo>
                    <a:pt x="110" y="1"/>
                  </a:moveTo>
                  <a:cubicBezTo>
                    <a:pt x="53" y="1"/>
                    <a:pt x="1" y="46"/>
                    <a:pt x="29" y="117"/>
                  </a:cubicBezTo>
                  <a:cubicBezTo>
                    <a:pt x="517" y="1760"/>
                    <a:pt x="803" y="3451"/>
                    <a:pt x="875" y="5165"/>
                  </a:cubicBezTo>
                  <a:cubicBezTo>
                    <a:pt x="875" y="5285"/>
                    <a:pt x="967" y="5344"/>
                    <a:pt x="1059" y="5344"/>
                  </a:cubicBezTo>
                  <a:cubicBezTo>
                    <a:pt x="1151" y="5344"/>
                    <a:pt x="1244" y="5285"/>
                    <a:pt x="1244" y="5165"/>
                  </a:cubicBezTo>
                  <a:cubicBezTo>
                    <a:pt x="1160" y="3415"/>
                    <a:pt x="815" y="1701"/>
                    <a:pt x="208" y="70"/>
                  </a:cubicBezTo>
                  <a:cubicBezTo>
                    <a:pt x="189" y="22"/>
                    <a:pt x="148" y="1"/>
                    <a:pt x="11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859;p42">
              <a:extLst>
                <a:ext uri="{FF2B5EF4-FFF2-40B4-BE49-F238E27FC236}">
                  <a16:creationId xmlns:a16="http://schemas.microsoft.com/office/drawing/2014/main" id="{7B5CF054-00E3-4339-9086-D0F568A101CD}"/>
                </a:ext>
              </a:extLst>
            </p:cNvPr>
            <p:cNvSpPr/>
            <p:nvPr/>
          </p:nvSpPr>
          <p:spPr>
            <a:xfrm>
              <a:off x="5534025" y="2592750"/>
              <a:ext cx="37500" cy="125875"/>
            </a:xfrm>
            <a:custGeom>
              <a:avLst/>
              <a:gdLst/>
              <a:ahLst/>
              <a:cxnLst/>
              <a:rect l="l" t="t" r="r" b="b"/>
              <a:pathLst>
                <a:path w="1500" h="5035" extrusionOk="0">
                  <a:moveTo>
                    <a:pt x="168" y="0"/>
                  </a:moveTo>
                  <a:cubicBezTo>
                    <a:pt x="84" y="0"/>
                    <a:pt x="6" y="54"/>
                    <a:pt x="12" y="166"/>
                  </a:cubicBezTo>
                  <a:cubicBezTo>
                    <a:pt x="0" y="1856"/>
                    <a:pt x="441" y="3523"/>
                    <a:pt x="1298" y="4988"/>
                  </a:cubicBezTo>
                  <a:cubicBezTo>
                    <a:pt x="1318" y="5020"/>
                    <a:pt x="1350" y="5035"/>
                    <a:pt x="1381" y="5035"/>
                  </a:cubicBezTo>
                  <a:cubicBezTo>
                    <a:pt x="1441" y="5035"/>
                    <a:pt x="1500" y="4982"/>
                    <a:pt x="1476" y="4904"/>
                  </a:cubicBezTo>
                  <a:lnTo>
                    <a:pt x="1476" y="4904"/>
                  </a:lnTo>
                  <a:lnTo>
                    <a:pt x="1476" y="4928"/>
                  </a:lnTo>
                  <a:cubicBezTo>
                    <a:pt x="941" y="3380"/>
                    <a:pt x="560" y="1785"/>
                    <a:pt x="357" y="166"/>
                  </a:cubicBezTo>
                  <a:cubicBezTo>
                    <a:pt x="345" y="57"/>
                    <a:pt x="254" y="0"/>
                    <a:pt x="1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860;p42">
              <a:extLst>
                <a:ext uri="{FF2B5EF4-FFF2-40B4-BE49-F238E27FC236}">
                  <a16:creationId xmlns:a16="http://schemas.microsoft.com/office/drawing/2014/main" id="{9E5B22E0-49DB-4FC4-B46E-D77E61D1C3A8}"/>
                </a:ext>
              </a:extLst>
            </p:cNvPr>
            <p:cNvSpPr/>
            <p:nvPr/>
          </p:nvSpPr>
          <p:spPr>
            <a:xfrm>
              <a:off x="5423875" y="2615000"/>
              <a:ext cx="26825" cy="125425"/>
            </a:xfrm>
            <a:custGeom>
              <a:avLst/>
              <a:gdLst/>
              <a:ahLst/>
              <a:cxnLst/>
              <a:rect l="l" t="t" r="r" b="b"/>
              <a:pathLst>
                <a:path w="1073" h="5017" extrusionOk="0">
                  <a:moveTo>
                    <a:pt x="113" y="1"/>
                  </a:moveTo>
                  <a:cubicBezTo>
                    <a:pt x="61" y="1"/>
                    <a:pt x="1" y="32"/>
                    <a:pt x="1" y="85"/>
                  </a:cubicBezTo>
                  <a:lnTo>
                    <a:pt x="13" y="85"/>
                  </a:lnTo>
                  <a:cubicBezTo>
                    <a:pt x="72" y="1716"/>
                    <a:pt x="310" y="3324"/>
                    <a:pt x="715" y="4895"/>
                  </a:cubicBezTo>
                  <a:cubicBezTo>
                    <a:pt x="739" y="4980"/>
                    <a:pt x="803" y="5016"/>
                    <a:pt x="868" y="5016"/>
                  </a:cubicBezTo>
                  <a:cubicBezTo>
                    <a:pt x="969" y="5016"/>
                    <a:pt x="1073" y="4930"/>
                    <a:pt x="1037" y="4800"/>
                  </a:cubicBezTo>
                  <a:cubicBezTo>
                    <a:pt x="739" y="3217"/>
                    <a:pt x="453" y="1657"/>
                    <a:pt x="191" y="61"/>
                  </a:cubicBezTo>
                  <a:cubicBezTo>
                    <a:pt x="191" y="20"/>
                    <a:pt x="155" y="1"/>
                    <a:pt x="11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861;p42">
              <a:extLst>
                <a:ext uri="{FF2B5EF4-FFF2-40B4-BE49-F238E27FC236}">
                  <a16:creationId xmlns:a16="http://schemas.microsoft.com/office/drawing/2014/main" id="{E8F254B2-42CB-4CC9-B66D-244EAF5534AC}"/>
                </a:ext>
              </a:extLst>
            </p:cNvPr>
            <p:cNvSpPr/>
            <p:nvPr/>
          </p:nvSpPr>
          <p:spPr>
            <a:xfrm>
              <a:off x="5361975" y="2622375"/>
              <a:ext cx="34575" cy="137375"/>
            </a:xfrm>
            <a:custGeom>
              <a:avLst/>
              <a:gdLst/>
              <a:ahLst/>
              <a:cxnLst/>
              <a:rect l="l" t="t" r="r" b="b"/>
              <a:pathLst>
                <a:path w="1383" h="5495" extrusionOk="0">
                  <a:moveTo>
                    <a:pt x="74" y="0"/>
                  </a:moveTo>
                  <a:cubicBezTo>
                    <a:pt x="66" y="0"/>
                    <a:pt x="57" y="2"/>
                    <a:pt x="48" y="5"/>
                  </a:cubicBezTo>
                  <a:cubicBezTo>
                    <a:pt x="12" y="16"/>
                    <a:pt x="0" y="52"/>
                    <a:pt x="0" y="76"/>
                  </a:cubicBezTo>
                  <a:cubicBezTo>
                    <a:pt x="441" y="1838"/>
                    <a:pt x="762" y="3612"/>
                    <a:pt x="1072" y="5386"/>
                  </a:cubicBezTo>
                  <a:cubicBezTo>
                    <a:pt x="1088" y="5461"/>
                    <a:pt x="1154" y="5495"/>
                    <a:pt x="1220" y="5495"/>
                  </a:cubicBezTo>
                  <a:cubicBezTo>
                    <a:pt x="1301" y="5495"/>
                    <a:pt x="1383" y="5443"/>
                    <a:pt x="1369" y="5350"/>
                  </a:cubicBezTo>
                  <a:cubicBezTo>
                    <a:pt x="1131" y="3541"/>
                    <a:pt x="715" y="1767"/>
                    <a:pt x="131" y="40"/>
                  </a:cubicBezTo>
                  <a:cubicBezTo>
                    <a:pt x="122" y="13"/>
                    <a:pt x="100" y="0"/>
                    <a:pt x="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862;p42">
              <a:extLst>
                <a:ext uri="{FF2B5EF4-FFF2-40B4-BE49-F238E27FC236}">
                  <a16:creationId xmlns:a16="http://schemas.microsoft.com/office/drawing/2014/main" id="{A137389E-E95D-41CC-97FA-8AA9E6DB36F2}"/>
                </a:ext>
              </a:extLst>
            </p:cNvPr>
            <p:cNvSpPr/>
            <p:nvPr/>
          </p:nvSpPr>
          <p:spPr>
            <a:xfrm>
              <a:off x="5304825" y="2632300"/>
              <a:ext cx="20625" cy="127400"/>
            </a:xfrm>
            <a:custGeom>
              <a:avLst/>
              <a:gdLst/>
              <a:ahLst/>
              <a:cxnLst/>
              <a:rect l="l" t="t" r="r" b="b"/>
              <a:pathLst>
                <a:path w="825" h="5096" extrusionOk="0">
                  <a:moveTo>
                    <a:pt x="119" y="0"/>
                  </a:moveTo>
                  <a:cubicBezTo>
                    <a:pt x="60" y="0"/>
                    <a:pt x="12" y="48"/>
                    <a:pt x="12" y="108"/>
                  </a:cubicBezTo>
                  <a:lnTo>
                    <a:pt x="12" y="96"/>
                  </a:lnTo>
                  <a:lnTo>
                    <a:pt x="12" y="96"/>
                  </a:lnTo>
                  <a:cubicBezTo>
                    <a:pt x="0" y="1739"/>
                    <a:pt x="179" y="3394"/>
                    <a:pt x="548" y="5001"/>
                  </a:cubicBezTo>
                  <a:cubicBezTo>
                    <a:pt x="567" y="5067"/>
                    <a:pt x="616" y="5096"/>
                    <a:pt x="667" y="5096"/>
                  </a:cubicBezTo>
                  <a:cubicBezTo>
                    <a:pt x="743" y="5096"/>
                    <a:pt x="824" y="5030"/>
                    <a:pt x="810" y="4930"/>
                  </a:cubicBezTo>
                  <a:cubicBezTo>
                    <a:pt x="536" y="3334"/>
                    <a:pt x="334" y="1715"/>
                    <a:pt x="226" y="108"/>
                  </a:cubicBezTo>
                  <a:cubicBezTo>
                    <a:pt x="226" y="48"/>
                    <a:pt x="179" y="0"/>
                    <a:pt x="11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863;p42">
              <a:extLst>
                <a:ext uri="{FF2B5EF4-FFF2-40B4-BE49-F238E27FC236}">
                  <a16:creationId xmlns:a16="http://schemas.microsoft.com/office/drawing/2014/main" id="{1A5BC767-DB36-4E2A-AAFC-06DA2DF3EFB8}"/>
                </a:ext>
              </a:extLst>
            </p:cNvPr>
            <p:cNvSpPr/>
            <p:nvPr/>
          </p:nvSpPr>
          <p:spPr>
            <a:xfrm>
              <a:off x="5120800" y="2631875"/>
              <a:ext cx="96775" cy="115475"/>
            </a:xfrm>
            <a:custGeom>
              <a:avLst/>
              <a:gdLst/>
              <a:ahLst/>
              <a:cxnLst/>
              <a:rect l="l" t="t" r="r" b="b"/>
              <a:pathLst>
                <a:path w="3871" h="4619" extrusionOk="0">
                  <a:moveTo>
                    <a:pt x="3655" y="0"/>
                  </a:moveTo>
                  <a:cubicBezTo>
                    <a:pt x="3622" y="0"/>
                    <a:pt x="3589" y="13"/>
                    <a:pt x="3563" y="41"/>
                  </a:cubicBezTo>
                  <a:cubicBezTo>
                    <a:pt x="2337" y="1446"/>
                    <a:pt x="991" y="2934"/>
                    <a:pt x="27" y="4530"/>
                  </a:cubicBezTo>
                  <a:cubicBezTo>
                    <a:pt x="0" y="4574"/>
                    <a:pt x="40" y="4619"/>
                    <a:pt x="81" y="4619"/>
                  </a:cubicBezTo>
                  <a:cubicBezTo>
                    <a:pt x="96" y="4619"/>
                    <a:pt x="110" y="4613"/>
                    <a:pt x="122" y="4601"/>
                  </a:cubicBezTo>
                  <a:lnTo>
                    <a:pt x="110" y="4601"/>
                  </a:lnTo>
                  <a:cubicBezTo>
                    <a:pt x="1468" y="3315"/>
                    <a:pt x="2682" y="1708"/>
                    <a:pt x="3789" y="220"/>
                  </a:cubicBezTo>
                  <a:cubicBezTo>
                    <a:pt x="3871" y="120"/>
                    <a:pt x="3760" y="0"/>
                    <a:pt x="365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864;p42">
              <a:extLst>
                <a:ext uri="{FF2B5EF4-FFF2-40B4-BE49-F238E27FC236}">
                  <a16:creationId xmlns:a16="http://schemas.microsoft.com/office/drawing/2014/main" id="{0177D8CC-6160-43A8-8BAD-7ECA52D9C03C}"/>
                </a:ext>
              </a:extLst>
            </p:cNvPr>
            <p:cNvSpPr/>
            <p:nvPr/>
          </p:nvSpPr>
          <p:spPr>
            <a:xfrm>
              <a:off x="5079500" y="2608175"/>
              <a:ext cx="84625" cy="103475"/>
            </a:xfrm>
            <a:custGeom>
              <a:avLst/>
              <a:gdLst/>
              <a:ahLst/>
              <a:cxnLst/>
              <a:rect l="l" t="t" r="r" b="b"/>
              <a:pathLst>
                <a:path w="3385" h="4139" extrusionOk="0">
                  <a:moveTo>
                    <a:pt x="3178" y="1"/>
                  </a:moveTo>
                  <a:cubicBezTo>
                    <a:pt x="3133" y="1"/>
                    <a:pt x="3089" y="22"/>
                    <a:pt x="3060" y="72"/>
                  </a:cubicBezTo>
                  <a:cubicBezTo>
                    <a:pt x="2108" y="1454"/>
                    <a:pt x="1060" y="2704"/>
                    <a:pt x="36" y="4002"/>
                  </a:cubicBezTo>
                  <a:cubicBezTo>
                    <a:pt x="0" y="4037"/>
                    <a:pt x="0" y="4085"/>
                    <a:pt x="36" y="4121"/>
                  </a:cubicBezTo>
                  <a:cubicBezTo>
                    <a:pt x="54" y="4133"/>
                    <a:pt x="75" y="4138"/>
                    <a:pt x="95" y="4138"/>
                  </a:cubicBezTo>
                  <a:cubicBezTo>
                    <a:pt x="116" y="4138"/>
                    <a:pt x="137" y="4133"/>
                    <a:pt x="155" y="4121"/>
                  </a:cubicBezTo>
                  <a:lnTo>
                    <a:pt x="167" y="4121"/>
                  </a:lnTo>
                  <a:cubicBezTo>
                    <a:pt x="1417" y="3001"/>
                    <a:pt x="2477" y="1692"/>
                    <a:pt x="3310" y="227"/>
                  </a:cubicBezTo>
                  <a:cubicBezTo>
                    <a:pt x="3385" y="111"/>
                    <a:pt x="3280" y="1"/>
                    <a:pt x="317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865;p42">
              <a:extLst>
                <a:ext uri="{FF2B5EF4-FFF2-40B4-BE49-F238E27FC236}">
                  <a16:creationId xmlns:a16="http://schemas.microsoft.com/office/drawing/2014/main" id="{384909C3-31D4-4CF1-845C-CEF4D667EE64}"/>
                </a:ext>
              </a:extLst>
            </p:cNvPr>
            <p:cNvSpPr/>
            <p:nvPr/>
          </p:nvSpPr>
          <p:spPr>
            <a:xfrm>
              <a:off x="5037875" y="2593600"/>
              <a:ext cx="73675" cy="83700"/>
            </a:xfrm>
            <a:custGeom>
              <a:avLst/>
              <a:gdLst/>
              <a:ahLst/>
              <a:cxnLst/>
              <a:rect l="l" t="t" r="r" b="b"/>
              <a:pathLst>
                <a:path w="2947" h="3348" extrusionOk="0">
                  <a:moveTo>
                    <a:pt x="2837" y="1"/>
                  </a:moveTo>
                  <a:cubicBezTo>
                    <a:pt x="2819" y="1"/>
                    <a:pt x="2801" y="8"/>
                    <a:pt x="2784" y="24"/>
                  </a:cubicBezTo>
                  <a:cubicBezTo>
                    <a:pt x="1879" y="1036"/>
                    <a:pt x="939" y="2037"/>
                    <a:pt x="82" y="3096"/>
                  </a:cubicBezTo>
                  <a:cubicBezTo>
                    <a:pt x="0" y="3205"/>
                    <a:pt x="90" y="3347"/>
                    <a:pt x="196" y="3347"/>
                  </a:cubicBezTo>
                  <a:cubicBezTo>
                    <a:pt x="229" y="3347"/>
                    <a:pt x="264" y="3333"/>
                    <a:pt x="296" y="3299"/>
                  </a:cubicBezTo>
                  <a:cubicBezTo>
                    <a:pt x="1201" y="2287"/>
                    <a:pt x="2034" y="1191"/>
                    <a:pt x="2892" y="132"/>
                  </a:cubicBezTo>
                  <a:cubicBezTo>
                    <a:pt x="2946" y="77"/>
                    <a:pt x="2896" y="1"/>
                    <a:pt x="28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866;p42">
              <a:extLst>
                <a:ext uri="{FF2B5EF4-FFF2-40B4-BE49-F238E27FC236}">
                  <a16:creationId xmlns:a16="http://schemas.microsoft.com/office/drawing/2014/main" id="{0BE35736-69B1-4216-BC3A-2D5271C60A80}"/>
                </a:ext>
              </a:extLst>
            </p:cNvPr>
            <p:cNvSpPr/>
            <p:nvPr/>
          </p:nvSpPr>
          <p:spPr>
            <a:xfrm>
              <a:off x="5247075" y="2637425"/>
              <a:ext cx="31750" cy="128800"/>
            </a:xfrm>
            <a:custGeom>
              <a:avLst/>
              <a:gdLst/>
              <a:ahLst/>
              <a:cxnLst/>
              <a:rect l="l" t="t" r="r" b="b"/>
              <a:pathLst>
                <a:path w="1270" h="5152" extrusionOk="0">
                  <a:moveTo>
                    <a:pt x="119" y="1"/>
                  </a:moveTo>
                  <a:cubicBezTo>
                    <a:pt x="103" y="1"/>
                    <a:pt x="87" y="4"/>
                    <a:pt x="72" y="10"/>
                  </a:cubicBezTo>
                  <a:cubicBezTo>
                    <a:pt x="24" y="22"/>
                    <a:pt x="0" y="81"/>
                    <a:pt x="12" y="129"/>
                  </a:cubicBezTo>
                  <a:cubicBezTo>
                    <a:pt x="405" y="1760"/>
                    <a:pt x="631" y="3415"/>
                    <a:pt x="977" y="5058"/>
                  </a:cubicBezTo>
                  <a:cubicBezTo>
                    <a:pt x="993" y="5121"/>
                    <a:pt x="1053" y="5152"/>
                    <a:pt x="1114" y="5152"/>
                  </a:cubicBezTo>
                  <a:cubicBezTo>
                    <a:pt x="1191" y="5152"/>
                    <a:pt x="1269" y="5103"/>
                    <a:pt x="1262" y="5010"/>
                  </a:cubicBezTo>
                  <a:cubicBezTo>
                    <a:pt x="1024" y="3343"/>
                    <a:pt x="679" y="1689"/>
                    <a:pt x="227" y="69"/>
                  </a:cubicBezTo>
                  <a:cubicBezTo>
                    <a:pt x="209" y="25"/>
                    <a:pt x="165" y="1"/>
                    <a:pt x="11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867;p42">
              <a:extLst>
                <a:ext uri="{FF2B5EF4-FFF2-40B4-BE49-F238E27FC236}">
                  <a16:creationId xmlns:a16="http://schemas.microsoft.com/office/drawing/2014/main" id="{949FB1CC-EB23-4B92-B4E4-202988C2636C}"/>
                </a:ext>
              </a:extLst>
            </p:cNvPr>
            <p:cNvSpPr/>
            <p:nvPr/>
          </p:nvSpPr>
          <p:spPr>
            <a:xfrm>
              <a:off x="5385175" y="2728150"/>
              <a:ext cx="190825" cy="408700"/>
            </a:xfrm>
            <a:custGeom>
              <a:avLst/>
              <a:gdLst/>
              <a:ahLst/>
              <a:cxnLst/>
              <a:rect l="l" t="t" r="r" b="b"/>
              <a:pathLst>
                <a:path w="7633" h="16348" extrusionOk="0">
                  <a:moveTo>
                    <a:pt x="7633" y="0"/>
                  </a:moveTo>
                  <a:lnTo>
                    <a:pt x="7633" y="0"/>
                  </a:lnTo>
                  <a:cubicBezTo>
                    <a:pt x="6918" y="12"/>
                    <a:pt x="6240" y="357"/>
                    <a:pt x="5799" y="929"/>
                  </a:cubicBezTo>
                  <a:cubicBezTo>
                    <a:pt x="5359" y="1489"/>
                    <a:pt x="5037" y="2131"/>
                    <a:pt x="4835" y="2810"/>
                  </a:cubicBezTo>
                  <a:cubicBezTo>
                    <a:pt x="4109" y="4965"/>
                    <a:pt x="3763" y="7227"/>
                    <a:pt x="3811" y="9501"/>
                  </a:cubicBezTo>
                  <a:cubicBezTo>
                    <a:pt x="3811" y="10192"/>
                    <a:pt x="3835" y="10990"/>
                    <a:pt x="3311" y="11442"/>
                  </a:cubicBezTo>
                  <a:cubicBezTo>
                    <a:pt x="2858" y="11835"/>
                    <a:pt x="2192" y="11799"/>
                    <a:pt x="1644" y="12026"/>
                  </a:cubicBezTo>
                  <a:cubicBezTo>
                    <a:pt x="751" y="12371"/>
                    <a:pt x="1" y="13550"/>
                    <a:pt x="251" y="14466"/>
                  </a:cubicBezTo>
                  <a:lnTo>
                    <a:pt x="5228" y="16347"/>
                  </a:lnTo>
                  <a:lnTo>
                    <a:pt x="7633"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868;p42">
              <a:extLst>
                <a:ext uri="{FF2B5EF4-FFF2-40B4-BE49-F238E27FC236}">
                  <a16:creationId xmlns:a16="http://schemas.microsoft.com/office/drawing/2014/main" id="{71685C9B-4F97-41A7-92E4-50B0A29D9000}"/>
                </a:ext>
              </a:extLst>
            </p:cNvPr>
            <p:cNvSpPr/>
            <p:nvPr/>
          </p:nvSpPr>
          <p:spPr>
            <a:xfrm>
              <a:off x="5335775" y="2990075"/>
              <a:ext cx="101225" cy="11225"/>
            </a:xfrm>
            <a:custGeom>
              <a:avLst/>
              <a:gdLst/>
              <a:ahLst/>
              <a:cxnLst/>
              <a:rect l="l" t="t" r="r" b="b"/>
              <a:pathLst>
                <a:path w="4049" h="449" extrusionOk="0">
                  <a:moveTo>
                    <a:pt x="4049" y="1"/>
                  </a:moveTo>
                  <a:lnTo>
                    <a:pt x="4049" y="1"/>
                  </a:lnTo>
                  <a:cubicBezTo>
                    <a:pt x="3382" y="120"/>
                    <a:pt x="2703" y="215"/>
                    <a:pt x="2036" y="275"/>
                  </a:cubicBezTo>
                  <a:cubicBezTo>
                    <a:pt x="1891" y="282"/>
                    <a:pt x="1748" y="286"/>
                    <a:pt x="1611" y="286"/>
                  </a:cubicBezTo>
                  <a:cubicBezTo>
                    <a:pt x="807" y="286"/>
                    <a:pt x="174" y="172"/>
                    <a:pt x="31" y="172"/>
                  </a:cubicBezTo>
                  <a:cubicBezTo>
                    <a:pt x="11" y="172"/>
                    <a:pt x="0" y="174"/>
                    <a:pt x="0" y="179"/>
                  </a:cubicBezTo>
                  <a:cubicBezTo>
                    <a:pt x="179" y="263"/>
                    <a:pt x="381" y="322"/>
                    <a:pt x="584" y="346"/>
                  </a:cubicBezTo>
                  <a:cubicBezTo>
                    <a:pt x="963" y="412"/>
                    <a:pt x="1349" y="448"/>
                    <a:pt x="1738" y="448"/>
                  </a:cubicBezTo>
                  <a:cubicBezTo>
                    <a:pt x="1837" y="448"/>
                    <a:pt x="1937" y="446"/>
                    <a:pt x="2036" y="441"/>
                  </a:cubicBezTo>
                  <a:cubicBezTo>
                    <a:pt x="2525" y="417"/>
                    <a:pt x="3013" y="346"/>
                    <a:pt x="3489" y="215"/>
                  </a:cubicBezTo>
                  <a:cubicBezTo>
                    <a:pt x="3679" y="179"/>
                    <a:pt x="3870" y="108"/>
                    <a:pt x="404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869;p42">
              <a:extLst>
                <a:ext uri="{FF2B5EF4-FFF2-40B4-BE49-F238E27FC236}">
                  <a16:creationId xmlns:a16="http://schemas.microsoft.com/office/drawing/2014/main" id="{AB9BAE57-1065-4E77-B5BC-2ED96CB0532F}"/>
                </a:ext>
              </a:extLst>
            </p:cNvPr>
            <p:cNvSpPr/>
            <p:nvPr/>
          </p:nvSpPr>
          <p:spPr>
            <a:xfrm>
              <a:off x="4892575" y="3329100"/>
              <a:ext cx="147050" cy="826625"/>
            </a:xfrm>
            <a:custGeom>
              <a:avLst/>
              <a:gdLst/>
              <a:ahLst/>
              <a:cxnLst/>
              <a:rect l="l" t="t" r="r" b="b"/>
              <a:pathLst>
                <a:path w="5882" h="33065" extrusionOk="0">
                  <a:moveTo>
                    <a:pt x="3941" y="1"/>
                  </a:moveTo>
                  <a:lnTo>
                    <a:pt x="0" y="33065"/>
                  </a:lnTo>
                  <a:lnTo>
                    <a:pt x="1703" y="33065"/>
                  </a:lnTo>
                  <a:lnTo>
                    <a:pt x="5882"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870;p42">
              <a:extLst>
                <a:ext uri="{FF2B5EF4-FFF2-40B4-BE49-F238E27FC236}">
                  <a16:creationId xmlns:a16="http://schemas.microsoft.com/office/drawing/2014/main" id="{0D3FE6DA-1BDF-493D-994F-C8A7B2A1B64F}"/>
                </a:ext>
              </a:extLst>
            </p:cNvPr>
            <p:cNvSpPr/>
            <p:nvPr/>
          </p:nvSpPr>
          <p:spPr>
            <a:xfrm>
              <a:off x="5383700" y="3329100"/>
              <a:ext cx="136950" cy="826625"/>
            </a:xfrm>
            <a:custGeom>
              <a:avLst/>
              <a:gdLst/>
              <a:ahLst/>
              <a:cxnLst/>
              <a:rect l="l" t="t" r="r" b="b"/>
              <a:pathLst>
                <a:path w="5478" h="33065" extrusionOk="0">
                  <a:moveTo>
                    <a:pt x="0" y="1"/>
                  </a:moveTo>
                  <a:lnTo>
                    <a:pt x="3620" y="33065"/>
                  </a:lnTo>
                  <a:lnTo>
                    <a:pt x="5477" y="33065"/>
                  </a:lnTo>
                  <a:lnTo>
                    <a:pt x="1953"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871;p42">
              <a:extLst>
                <a:ext uri="{FF2B5EF4-FFF2-40B4-BE49-F238E27FC236}">
                  <a16:creationId xmlns:a16="http://schemas.microsoft.com/office/drawing/2014/main" id="{B2E0F892-2900-4903-B0A9-5659E1B99080}"/>
                </a:ext>
              </a:extLst>
            </p:cNvPr>
            <p:cNvSpPr/>
            <p:nvPr/>
          </p:nvSpPr>
          <p:spPr>
            <a:xfrm>
              <a:off x="5870950" y="3329100"/>
              <a:ext cx="127125" cy="826625"/>
            </a:xfrm>
            <a:custGeom>
              <a:avLst/>
              <a:gdLst/>
              <a:ahLst/>
              <a:cxnLst/>
              <a:rect l="l" t="t" r="r" b="b"/>
              <a:pathLst>
                <a:path w="5085" h="33065" extrusionOk="0">
                  <a:moveTo>
                    <a:pt x="1" y="1"/>
                  </a:moveTo>
                  <a:lnTo>
                    <a:pt x="3013" y="33065"/>
                  </a:lnTo>
                  <a:lnTo>
                    <a:pt x="5085" y="33065"/>
                  </a:lnTo>
                  <a:lnTo>
                    <a:pt x="1644"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872;p42">
              <a:extLst>
                <a:ext uri="{FF2B5EF4-FFF2-40B4-BE49-F238E27FC236}">
                  <a16:creationId xmlns:a16="http://schemas.microsoft.com/office/drawing/2014/main" id="{CB8BB0B5-8442-49EE-8ECF-7094721CA4F7}"/>
                </a:ext>
              </a:extLst>
            </p:cNvPr>
            <p:cNvSpPr/>
            <p:nvPr/>
          </p:nvSpPr>
          <p:spPr>
            <a:xfrm>
              <a:off x="5432500" y="2618600"/>
              <a:ext cx="608750" cy="710525"/>
            </a:xfrm>
            <a:custGeom>
              <a:avLst/>
              <a:gdLst/>
              <a:ahLst/>
              <a:cxnLst/>
              <a:rect l="l" t="t" r="r" b="b"/>
              <a:pathLst>
                <a:path w="24350" h="28421" extrusionOk="0">
                  <a:moveTo>
                    <a:pt x="7466" y="1"/>
                  </a:moveTo>
                  <a:lnTo>
                    <a:pt x="1" y="28421"/>
                  </a:lnTo>
                  <a:lnTo>
                    <a:pt x="18932" y="28421"/>
                  </a:lnTo>
                  <a:cubicBezTo>
                    <a:pt x="19908" y="28409"/>
                    <a:pt x="20730" y="27695"/>
                    <a:pt x="20861" y="26742"/>
                  </a:cubicBezTo>
                  <a:lnTo>
                    <a:pt x="24325" y="2596"/>
                  </a:lnTo>
                  <a:cubicBezTo>
                    <a:pt x="24337" y="2489"/>
                    <a:pt x="24349" y="2382"/>
                    <a:pt x="24349" y="2275"/>
                  </a:cubicBezTo>
                  <a:cubicBezTo>
                    <a:pt x="24349" y="1025"/>
                    <a:pt x="23325" y="1"/>
                    <a:pt x="2207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873;p42">
              <a:extLst>
                <a:ext uri="{FF2B5EF4-FFF2-40B4-BE49-F238E27FC236}">
                  <a16:creationId xmlns:a16="http://schemas.microsoft.com/office/drawing/2014/main" id="{AC8206D1-EEB7-4F38-B2A2-D15E9242055F}"/>
                </a:ext>
              </a:extLst>
            </p:cNvPr>
            <p:cNvSpPr/>
            <p:nvPr/>
          </p:nvSpPr>
          <p:spPr>
            <a:xfrm>
              <a:off x="4942275" y="2618300"/>
              <a:ext cx="676900" cy="710825"/>
            </a:xfrm>
            <a:custGeom>
              <a:avLst/>
              <a:gdLst/>
              <a:ahLst/>
              <a:cxnLst/>
              <a:rect l="l" t="t" r="r" b="b"/>
              <a:pathLst>
                <a:path w="27076" h="28433" extrusionOk="0">
                  <a:moveTo>
                    <a:pt x="27075" y="1"/>
                  </a:moveTo>
                  <a:cubicBezTo>
                    <a:pt x="25813" y="1"/>
                    <a:pt x="24730" y="918"/>
                    <a:pt x="24527" y="2168"/>
                  </a:cubicBezTo>
                  <a:lnTo>
                    <a:pt x="20920" y="24230"/>
                  </a:lnTo>
                  <a:cubicBezTo>
                    <a:pt x="20696" y="25571"/>
                    <a:pt x="19530" y="26564"/>
                    <a:pt x="18170" y="26564"/>
                  </a:cubicBezTo>
                  <a:cubicBezTo>
                    <a:pt x="18154" y="26564"/>
                    <a:pt x="18138" y="26564"/>
                    <a:pt x="18122" y="26564"/>
                  </a:cubicBezTo>
                  <a:lnTo>
                    <a:pt x="0" y="26242"/>
                  </a:lnTo>
                  <a:lnTo>
                    <a:pt x="0" y="26242"/>
                  </a:lnTo>
                  <a:cubicBezTo>
                    <a:pt x="0" y="26242"/>
                    <a:pt x="36" y="28064"/>
                    <a:pt x="0" y="28433"/>
                  </a:cubicBezTo>
                  <a:lnTo>
                    <a:pt x="18955" y="28409"/>
                  </a:lnTo>
                  <a:cubicBezTo>
                    <a:pt x="21039" y="28409"/>
                    <a:pt x="22813" y="26897"/>
                    <a:pt x="23134" y="24837"/>
                  </a:cubicBezTo>
                  <a:lnTo>
                    <a:pt x="27075"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874;p42">
              <a:extLst>
                <a:ext uri="{FF2B5EF4-FFF2-40B4-BE49-F238E27FC236}">
                  <a16:creationId xmlns:a16="http://schemas.microsoft.com/office/drawing/2014/main" id="{DE5B0677-EEE2-4F9F-9A4F-1BC4F846F774}"/>
                </a:ext>
              </a:extLst>
            </p:cNvPr>
            <p:cNvSpPr/>
            <p:nvPr/>
          </p:nvSpPr>
          <p:spPr>
            <a:xfrm>
              <a:off x="5451550" y="2620700"/>
              <a:ext cx="167625" cy="701875"/>
            </a:xfrm>
            <a:custGeom>
              <a:avLst/>
              <a:gdLst/>
              <a:ahLst/>
              <a:cxnLst/>
              <a:rect l="l" t="t" r="r" b="b"/>
              <a:pathLst>
                <a:path w="6705" h="28075" extrusionOk="0">
                  <a:moveTo>
                    <a:pt x="6704" y="0"/>
                  </a:moveTo>
                  <a:lnTo>
                    <a:pt x="6704" y="0"/>
                  </a:lnTo>
                  <a:cubicBezTo>
                    <a:pt x="6692" y="48"/>
                    <a:pt x="6680" y="131"/>
                    <a:pt x="6657" y="214"/>
                  </a:cubicBezTo>
                  <a:cubicBezTo>
                    <a:pt x="6621" y="429"/>
                    <a:pt x="6573" y="703"/>
                    <a:pt x="6514" y="1072"/>
                  </a:cubicBezTo>
                  <a:cubicBezTo>
                    <a:pt x="6383" y="1822"/>
                    <a:pt x="6204" y="2881"/>
                    <a:pt x="5978" y="4203"/>
                  </a:cubicBezTo>
                  <a:cubicBezTo>
                    <a:pt x="5549" y="6858"/>
                    <a:pt x="4954" y="10513"/>
                    <a:pt x="4311" y="14538"/>
                  </a:cubicBezTo>
                  <a:cubicBezTo>
                    <a:pt x="4001" y="16562"/>
                    <a:pt x="3692" y="18490"/>
                    <a:pt x="3418" y="20241"/>
                  </a:cubicBezTo>
                  <a:cubicBezTo>
                    <a:pt x="3275" y="21122"/>
                    <a:pt x="3144" y="21943"/>
                    <a:pt x="3025" y="22729"/>
                  </a:cubicBezTo>
                  <a:cubicBezTo>
                    <a:pt x="2930" y="23455"/>
                    <a:pt x="2799" y="24170"/>
                    <a:pt x="2608" y="24872"/>
                  </a:cubicBezTo>
                  <a:cubicBezTo>
                    <a:pt x="2370" y="25908"/>
                    <a:pt x="1811" y="26837"/>
                    <a:pt x="1001" y="27515"/>
                  </a:cubicBezTo>
                  <a:cubicBezTo>
                    <a:pt x="703" y="27754"/>
                    <a:pt x="358" y="27944"/>
                    <a:pt x="1" y="28075"/>
                  </a:cubicBezTo>
                  <a:cubicBezTo>
                    <a:pt x="96" y="28063"/>
                    <a:pt x="191" y="28039"/>
                    <a:pt x="287" y="27992"/>
                  </a:cubicBezTo>
                  <a:cubicBezTo>
                    <a:pt x="561" y="27884"/>
                    <a:pt x="811" y="27742"/>
                    <a:pt x="1037" y="27575"/>
                  </a:cubicBezTo>
                  <a:cubicBezTo>
                    <a:pt x="1406" y="27289"/>
                    <a:pt x="1727" y="26956"/>
                    <a:pt x="1977" y="26563"/>
                  </a:cubicBezTo>
                  <a:cubicBezTo>
                    <a:pt x="2311" y="26051"/>
                    <a:pt x="2561" y="25491"/>
                    <a:pt x="2728" y="24908"/>
                  </a:cubicBezTo>
                  <a:cubicBezTo>
                    <a:pt x="2918" y="24194"/>
                    <a:pt x="3061" y="23479"/>
                    <a:pt x="3168" y="22753"/>
                  </a:cubicBezTo>
                  <a:cubicBezTo>
                    <a:pt x="3287" y="21967"/>
                    <a:pt x="3430" y="21146"/>
                    <a:pt x="3573" y="20264"/>
                  </a:cubicBezTo>
                  <a:cubicBezTo>
                    <a:pt x="3835" y="18514"/>
                    <a:pt x="4156" y="16585"/>
                    <a:pt x="4478" y="14573"/>
                  </a:cubicBezTo>
                  <a:cubicBezTo>
                    <a:pt x="5097" y="10537"/>
                    <a:pt x="5668" y="6882"/>
                    <a:pt x="6085" y="4215"/>
                  </a:cubicBezTo>
                  <a:cubicBezTo>
                    <a:pt x="6276" y="2905"/>
                    <a:pt x="6442" y="1834"/>
                    <a:pt x="6561" y="1072"/>
                  </a:cubicBezTo>
                  <a:cubicBezTo>
                    <a:pt x="6609" y="714"/>
                    <a:pt x="6645" y="429"/>
                    <a:pt x="6680" y="226"/>
                  </a:cubicBezTo>
                  <a:lnTo>
                    <a:pt x="670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875;p42">
              <a:extLst>
                <a:ext uri="{FF2B5EF4-FFF2-40B4-BE49-F238E27FC236}">
                  <a16:creationId xmlns:a16="http://schemas.microsoft.com/office/drawing/2014/main" id="{F3A429F1-F430-4D53-91AA-8D4F20EAB77F}"/>
                </a:ext>
              </a:extLst>
            </p:cNvPr>
            <p:cNvSpPr/>
            <p:nvPr/>
          </p:nvSpPr>
          <p:spPr>
            <a:xfrm>
              <a:off x="5598900" y="2558175"/>
              <a:ext cx="40500" cy="64625"/>
            </a:xfrm>
            <a:custGeom>
              <a:avLst/>
              <a:gdLst/>
              <a:ahLst/>
              <a:cxnLst/>
              <a:rect l="l" t="t" r="r" b="b"/>
              <a:pathLst>
                <a:path w="1620" h="2585" extrusionOk="0">
                  <a:moveTo>
                    <a:pt x="1" y="1"/>
                  </a:moveTo>
                  <a:lnTo>
                    <a:pt x="1" y="1"/>
                  </a:lnTo>
                  <a:cubicBezTo>
                    <a:pt x="191" y="477"/>
                    <a:pt x="441" y="918"/>
                    <a:pt x="739" y="1334"/>
                  </a:cubicBezTo>
                  <a:cubicBezTo>
                    <a:pt x="989" y="1787"/>
                    <a:pt x="1286" y="2203"/>
                    <a:pt x="1620" y="2584"/>
                  </a:cubicBezTo>
                  <a:cubicBezTo>
                    <a:pt x="1417" y="2108"/>
                    <a:pt x="1179" y="1668"/>
                    <a:pt x="882" y="1251"/>
                  </a:cubicBezTo>
                  <a:cubicBezTo>
                    <a:pt x="632" y="799"/>
                    <a:pt x="334" y="382"/>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876;p42">
              <a:extLst>
                <a:ext uri="{FF2B5EF4-FFF2-40B4-BE49-F238E27FC236}">
                  <a16:creationId xmlns:a16="http://schemas.microsoft.com/office/drawing/2014/main" id="{56C4A99F-440F-4668-B77A-EA78CAD52FE8}"/>
                </a:ext>
              </a:extLst>
            </p:cNvPr>
            <p:cNvSpPr/>
            <p:nvPr/>
          </p:nvSpPr>
          <p:spPr>
            <a:xfrm>
              <a:off x="4950000" y="2670400"/>
              <a:ext cx="60150" cy="85750"/>
            </a:xfrm>
            <a:custGeom>
              <a:avLst/>
              <a:gdLst/>
              <a:ahLst/>
              <a:cxnLst/>
              <a:rect l="l" t="t" r="r" b="b"/>
              <a:pathLst>
                <a:path w="2406" h="3430" extrusionOk="0">
                  <a:moveTo>
                    <a:pt x="2406" y="0"/>
                  </a:moveTo>
                  <a:cubicBezTo>
                    <a:pt x="1942" y="512"/>
                    <a:pt x="1513" y="1072"/>
                    <a:pt x="1132" y="1667"/>
                  </a:cubicBezTo>
                  <a:cubicBezTo>
                    <a:pt x="715" y="2215"/>
                    <a:pt x="334" y="2810"/>
                    <a:pt x="1" y="3429"/>
                  </a:cubicBezTo>
                  <a:cubicBezTo>
                    <a:pt x="465" y="2906"/>
                    <a:pt x="894" y="2346"/>
                    <a:pt x="1275" y="1763"/>
                  </a:cubicBezTo>
                  <a:cubicBezTo>
                    <a:pt x="1692" y="1203"/>
                    <a:pt x="2073" y="608"/>
                    <a:pt x="240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877;p42">
              <a:extLst>
                <a:ext uri="{FF2B5EF4-FFF2-40B4-BE49-F238E27FC236}">
                  <a16:creationId xmlns:a16="http://schemas.microsoft.com/office/drawing/2014/main" id="{5423E987-CB72-4FAA-9DB0-DAC226C1F561}"/>
                </a:ext>
              </a:extLst>
            </p:cNvPr>
            <p:cNvSpPr/>
            <p:nvPr/>
          </p:nvSpPr>
          <p:spPr>
            <a:xfrm>
              <a:off x="5109850" y="2610275"/>
              <a:ext cx="145875" cy="223275"/>
            </a:xfrm>
            <a:custGeom>
              <a:avLst/>
              <a:gdLst/>
              <a:ahLst/>
              <a:cxnLst/>
              <a:rect l="l" t="t" r="r" b="b"/>
              <a:pathLst>
                <a:path w="5835" h="8931" extrusionOk="0">
                  <a:moveTo>
                    <a:pt x="5835" y="0"/>
                  </a:moveTo>
                  <a:lnTo>
                    <a:pt x="5835" y="0"/>
                  </a:lnTo>
                  <a:cubicBezTo>
                    <a:pt x="5739" y="96"/>
                    <a:pt x="5656" y="215"/>
                    <a:pt x="5585" y="334"/>
                  </a:cubicBezTo>
                  <a:cubicBezTo>
                    <a:pt x="5430" y="560"/>
                    <a:pt x="5227" y="893"/>
                    <a:pt x="4966" y="1298"/>
                  </a:cubicBezTo>
                  <a:lnTo>
                    <a:pt x="2941" y="4477"/>
                  </a:lnTo>
                  <a:cubicBezTo>
                    <a:pt x="2144" y="5715"/>
                    <a:pt x="1406" y="6823"/>
                    <a:pt x="858" y="7620"/>
                  </a:cubicBezTo>
                  <a:lnTo>
                    <a:pt x="215" y="8573"/>
                  </a:lnTo>
                  <a:cubicBezTo>
                    <a:pt x="132" y="8680"/>
                    <a:pt x="60" y="8799"/>
                    <a:pt x="1" y="8930"/>
                  </a:cubicBezTo>
                  <a:cubicBezTo>
                    <a:pt x="108" y="8835"/>
                    <a:pt x="191" y="8728"/>
                    <a:pt x="274" y="8609"/>
                  </a:cubicBezTo>
                  <a:cubicBezTo>
                    <a:pt x="441" y="8394"/>
                    <a:pt x="667" y="8085"/>
                    <a:pt x="953" y="7692"/>
                  </a:cubicBezTo>
                  <a:cubicBezTo>
                    <a:pt x="1513" y="6906"/>
                    <a:pt x="2275" y="5811"/>
                    <a:pt x="3072" y="4572"/>
                  </a:cubicBezTo>
                  <a:cubicBezTo>
                    <a:pt x="3870" y="3322"/>
                    <a:pt x="4573" y="2191"/>
                    <a:pt x="5061" y="1358"/>
                  </a:cubicBezTo>
                  <a:cubicBezTo>
                    <a:pt x="5287" y="965"/>
                    <a:pt x="5477" y="631"/>
                    <a:pt x="5632" y="369"/>
                  </a:cubicBezTo>
                  <a:cubicBezTo>
                    <a:pt x="5716" y="250"/>
                    <a:pt x="5775" y="131"/>
                    <a:pt x="583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878;p42">
              <a:extLst>
                <a:ext uri="{FF2B5EF4-FFF2-40B4-BE49-F238E27FC236}">
                  <a16:creationId xmlns:a16="http://schemas.microsoft.com/office/drawing/2014/main" id="{4B3D6784-98AB-4DF9-84F5-BC93999C5D24}"/>
                </a:ext>
              </a:extLst>
            </p:cNvPr>
            <p:cNvSpPr/>
            <p:nvPr/>
          </p:nvSpPr>
          <p:spPr>
            <a:xfrm>
              <a:off x="3495375" y="1590600"/>
              <a:ext cx="148550" cy="137625"/>
            </a:xfrm>
            <a:custGeom>
              <a:avLst/>
              <a:gdLst/>
              <a:ahLst/>
              <a:cxnLst/>
              <a:rect l="l" t="t" r="r" b="b"/>
              <a:pathLst>
                <a:path w="5942" h="5505" extrusionOk="0">
                  <a:moveTo>
                    <a:pt x="2889" y="1"/>
                  </a:moveTo>
                  <a:cubicBezTo>
                    <a:pt x="2380" y="1"/>
                    <a:pt x="1869" y="129"/>
                    <a:pt x="1405" y="390"/>
                  </a:cubicBezTo>
                  <a:cubicBezTo>
                    <a:pt x="417" y="1032"/>
                    <a:pt x="0" y="2521"/>
                    <a:pt x="667" y="3485"/>
                  </a:cubicBezTo>
                  <a:lnTo>
                    <a:pt x="3262" y="5331"/>
                  </a:lnTo>
                  <a:cubicBezTo>
                    <a:pt x="3465" y="5452"/>
                    <a:pt x="3670" y="5504"/>
                    <a:pt x="3870" y="5504"/>
                  </a:cubicBezTo>
                  <a:cubicBezTo>
                    <a:pt x="4831" y="5504"/>
                    <a:pt x="5688" y="4290"/>
                    <a:pt x="5787" y="3640"/>
                  </a:cubicBezTo>
                  <a:cubicBezTo>
                    <a:pt x="5941" y="2580"/>
                    <a:pt x="5679" y="1342"/>
                    <a:pt x="4727" y="628"/>
                  </a:cubicBezTo>
                  <a:cubicBezTo>
                    <a:pt x="4191" y="213"/>
                    <a:pt x="3543" y="1"/>
                    <a:pt x="288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879;p42">
              <a:extLst>
                <a:ext uri="{FF2B5EF4-FFF2-40B4-BE49-F238E27FC236}">
                  <a16:creationId xmlns:a16="http://schemas.microsoft.com/office/drawing/2014/main" id="{E1DD303B-4F97-4707-BAA9-4D9A787561BC}"/>
                </a:ext>
              </a:extLst>
            </p:cNvPr>
            <p:cNvSpPr/>
            <p:nvPr/>
          </p:nvSpPr>
          <p:spPr>
            <a:xfrm>
              <a:off x="3276000" y="1661400"/>
              <a:ext cx="342625" cy="298225"/>
            </a:xfrm>
            <a:custGeom>
              <a:avLst/>
              <a:gdLst/>
              <a:ahLst/>
              <a:cxnLst/>
              <a:rect l="l" t="t" r="r" b="b"/>
              <a:pathLst>
                <a:path w="13705" h="11929" extrusionOk="0">
                  <a:moveTo>
                    <a:pt x="7321" y="1"/>
                  </a:moveTo>
                  <a:cubicBezTo>
                    <a:pt x="4201" y="1"/>
                    <a:pt x="0" y="2790"/>
                    <a:pt x="2358" y="7344"/>
                  </a:cubicBezTo>
                  <a:lnTo>
                    <a:pt x="11156" y="11928"/>
                  </a:lnTo>
                  <a:cubicBezTo>
                    <a:pt x="12121" y="11762"/>
                    <a:pt x="12764" y="10809"/>
                    <a:pt x="13085" y="9892"/>
                  </a:cubicBezTo>
                  <a:cubicBezTo>
                    <a:pt x="13704" y="7987"/>
                    <a:pt x="13704" y="5940"/>
                    <a:pt x="13085" y="4046"/>
                  </a:cubicBezTo>
                  <a:cubicBezTo>
                    <a:pt x="12526" y="2153"/>
                    <a:pt x="11228" y="784"/>
                    <a:pt x="8311" y="105"/>
                  </a:cubicBezTo>
                  <a:cubicBezTo>
                    <a:pt x="8001" y="35"/>
                    <a:pt x="7668" y="1"/>
                    <a:pt x="732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880;p42">
              <a:extLst>
                <a:ext uri="{FF2B5EF4-FFF2-40B4-BE49-F238E27FC236}">
                  <a16:creationId xmlns:a16="http://schemas.microsoft.com/office/drawing/2014/main" id="{1C97DE93-A800-4C11-B29E-4CBB190DE2F7}"/>
                </a:ext>
              </a:extLst>
            </p:cNvPr>
            <p:cNvSpPr/>
            <p:nvPr/>
          </p:nvSpPr>
          <p:spPr>
            <a:xfrm>
              <a:off x="3334325" y="1707700"/>
              <a:ext cx="225950" cy="445150"/>
            </a:xfrm>
            <a:custGeom>
              <a:avLst/>
              <a:gdLst/>
              <a:ahLst/>
              <a:cxnLst/>
              <a:rect l="l" t="t" r="r" b="b"/>
              <a:pathLst>
                <a:path w="9038" h="17806" extrusionOk="0">
                  <a:moveTo>
                    <a:pt x="2582" y="1"/>
                  </a:moveTo>
                  <a:cubicBezTo>
                    <a:pt x="981" y="1"/>
                    <a:pt x="24" y="2041"/>
                    <a:pt x="1" y="3671"/>
                  </a:cubicBezTo>
                  <a:cubicBezTo>
                    <a:pt x="1" y="5528"/>
                    <a:pt x="37" y="7790"/>
                    <a:pt x="322" y="9160"/>
                  </a:cubicBezTo>
                  <a:cubicBezTo>
                    <a:pt x="894" y="11864"/>
                    <a:pt x="2960" y="12160"/>
                    <a:pt x="3046" y="12160"/>
                  </a:cubicBezTo>
                  <a:cubicBezTo>
                    <a:pt x="3048" y="12160"/>
                    <a:pt x="3049" y="12160"/>
                    <a:pt x="3049" y="12160"/>
                  </a:cubicBezTo>
                  <a:cubicBezTo>
                    <a:pt x="3049" y="12160"/>
                    <a:pt x="3049" y="12160"/>
                    <a:pt x="3049" y="12160"/>
                  </a:cubicBezTo>
                  <a:cubicBezTo>
                    <a:pt x="3049" y="12160"/>
                    <a:pt x="3097" y="13092"/>
                    <a:pt x="3263" y="15553"/>
                  </a:cubicBezTo>
                  <a:cubicBezTo>
                    <a:pt x="3356" y="16989"/>
                    <a:pt x="3448" y="17805"/>
                    <a:pt x="5008" y="17805"/>
                  </a:cubicBezTo>
                  <a:cubicBezTo>
                    <a:pt x="5053" y="17805"/>
                    <a:pt x="5098" y="17805"/>
                    <a:pt x="5144" y="17804"/>
                  </a:cubicBezTo>
                  <a:cubicBezTo>
                    <a:pt x="6811" y="17756"/>
                    <a:pt x="9038" y="16756"/>
                    <a:pt x="8978" y="15208"/>
                  </a:cubicBezTo>
                  <a:lnTo>
                    <a:pt x="8883" y="1992"/>
                  </a:lnTo>
                  <a:cubicBezTo>
                    <a:pt x="8871" y="1480"/>
                    <a:pt x="8466" y="1075"/>
                    <a:pt x="7954" y="1051"/>
                  </a:cubicBezTo>
                  <a:lnTo>
                    <a:pt x="2692" y="4"/>
                  </a:lnTo>
                  <a:cubicBezTo>
                    <a:pt x="2655" y="2"/>
                    <a:pt x="2619" y="1"/>
                    <a:pt x="258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881;p42">
              <a:extLst>
                <a:ext uri="{FF2B5EF4-FFF2-40B4-BE49-F238E27FC236}">
                  <a16:creationId xmlns:a16="http://schemas.microsoft.com/office/drawing/2014/main" id="{6F583147-3CFA-4D95-B3C9-C47DA3AF1C80}"/>
                </a:ext>
              </a:extLst>
            </p:cNvPr>
            <p:cNvSpPr/>
            <p:nvPr/>
          </p:nvSpPr>
          <p:spPr>
            <a:xfrm>
              <a:off x="3353075" y="1833100"/>
              <a:ext cx="17900" cy="17275"/>
            </a:xfrm>
            <a:custGeom>
              <a:avLst/>
              <a:gdLst/>
              <a:ahLst/>
              <a:cxnLst/>
              <a:rect l="l" t="t" r="r" b="b"/>
              <a:pathLst>
                <a:path w="716" h="691" extrusionOk="0">
                  <a:moveTo>
                    <a:pt x="358" y="0"/>
                  </a:moveTo>
                  <a:cubicBezTo>
                    <a:pt x="168" y="0"/>
                    <a:pt x="13" y="143"/>
                    <a:pt x="1" y="334"/>
                  </a:cubicBezTo>
                  <a:cubicBezTo>
                    <a:pt x="1" y="334"/>
                    <a:pt x="1" y="334"/>
                    <a:pt x="1" y="346"/>
                  </a:cubicBezTo>
                  <a:cubicBezTo>
                    <a:pt x="13" y="536"/>
                    <a:pt x="168" y="691"/>
                    <a:pt x="358" y="691"/>
                  </a:cubicBezTo>
                  <a:cubicBezTo>
                    <a:pt x="549" y="691"/>
                    <a:pt x="703" y="548"/>
                    <a:pt x="715" y="357"/>
                  </a:cubicBezTo>
                  <a:cubicBezTo>
                    <a:pt x="715" y="357"/>
                    <a:pt x="715" y="346"/>
                    <a:pt x="715" y="346"/>
                  </a:cubicBezTo>
                  <a:cubicBezTo>
                    <a:pt x="703" y="155"/>
                    <a:pt x="549" y="0"/>
                    <a:pt x="35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882;p42">
              <a:extLst>
                <a:ext uri="{FF2B5EF4-FFF2-40B4-BE49-F238E27FC236}">
                  <a16:creationId xmlns:a16="http://schemas.microsoft.com/office/drawing/2014/main" id="{13CC61F2-C42C-40A4-BD5F-2F0CFB831058}"/>
                </a:ext>
              </a:extLst>
            </p:cNvPr>
            <p:cNvSpPr/>
            <p:nvPr/>
          </p:nvSpPr>
          <p:spPr>
            <a:xfrm>
              <a:off x="3348025" y="1817875"/>
              <a:ext cx="36625" cy="10575"/>
            </a:xfrm>
            <a:custGeom>
              <a:avLst/>
              <a:gdLst/>
              <a:ahLst/>
              <a:cxnLst/>
              <a:rect l="l" t="t" r="r" b="b"/>
              <a:pathLst>
                <a:path w="1465" h="423" extrusionOk="0">
                  <a:moveTo>
                    <a:pt x="742" y="1"/>
                  </a:moveTo>
                  <a:cubicBezTo>
                    <a:pt x="725" y="1"/>
                    <a:pt x="708" y="1"/>
                    <a:pt x="691" y="2"/>
                  </a:cubicBezTo>
                  <a:cubicBezTo>
                    <a:pt x="489" y="14"/>
                    <a:pt x="298" y="85"/>
                    <a:pt x="143" y="216"/>
                  </a:cubicBezTo>
                  <a:cubicBezTo>
                    <a:pt x="36" y="312"/>
                    <a:pt x="1" y="395"/>
                    <a:pt x="24" y="419"/>
                  </a:cubicBezTo>
                  <a:cubicBezTo>
                    <a:pt x="27" y="422"/>
                    <a:pt x="32" y="423"/>
                    <a:pt x="37" y="423"/>
                  </a:cubicBezTo>
                  <a:cubicBezTo>
                    <a:pt x="103" y="423"/>
                    <a:pt x="353" y="250"/>
                    <a:pt x="703" y="228"/>
                  </a:cubicBezTo>
                  <a:cubicBezTo>
                    <a:pt x="726" y="227"/>
                    <a:pt x="749" y="226"/>
                    <a:pt x="772" y="226"/>
                  </a:cubicBezTo>
                  <a:cubicBezTo>
                    <a:pt x="1077" y="226"/>
                    <a:pt x="1308" y="347"/>
                    <a:pt x="1389" y="347"/>
                  </a:cubicBezTo>
                  <a:cubicBezTo>
                    <a:pt x="1403" y="347"/>
                    <a:pt x="1412" y="344"/>
                    <a:pt x="1417" y="335"/>
                  </a:cubicBezTo>
                  <a:cubicBezTo>
                    <a:pt x="1465" y="288"/>
                    <a:pt x="1394" y="240"/>
                    <a:pt x="1263" y="157"/>
                  </a:cubicBezTo>
                  <a:cubicBezTo>
                    <a:pt x="1110" y="59"/>
                    <a:pt x="927" y="1"/>
                    <a:pt x="74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883;p42">
              <a:extLst>
                <a:ext uri="{FF2B5EF4-FFF2-40B4-BE49-F238E27FC236}">
                  <a16:creationId xmlns:a16="http://schemas.microsoft.com/office/drawing/2014/main" id="{233C1C8E-69F9-483B-8CA6-1991DB6EF986}"/>
                </a:ext>
              </a:extLst>
            </p:cNvPr>
            <p:cNvSpPr/>
            <p:nvPr/>
          </p:nvSpPr>
          <p:spPr>
            <a:xfrm>
              <a:off x="3443275" y="1828625"/>
              <a:ext cx="17575" cy="17300"/>
            </a:xfrm>
            <a:custGeom>
              <a:avLst/>
              <a:gdLst/>
              <a:ahLst/>
              <a:cxnLst/>
              <a:rect l="l" t="t" r="r" b="b"/>
              <a:pathLst>
                <a:path w="703" h="692" extrusionOk="0">
                  <a:moveTo>
                    <a:pt x="346" y="1"/>
                  </a:moveTo>
                  <a:cubicBezTo>
                    <a:pt x="167" y="1"/>
                    <a:pt x="1" y="144"/>
                    <a:pt x="1" y="334"/>
                  </a:cubicBezTo>
                  <a:cubicBezTo>
                    <a:pt x="1" y="334"/>
                    <a:pt x="1" y="334"/>
                    <a:pt x="1" y="346"/>
                  </a:cubicBezTo>
                  <a:cubicBezTo>
                    <a:pt x="1" y="536"/>
                    <a:pt x="167" y="691"/>
                    <a:pt x="358" y="691"/>
                  </a:cubicBezTo>
                  <a:cubicBezTo>
                    <a:pt x="548" y="691"/>
                    <a:pt x="703" y="548"/>
                    <a:pt x="703" y="358"/>
                  </a:cubicBezTo>
                  <a:cubicBezTo>
                    <a:pt x="703" y="346"/>
                    <a:pt x="703" y="346"/>
                    <a:pt x="703" y="346"/>
                  </a:cubicBezTo>
                  <a:cubicBezTo>
                    <a:pt x="703" y="155"/>
                    <a:pt x="536" y="1"/>
                    <a:pt x="34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884;p42">
              <a:extLst>
                <a:ext uri="{FF2B5EF4-FFF2-40B4-BE49-F238E27FC236}">
                  <a16:creationId xmlns:a16="http://schemas.microsoft.com/office/drawing/2014/main" id="{1D0F7032-5A34-44B4-9A09-BA2C3EA30348}"/>
                </a:ext>
              </a:extLst>
            </p:cNvPr>
            <p:cNvSpPr/>
            <p:nvPr/>
          </p:nvSpPr>
          <p:spPr>
            <a:xfrm>
              <a:off x="3442075" y="1815200"/>
              <a:ext cx="36650" cy="10350"/>
            </a:xfrm>
            <a:custGeom>
              <a:avLst/>
              <a:gdLst/>
              <a:ahLst/>
              <a:cxnLst/>
              <a:rect l="l" t="t" r="r" b="b"/>
              <a:pathLst>
                <a:path w="1466" h="414" extrusionOk="0">
                  <a:moveTo>
                    <a:pt x="761" y="0"/>
                  </a:moveTo>
                  <a:cubicBezTo>
                    <a:pt x="742" y="0"/>
                    <a:pt x="722" y="1"/>
                    <a:pt x="703" y="2"/>
                  </a:cubicBezTo>
                  <a:cubicBezTo>
                    <a:pt x="501" y="14"/>
                    <a:pt x="310" y="85"/>
                    <a:pt x="156" y="204"/>
                  </a:cubicBezTo>
                  <a:cubicBezTo>
                    <a:pt x="37" y="300"/>
                    <a:pt x="1" y="383"/>
                    <a:pt x="25" y="407"/>
                  </a:cubicBezTo>
                  <a:cubicBezTo>
                    <a:pt x="29" y="411"/>
                    <a:pt x="36" y="414"/>
                    <a:pt x="45" y="414"/>
                  </a:cubicBezTo>
                  <a:cubicBezTo>
                    <a:pt x="126" y="414"/>
                    <a:pt x="372" y="238"/>
                    <a:pt x="715" y="216"/>
                  </a:cubicBezTo>
                  <a:cubicBezTo>
                    <a:pt x="728" y="216"/>
                    <a:pt x="741" y="216"/>
                    <a:pt x="753" y="216"/>
                  </a:cubicBezTo>
                  <a:cubicBezTo>
                    <a:pt x="1071" y="216"/>
                    <a:pt x="1313" y="336"/>
                    <a:pt x="1399" y="336"/>
                  </a:cubicBezTo>
                  <a:cubicBezTo>
                    <a:pt x="1414" y="336"/>
                    <a:pt x="1425" y="332"/>
                    <a:pt x="1430" y="323"/>
                  </a:cubicBezTo>
                  <a:cubicBezTo>
                    <a:pt x="1465" y="276"/>
                    <a:pt x="1394" y="228"/>
                    <a:pt x="1275" y="145"/>
                  </a:cubicBezTo>
                  <a:cubicBezTo>
                    <a:pt x="1114" y="48"/>
                    <a:pt x="934" y="0"/>
                    <a:pt x="76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885;p42">
              <a:extLst>
                <a:ext uri="{FF2B5EF4-FFF2-40B4-BE49-F238E27FC236}">
                  <a16:creationId xmlns:a16="http://schemas.microsoft.com/office/drawing/2014/main" id="{A2541FE8-847C-48E1-933C-E0406B31029E}"/>
                </a:ext>
              </a:extLst>
            </p:cNvPr>
            <p:cNvSpPr/>
            <p:nvPr/>
          </p:nvSpPr>
          <p:spPr>
            <a:xfrm>
              <a:off x="3386125" y="1818200"/>
              <a:ext cx="25325" cy="80800"/>
            </a:xfrm>
            <a:custGeom>
              <a:avLst/>
              <a:gdLst/>
              <a:ahLst/>
              <a:cxnLst/>
              <a:rect l="l" t="t" r="r" b="b"/>
              <a:pathLst>
                <a:path w="1013" h="3232" extrusionOk="0">
                  <a:moveTo>
                    <a:pt x="1013" y="1"/>
                  </a:moveTo>
                  <a:cubicBezTo>
                    <a:pt x="727" y="620"/>
                    <a:pt x="489" y="1263"/>
                    <a:pt x="310" y="1930"/>
                  </a:cubicBezTo>
                  <a:lnTo>
                    <a:pt x="60" y="2692"/>
                  </a:lnTo>
                  <a:cubicBezTo>
                    <a:pt x="12" y="2811"/>
                    <a:pt x="1" y="2942"/>
                    <a:pt x="36" y="3073"/>
                  </a:cubicBezTo>
                  <a:cubicBezTo>
                    <a:pt x="72" y="3144"/>
                    <a:pt x="131" y="3192"/>
                    <a:pt x="203" y="3204"/>
                  </a:cubicBezTo>
                  <a:cubicBezTo>
                    <a:pt x="262" y="3216"/>
                    <a:pt x="310" y="3228"/>
                    <a:pt x="370" y="3228"/>
                  </a:cubicBezTo>
                  <a:cubicBezTo>
                    <a:pt x="423" y="3230"/>
                    <a:pt x="477" y="3232"/>
                    <a:pt x="530" y="3232"/>
                  </a:cubicBezTo>
                  <a:cubicBezTo>
                    <a:pt x="691" y="3232"/>
                    <a:pt x="852" y="3219"/>
                    <a:pt x="1013" y="3192"/>
                  </a:cubicBezTo>
                  <a:cubicBezTo>
                    <a:pt x="837" y="3150"/>
                    <a:pt x="652" y="3118"/>
                    <a:pt x="458" y="3118"/>
                  </a:cubicBezTo>
                  <a:cubicBezTo>
                    <a:pt x="429" y="3118"/>
                    <a:pt x="399" y="3119"/>
                    <a:pt x="370" y="3120"/>
                  </a:cubicBezTo>
                  <a:cubicBezTo>
                    <a:pt x="274" y="3120"/>
                    <a:pt x="179" y="3097"/>
                    <a:pt x="167" y="3025"/>
                  </a:cubicBezTo>
                  <a:cubicBezTo>
                    <a:pt x="143" y="2930"/>
                    <a:pt x="167" y="2823"/>
                    <a:pt x="215" y="2739"/>
                  </a:cubicBezTo>
                  <a:lnTo>
                    <a:pt x="465" y="1977"/>
                  </a:lnTo>
                  <a:cubicBezTo>
                    <a:pt x="703" y="1334"/>
                    <a:pt x="882" y="668"/>
                    <a:pt x="10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886;p42">
              <a:extLst>
                <a:ext uri="{FF2B5EF4-FFF2-40B4-BE49-F238E27FC236}">
                  <a16:creationId xmlns:a16="http://schemas.microsoft.com/office/drawing/2014/main" id="{ACD0A96F-3A39-4849-8628-6BAA07CE53E7}"/>
                </a:ext>
              </a:extLst>
            </p:cNvPr>
            <p:cNvSpPr/>
            <p:nvPr/>
          </p:nvSpPr>
          <p:spPr>
            <a:xfrm>
              <a:off x="3410525" y="1982225"/>
              <a:ext cx="91700" cy="46000"/>
            </a:xfrm>
            <a:custGeom>
              <a:avLst/>
              <a:gdLst/>
              <a:ahLst/>
              <a:cxnLst/>
              <a:rect l="l" t="t" r="r" b="b"/>
              <a:pathLst>
                <a:path w="3668" h="1840" extrusionOk="0">
                  <a:moveTo>
                    <a:pt x="3668" y="0"/>
                  </a:moveTo>
                  <a:lnTo>
                    <a:pt x="3668" y="0"/>
                  </a:lnTo>
                  <a:cubicBezTo>
                    <a:pt x="2584" y="727"/>
                    <a:pt x="1311" y="1131"/>
                    <a:pt x="1" y="1179"/>
                  </a:cubicBezTo>
                  <a:lnTo>
                    <a:pt x="72" y="1834"/>
                  </a:lnTo>
                  <a:cubicBezTo>
                    <a:pt x="155" y="1837"/>
                    <a:pt x="235" y="1839"/>
                    <a:pt x="314" y="1839"/>
                  </a:cubicBezTo>
                  <a:cubicBezTo>
                    <a:pt x="2905" y="1839"/>
                    <a:pt x="3668" y="0"/>
                    <a:pt x="3668"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887;p42">
              <a:extLst>
                <a:ext uri="{FF2B5EF4-FFF2-40B4-BE49-F238E27FC236}">
                  <a16:creationId xmlns:a16="http://schemas.microsoft.com/office/drawing/2014/main" id="{7253EE7A-0573-49FD-AD0F-1067AC38A528}"/>
                </a:ext>
              </a:extLst>
            </p:cNvPr>
            <p:cNvSpPr/>
            <p:nvPr/>
          </p:nvSpPr>
          <p:spPr>
            <a:xfrm>
              <a:off x="3415900" y="1913725"/>
              <a:ext cx="30375" cy="21175"/>
            </a:xfrm>
            <a:custGeom>
              <a:avLst/>
              <a:gdLst/>
              <a:ahLst/>
              <a:cxnLst/>
              <a:rect l="l" t="t" r="r" b="b"/>
              <a:pathLst>
                <a:path w="1215" h="847" extrusionOk="0">
                  <a:moveTo>
                    <a:pt x="607" y="1"/>
                  </a:moveTo>
                  <a:cubicBezTo>
                    <a:pt x="381" y="1"/>
                    <a:pt x="160" y="107"/>
                    <a:pt x="36" y="288"/>
                  </a:cubicBezTo>
                  <a:lnTo>
                    <a:pt x="24" y="299"/>
                  </a:lnTo>
                  <a:cubicBezTo>
                    <a:pt x="0" y="347"/>
                    <a:pt x="0" y="407"/>
                    <a:pt x="24" y="442"/>
                  </a:cubicBezTo>
                  <a:cubicBezTo>
                    <a:pt x="60" y="490"/>
                    <a:pt x="95" y="526"/>
                    <a:pt x="143" y="550"/>
                  </a:cubicBezTo>
                  <a:cubicBezTo>
                    <a:pt x="286" y="680"/>
                    <a:pt x="464" y="764"/>
                    <a:pt x="643" y="823"/>
                  </a:cubicBezTo>
                  <a:cubicBezTo>
                    <a:pt x="689" y="839"/>
                    <a:pt x="736" y="846"/>
                    <a:pt x="783" y="846"/>
                  </a:cubicBezTo>
                  <a:cubicBezTo>
                    <a:pt x="920" y="846"/>
                    <a:pt x="1055" y="784"/>
                    <a:pt x="1143" y="669"/>
                  </a:cubicBezTo>
                  <a:cubicBezTo>
                    <a:pt x="1215" y="526"/>
                    <a:pt x="1191" y="335"/>
                    <a:pt x="1084" y="216"/>
                  </a:cubicBezTo>
                  <a:cubicBezTo>
                    <a:pt x="976" y="85"/>
                    <a:pt x="810" y="14"/>
                    <a:pt x="643" y="2"/>
                  </a:cubicBezTo>
                  <a:cubicBezTo>
                    <a:pt x="631" y="1"/>
                    <a:pt x="619" y="1"/>
                    <a:pt x="60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888;p42">
              <a:extLst>
                <a:ext uri="{FF2B5EF4-FFF2-40B4-BE49-F238E27FC236}">
                  <a16:creationId xmlns:a16="http://schemas.microsoft.com/office/drawing/2014/main" id="{D3C7FEBF-5DB1-4EF7-A523-45C1F5F2CB74}"/>
                </a:ext>
              </a:extLst>
            </p:cNvPr>
            <p:cNvSpPr/>
            <p:nvPr/>
          </p:nvSpPr>
          <p:spPr>
            <a:xfrm>
              <a:off x="3410825" y="1903350"/>
              <a:ext cx="31275" cy="28675"/>
            </a:xfrm>
            <a:custGeom>
              <a:avLst/>
              <a:gdLst/>
              <a:ahLst/>
              <a:cxnLst/>
              <a:rect l="l" t="t" r="r" b="b"/>
              <a:pathLst>
                <a:path w="1251" h="1147" extrusionOk="0">
                  <a:moveTo>
                    <a:pt x="1168" y="0"/>
                  </a:moveTo>
                  <a:cubicBezTo>
                    <a:pt x="1108" y="0"/>
                    <a:pt x="1120" y="417"/>
                    <a:pt x="787" y="726"/>
                  </a:cubicBezTo>
                  <a:cubicBezTo>
                    <a:pt x="441" y="1048"/>
                    <a:pt x="1" y="1012"/>
                    <a:pt x="1" y="1072"/>
                  </a:cubicBezTo>
                  <a:cubicBezTo>
                    <a:pt x="1" y="1121"/>
                    <a:pt x="75" y="1146"/>
                    <a:pt x="203" y="1146"/>
                  </a:cubicBezTo>
                  <a:cubicBezTo>
                    <a:pt x="229" y="1146"/>
                    <a:pt x="257" y="1145"/>
                    <a:pt x="286" y="1143"/>
                  </a:cubicBezTo>
                  <a:cubicBezTo>
                    <a:pt x="525" y="1131"/>
                    <a:pt x="751" y="1036"/>
                    <a:pt x="929" y="881"/>
                  </a:cubicBezTo>
                  <a:cubicBezTo>
                    <a:pt x="1108" y="726"/>
                    <a:pt x="1215" y="500"/>
                    <a:pt x="1227" y="274"/>
                  </a:cubicBezTo>
                  <a:cubicBezTo>
                    <a:pt x="1251" y="95"/>
                    <a:pt x="1191" y="0"/>
                    <a:pt x="116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889;p42">
              <a:extLst>
                <a:ext uri="{FF2B5EF4-FFF2-40B4-BE49-F238E27FC236}">
                  <a16:creationId xmlns:a16="http://schemas.microsoft.com/office/drawing/2014/main" id="{681A8C0E-B739-4E44-984E-B91D7B605243}"/>
                </a:ext>
              </a:extLst>
            </p:cNvPr>
            <p:cNvSpPr/>
            <p:nvPr/>
          </p:nvSpPr>
          <p:spPr>
            <a:xfrm>
              <a:off x="3437025" y="1800600"/>
              <a:ext cx="44975" cy="11825"/>
            </a:xfrm>
            <a:custGeom>
              <a:avLst/>
              <a:gdLst/>
              <a:ahLst/>
              <a:cxnLst/>
              <a:rect l="l" t="t" r="r" b="b"/>
              <a:pathLst>
                <a:path w="1799" h="473" extrusionOk="0">
                  <a:moveTo>
                    <a:pt x="854" y="0"/>
                  </a:moveTo>
                  <a:cubicBezTo>
                    <a:pt x="647" y="0"/>
                    <a:pt x="450" y="38"/>
                    <a:pt x="262" y="122"/>
                  </a:cubicBezTo>
                  <a:cubicBezTo>
                    <a:pt x="72" y="193"/>
                    <a:pt x="0" y="288"/>
                    <a:pt x="24" y="324"/>
                  </a:cubicBezTo>
                  <a:cubicBezTo>
                    <a:pt x="42" y="377"/>
                    <a:pt x="149" y="386"/>
                    <a:pt x="307" y="386"/>
                  </a:cubicBezTo>
                  <a:cubicBezTo>
                    <a:pt x="386" y="386"/>
                    <a:pt x="477" y="384"/>
                    <a:pt x="577" y="384"/>
                  </a:cubicBezTo>
                  <a:cubicBezTo>
                    <a:pt x="676" y="384"/>
                    <a:pt x="783" y="386"/>
                    <a:pt x="893" y="395"/>
                  </a:cubicBezTo>
                  <a:cubicBezTo>
                    <a:pt x="1203" y="420"/>
                    <a:pt x="1474" y="472"/>
                    <a:pt x="1633" y="472"/>
                  </a:cubicBezTo>
                  <a:cubicBezTo>
                    <a:pt x="1706" y="472"/>
                    <a:pt x="1756" y="461"/>
                    <a:pt x="1775" y="431"/>
                  </a:cubicBezTo>
                  <a:cubicBezTo>
                    <a:pt x="1798" y="383"/>
                    <a:pt x="1727" y="288"/>
                    <a:pt x="1584" y="205"/>
                  </a:cubicBezTo>
                  <a:cubicBezTo>
                    <a:pt x="1382" y="86"/>
                    <a:pt x="1167" y="14"/>
                    <a:pt x="941" y="2"/>
                  </a:cubicBezTo>
                  <a:cubicBezTo>
                    <a:pt x="912" y="1"/>
                    <a:pt x="883" y="0"/>
                    <a:pt x="85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890;p42">
              <a:extLst>
                <a:ext uri="{FF2B5EF4-FFF2-40B4-BE49-F238E27FC236}">
                  <a16:creationId xmlns:a16="http://schemas.microsoft.com/office/drawing/2014/main" id="{60BE925E-80BE-458E-9FE2-94B3329003DF}"/>
                </a:ext>
              </a:extLst>
            </p:cNvPr>
            <p:cNvSpPr/>
            <p:nvPr/>
          </p:nvSpPr>
          <p:spPr>
            <a:xfrm>
              <a:off x="3349800" y="1789575"/>
              <a:ext cx="33375" cy="11600"/>
            </a:xfrm>
            <a:custGeom>
              <a:avLst/>
              <a:gdLst/>
              <a:ahLst/>
              <a:cxnLst/>
              <a:rect l="l" t="t" r="r" b="b"/>
              <a:pathLst>
                <a:path w="1335" h="464" extrusionOk="0">
                  <a:moveTo>
                    <a:pt x="702" y="1"/>
                  </a:moveTo>
                  <a:cubicBezTo>
                    <a:pt x="679" y="1"/>
                    <a:pt x="655" y="1"/>
                    <a:pt x="632" y="3"/>
                  </a:cubicBezTo>
                  <a:cubicBezTo>
                    <a:pt x="453" y="15"/>
                    <a:pt x="275" y="86"/>
                    <a:pt x="132" y="205"/>
                  </a:cubicBezTo>
                  <a:cubicBezTo>
                    <a:pt x="25" y="301"/>
                    <a:pt x="1" y="408"/>
                    <a:pt x="25" y="432"/>
                  </a:cubicBezTo>
                  <a:cubicBezTo>
                    <a:pt x="44" y="455"/>
                    <a:pt x="78" y="463"/>
                    <a:pt x="122" y="463"/>
                  </a:cubicBezTo>
                  <a:cubicBezTo>
                    <a:pt x="240" y="463"/>
                    <a:pt x="435" y="404"/>
                    <a:pt x="668" y="396"/>
                  </a:cubicBezTo>
                  <a:cubicBezTo>
                    <a:pt x="989" y="372"/>
                    <a:pt x="1263" y="420"/>
                    <a:pt x="1311" y="324"/>
                  </a:cubicBezTo>
                  <a:cubicBezTo>
                    <a:pt x="1334" y="289"/>
                    <a:pt x="1287" y="193"/>
                    <a:pt x="1168" y="122"/>
                  </a:cubicBezTo>
                  <a:cubicBezTo>
                    <a:pt x="1032" y="38"/>
                    <a:pt x="869" y="1"/>
                    <a:pt x="70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891;p42">
              <a:extLst>
                <a:ext uri="{FF2B5EF4-FFF2-40B4-BE49-F238E27FC236}">
                  <a16:creationId xmlns:a16="http://schemas.microsoft.com/office/drawing/2014/main" id="{BE2B8EAA-B3D9-4561-9358-50B1F3BD9633}"/>
                </a:ext>
              </a:extLst>
            </p:cNvPr>
            <p:cNvSpPr/>
            <p:nvPr/>
          </p:nvSpPr>
          <p:spPr>
            <a:xfrm>
              <a:off x="3351000" y="1692750"/>
              <a:ext cx="222975" cy="199100"/>
            </a:xfrm>
            <a:custGeom>
              <a:avLst/>
              <a:gdLst/>
              <a:ahLst/>
              <a:cxnLst/>
              <a:rect l="l" t="t" r="r" b="b"/>
              <a:pathLst>
                <a:path w="8919" h="7964" extrusionOk="0">
                  <a:moveTo>
                    <a:pt x="2471" y="0"/>
                  </a:moveTo>
                  <a:cubicBezTo>
                    <a:pt x="2206" y="0"/>
                    <a:pt x="1941" y="18"/>
                    <a:pt x="1679" y="54"/>
                  </a:cubicBezTo>
                  <a:cubicBezTo>
                    <a:pt x="1144" y="125"/>
                    <a:pt x="655" y="387"/>
                    <a:pt x="310" y="792"/>
                  </a:cubicBezTo>
                  <a:lnTo>
                    <a:pt x="143" y="768"/>
                  </a:lnTo>
                  <a:lnTo>
                    <a:pt x="143" y="768"/>
                  </a:lnTo>
                  <a:cubicBezTo>
                    <a:pt x="1" y="1769"/>
                    <a:pt x="441" y="2769"/>
                    <a:pt x="1263" y="3340"/>
                  </a:cubicBezTo>
                  <a:cubicBezTo>
                    <a:pt x="1751" y="3638"/>
                    <a:pt x="2287" y="3840"/>
                    <a:pt x="2846" y="3959"/>
                  </a:cubicBezTo>
                  <a:lnTo>
                    <a:pt x="3906" y="4257"/>
                  </a:lnTo>
                  <a:cubicBezTo>
                    <a:pt x="4680" y="4507"/>
                    <a:pt x="5477" y="4638"/>
                    <a:pt x="6287" y="4674"/>
                  </a:cubicBezTo>
                  <a:cubicBezTo>
                    <a:pt x="6251" y="5579"/>
                    <a:pt x="6144" y="6186"/>
                    <a:pt x="6632" y="6948"/>
                  </a:cubicBezTo>
                  <a:cubicBezTo>
                    <a:pt x="7002" y="7527"/>
                    <a:pt x="7505" y="7963"/>
                    <a:pt x="8141" y="7963"/>
                  </a:cubicBezTo>
                  <a:cubicBezTo>
                    <a:pt x="8264" y="7963"/>
                    <a:pt x="8392" y="7947"/>
                    <a:pt x="8525" y="7912"/>
                  </a:cubicBezTo>
                  <a:cubicBezTo>
                    <a:pt x="8811" y="6126"/>
                    <a:pt x="8918" y="4305"/>
                    <a:pt x="8847" y="2495"/>
                  </a:cubicBezTo>
                  <a:cubicBezTo>
                    <a:pt x="8883" y="2019"/>
                    <a:pt x="8787" y="1554"/>
                    <a:pt x="8573" y="1137"/>
                  </a:cubicBezTo>
                  <a:cubicBezTo>
                    <a:pt x="8156" y="495"/>
                    <a:pt x="7287" y="364"/>
                    <a:pt x="6513" y="304"/>
                  </a:cubicBezTo>
                  <a:lnTo>
                    <a:pt x="3263" y="54"/>
                  </a:lnTo>
                  <a:cubicBezTo>
                    <a:pt x="3001" y="18"/>
                    <a:pt x="2736" y="0"/>
                    <a:pt x="247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892;p42">
              <a:extLst>
                <a:ext uri="{FF2B5EF4-FFF2-40B4-BE49-F238E27FC236}">
                  <a16:creationId xmlns:a16="http://schemas.microsoft.com/office/drawing/2014/main" id="{D7B32F0E-77C5-47ED-B247-44AE08605D45}"/>
                </a:ext>
              </a:extLst>
            </p:cNvPr>
            <p:cNvSpPr/>
            <p:nvPr/>
          </p:nvSpPr>
          <p:spPr>
            <a:xfrm>
              <a:off x="3368575" y="1688425"/>
              <a:ext cx="247075" cy="121475"/>
            </a:xfrm>
            <a:custGeom>
              <a:avLst/>
              <a:gdLst/>
              <a:ahLst/>
              <a:cxnLst/>
              <a:rect l="l" t="t" r="r" b="b"/>
              <a:pathLst>
                <a:path w="9883" h="4859" extrusionOk="0">
                  <a:moveTo>
                    <a:pt x="24" y="1"/>
                  </a:moveTo>
                  <a:cubicBezTo>
                    <a:pt x="0" y="156"/>
                    <a:pt x="12" y="322"/>
                    <a:pt x="48" y="477"/>
                  </a:cubicBezTo>
                  <a:cubicBezTo>
                    <a:pt x="83" y="656"/>
                    <a:pt x="143" y="834"/>
                    <a:pt x="226" y="1001"/>
                  </a:cubicBezTo>
                  <a:cubicBezTo>
                    <a:pt x="345" y="1215"/>
                    <a:pt x="500" y="1418"/>
                    <a:pt x="667" y="1584"/>
                  </a:cubicBezTo>
                  <a:cubicBezTo>
                    <a:pt x="1131" y="2037"/>
                    <a:pt x="1715" y="2346"/>
                    <a:pt x="2346" y="2477"/>
                  </a:cubicBezTo>
                  <a:cubicBezTo>
                    <a:pt x="2984" y="2597"/>
                    <a:pt x="3639" y="2650"/>
                    <a:pt x="4290" y="2650"/>
                  </a:cubicBezTo>
                  <a:cubicBezTo>
                    <a:pt x="4416" y="2650"/>
                    <a:pt x="4542" y="2648"/>
                    <a:pt x="4667" y="2644"/>
                  </a:cubicBezTo>
                  <a:cubicBezTo>
                    <a:pt x="4783" y="2639"/>
                    <a:pt x="4899" y="2636"/>
                    <a:pt x="5015" y="2636"/>
                  </a:cubicBezTo>
                  <a:cubicBezTo>
                    <a:pt x="5673" y="2636"/>
                    <a:pt x="6326" y="2722"/>
                    <a:pt x="6953" y="2894"/>
                  </a:cubicBezTo>
                  <a:cubicBezTo>
                    <a:pt x="7275" y="2989"/>
                    <a:pt x="7584" y="3120"/>
                    <a:pt x="7858" y="3311"/>
                  </a:cubicBezTo>
                  <a:cubicBezTo>
                    <a:pt x="8108" y="3466"/>
                    <a:pt x="8323" y="3668"/>
                    <a:pt x="8501" y="3894"/>
                  </a:cubicBezTo>
                  <a:cubicBezTo>
                    <a:pt x="8644" y="4097"/>
                    <a:pt x="8799" y="4275"/>
                    <a:pt x="8965" y="4466"/>
                  </a:cubicBezTo>
                  <a:cubicBezTo>
                    <a:pt x="9096" y="4597"/>
                    <a:pt x="9251" y="4704"/>
                    <a:pt x="9418" y="4787"/>
                  </a:cubicBezTo>
                  <a:cubicBezTo>
                    <a:pt x="9525" y="4835"/>
                    <a:pt x="9644" y="4859"/>
                    <a:pt x="9763" y="4859"/>
                  </a:cubicBezTo>
                  <a:lnTo>
                    <a:pt x="9882" y="4859"/>
                  </a:lnTo>
                  <a:cubicBezTo>
                    <a:pt x="9727" y="4859"/>
                    <a:pt x="9573" y="4811"/>
                    <a:pt x="9430" y="4739"/>
                  </a:cubicBezTo>
                  <a:cubicBezTo>
                    <a:pt x="9263" y="4656"/>
                    <a:pt x="9120" y="4549"/>
                    <a:pt x="9001" y="4418"/>
                  </a:cubicBezTo>
                  <a:cubicBezTo>
                    <a:pt x="8858" y="4263"/>
                    <a:pt x="8715" y="4061"/>
                    <a:pt x="8549" y="3847"/>
                  </a:cubicBezTo>
                  <a:cubicBezTo>
                    <a:pt x="8370" y="3608"/>
                    <a:pt x="8156" y="3394"/>
                    <a:pt x="7906" y="3227"/>
                  </a:cubicBezTo>
                  <a:cubicBezTo>
                    <a:pt x="7620" y="3037"/>
                    <a:pt x="7310" y="2894"/>
                    <a:pt x="6989" y="2799"/>
                  </a:cubicBezTo>
                  <a:cubicBezTo>
                    <a:pt x="6311" y="2608"/>
                    <a:pt x="5623" y="2521"/>
                    <a:pt x="4926" y="2521"/>
                  </a:cubicBezTo>
                  <a:cubicBezTo>
                    <a:pt x="4840" y="2521"/>
                    <a:pt x="4754" y="2522"/>
                    <a:pt x="4667" y="2525"/>
                  </a:cubicBezTo>
                  <a:cubicBezTo>
                    <a:pt x="4504" y="2533"/>
                    <a:pt x="4340" y="2536"/>
                    <a:pt x="4176" y="2536"/>
                  </a:cubicBezTo>
                  <a:cubicBezTo>
                    <a:pt x="3574" y="2536"/>
                    <a:pt x="2968" y="2485"/>
                    <a:pt x="2369" y="2382"/>
                  </a:cubicBezTo>
                  <a:cubicBezTo>
                    <a:pt x="1750" y="2263"/>
                    <a:pt x="1179" y="1965"/>
                    <a:pt x="726" y="1525"/>
                  </a:cubicBezTo>
                  <a:cubicBezTo>
                    <a:pt x="560" y="1370"/>
                    <a:pt x="405" y="1180"/>
                    <a:pt x="286" y="965"/>
                  </a:cubicBezTo>
                  <a:cubicBezTo>
                    <a:pt x="202" y="810"/>
                    <a:pt x="131" y="644"/>
                    <a:pt x="83" y="465"/>
                  </a:cubicBezTo>
                  <a:cubicBezTo>
                    <a:pt x="60" y="310"/>
                    <a:pt x="36" y="156"/>
                    <a:pt x="24"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893;p42">
              <a:extLst>
                <a:ext uri="{FF2B5EF4-FFF2-40B4-BE49-F238E27FC236}">
                  <a16:creationId xmlns:a16="http://schemas.microsoft.com/office/drawing/2014/main" id="{96D834AC-1DE4-4AEF-BF87-491B156C6D92}"/>
                </a:ext>
              </a:extLst>
            </p:cNvPr>
            <p:cNvSpPr/>
            <p:nvPr/>
          </p:nvSpPr>
          <p:spPr>
            <a:xfrm>
              <a:off x="3378375" y="1683975"/>
              <a:ext cx="227150" cy="83650"/>
            </a:xfrm>
            <a:custGeom>
              <a:avLst/>
              <a:gdLst/>
              <a:ahLst/>
              <a:cxnLst/>
              <a:rect l="l" t="t" r="r" b="b"/>
              <a:pathLst>
                <a:path w="9086" h="3346" extrusionOk="0">
                  <a:moveTo>
                    <a:pt x="1" y="0"/>
                  </a:moveTo>
                  <a:cubicBezTo>
                    <a:pt x="1" y="0"/>
                    <a:pt x="2" y="3"/>
                    <a:pt x="5" y="8"/>
                  </a:cubicBezTo>
                  <a:lnTo>
                    <a:pt x="5" y="8"/>
                  </a:lnTo>
                  <a:cubicBezTo>
                    <a:pt x="3" y="5"/>
                    <a:pt x="2" y="3"/>
                    <a:pt x="1" y="0"/>
                  </a:cubicBezTo>
                  <a:close/>
                  <a:moveTo>
                    <a:pt x="5" y="8"/>
                  </a:moveTo>
                  <a:cubicBezTo>
                    <a:pt x="15" y="32"/>
                    <a:pt x="26" y="64"/>
                    <a:pt x="37" y="95"/>
                  </a:cubicBezTo>
                  <a:cubicBezTo>
                    <a:pt x="72" y="191"/>
                    <a:pt x="120" y="274"/>
                    <a:pt x="168" y="369"/>
                  </a:cubicBezTo>
                  <a:cubicBezTo>
                    <a:pt x="382" y="691"/>
                    <a:pt x="644" y="953"/>
                    <a:pt x="965" y="1167"/>
                  </a:cubicBezTo>
                  <a:cubicBezTo>
                    <a:pt x="1442" y="1477"/>
                    <a:pt x="1965" y="1679"/>
                    <a:pt x="2525" y="1774"/>
                  </a:cubicBezTo>
                  <a:cubicBezTo>
                    <a:pt x="2947" y="1835"/>
                    <a:pt x="3379" y="1866"/>
                    <a:pt x="3811" y="1866"/>
                  </a:cubicBezTo>
                  <a:cubicBezTo>
                    <a:pt x="4062" y="1866"/>
                    <a:pt x="4312" y="1856"/>
                    <a:pt x="4561" y="1834"/>
                  </a:cubicBezTo>
                  <a:cubicBezTo>
                    <a:pt x="4900" y="1810"/>
                    <a:pt x="5237" y="1798"/>
                    <a:pt x="5573" y="1798"/>
                  </a:cubicBezTo>
                  <a:cubicBezTo>
                    <a:pt x="5909" y="1798"/>
                    <a:pt x="6246" y="1810"/>
                    <a:pt x="6585" y="1834"/>
                  </a:cubicBezTo>
                  <a:cubicBezTo>
                    <a:pt x="7133" y="1905"/>
                    <a:pt x="7657" y="2048"/>
                    <a:pt x="8169" y="2262"/>
                  </a:cubicBezTo>
                  <a:cubicBezTo>
                    <a:pt x="8514" y="2393"/>
                    <a:pt x="8800" y="2631"/>
                    <a:pt x="8990" y="2953"/>
                  </a:cubicBezTo>
                  <a:cubicBezTo>
                    <a:pt x="9038" y="3072"/>
                    <a:pt x="9062" y="3215"/>
                    <a:pt x="9050" y="3346"/>
                  </a:cubicBezTo>
                  <a:cubicBezTo>
                    <a:pt x="9062" y="3310"/>
                    <a:pt x="9074" y="3286"/>
                    <a:pt x="9074" y="3251"/>
                  </a:cubicBezTo>
                  <a:cubicBezTo>
                    <a:pt x="9085" y="3143"/>
                    <a:pt x="9074" y="3024"/>
                    <a:pt x="9038" y="2929"/>
                  </a:cubicBezTo>
                  <a:cubicBezTo>
                    <a:pt x="8859" y="2584"/>
                    <a:pt x="8562" y="2322"/>
                    <a:pt x="8204" y="2191"/>
                  </a:cubicBezTo>
                  <a:cubicBezTo>
                    <a:pt x="7692" y="1953"/>
                    <a:pt x="7145" y="1798"/>
                    <a:pt x="6597" y="1727"/>
                  </a:cubicBezTo>
                  <a:cubicBezTo>
                    <a:pt x="6258" y="1703"/>
                    <a:pt x="5915" y="1691"/>
                    <a:pt x="5573" y="1691"/>
                  </a:cubicBezTo>
                  <a:cubicBezTo>
                    <a:pt x="5231" y="1691"/>
                    <a:pt x="4888" y="1703"/>
                    <a:pt x="4549" y="1727"/>
                  </a:cubicBezTo>
                  <a:cubicBezTo>
                    <a:pt x="4301" y="1744"/>
                    <a:pt x="4051" y="1754"/>
                    <a:pt x="3801" y="1754"/>
                  </a:cubicBezTo>
                  <a:cubicBezTo>
                    <a:pt x="3379" y="1754"/>
                    <a:pt x="2956" y="1727"/>
                    <a:pt x="2537" y="1667"/>
                  </a:cubicBezTo>
                  <a:cubicBezTo>
                    <a:pt x="1989" y="1584"/>
                    <a:pt x="1477" y="1393"/>
                    <a:pt x="1013" y="1096"/>
                  </a:cubicBezTo>
                  <a:cubicBezTo>
                    <a:pt x="692" y="905"/>
                    <a:pt x="430" y="643"/>
                    <a:pt x="215" y="345"/>
                  </a:cubicBezTo>
                  <a:cubicBezTo>
                    <a:pt x="83" y="162"/>
                    <a:pt x="20" y="39"/>
                    <a:pt x="5" y="8"/>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894;p42">
              <a:extLst>
                <a:ext uri="{FF2B5EF4-FFF2-40B4-BE49-F238E27FC236}">
                  <a16:creationId xmlns:a16="http://schemas.microsoft.com/office/drawing/2014/main" id="{46770632-D70E-4BF9-AB42-DE3C49BD75C9}"/>
                </a:ext>
              </a:extLst>
            </p:cNvPr>
            <p:cNvSpPr/>
            <p:nvPr/>
          </p:nvSpPr>
          <p:spPr>
            <a:xfrm>
              <a:off x="3546550" y="1634250"/>
              <a:ext cx="89925" cy="57875"/>
            </a:xfrm>
            <a:custGeom>
              <a:avLst/>
              <a:gdLst/>
              <a:ahLst/>
              <a:cxnLst/>
              <a:rect l="l" t="t" r="r" b="b"/>
              <a:pathLst>
                <a:path w="3597" h="2315" extrusionOk="0">
                  <a:moveTo>
                    <a:pt x="3537" y="1"/>
                  </a:moveTo>
                  <a:cubicBezTo>
                    <a:pt x="3561" y="239"/>
                    <a:pt x="3513" y="465"/>
                    <a:pt x="3418" y="680"/>
                  </a:cubicBezTo>
                  <a:cubicBezTo>
                    <a:pt x="3156" y="1168"/>
                    <a:pt x="2763" y="1572"/>
                    <a:pt x="2275" y="1846"/>
                  </a:cubicBezTo>
                  <a:cubicBezTo>
                    <a:pt x="2013" y="2001"/>
                    <a:pt x="1739" y="2108"/>
                    <a:pt x="1442" y="2168"/>
                  </a:cubicBezTo>
                  <a:cubicBezTo>
                    <a:pt x="1259" y="2203"/>
                    <a:pt x="1076" y="2225"/>
                    <a:pt x="893" y="2225"/>
                  </a:cubicBezTo>
                  <a:cubicBezTo>
                    <a:pt x="826" y="2225"/>
                    <a:pt x="759" y="2222"/>
                    <a:pt x="692" y="2215"/>
                  </a:cubicBezTo>
                  <a:cubicBezTo>
                    <a:pt x="323" y="2195"/>
                    <a:pt x="77" y="2139"/>
                    <a:pt x="16" y="2139"/>
                  </a:cubicBezTo>
                  <a:cubicBezTo>
                    <a:pt x="6" y="2139"/>
                    <a:pt x="1" y="2141"/>
                    <a:pt x="1" y="2144"/>
                  </a:cubicBezTo>
                  <a:cubicBezTo>
                    <a:pt x="61" y="2168"/>
                    <a:pt x="120" y="2192"/>
                    <a:pt x="180" y="2204"/>
                  </a:cubicBezTo>
                  <a:cubicBezTo>
                    <a:pt x="346" y="2251"/>
                    <a:pt x="513" y="2275"/>
                    <a:pt x="692" y="2299"/>
                  </a:cubicBezTo>
                  <a:cubicBezTo>
                    <a:pt x="795" y="2309"/>
                    <a:pt x="901" y="2314"/>
                    <a:pt x="1007" y="2314"/>
                  </a:cubicBezTo>
                  <a:cubicBezTo>
                    <a:pt x="1157" y="2314"/>
                    <a:pt x="1307" y="2303"/>
                    <a:pt x="1454" y="2275"/>
                  </a:cubicBezTo>
                  <a:cubicBezTo>
                    <a:pt x="1763" y="2215"/>
                    <a:pt x="2061" y="2096"/>
                    <a:pt x="2335" y="1930"/>
                  </a:cubicBezTo>
                  <a:cubicBezTo>
                    <a:pt x="2835" y="1644"/>
                    <a:pt x="3239" y="1215"/>
                    <a:pt x="3490" y="703"/>
                  </a:cubicBezTo>
                  <a:cubicBezTo>
                    <a:pt x="3561" y="537"/>
                    <a:pt x="3597" y="370"/>
                    <a:pt x="3585" y="191"/>
                  </a:cubicBezTo>
                  <a:cubicBezTo>
                    <a:pt x="3585" y="120"/>
                    <a:pt x="3573" y="60"/>
                    <a:pt x="3537"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895;p42">
              <a:extLst>
                <a:ext uri="{FF2B5EF4-FFF2-40B4-BE49-F238E27FC236}">
                  <a16:creationId xmlns:a16="http://schemas.microsoft.com/office/drawing/2014/main" id="{62399C6F-6B39-4314-8A0E-DFAA0A02FD23}"/>
                </a:ext>
              </a:extLst>
            </p:cNvPr>
            <p:cNvSpPr/>
            <p:nvPr/>
          </p:nvSpPr>
          <p:spPr>
            <a:xfrm>
              <a:off x="3533775" y="1603600"/>
              <a:ext cx="76500" cy="77050"/>
            </a:xfrm>
            <a:custGeom>
              <a:avLst/>
              <a:gdLst/>
              <a:ahLst/>
              <a:cxnLst/>
              <a:rect l="l" t="t" r="r" b="b"/>
              <a:pathLst>
                <a:path w="3060" h="3082" extrusionOk="0">
                  <a:moveTo>
                    <a:pt x="3048" y="1"/>
                  </a:moveTo>
                  <a:cubicBezTo>
                    <a:pt x="3024" y="1"/>
                    <a:pt x="3012" y="262"/>
                    <a:pt x="2881" y="655"/>
                  </a:cubicBezTo>
                  <a:cubicBezTo>
                    <a:pt x="2536" y="1715"/>
                    <a:pt x="1715" y="2548"/>
                    <a:pt x="655" y="2906"/>
                  </a:cubicBezTo>
                  <a:cubicBezTo>
                    <a:pt x="262" y="3037"/>
                    <a:pt x="0" y="3060"/>
                    <a:pt x="0" y="3072"/>
                  </a:cubicBezTo>
                  <a:cubicBezTo>
                    <a:pt x="30" y="3078"/>
                    <a:pt x="63" y="3081"/>
                    <a:pt x="95" y="3081"/>
                  </a:cubicBezTo>
                  <a:cubicBezTo>
                    <a:pt x="128" y="3081"/>
                    <a:pt x="161" y="3078"/>
                    <a:pt x="191" y="3072"/>
                  </a:cubicBezTo>
                  <a:cubicBezTo>
                    <a:pt x="357" y="3060"/>
                    <a:pt x="524" y="3025"/>
                    <a:pt x="679" y="2977"/>
                  </a:cubicBezTo>
                  <a:cubicBezTo>
                    <a:pt x="1226" y="2822"/>
                    <a:pt x="1715" y="2525"/>
                    <a:pt x="2119" y="2132"/>
                  </a:cubicBezTo>
                  <a:cubicBezTo>
                    <a:pt x="2512" y="1727"/>
                    <a:pt x="2798" y="1227"/>
                    <a:pt x="2953" y="691"/>
                  </a:cubicBezTo>
                  <a:cubicBezTo>
                    <a:pt x="3000" y="524"/>
                    <a:pt x="3036" y="358"/>
                    <a:pt x="3048" y="191"/>
                  </a:cubicBezTo>
                  <a:cubicBezTo>
                    <a:pt x="3060" y="131"/>
                    <a:pt x="3060" y="72"/>
                    <a:pt x="304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896;p42">
              <a:extLst>
                <a:ext uri="{FF2B5EF4-FFF2-40B4-BE49-F238E27FC236}">
                  <a16:creationId xmlns:a16="http://schemas.microsoft.com/office/drawing/2014/main" id="{AE655C8B-694F-4B85-8A90-132780103E34}"/>
                </a:ext>
              </a:extLst>
            </p:cNvPr>
            <p:cNvSpPr/>
            <p:nvPr/>
          </p:nvSpPr>
          <p:spPr>
            <a:xfrm>
              <a:off x="3352500" y="1711350"/>
              <a:ext cx="251825" cy="192900"/>
            </a:xfrm>
            <a:custGeom>
              <a:avLst/>
              <a:gdLst/>
              <a:ahLst/>
              <a:cxnLst/>
              <a:rect l="l" t="t" r="r" b="b"/>
              <a:pathLst>
                <a:path w="10073" h="7716" extrusionOk="0">
                  <a:moveTo>
                    <a:pt x="12" y="1"/>
                  </a:moveTo>
                  <a:cubicBezTo>
                    <a:pt x="0" y="48"/>
                    <a:pt x="0" y="96"/>
                    <a:pt x="12" y="143"/>
                  </a:cubicBezTo>
                  <a:cubicBezTo>
                    <a:pt x="24" y="286"/>
                    <a:pt x="48" y="429"/>
                    <a:pt x="83" y="560"/>
                  </a:cubicBezTo>
                  <a:cubicBezTo>
                    <a:pt x="214" y="1072"/>
                    <a:pt x="464" y="1536"/>
                    <a:pt x="798" y="1929"/>
                  </a:cubicBezTo>
                  <a:cubicBezTo>
                    <a:pt x="1310" y="2525"/>
                    <a:pt x="1953" y="2977"/>
                    <a:pt x="2679" y="3251"/>
                  </a:cubicBezTo>
                  <a:cubicBezTo>
                    <a:pt x="3560" y="3584"/>
                    <a:pt x="4501" y="3763"/>
                    <a:pt x="5441" y="3787"/>
                  </a:cubicBezTo>
                  <a:cubicBezTo>
                    <a:pt x="6441" y="3822"/>
                    <a:pt x="7406" y="3775"/>
                    <a:pt x="8215" y="4084"/>
                  </a:cubicBezTo>
                  <a:cubicBezTo>
                    <a:pt x="8585" y="4215"/>
                    <a:pt x="8930" y="4454"/>
                    <a:pt x="9204" y="4751"/>
                  </a:cubicBezTo>
                  <a:cubicBezTo>
                    <a:pt x="9430" y="5013"/>
                    <a:pt x="9620" y="5311"/>
                    <a:pt x="9739" y="5644"/>
                  </a:cubicBezTo>
                  <a:cubicBezTo>
                    <a:pt x="9918" y="6132"/>
                    <a:pt x="10013" y="6632"/>
                    <a:pt x="10025" y="7144"/>
                  </a:cubicBezTo>
                  <a:lnTo>
                    <a:pt x="10025" y="7573"/>
                  </a:lnTo>
                  <a:cubicBezTo>
                    <a:pt x="10025" y="7621"/>
                    <a:pt x="10025" y="7668"/>
                    <a:pt x="10025" y="7716"/>
                  </a:cubicBezTo>
                  <a:cubicBezTo>
                    <a:pt x="10025" y="7716"/>
                    <a:pt x="10073" y="7680"/>
                    <a:pt x="10073" y="7585"/>
                  </a:cubicBezTo>
                  <a:lnTo>
                    <a:pt x="10073" y="7156"/>
                  </a:lnTo>
                  <a:cubicBezTo>
                    <a:pt x="10073" y="6632"/>
                    <a:pt x="9989" y="6120"/>
                    <a:pt x="9823" y="5632"/>
                  </a:cubicBezTo>
                  <a:cubicBezTo>
                    <a:pt x="9692" y="5287"/>
                    <a:pt x="9513" y="4965"/>
                    <a:pt x="9275" y="4692"/>
                  </a:cubicBezTo>
                  <a:cubicBezTo>
                    <a:pt x="9001" y="4382"/>
                    <a:pt x="8644" y="4144"/>
                    <a:pt x="8251" y="4001"/>
                  </a:cubicBezTo>
                  <a:cubicBezTo>
                    <a:pt x="7418" y="3680"/>
                    <a:pt x="6441" y="3727"/>
                    <a:pt x="5453" y="3680"/>
                  </a:cubicBezTo>
                  <a:cubicBezTo>
                    <a:pt x="4524" y="3656"/>
                    <a:pt x="3596" y="3489"/>
                    <a:pt x="2727" y="3168"/>
                  </a:cubicBezTo>
                  <a:cubicBezTo>
                    <a:pt x="2012" y="2894"/>
                    <a:pt x="1369" y="2453"/>
                    <a:pt x="869" y="1882"/>
                  </a:cubicBezTo>
                  <a:cubicBezTo>
                    <a:pt x="536" y="1489"/>
                    <a:pt x="274" y="1036"/>
                    <a:pt x="131" y="548"/>
                  </a:cubicBezTo>
                  <a:cubicBezTo>
                    <a:pt x="24" y="203"/>
                    <a:pt x="12" y="1"/>
                    <a:pt x="12"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897;p42">
              <a:extLst>
                <a:ext uri="{FF2B5EF4-FFF2-40B4-BE49-F238E27FC236}">
                  <a16:creationId xmlns:a16="http://schemas.microsoft.com/office/drawing/2014/main" id="{36F43EB9-DEC1-4383-BEE2-2F3CF8034034}"/>
                </a:ext>
              </a:extLst>
            </p:cNvPr>
            <p:cNvSpPr/>
            <p:nvPr/>
          </p:nvSpPr>
          <p:spPr>
            <a:xfrm>
              <a:off x="3506975" y="1669975"/>
              <a:ext cx="80400" cy="55700"/>
            </a:xfrm>
            <a:custGeom>
              <a:avLst/>
              <a:gdLst/>
              <a:ahLst/>
              <a:cxnLst/>
              <a:rect l="l" t="t" r="r" b="b"/>
              <a:pathLst>
                <a:path w="3216" h="2228" extrusionOk="0">
                  <a:moveTo>
                    <a:pt x="0" y="1"/>
                  </a:moveTo>
                  <a:lnTo>
                    <a:pt x="0" y="1"/>
                  </a:lnTo>
                  <a:cubicBezTo>
                    <a:pt x="179" y="84"/>
                    <a:pt x="358" y="167"/>
                    <a:pt x="536" y="227"/>
                  </a:cubicBezTo>
                  <a:cubicBezTo>
                    <a:pt x="1405" y="584"/>
                    <a:pt x="2179" y="1120"/>
                    <a:pt x="2810" y="1798"/>
                  </a:cubicBezTo>
                  <a:cubicBezTo>
                    <a:pt x="2941" y="1953"/>
                    <a:pt x="3072" y="2096"/>
                    <a:pt x="3215" y="2227"/>
                  </a:cubicBezTo>
                  <a:cubicBezTo>
                    <a:pt x="3120" y="2060"/>
                    <a:pt x="3013" y="1906"/>
                    <a:pt x="2882" y="1763"/>
                  </a:cubicBezTo>
                  <a:cubicBezTo>
                    <a:pt x="2263" y="1036"/>
                    <a:pt x="1465" y="477"/>
                    <a:pt x="572" y="155"/>
                  </a:cubicBezTo>
                  <a:cubicBezTo>
                    <a:pt x="381" y="72"/>
                    <a:pt x="191" y="24"/>
                    <a:pt x="0"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898;p42">
              <a:extLst>
                <a:ext uri="{FF2B5EF4-FFF2-40B4-BE49-F238E27FC236}">
                  <a16:creationId xmlns:a16="http://schemas.microsoft.com/office/drawing/2014/main" id="{C39EBFAA-9CD5-41B0-9F00-294CE8DE1124}"/>
                </a:ext>
              </a:extLst>
            </p:cNvPr>
            <p:cNvSpPr/>
            <p:nvPr/>
          </p:nvSpPr>
          <p:spPr>
            <a:xfrm>
              <a:off x="3547150" y="1844775"/>
              <a:ext cx="42475" cy="62700"/>
            </a:xfrm>
            <a:custGeom>
              <a:avLst/>
              <a:gdLst/>
              <a:ahLst/>
              <a:cxnLst/>
              <a:rect l="l" t="t" r="r" b="b"/>
              <a:pathLst>
                <a:path w="1699" h="2508" extrusionOk="0">
                  <a:moveTo>
                    <a:pt x="748" y="1"/>
                  </a:moveTo>
                  <a:cubicBezTo>
                    <a:pt x="405" y="1"/>
                    <a:pt x="89" y="159"/>
                    <a:pt x="72" y="164"/>
                  </a:cubicBezTo>
                  <a:cubicBezTo>
                    <a:pt x="72" y="164"/>
                    <a:pt x="1" y="2426"/>
                    <a:pt x="13" y="2474"/>
                  </a:cubicBezTo>
                  <a:cubicBezTo>
                    <a:pt x="19" y="2484"/>
                    <a:pt x="142" y="2508"/>
                    <a:pt x="317" y="2508"/>
                  </a:cubicBezTo>
                  <a:cubicBezTo>
                    <a:pt x="805" y="2508"/>
                    <a:pt x="1699" y="2319"/>
                    <a:pt x="1620" y="1093"/>
                  </a:cubicBezTo>
                  <a:cubicBezTo>
                    <a:pt x="1569" y="209"/>
                    <a:pt x="1141" y="1"/>
                    <a:pt x="748"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899;p42">
              <a:extLst>
                <a:ext uri="{FF2B5EF4-FFF2-40B4-BE49-F238E27FC236}">
                  <a16:creationId xmlns:a16="http://schemas.microsoft.com/office/drawing/2014/main" id="{227464D1-D7F9-4740-B3BF-70CD97FC31B6}"/>
                </a:ext>
              </a:extLst>
            </p:cNvPr>
            <p:cNvSpPr/>
            <p:nvPr/>
          </p:nvSpPr>
          <p:spPr>
            <a:xfrm>
              <a:off x="3559350" y="1857200"/>
              <a:ext cx="18800" cy="36575"/>
            </a:xfrm>
            <a:custGeom>
              <a:avLst/>
              <a:gdLst/>
              <a:ahLst/>
              <a:cxnLst/>
              <a:rect l="l" t="t" r="r" b="b"/>
              <a:pathLst>
                <a:path w="752" h="1463" extrusionOk="0">
                  <a:moveTo>
                    <a:pt x="263" y="1"/>
                  </a:moveTo>
                  <a:cubicBezTo>
                    <a:pt x="203" y="1"/>
                    <a:pt x="156" y="24"/>
                    <a:pt x="108" y="60"/>
                  </a:cubicBezTo>
                  <a:cubicBezTo>
                    <a:pt x="72" y="84"/>
                    <a:pt x="49" y="120"/>
                    <a:pt x="49" y="167"/>
                  </a:cubicBezTo>
                  <a:cubicBezTo>
                    <a:pt x="37" y="239"/>
                    <a:pt x="60" y="263"/>
                    <a:pt x="72" y="263"/>
                  </a:cubicBezTo>
                  <a:cubicBezTo>
                    <a:pt x="84" y="263"/>
                    <a:pt x="72" y="227"/>
                    <a:pt x="84" y="179"/>
                  </a:cubicBezTo>
                  <a:cubicBezTo>
                    <a:pt x="115" y="117"/>
                    <a:pt x="174" y="82"/>
                    <a:pt x="236" y="82"/>
                  </a:cubicBezTo>
                  <a:cubicBezTo>
                    <a:pt x="245" y="82"/>
                    <a:pt x="254" y="82"/>
                    <a:pt x="263" y="84"/>
                  </a:cubicBezTo>
                  <a:cubicBezTo>
                    <a:pt x="370" y="108"/>
                    <a:pt x="453" y="191"/>
                    <a:pt x="489" y="298"/>
                  </a:cubicBezTo>
                  <a:cubicBezTo>
                    <a:pt x="549" y="417"/>
                    <a:pt x="596" y="560"/>
                    <a:pt x="596" y="703"/>
                  </a:cubicBezTo>
                  <a:cubicBezTo>
                    <a:pt x="620" y="953"/>
                    <a:pt x="501" y="1203"/>
                    <a:pt x="299" y="1346"/>
                  </a:cubicBezTo>
                  <a:cubicBezTo>
                    <a:pt x="263" y="1364"/>
                    <a:pt x="227" y="1373"/>
                    <a:pt x="191" y="1373"/>
                  </a:cubicBezTo>
                  <a:cubicBezTo>
                    <a:pt x="156" y="1373"/>
                    <a:pt x="120" y="1364"/>
                    <a:pt x="84" y="1346"/>
                  </a:cubicBezTo>
                  <a:cubicBezTo>
                    <a:pt x="37" y="1334"/>
                    <a:pt x="1" y="1310"/>
                    <a:pt x="1" y="1310"/>
                  </a:cubicBezTo>
                  <a:lnTo>
                    <a:pt x="1" y="1310"/>
                  </a:lnTo>
                  <a:cubicBezTo>
                    <a:pt x="1" y="1310"/>
                    <a:pt x="1" y="1358"/>
                    <a:pt x="72" y="1417"/>
                  </a:cubicBezTo>
                  <a:cubicBezTo>
                    <a:pt x="116" y="1446"/>
                    <a:pt x="172" y="1462"/>
                    <a:pt x="228" y="1462"/>
                  </a:cubicBezTo>
                  <a:cubicBezTo>
                    <a:pt x="265" y="1462"/>
                    <a:pt x="301" y="1455"/>
                    <a:pt x="334" y="1441"/>
                  </a:cubicBezTo>
                  <a:cubicBezTo>
                    <a:pt x="596" y="1298"/>
                    <a:pt x="751" y="1001"/>
                    <a:pt x="715" y="703"/>
                  </a:cubicBezTo>
                  <a:cubicBezTo>
                    <a:pt x="703" y="536"/>
                    <a:pt x="668" y="382"/>
                    <a:pt x="584" y="239"/>
                  </a:cubicBezTo>
                  <a:cubicBezTo>
                    <a:pt x="525" y="120"/>
                    <a:pt x="406" y="24"/>
                    <a:pt x="26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900;p42">
              <a:extLst>
                <a:ext uri="{FF2B5EF4-FFF2-40B4-BE49-F238E27FC236}">
                  <a16:creationId xmlns:a16="http://schemas.microsoft.com/office/drawing/2014/main" id="{1BBED219-BE98-4136-9B87-3D06FB9FD433}"/>
                </a:ext>
              </a:extLst>
            </p:cNvPr>
            <p:cNvSpPr/>
            <p:nvPr/>
          </p:nvSpPr>
          <p:spPr>
            <a:xfrm>
              <a:off x="2747950" y="2135100"/>
              <a:ext cx="189925" cy="134675"/>
            </a:xfrm>
            <a:custGeom>
              <a:avLst/>
              <a:gdLst/>
              <a:ahLst/>
              <a:cxnLst/>
              <a:rect l="l" t="t" r="r" b="b"/>
              <a:pathLst>
                <a:path w="7597" h="5387" extrusionOk="0">
                  <a:moveTo>
                    <a:pt x="3251" y="1"/>
                  </a:moveTo>
                  <a:cubicBezTo>
                    <a:pt x="3236" y="1"/>
                    <a:pt x="3224" y="2"/>
                    <a:pt x="3215" y="5"/>
                  </a:cubicBezTo>
                  <a:cubicBezTo>
                    <a:pt x="3001" y="76"/>
                    <a:pt x="1" y="648"/>
                    <a:pt x="358" y="981"/>
                  </a:cubicBezTo>
                  <a:cubicBezTo>
                    <a:pt x="464" y="1085"/>
                    <a:pt x="726" y="1121"/>
                    <a:pt x="1039" y="1121"/>
                  </a:cubicBezTo>
                  <a:cubicBezTo>
                    <a:pt x="1775" y="1121"/>
                    <a:pt x="2798" y="922"/>
                    <a:pt x="2798" y="922"/>
                  </a:cubicBezTo>
                  <a:lnTo>
                    <a:pt x="3084" y="1053"/>
                  </a:lnTo>
                  <a:cubicBezTo>
                    <a:pt x="3084" y="1053"/>
                    <a:pt x="1274" y="1374"/>
                    <a:pt x="893" y="1589"/>
                  </a:cubicBezTo>
                  <a:cubicBezTo>
                    <a:pt x="528" y="1806"/>
                    <a:pt x="656" y="2198"/>
                    <a:pt x="961" y="2198"/>
                  </a:cubicBezTo>
                  <a:cubicBezTo>
                    <a:pt x="974" y="2198"/>
                    <a:pt x="987" y="2197"/>
                    <a:pt x="1001" y="2196"/>
                  </a:cubicBezTo>
                  <a:cubicBezTo>
                    <a:pt x="1311" y="2151"/>
                    <a:pt x="2696" y="1870"/>
                    <a:pt x="2961" y="1870"/>
                  </a:cubicBezTo>
                  <a:cubicBezTo>
                    <a:pt x="2981" y="1870"/>
                    <a:pt x="2994" y="1871"/>
                    <a:pt x="3001" y="1874"/>
                  </a:cubicBezTo>
                  <a:cubicBezTo>
                    <a:pt x="3096" y="1922"/>
                    <a:pt x="1298" y="2315"/>
                    <a:pt x="1108" y="2434"/>
                  </a:cubicBezTo>
                  <a:cubicBezTo>
                    <a:pt x="852" y="2596"/>
                    <a:pt x="823" y="3042"/>
                    <a:pt x="1131" y="3042"/>
                  </a:cubicBezTo>
                  <a:cubicBezTo>
                    <a:pt x="1139" y="3042"/>
                    <a:pt x="1147" y="3042"/>
                    <a:pt x="1155" y="3041"/>
                  </a:cubicBezTo>
                  <a:cubicBezTo>
                    <a:pt x="1346" y="3017"/>
                    <a:pt x="3048" y="2553"/>
                    <a:pt x="3049" y="2553"/>
                  </a:cubicBezTo>
                  <a:lnTo>
                    <a:pt x="3049" y="2553"/>
                  </a:lnTo>
                  <a:cubicBezTo>
                    <a:pt x="2548" y="2743"/>
                    <a:pt x="2060" y="2970"/>
                    <a:pt x="1584" y="3220"/>
                  </a:cubicBezTo>
                  <a:cubicBezTo>
                    <a:pt x="1477" y="3303"/>
                    <a:pt x="1453" y="3458"/>
                    <a:pt x="1548" y="3565"/>
                  </a:cubicBezTo>
                  <a:cubicBezTo>
                    <a:pt x="1598" y="3623"/>
                    <a:pt x="1672" y="3653"/>
                    <a:pt x="1744" y="3653"/>
                  </a:cubicBezTo>
                  <a:cubicBezTo>
                    <a:pt x="1775" y="3653"/>
                    <a:pt x="1805" y="3647"/>
                    <a:pt x="1834" y="3636"/>
                  </a:cubicBezTo>
                  <a:cubicBezTo>
                    <a:pt x="2036" y="3589"/>
                    <a:pt x="2989" y="3113"/>
                    <a:pt x="3251" y="3053"/>
                  </a:cubicBezTo>
                  <a:cubicBezTo>
                    <a:pt x="3251" y="3053"/>
                    <a:pt x="3501" y="3113"/>
                    <a:pt x="3739" y="3625"/>
                  </a:cubicBezTo>
                  <a:cubicBezTo>
                    <a:pt x="3977" y="4137"/>
                    <a:pt x="5644" y="5387"/>
                    <a:pt x="5644" y="5387"/>
                  </a:cubicBezTo>
                  <a:lnTo>
                    <a:pt x="7597" y="3410"/>
                  </a:lnTo>
                  <a:cubicBezTo>
                    <a:pt x="7597" y="3410"/>
                    <a:pt x="6489" y="1219"/>
                    <a:pt x="6204" y="1005"/>
                  </a:cubicBezTo>
                  <a:cubicBezTo>
                    <a:pt x="5929" y="811"/>
                    <a:pt x="3622" y="1"/>
                    <a:pt x="325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901;p42">
              <a:extLst>
                <a:ext uri="{FF2B5EF4-FFF2-40B4-BE49-F238E27FC236}">
                  <a16:creationId xmlns:a16="http://schemas.microsoft.com/office/drawing/2014/main" id="{D942D75D-96C5-4163-AFE2-7FFC848A9803}"/>
                </a:ext>
              </a:extLst>
            </p:cNvPr>
            <p:cNvSpPr/>
            <p:nvPr/>
          </p:nvSpPr>
          <p:spPr>
            <a:xfrm>
              <a:off x="2831900" y="2182150"/>
              <a:ext cx="88725" cy="42100"/>
            </a:xfrm>
            <a:custGeom>
              <a:avLst/>
              <a:gdLst/>
              <a:ahLst/>
              <a:cxnLst/>
              <a:rect l="l" t="t" r="r" b="b"/>
              <a:pathLst>
                <a:path w="3549" h="1684" extrusionOk="0">
                  <a:moveTo>
                    <a:pt x="240" y="0"/>
                  </a:moveTo>
                  <a:cubicBezTo>
                    <a:pt x="162" y="0"/>
                    <a:pt x="86" y="23"/>
                    <a:pt x="48" y="99"/>
                  </a:cubicBezTo>
                  <a:cubicBezTo>
                    <a:pt x="0" y="195"/>
                    <a:pt x="83" y="290"/>
                    <a:pt x="167" y="361"/>
                  </a:cubicBezTo>
                  <a:cubicBezTo>
                    <a:pt x="762" y="814"/>
                    <a:pt x="1643" y="695"/>
                    <a:pt x="2262" y="1112"/>
                  </a:cubicBezTo>
                  <a:cubicBezTo>
                    <a:pt x="2465" y="1254"/>
                    <a:pt x="2643" y="1445"/>
                    <a:pt x="2858" y="1576"/>
                  </a:cubicBezTo>
                  <a:cubicBezTo>
                    <a:pt x="2959" y="1647"/>
                    <a:pt x="3081" y="1683"/>
                    <a:pt x="3203" y="1683"/>
                  </a:cubicBezTo>
                  <a:cubicBezTo>
                    <a:pt x="3325" y="1683"/>
                    <a:pt x="3447" y="1647"/>
                    <a:pt x="3548" y="1576"/>
                  </a:cubicBezTo>
                  <a:lnTo>
                    <a:pt x="2774" y="16"/>
                  </a:lnTo>
                  <a:lnTo>
                    <a:pt x="298" y="4"/>
                  </a:lnTo>
                  <a:cubicBezTo>
                    <a:pt x="279" y="2"/>
                    <a:pt x="259" y="0"/>
                    <a:pt x="24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902;p42">
              <a:extLst>
                <a:ext uri="{FF2B5EF4-FFF2-40B4-BE49-F238E27FC236}">
                  <a16:creationId xmlns:a16="http://schemas.microsoft.com/office/drawing/2014/main" id="{C3282835-4DF3-4E8D-BD7E-4420750E2BAA}"/>
                </a:ext>
              </a:extLst>
            </p:cNvPr>
            <p:cNvSpPr/>
            <p:nvPr/>
          </p:nvSpPr>
          <p:spPr>
            <a:xfrm>
              <a:off x="2830400" y="2180525"/>
              <a:ext cx="90225" cy="45000"/>
            </a:xfrm>
            <a:custGeom>
              <a:avLst/>
              <a:gdLst/>
              <a:ahLst/>
              <a:cxnLst/>
              <a:rect l="l" t="t" r="r" b="b"/>
              <a:pathLst>
                <a:path w="3609" h="1800" extrusionOk="0">
                  <a:moveTo>
                    <a:pt x="341" y="1"/>
                  </a:moveTo>
                  <a:cubicBezTo>
                    <a:pt x="248" y="1"/>
                    <a:pt x="153" y="30"/>
                    <a:pt x="72" y="93"/>
                  </a:cubicBezTo>
                  <a:cubicBezTo>
                    <a:pt x="12" y="153"/>
                    <a:pt x="1" y="248"/>
                    <a:pt x="36" y="319"/>
                  </a:cubicBezTo>
                  <a:cubicBezTo>
                    <a:pt x="60" y="379"/>
                    <a:pt x="108" y="438"/>
                    <a:pt x="167" y="474"/>
                  </a:cubicBezTo>
                  <a:cubicBezTo>
                    <a:pt x="262" y="557"/>
                    <a:pt x="370" y="617"/>
                    <a:pt x="489" y="665"/>
                  </a:cubicBezTo>
                  <a:cubicBezTo>
                    <a:pt x="905" y="807"/>
                    <a:pt x="1334" y="926"/>
                    <a:pt x="1775" y="1010"/>
                  </a:cubicBezTo>
                  <a:cubicBezTo>
                    <a:pt x="1953" y="1057"/>
                    <a:pt x="2120" y="1141"/>
                    <a:pt x="2275" y="1236"/>
                  </a:cubicBezTo>
                  <a:cubicBezTo>
                    <a:pt x="2429" y="1331"/>
                    <a:pt x="2548" y="1450"/>
                    <a:pt x="2668" y="1558"/>
                  </a:cubicBezTo>
                  <a:cubicBezTo>
                    <a:pt x="2837" y="1716"/>
                    <a:pt x="3062" y="1800"/>
                    <a:pt x="3286" y="1800"/>
                  </a:cubicBezTo>
                  <a:cubicBezTo>
                    <a:pt x="3314" y="1800"/>
                    <a:pt x="3342" y="1798"/>
                    <a:pt x="3370" y="1796"/>
                  </a:cubicBezTo>
                  <a:cubicBezTo>
                    <a:pt x="3560" y="1760"/>
                    <a:pt x="3608" y="1653"/>
                    <a:pt x="3608" y="1653"/>
                  </a:cubicBezTo>
                  <a:lnTo>
                    <a:pt x="3608" y="1653"/>
                  </a:lnTo>
                  <a:cubicBezTo>
                    <a:pt x="3537" y="1700"/>
                    <a:pt x="3453" y="1724"/>
                    <a:pt x="3370" y="1736"/>
                  </a:cubicBezTo>
                  <a:cubicBezTo>
                    <a:pt x="3356" y="1737"/>
                    <a:pt x="3342" y="1737"/>
                    <a:pt x="3328" y="1737"/>
                  </a:cubicBezTo>
                  <a:cubicBezTo>
                    <a:pt x="3095" y="1737"/>
                    <a:pt x="2884" y="1643"/>
                    <a:pt x="2727" y="1486"/>
                  </a:cubicBezTo>
                  <a:cubicBezTo>
                    <a:pt x="2596" y="1367"/>
                    <a:pt x="2465" y="1260"/>
                    <a:pt x="2334" y="1165"/>
                  </a:cubicBezTo>
                  <a:cubicBezTo>
                    <a:pt x="2167" y="1046"/>
                    <a:pt x="1989" y="962"/>
                    <a:pt x="1786" y="915"/>
                  </a:cubicBezTo>
                  <a:cubicBezTo>
                    <a:pt x="1370" y="807"/>
                    <a:pt x="953" y="676"/>
                    <a:pt x="548" y="522"/>
                  </a:cubicBezTo>
                  <a:cubicBezTo>
                    <a:pt x="453" y="474"/>
                    <a:pt x="358" y="415"/>
                    <a:pt x="262" y="355"/>
                  </a:cubicBezTo>
                  <a:cubicBezTo>
                    <a:pt x="179" y="295"/>
                    <a:pt x="143" y="200"/>
                    <a:pt x="191" y="164"/>
                  </a:cubicBezTo>
                  <a:cubicBezTo>
                    <a:pt x="227" y="129"/>
                    <a:pt x="346" y="129"/>
                    <a:pt x="453" y="129"/>
                  </a:cubicBezTo>
                  <a:lnTo>
                    <a:pt x="1858" y="129"/>
                  </a:lnTo>
                  <a:cubicBezTo>
                    <a:pt x="2179" y="129"/>
                    <a:pt x="2418" y="129"/>
                    <a:pt x="2584" y="117"/>
                  </a:cubicBezTo>
                  <a:cubicBezTo>
                    <a:pt x="2668" y="117"/>
                    <a:pt x="2751" y="105"/>
                    <a:pt x="2834" y="93"/>
                  </a:cubicBezTo>
                  <a:cubicBezTo>
                    <a:pt x="2773" y="76"/>
                    <a:pt x="2712" y="65"/>
                    <a:pt x="2647" y="65"/>
                  </a:cubicBezTo>
                  <a:cubicBezTo>
                    <a:pt x="2622" y="65"/>
                    <a:pt x="2598" y="66"/>
                    <a:pt x="2572" y="69"/>
                  </a:cubicBezTo>
                  <a:cubicBezTo>
                    <a:pt x="2394" y="69"/>
                    <a:pt x="2144" y="45"/>
                    <a:pt x="1834" y="34"/>
                  </a:cubicBezTo>
                  <a:lnTo>
                    <a:pt x="751" y="10"/>
                  </a:lnTo>
                  <a:lnTo>
                    <a:pt x="429" y="10"/>
                  </a:lnTo>
                  <a:cubicBezTo>
                    <a:pt x="400" y="4"/>
                    <a:pt x="371" y="1"/>
                    <a:pt x="34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903;p42">
              <a:extLst>
                <a:ext uri="{FF2B5EF4-FFF2-40B4-BE49-F238E27FC236}">
                  <a16:creationId xmlns:a16="http://schemas.microsoft.com/office/drawing/2014/main" id="{DBF028E6-ABEA-4CF5-AAC1-9E06B6881E1C}"/>
                </a:ext>
              </a:extLst>
            </p:cNvPr>
            <p:cNvSpPr/>
            <p:nvPr/>
          </p:nvSpPr>
          <p:spPr>
            <a:xfrm>
              <a:off x="2756875" y="2155450"/>
              <a:ext cx="93200" cy="13125"/>
            </a:xfrm>
            <a:custGeom>
              <a:avLst/>
              <a:gdLst/>
              <a:ahLst/>
              <a:cxnLst/>
              <a:rect l="l" t="t" r="r" b="b"/>
              <a:pathLst>
                <a:path w="3728" h="525" extrusionOk="0">
                  <a:moveTo>
                    <a:pt x="2453" y="1"/>
                  </a:moveTo>
                  <a:lnTo>
                    <a:pt x="1894" y="84"/>
                  </a:lnTo>
                  <a:lnTo>
                    <a:pt x="1156" y="203"/>
                  </a:lnTo>
                  <a:cubicBezTo>
                    <a:pt x="1060" y="215"/>
                    <a:pt x="962" y="221"/>
                    <a:pt x="862" y="221"/>
                  </a:cubicBezTo>
                  <a:cubicBezTo>
                    <a:pt x="763" y="221"/>
                    <a:pt x="661" y="215"/>
                    <a:pt x="560" y="203"/>
                  </a:cubicBezTo>
                  <a:cubicBezTo>
                    <a:pt x="382" y="191"/>
                    <a:pt x="191" y="179"/>
                    <a:pt x="1" y="179"/>
                  </a:cubicBezTo>
                  <a:cubicBezTo>
                    <a:pt x="179" y="263"/>
                    <a:pt x="358" y="310"/>
                    <a:pt x="548" y="322"/>
                  </a:cubicBezTo>
                  <a:cubicBezTo>
                    <a:pt x="674" y="336"/>
                    <a:pt x="795" y="342"/>
                    <a:pt x="918" y="342"/>
                  </a:cubicBezTo>
                  <a:cubicBezTo>
                    <a:pt x="1004" y="342"/>
                    <a:pt x="1091" y="339"/>
                    <a:pt x="1179" y="334"/>
                  </a:cubicBezTo>
                  <a:cubicBezTo>
                    <a:pt x="1406" y="310"/>
                    <a:pt x="1656" y="263"/>
                    <a:pt x="1918" y="227"/>
                  </a:cubicBezTo>
                  <a:lnTo>
                    <a:pt x="2452" y="136"/>
                  </a:lnTo>
                  <a:lnTo>
                    <a:pt x="2452" y="136"/>
                  </a:lnTo>
                  <a:cubicBezTo>
                    <a:pt x="2866" y="301"/>
                    <a:pt x="3291" y="430"/>
                    <a:pt x="3727" y="525"/>
                  </a:cubicBezTo>
                  <a:cubicBezTo>
                    <a:pt x="3323" y="310"/>
                    <a:pt x="2906" y="144"/>
                    <a:pt x="247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904;p42">
              <a:extLst>
                <a:ext uri="{FF2B5EF4-FFF2-40B4-BE49-F238E27FC236}">
                  <a16:creationId xmlns:a16="http://schemas.microsoft.com/office/drawing/2014/main" id="{C8756FB7-73D0-476A-B8B6-B4571057B431}"/>
                </a:ext>
              </a:extLst>
            </p:cNvPr>
            <p:cNvSpPr/>
            <p:nvPr/>
          </p:nvSpPr>
          <p:spPr>
            <a:xfrm>
              <a:off x="3119725" y="3737800"/>
              <a:ext cx="257800" cy="321475"/>
            </a:xfrm>
            <a:custGeom>
              <a:avLst/>
              <a:gdLst/>
              <a:ahLst/>
              <a:cxnLst/>
              <a:rect l="l" t="t" r="r" b="b"/>
              <a:pathLst>
                <a:path w="10312" h="12859" extrusionOk="0">
                  <a:moveTo>
                    <a:pt x="6418" y="0"/>
                  </a:moveTo>
                  <a:lnTo>
                    <a:pt x="1477" y="2441"/>
                  </a:lnTo>
                  <a:lnTo>
                    <a:pt x="4180" y="7453"/>
                  </a:lnTo>
                  <a:cubicBezTo>
                    <a:pt x="4180" y="7453"/>
                    <a:pt x="0" y="11883"/>
                    <a:pt x="405" y="12859"/>
                  </a:cubicBezTo>
                  <a:lnTo>
                    <a:pt x="10311" y="7989"/>
                  </a:lnTo>
                  <a:lnTo>
                    <a:pt x="6418"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905;p42">
              <a:extLst>
                <a:ext uri="{FF2B5EF4-FFF2-40B4-BE49-F238E27FC236}">
                  <a16:creationId xmlns:a16="http://schemas.microsoft.com/office/drawing/2014/main" id="{6681E770-711D-4850-94BA-3BE43587180B}"/>
                </a:ext>
              </a:extLst>
            </p:cNvPr>
            <p:cNvSpPr/>
            <p:nvPr/>
          </p:nvSpPr>
          <p:spPr>
            <a:xfrm>
              <a:off x="3286125" y="3875475"/>
              <a:ext cx="23225" cy="21125"/>
            </a:xfrm>
            <a:custGeom>
              <a:avLst/>
              <a:gdLst/>
              <a:ahLst/>
              <a:cxnLst/>
              <a:rect l="l" t="t" r="r" b="b"/>
              <a:pathLst>
                <a:path w="929" h="845" extrusionOk="0">
                  <a:moveTo>
                    <a:pt x="451" y="0"/>
                  </a:moveTo>
                  <a:cubicBezTo>
                    <a:pt x="428" y="0"/>
                    <a:pt x="404" y="2"/>
                    <a:pt x="381" y="6"/>
                  </a:cubicBezTo>
                  <a:lnTo>
                    <a:pt x="417" y="6"/>
                  </a:lnTo>
                  <a:cubicBezTo>
                    <a:pt x="179" y="30"/>
                    <a:pt x="0" y="244"/>
                    <a:pt x="24" y="494"/>
                  </a:cubicBezTo>
                  <a:cubicBezTo>
                    <a:pt x="88" y="698"/>
                    <a:pt x="279" y="844"/>
                    <a:pt x="491" y="844"/>
                  </a:cubicBezTo>
                  <a:cubicBezTo>
                    <a:pt x="514" y="844"/>
                    <a:pt x="537" y="843"/>
                    <a:pt x="560" y="839"/>
                  </a:cubicBezTo>
                  <a:cubicBezTo>
                    <a:pt x="786" y="780"/>
                    <a:pt x="929" y="553"/>
                    <a:pt x="881" y="327"/>
                  </a:cubicBezTo>
                  <a:cubicBezTo>
                    <a:pt x="828" y="135"/>
                    <a:pt x="650" y="0"/>
                    <a:pt x="4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906;p42">
              <a:extLst>
                <a:ext uri="{FF2B5EF4-FFF2-40B4-BE49-F238E27FC236}">
                  <a16:creationId xmlns:a16="http://schemas.microsoft.com/office/drawing/2014/main" id="{65292B4C-9691-4EA7-8810-E1D42273486F}"/>
                </a:ext>
              </a:extLst>
            </p:cNvPr>
            <p:cNvSpPr/>
            <p:nvPr/>
          </p:nvSpPr>
          <p:spPr>
            <a:xfrm>
              <a:off x="3124775" y="3917275"/>
              <a:ext cx="252750" cy="142000"/>
            </a:xfrm>
            <a:custGeom>
              <a:avLst/>
              <a:gdLst/>
              <a:ahLst/>
              <a:cxnLst/>
              <a:rect l="l" t="t" r="r" b="b"/>
              <a:pathLst>
                <a:path w="10110" h="5680" extrusionOk="0">
                  <a:moveTo>
                    <a:pt x="9669" y="1"/>
                  </a:moveTo>
                  <a:lnTo>
                    <a:pt x="346" y="4989"/>
                  </a:lnTo>
                  <a:cubicBezTo>
                    <a:pt x="346" y="4989"/>
                    <a:pt x="1" y="5394"/>
                    <a:pt x="203" y="5680"/>
                  </a:cubicBezTo>
                  <a:lnTo>
                    <a:pt x="10109" y="810"/>
                  </a:lnTo>
                  <a:lnTo>
                    <a:pt x="96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907;p42">
              <a:extLst>
                <a:ext uri="{FF2B5EF4-FFF2-40B4-BE49-F238E27FC236}">
                  <a16:creationId xmlns:a16="http://schemas.microsoft.com/office/drawing/2014/main" id="{9226E944-8D38-4248-A9EA-87471358AFFD}"/>
                </a:ext>
              </a:extLst>
            </p:cNvPr>
            <p:cNvSpPr/>
            <p:nvPr/>
          </p:nvSpPr>
          <p:spPr>
            <a:xfrm>
              <a:off x="3218925" y="3920125"/>
              <a:ext cx="30900" cy="8450"/>
            </a:xfrm>
            <a:custGeom>
              <a:avLst/>
              <a:gdLst/>
              <a:ahLst/>
              <a:cxnLst/>
              <a:rect l="l" t="t" r="r" b="b"/>
              <a:pathLst>
                <a:path w="1236" h="338" extrusionOk="0">
                  <a:moveTo>
                    <a:pt x="540" y="1"/>
                  </a:moveTo>
                  <a:cubicBezTo>
                    <a:pt x="214" y="1"/>
                    <a:pt x="0" y="153"/>
                    <a:pt x="33" y="196"/>
                  </a:cubicBezTo>
                  <a:cubicBezTo>
                    <a:pt x="38" y="206"/>
                    <a:pt x="53" y="210"/>
                    <a:pt x="77" y="210"/>
                  </a:cubicBezTo>
                  <a:cubicBezTo>
                    <a:pt x="141" y="210"/>
                    <a:pt x="270" y="182"/>
                    <a:pt x="430" y="182"/>
                  </a:cubicBezTo>
                  <a:cubicBezTo>
                    <a:pt x="488" y="182"/>
                    <a:pt x="551" y="186"/>
                    <a:pt x="616" y="196"/>
                  </a:cubicBezTo>
                  <a:cubicBezTo>
                    <a:pt x="890" y="237"/>
                    <a:pt x="1094" y="337"/>
                    <a:pt x="1171" y="337"/>
                  </a:cubicBezTo>
                  <a:cubicBezTo>
                    <a:pt x="1185" y="337"/>
                    <a:pt x="1194" y="334"/>
                    <a:pt x="1200" y="327"/>
                  </a:cubicBezTo>
                  <a:cubicBezTo>
                    <a:pt x="1235" y="291"/>
                    <a:pt x="1021" y="53"/>
                    <a:pt x="640" y="6"/>
                  </a:cubicBezTo>
                  <a:cubicBezTo>
                    <a:pt x="606" y="2"/>
                    <a:pt x="573" y="1"/>
                    <a:pt x="54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908;p42">
              <a:extLst>
                <a:ext uri="{FF2B5EF4-FFF2-40B4-BE49-F238E27FC236}">
                  <a16:creationId xmlns:a16="http://schemas.microsoft.com/office/drawing/2014/main" id="{D5955B9A-C2A2-4A2D-8443-D75D345168A6}"/>
                </a:ext>
              </a:extLst>
            </p:cNvPr>
            <p:cNvSpPr/>
            <p:nvPr/>
          </p:nvSpPr>
          <p:spPr>
            <a:xfrm>
              <a:off x="3198525" y="3946450"/>
              <a:ext cx="26600" cy="13225"/>
            </a:xfrm>
            <a:custGeom>
              <a:avLst/>
              <a:gdLst/>
              <a:ahLst/>
              <a:cxnLst/>
              <a:rect l="l" t="t" r="r" b="b"/>
              <a:pathLst>
                <a:path w="1064" h="529" extrusionOk="0">
                  <a:moveTo>
                    <a:pt x="281" y="0"/>
                  </a:moveTo>
                  <a:cubicBezTo>
                    <a:pt x="113" y="0"/>
                    <a:pt x="0" y="54"/>
                    <a:pt x="15" y="84"/>
                  </a:cubicBezTo>
                  <a:cubicBezTo>
                    <a:pt x="15" y="131"/>
                    <a:pt x="277" y="119"/>
                    <a:pt x="539" y="239"/>
                  </a:cubicBezTo>
                  <a:cubicBezTo>
                    <a:pt x="781" y="348"/>
                    <a:pt x="941" y="528"/>
                    <a:pt x="1002" y="528"/>
                  </a:cubicBezTo>
                  <a:cubicBezTo>
                    <a:pt x="1007" y="528"/>
                    <a:pt x="1012" y="527"/>
                    <a:pt x="1016" y="524"/>
                  </a:cubicBezTo>
                  <a:cubicBezTo>
                    <a:pt x="1063" y="500"/>
                    <a:pt x="956" y="203"/>
                    <a:pt x="623" y="72"/>
                  </a:cubicBezTo>
                  <a:cubicBezTo>
                    <a:pt x="499" y="19"/>
                    <a:pt x="380" y="0"/>
                    <a:pt x="28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909;p42">
              <a:extLst>
                <a:ext uri="{FF2B5EF4-FFF2-40B4-BE49-F238E27FC236}">
                  <a16:creationId xmlns:a16="http://schemas.microsoft.com/office/drawing/2014/main" id="{68D17694-BA35-43BD-A5F3-5BB4DC034C15}"/>
                </a:ext>
              </a:extLst>
            </p:cNvPr>
            <p:cNvSpPr/>
            <p:nvPr/>
          </p:nvSpPr>
          <p:spPr>
            <a:xfrm>
              <a:off x="3179550" y="3970150"/>
              <a:ext cx="21150" cy="16850"/>
            </a:xfrm>
            <a:custGeom>
              <a:avLst/>
              <a:gdLst/>
              <a:ahLst/>
              <a:cxnLst/>
              <a:rect l="l" t="t" r="r" b="b"/>
              <a:pathLst>
                <a:path w="846" h="674" extrusionOk="0">
                  <a:moveTo>
                    <a:pt x="87" y="0"/>
                  </a:moveTo>
                  <a:cubicBezTo>
                    <a:pt x="33" y="0"/>
                    <a:pt x="1" y="12"/>
                    <a:pt x="1" y="29"/>
                  </a:cubicBezTo>
                  <a:cubicBezTo>
                    <a:pt x="1" y="88"/>
                    <a:pt x="215" y="160"/>
                    <a:pt x="429" y="326"/>
                  </a:cubicBezTo>
                  <a:cubicBezTo>
                    <a:pt x="621" y="484"/>
                    <a:pt x="737" y="674"/>
                    <a:pt x="790" y="674"/>
                  </a:cubicBezTo>
                  <a:cubicBezTo>
                    <a:pt x="793" y="674"/>
                    <a:pt x="796" y="673"/>
                    <a:pt x="798" y="672"/>
                  </a:cubicBezTo>
                  <a:cubicBezTo>
                    <a:pt x="846" y="672"/>
                    <a:pt x="798" y="386"/>
                    <a:pt x="536" y="184"/>
                  </a:cubicBezTo>
                  <a:cubicBezTo>
                    <a:pt x="365" y="43"/>
                    <a:pt x="189" y="0"/>
                    <a:pt x="8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910;p42">
              <a:extLst>
                <a:ext uri="{FF2B5EF4-FFF2-40B4-BE49-F238E27FC236}">
                  <a16:creationId xmlns:a16="http://schemas.microsoft.com/office/drawing/2014/main" id="{F6A75664-B142-4E9B-B927-BB411263F106}"/>
                </a:ext>
              </a:extLst>
            </p:cNvPr>
            <p:cNvSpPr/>
            <p:nvPr/>
          </p:nvSpPr>
          <p:spPr>
            <a:xfrm>
              <a:off x="3206350" y="3881825"/>
              <a:ext cx="27400" cy="12975"/>
            </a:xfrm>
            <a:custGeom>
              <a:avLst/>
              <a:gdLst/>
              <a:ahLst/>
              <a:cxnLst/>
              <a:rect l="l" t="t" r="r" b="b"/>
              <a:pathLst>
                <a:path w="1096" h="519" extrusionOk="0">
                  <a:moveTo>
                    <a:pt x="872" y="1"/>
                  </a:moveTo>
                  <a:cubicBezTo>
                    <a:pt x="765" y="1"/>
                    <a:pt x="630" y="22"/>
                    <a:pt x="488" y="85"/>
                  </a:cubicBezTo>
                  <a:cubicBezTo>
                    <a:pt x="155" y="228"/>
                    <a:pt x="0" y="490"/>
                    <a:pt x="48" y="514"/>
                  </a:cubicBezTo>
                  <a:cubicBezTo>
                    <a:pt x="51" y="517"/>
                    <a:pt x="55" y="518"/>
                    <a:pt x="61" y="518"/>
                  </a:cubicBezTo>
                  <a:cubicBezTo>
                    <a:pt x="118" y="518"/>
                    <a:pt x="299" y="360"/>
                    <a:pt x="560" y="252"/>
                  </a:cubicBezTo>
                  <a:cubicBezTo>
                    <a:pt x="834" y="145"/>
                    <a:pt x="1096" y="121"/>
                    <a:pt x="1096" y="61"/>
                  </a:cubicBezTo>
                  <a:cubicBezTo>
                    <a:pt x="1096" y="35"/>
                    <a:pt x="1006" y="1"/>
                    <a:pt x="87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911;p42">
              <a:extLst>
                <a:ext uri="{FF2B5EF4-FFF2-40B4-BE49-F238E27FC236}">
                  <a16:creationId xmlns:a16="http://schemas.microsoft.com/office/drawing/2014/main" id="{4D68C22E-00D5-44D9-BE2E-04DF9B5AFDFC}"/>
                </a:ext>
              </a:extLst>
            </p:cNvPr>
            <p:cNvSpPr/>
            <p:nvPr/>
          </p:nvSpPr>
          <p:spPr>
            <a:xfrm>
              <a:off x="3194075" y="3833050"/>
              <a:ext cx="31925" cy="36925"/>
            </a:xfrm>
            <a:custGeom>
              <a:avLst/>
              <a:gdLst/>
              <a:ahLst/>
              <a:cxnLst/>
              <a:rect l="l" t="t" r="r" b="b"/>
              <a:pathLst>
                <a:path w="1277" h="1477" extrusionOk="0">
                  <a:moveTo>
                    <a:pt x="993" y="190"/>
                  </a:moveTo>
                  <a:cubicBezTo>
                    <a:pt x="1010" y="190"/>
                    <a:pt x="1025" y="194"/>
                    <a:pt x="1039" y="203"/>
                  </a:cubicBezTo>
                  <a:cubicBezTo>
                    <a:pt x="1086" y="226"/>
                    <a:pt x="1063" y="214"/>
                    <a:pt x="1051" y="262"/>
                  </a:cubicBezTo>
                  <a:cubicBezTo>
                    <a:pt x="1039" y="310"/>
                    <a:pt x="1015" y="357"/>
                    <a:pt x="979" y="405"/>
                  </a:cubicBezTo>
                  <a:cubicBezTo>
                    <a:pt x="920" y="500"/>
                    <a:pt x="860" y="595"/>
                    <a:pt x="789" y="679"/>
                  </a:cubicBezTo>
                  <a:cubicBezTo>
                    <a:pt x="682" y="834"/>
                    <a:pt x="551" y="976"/>
                    <a:pt x="408" y="1096"/>
                  </a:cubicBezTo>
                  <a:cubicBezTo>
                    <a:pt x="274" y="1216"/>
                    <a:pt x="160" y="1302"/>
                    <a:pt x="87" y="1359"/>
                  </a:cubicBezTo>
                  <a:lnTo>
                    <a:pt x="87" y="1359"/>
                  </a:lnTo>
                  <a:cubicBezTo>
                    <a:pt x="118" y="1272"/>
                    <a:pt x="164" y="1142"/>
                    <a:pt x="241" y="988"/>
                  </a:cubicBezTo>
                  <a:cubicBezTo>
                    <a:pt x="324" y="822"/>
                    <a:pt x="432" y="655"/>
                    <a:pt x="563" y="524"/>
                  </a:cubicBezTo>
                  <a:cubicBezTo>
                    <a:pt x="634" y="441"/>
                    <a:pt x="717" y="357"/>
                    <a:pt x="801" y="286"/>
                  </a:cubicBezTo>
                  <a:cubicBezTo>
                    <a:pt x="874" y="231"/>
                    <a:pt x="940" y="190"/>
                    <a:pt x="993" y="190"/>
                  </a:cubicBezTo>
                  <a:close/>
                  <a:moveTo>
                    <a:pt x="1009" y="0"/>
                  </a:moveTo>
                  <a:cubicBezTo>
                    <a:pt x="961" y="0"/>
                    <a:pt x="914" y="12"/>
                    <a:pt x="872" y="36"/>
                  </a:cubicBezTo>
                  <a:cubicBezTo>
                    <a:pt x="813" y="60"/>
                    <a:pt x="753" y="95"/>
                    <a:pt x="705" y="143"/>
                  </a:cubicBezTo>
                  <a:cubicBezTo>
                    <a:pt x="610" y="226"/>
                    <a:pt x="527" y="310"/>
                    <a:pt x="444" y="405"/>
                  </a:cubicBezTo>
                  <a:cubicBezTo>
                    <a:pt x="313" y="560"/>
                    <a:pt x="205" y="738"/>
                    <a:pt x="122" y="929"/>
                  </a:cubicBezTo>
                  <a:cubicBezTo>
                    <a:pt x="48" y="1076"/>
                    <a:pt x="12" y="1251"/>
                    <a:pt x="21" y="1413"/>
                  </a:cubicBezTo>
                  <a:lnTo>
                    <a:pt x="21" y="1413"/>
                  </a:lnTo>
                  <a:cubicBezTo>
                    <a:pt x="7" y="1427"/>
                    <a:pt x="0" y="1436"/>
                    <a:pt x="3" y="1441"/>
                  </a:cubicBezTo>
                  <a:cubicBezTo>
                    <a:pt x="10" y="1440"/>
                    <a:pt x="16" y="1438"/>
                    <a:pt x="23" y="1437"/>
                  </a:cubicBezTo>
                  <a:lnTo>
                    <a:pt x="23" y="1437"/>
                  </a:lnTo>
                  <a:cubicBezTo>
                    <a:pt x="24" y="1450"/>
                    <a:pt x="25" y="1463"/>
                    <a:pt x="27" y="1477"/>
                  </a:cubicBezTo>
                  <a:cubicBezTo>
                    <a:pt x="37" y="1477"/>
                    <a:pt x="47" y="1460"/>
                    <a:pt x="60" y="1428"/>
                  </a:cubicBezTo>
                  <a:lnTo>
                    <a:pt x="60" y="1428"/>
                  </a:lnTo>
                  <a:cubicBezTo>
                    <a:pt x="227" y="1388"/>
                    <a:pt x="375" y="1310"/>
                    <a:pt x="503" y="1203"/>
                  </a:cubicBezTo>
                  <a:cubicBezTo>
                    <a:pt x="670" y="1072"/>
                    <a:pt x="813" y="941"/>
                    <a:pt x="944" y="774"/>
                  </a:cubicBezTo>
                  <a:cubicBezTo>
                    <a:pt x="1015" y="691"/>
                    <a:pt x="1086" y="595"/>
                    <a:pt x="1146" y="488"/>
                  </a:cubicBezTo>
                  <a:cubicBezTo>
                    <a:pt x="1194" y="429"/>
                    <a:pt x="1217" y="369"/>
                    <a:pt x="1241" y="298"/>
                  </a:cubicBezTo>
                  <a:cubicBezTo>
                    <a:pt x="1277" y="191"/>
                    <a:pt x="1229" y="84"/>
                    <a:pt x="1146" y="36"/>
                  </a:cubicBezTo>
                  <a:cubicBezTo>
                    <a:pt x="1104" y="12"/>
                    <a:pt x="1057" y="0"/>
                    <a:pt x="100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912;p42">
              <a:extLst>
                <a:ext uri="{FF2B5EF4-FFF2-40B4-BE49-F238E27FC236}">
                  <a16:creationId xmlns:a16="http://schemas.microsoft.com/office/drawing/2014/main" id="{761CD815-8E20-480A-BA2D-B9DCB13C8603}"/>
                </a:ext>
              </a:extLst>
            </p:cNvPr>
            <p:cNvSpPr/>
            <p:nvPr/>
          </p:nvSpPr>
          <p:spPr>
            <a:xfrm>
              <a:off x="3164375" y="3834900"/>
              <a:ext cx="33050" cy="35100"/>
            </a:xfrm>
            <a:custGeom>
              <a:avLst/>
              <a:gdLst/>
              <a:ahLst/>
              <a:cxnLst/>
              <a:rect l="l" t="t" r="r" b="b"/>
              <a:pathLst>
                <a:path w="1322" h="1404" extrusionOk="0">
                  <a:moveTo>
                    <a:pt x="280" y="1"/>
                  </a:moveTo>
                  <a:cubicBezTo>
                    <a:pt x="235" y="1"/>
                    <a:pt x="188" y="8"/>
                    <a:pt x="143" y="21"/>
                  </a:cubicBezTo>
                  <a:cubicBezTo>
                    <a:pt x="60" y="69"/>
                    <a:pt x="0" y="164"/>
                    <a:pt x="12" y="260"/>
                  </a:cubicBezTo>
                  <a:cubicBezTo>
                    <a:pt x="12" y="331"/>
                    <a:pt x="24" y="402"/>
                    <a:pt x="48" y="462"/>
                  </a:cubicBezTo>
                  <a:cubicBezTo>
                    <a:pt x="84" y="581"/>
                    <a:pt x="143" y="688"/>
                    <a:pt x="215" y="783"/>
                  </a:cubicBezTo>
                  <a:cubicBezTo>
                    <a:pt x="334" y="962"/>
                    <a:pt x="489" y="1105"/>
                    <a:pt x="679" y="1200"/>
                  </a:cubicBezTo>
                  <a:cubicBezTo>
                    <a:pt x="789" y="1276"/>
                    <a:pt x="922" y="1316"/>
                    <a:pt x="1058" y="1316"/>
                  </a:cubicBezTo>
                  <a:cubicBezTo>
                    <a:pt x="1115" y="1316"/>
                    <a:pt x="1171" y="1309"/>
                    <a:pt x="1227" y="1295"/>
                  </a:cubicBezTo>
                  <a:cubicBezTo>
                    <a:pt x="1060" y="1236"/>
                    <a:pt x="905" y="1164"/>
                    <a:pt x="750" y="1081"/>
                  </a:cubicBezTo>
                  <a:cubicBezTo>
                    <a:pt x="584" y="986"/>
                    <a:pt x="453" y="855"/>
                    <a:pt x="358" y="688"/>
                  </a:cubicBezTo>
                  <a:cubicBezTo>
                    <a:pt x="298" y="605"/>
                    <a:pt x="250" y="510"/>
                    <a:pt x="227" y="402"/>
                  </a:cubicBezTo>
                  <a:cubicBezTo>
                    <a:pt x="191" y="295"/>
                    <a:pt x="191" y="188"/>
                    <a:pt x="227" y="176"/>
                  </a:cubicBezTo>
                  <a:cubicBezTo>
                    <a:pt x="240" y="174"/>
                    <a:pt x="255" y="173"/>
                    <a:pt x="269" y="173"/>
                  </a:cubicBezTo>
                  <a:cubicBezTo>
                    <a:pt x="341" y="173"/>
                    <a:pt x="417" y="198"/>
                    <a:pt x="477" y="248"/>
                  </a:cubicBezTo>
                  <a:cubicBezTo>
                    <a:pt x="572" y="319"/>
                    <a:pt x="655" y="379"/>
                    <a:pt x="727" y="462"/>
                  </a:cubicBezTo>
                  <a:cubicBezTo>
                    <a:pt x="870" y="593"/>
                    <a:pt x="977" y="748"/>
                    <a:pt x="1072" y="914"/>
                  </a:cubicBezTo>
                  <a:cubicBezTo>
                    <a:pt x="1222" y="1204"/>
                    <a:pt x="1260" y="1403"/>
                    <a:pt x="1284" y="1403"/>
                  </a:cubicBezTo>
                  <a:cubicBezTo>
                    <a:pt x="1285" y="1403"/>
                    <a:pt x="1286" y="1403"/>
                    <a:pt x="1286" y="1403"/>
                  </a:cubicBezTo>
                  <a:cubicBezTo>
                    <a:pt x="1322" y="1224"/>
                    <a:pt x="1274" y="1022"/>
                    <a:pt x="1179" y="867"/>
                  </a:cubicBezTo>
                  <a:cubicBezTo>
                    <a:pt x="1108" y="676"/>
                    <a:pt x="1000" y="510"/>
                    <a:pt x="858" y="355"/>
                  </a:cubicBezTo>
                  <a:cubicBezTo>
                    <a:pt x="786" y="260"/>
                    <a:pt x="691" y="188"/>
                    <a:pt x="584" y="117"/>
                  </a:cubicBezTo>
                  <a:cubicBezTo>
                    <a:pt x="499" y="41"/>
                    <a:pt x="391" y="1"/>
                    <a:pt x="28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913;p42">
              <a:extLst>
                <a:ext uri="{FF2B5EF4-FFF2-40B4-BE49-F238E27FC236}">
                  <a16:creationId xmlns:a16="http://schemas.microsoft.com/office/drawing/2014/main" id="{32142A29-9D49-48D3-B92D-3F911D68FE73}"/>
                </a:ext>
              </a:extLst>
            </p:cNvPr>
            <p:cNvSpPr/>
            <p:nvPr/>
          </p:nvSpPr>
          <p:spPr>
            <a:xfrm>
              <a:off x="3038750" y="3907450"/>
              <a:ext cx="318825" cy="245900"/>
            </a:xfrm>
            <a:custGeom>
              <a:avLst/>
              <a:gdLst/>
              <a:ahLst/>
              <a:cxnLst/>
              <a:rect l="l" t="t" r="r" b="b"/>
              <a:pathLst>
                <a:path w="12753" h="9836" extrusionOk="0">
                  <a:moveTo>
                    <a:pt x="7359" y="1"/>
                  </a:moveTo>
                  <a:lnTo>
                    <a:pt x="6335" y="5597"/>
                  </a:lnTo>
                  <a:cubicBezTo>
                    <a:pt x="6335" y="5597"/>
                    <a:pt x="299" y="6442"/>
                    <a:pt x="1" y="7454"/>
                  </a:cubicBezTo>
                  <a:lnTo>
                    <a:pt x="10800" y="9835"/>
                  </a:lnTo>
                  <a:lnTo>
                    <a:pt x="12753" y="1168"/>
                  </a:lnTo>
                  <a:lnTo>
                    <a:pt x="735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914;p42">
              <a:extLst>
                <a:ext uri="{FF2B5EF4-FFF2-40B4-BE49-F238E27FC236}">
                  <a16:creationId xmlns:a16="http://schemas.microsoft.com/office/drawing/2014/main" id="{662A154F-91EC-44A3-BBBD-39D6BB65ECA9}"/>
                </a:ext>
              </a:extLst>
            </p:cNvPr>
            <p:cNvSpPr/>
            <p:nvPr/>
          </p:nvSpPr>
          <p:spPr>
            <a:xfrm>
              <a:off x="3266475" y="4053075"/>
              <a:ext cx="23825" cy="21175"/>
            </a:xfrm>
            <a:custGeom>
              <a:avLst/>
              <a:gdLst/>
              <a:ahLst/>
              <a:cxnLst/>
              <a:rect l="l" t="t" r="r" b="b"/>
              <a:pathLst>
                <a:path w="953" h="847" extrusionOk="0">
                  <a:moveTo>
                    <a:pt x="469" y="0"/>
                  </a:moveTo>
                  <a:cubicBezTo>
                    <a:pt x="324" y="0"/>
                    <a:pt x="180" y="74"/>
                    <a:pt x="95" y="212"/>
                  </a:cubicBezTo>
                  <a:cubicBezTo>
                    <a:pt x="0" y="426"/>
                    <a:pt x="84" y="688"/>
                    <a:pt x="298" y="807"/>
                  </a:cubicBezTo>
                  <a:cubicBezTo>
                    <a:pt x="358" y="834"/>
                    <a:pt x="420" y="847"/>
                    <a:pt x="480" y="847"/>
                  </a:cubicBezTo>
                  <a:cubicBezTo>
                    <a:pt x="635" y="847"/>
                    <a:pt x="780" y="763"/>
                    <a:pt x="857" y="617"/>
                  </a:cubicBezTo>
                  <a:cubicBezTo>
                    <a:pt x="953" y="403"/>
                    <a:pt x="869" y="153"/>
                    <a:pt x="667" y="45"/>
                  </a:cubicBezTo>
                  <a:lnTo>
                    <a:pt x="667" y="45"/>
                  </a:lnTo>
                  <a:lnTo>
                    <a:pt x="703" y="69"/>
                  </a:lnTo>
                  <a:cubicBezTo>
                    <a:pt x="631" y="23"/>
                    <a:pt x="550" y="0"/>
                    <a:pt x="4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915;p42">
              <a:extLst>
                <a:ext uri="{FF2B5EF4-FFF2-40B4-BE49-F238E27FC236}">
                  <a16:creationId xmlns:a16="http://schemas.microsoft.com/office/drawing/2014/main" id="{C448ECC6-A9A5-4536-AD7E-BEEF543B4896}"/>
                </a:ext>
              </a:extLst>
            </p:cNvPr>
            <p:cNvSpPr/>
            <p:nvPr/>
          </p:nvSpPr>
          <p:spPr>
            <a:xfrm>
              <a:off x="3038750" y="4082175"/>
              <a:ext cx="273875" cy="71175"/>
            </a:xfrm>
            <a:custGeom>
              <a:avLst/>
              <a:gdLst/>
              <a:ahLst/>
              <a:cxnLst/>
              <a:rect l="l" t="t" r="r" b="b"/>
              <a:pathLst>
                <a:path w="10955" h="2847" extrusionOk="0">
                  <a:moveTo>
                    <a:pt x="549" y="1"/>
                  </a:moveTo>
                  <a:cubicBezTo>
                    <a:pt x="549" y="1"/>
                    <a:pt x="25" y="96"/>
                    <a:pt x="1" y="453"/>
                  </a:cubicBezTo>
                  <a:lnTo>
                    <a:pt x="10800" y="2846"/>
                  </a:lnTo>
                  <a:lnTo>
                    <a:pt x="10955" y="1965"/>
                  </a:lnTo>
                  <a:lnTo>
                    <a:pt x="5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916;p42">
              <a:extLst>
                <a:ext uri="{FF2B5EF4-FFF2-40B4-BE49-F238E27FC236}">
                  <a16:creationId xmlns:a16="http://schemas.microsoft.com/office/drawing/2014/main" id="{14235649-724E-44DF-9041-5BEE29626CD6}"/>
                </a:ext>
              </a:extLst>
            </p:cNvPr>
            <p:cNvSpPr/>
            <p:nvPr/>
          </p:nvSpPr>
          <p:spPr>
            <a:xfrm>
              <a:off x="3193150" y="4044375"/>
              <a:ext cx="21850" cy="21475"/>
            </a:xfrm>
            <a:custGeom>
              <a:avLst/>
              <a:gdLst/>
              <a:ahLst/>
              <a:cxnLst/>
              <a:rect l="l" t="t" r="r" b="b"/>
              <a:pathLst>
                <a:path w="874" h="859" extrusionOk="0">
                  <a:moveTo>
                    <a:pt x="71" y="1"/>
                  </a:moveTo>
                  <a:cubicBezTo>
                    <a:pt x="26" y="1"/>
                    <a:pt x="1" y="11"/>
                    <a:pt x="4" y="24"/>
                  </a:cubicBezTo>
                  <a:cubicBezTo>
                    <a:pt x="4" y="84"/>
                    <a:pt x="242" y="167"/>
                    <a:pt x="469" y="393"/>
                  </a:cubicBezTo>
                  <a:cubicBezTo>
                    <a:pt x="690" y="614"/>
                    <a:pt x="786" y="858"/>
                    <a:pt x="823" y="858"/>
                  </a:cubicBezTo>
                  <a:cubicBezTo>
                    <a:pt x="824" y="858"/>
                    <a:pt x="825" y="858"/>
                    <a:pt x="826" y="858"/>
                  </a:cubicBezTo>
                  <a:cubicBezTo>
                    <a:pt x="873" y="858"/>
                    <a:pt x="873" y="536"/>
                    <a:pt x="600" y="263"/>
                  </a:cubicBezTo>
                  <a:cubicBezTo>
                    <a:pt x="405" y="60"/>
                    <a:pt x="181" y="1"/>
                    <a:pt x="7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917;p42">
              <a:extLst>
                <a:ext uri="{FF2B5EF4-FFF2-40B4-BE49-F238E27FC236}">
                  <a16:creationId xmlns:a16="http://schemas.microsoft.com/office/drawing/2014/main" id="{2AA4CABB-B37F-48B0-92F7-AC5B6ACE0ECF}"/>
                </a:ext>
              </a:extLst>
            </p:cNvPr>
            <p:cNvSpPr/>
            <p:nvPr/>
          </p:nvSpPr>
          <p:spPr>
            <a:xfrm>
              <a:off x="3161700" y="4050350"/>
              <a:ext cx="16900" cy="24425"/>
            </a:xfrm>
            <a:custGeom>
              <a:avLst/>
              <a:gdLst/>
              <a:ahLst/>
              <a:cxnLst/>
              <a:rect l="l" t="t" r="r" b="b"/>
              <a:pathLst>
                <a:path w="676" h="977" extrusionOk="0">
                  <a:moveTo>
                    <a:pt x="51" y="0"/>
                  </a:moveTo>
                  <a:cubicBezTo>
                    <a:pt x="35" y="0"/>
                    <a:pt x="26" y="4"/>
                    <a:pt x="24" y="12"/>
                  </a:cubicBezTo>
                  <a:cubicBezTo>
                    <a:pt x="0" y="59"/>
                    <a:pt x="203" y="202"/>
                    <a:pt x="345" y="464"/>
                  </a:cubicBezTo>
                  <a:cubicBezTo>
                    <a:pt x="476" y="714"/>
                    <a:pt x="476" y="964"/>
                    <a:pt x="524" y="976"/>
                  </a:cubicBezTo>
                  <a:cubicBezTo>
                    <a:pt x="525" y="976"/>
                    <a:pt x="526" y="976"/>
                    <a:pt x="527" y="976"/>
                  </a:cubicBezTo>
                  <a:cubicBezTo>
                    <a:pt x="576" y="976"/>
                    <a:pt x="675" y="696"/>
                    <a:pt x="512" y="381"/>
                  </a:cubicBezTo>
                  <a:cubicBezTo>
                    <a:pt x="372" y="110"/>
                    <a:pt x="131" y="0"/>
                    <a:pt x="5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918;p42">
              <a:extLst>
                <a:ext uri="{FF2B5EF4-FFF2-40B4-BE49-F238E27FC236}">
                  <a16:creationId xmlns:a16="http://schemas.microsoft.com/office/drawing/2014/main" id="{3CED5CEB-6519-4184-84F9-EE49F3F87B84}"/>
                </a:ext>
              </a:extLst>
            </p:cNvPr>
            <p:cNvSpPr/>
            <p:nvPr/>
          </p:nvSpPr>
          <p:spPr>
            <a:xfrm>
              <a:off x="3132525" y="4055875"/>
              <a:ext cx="10400" cy="25150"/>
            </a:xfrm>
            <a:custGeom>
              <a:avLst/>
              <a:gdLst/>
              <a:ahLst/>
              <a:cxnLst/>
              <a:rect l="l" t="t" r="r" b="b"/>
              <a:pathLst>
                <a:path w="416" h="1006" extrusionOk="0">
                  <a:moveTo>
                    <a:pt x="38" y="0"/>
                  </a:moveTo>
                  <a:cubicBezTo>
                    <a:pt x="32" y="0"/>
                    <a:pt x="27" y="2"/>
                    <a:pt x="24" y="5"/>
                  </a:cubicBezTo>
                  <a:cubicBezTo>
                    <a:pt x="0" y="53"/>
                    <a:pt x="119" y="231"/>
                    <a:pt x="167" y="493"/>
                  </a:cubicBezTo>
                  <a:cubicBezTo>
                    <a:pt x="227" y="767"/>
                    <a:pt x="191" y="981"/>
                    <a:pt x="239" y="1005"/>
                  </a:cubicBezTo>
                  <a:cubicBezTo>
                    <a:pt x="240" y="1005"/>
                    <a:pt x="241" y="1005"/>
                    <a:pt x="243" y="1005"/>
                  </a:cubicBezTo>
                  <a:cubicBezTo>
                    <a:pt x="304" y="1005"/>
                    <a:pt x="415" y="771"/>
                    <a:pt x="346" y="457"/>
                  </a:cubicBezTo>
                  <a:cubicBezTo>
                    <a:pt x="281" y="165"/>
                    <a:pt x="97" y="0"/>
                    <a:pt x="3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919;p42">
              <a:extLst>
                <a:ext uri="{FF2B5EF4-FFF2-40B4-BE49-F238E27FC236}">
                  <a16:creationId xmlns:a16="http://schemas.microsoft.com/office/drawing/2014/main" id="{A3869042-8DF5-4FA4-BDF3-F2757595CF68}"/>
                </a:ext>
              </a:extLst>
            </p:cNvPr>
            <p:cNvSpPr/>
            <p:nvPr/>
          </p:nvSpPr>
          <p:spPr>
            <a:xfrm>
              <a:off x="3202250" y="4011325"/>
              <a:ext cx="28825" cy="10575"/>
            </a:xfrm>
            <a:custGeom>
              <a:avLst/>
              <a:gdLst/>
              <a:ahLst/>
              <a:cxnLst/>
              <a:rect l="l" t="t" r="r" b="b"/>
              <a:pathLst>
                <a:path w="1153" h="423" extrusionOk="0">
                  <a:moveTo>
                    <a:pt x="353" y="1"/>
                  </a:moveTo>
                  <a:cubicBezTo>
                    <a:pt x="142" y="1"/>
                    <a:pt x="1" y="70"/>
                    <a:pt x="9" y="96"/>
                  </a:cubicBezTo>
                  <a:cubicBezTo>
                    <a:pt x="9" y="156"/>
                    <a:pt x="283" y="132"/>
                    <a:pt x="569" y="215"/>
                  </a:cubicBezTo>
                  <a:cubicBezTo>
                    <a:pt x="837" y="290"/>
                    <a:pt x="1037" y="423"/>
                    <a:pt x="1100" y="423"/>
                  </a:cubicBezTo>
                  <a:cubicBezTo>
                    <a:pt x="1108" y="423"/>
                    <a:pt x="1113" y="421"/>
                    <a:pt x="1117" y="418"/>
                  </a:cubicBezTo>
                  <a:cubicBezTo>
                    <a:pt x="1152" y="370"/>
                    <a:pt x="974" y="132"/>
                    <a:pt x="617" y="37"/>
                  </a:cubicBezTo>
                  <a:cubicBezTo>
                    <a:pt x="522" y="11"/>
                    <a:pt x="432" y="1"/>
                    <a:pt x="35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920;p42">
              <a:extLst>
                <a:ext uri="{FF2B5EF4-FFF2-40B4-BE49-F238E27FC236}">
                  <a16:creationId xmlns:a16="http://schemas.microsoft.com/office/drawing/2014/main" id="{AA8FD04E-CABA-443C-B9A6-ABCDF43E61E9}"/>
                </a:ext>
              </a:extLst>
            </p:cNvPr>
            <p:cNvSpPr/>
            <p:nvPr/>
          </p:nvSpPr>
          <p:spPr>
            <a:xfrm>
              <a:off x="3208125" y="3971150"/>
              <a:ext cx="45275" cy="17625"/>
            </a:xfrm>
            <a:custGeom>
              <a:avLst/>
              <a:gdLst/>
              <a:ahLst/>
              <a:cxnLst/>
              <a:rect l="l" t="t" r="r" b="b"/>
              <a:pathLst>
                <a:path w="1811" h="705" extrusionOk="0">
                  <a:moveTo>
                    <a:pt x="1358" y="179"/>
                  </a:moveTo>
                  <a:cubicBezTo>
                    <a:pt x="1477" y="179"/>
                    <a:pt x="1584" y="203"/>
                    <a:pt x="1596" y="263"/>
                  </a:cubicBezTo>
                  <a:cubicBezTo>
                    <a:pt x="1608" y="310"/>
                    <a:pt x="1596" y="286"/>
                    <a:pt x="1572" y="310"/>
                  </a:cubicBezTo>
                  <a:cubicBezTo>
                    <a:pt x="1525" y="346"/>
                    <a:pt x="1477" y="370"/>
                    <a:pt x="1429" y="382"/>
                  </a:cubicBezTo>
                  <a:cubicBezTo>
                    <a:pt x="1322" y="417"/>
                    <a:pt x="1215" y="453"/>
                    <a:pt x="1108" y="477"/>
                  </a:cubicBezTo>
                  <a:cubicBezTo>
                    <a:pt x="929" y="536"/>
                    <a:pt x="739" y="572"/>
                    <a:pt x="548" y="584"/>
                  </a:cubicBezTo>
                  <a:cubicBezTo>
                    <a:pt x="459" y="578"/>
                    <a:pt x="367" y="575"/>
                    <a:pt x="274" y="575"/>
                  </a:cubicBezTo>
                  <a:cubicBezTo>
                    <a:pt x="221" y="575"/>
                    <a:pt x="167" y="576"/>
                    <a:pt x="113" y="578"/>
                  </a:cubicBezTo>
                  <a:lnTo>
                    <a:pt x="113" y="578"/>
                  </a:lnTo>
                  <a:cubicBezTo>
                    <a:pt x="194" y="530"/>
                    <a:pt x="320" y="456"/>
                    <a:pt x="489" y="382"/>
                  </a:cubicBezTo>
                  <a:cubicBezTo>
                    <a:pt x="763" y="251"/>
                    <a:pt x="1060" y="179"/>
                    <a:pt x="1358" y="179"/>
                  </a:cubicBezTo>
                  <a:close/>
                  <a:moveTo>
                    <a:pt x="1358" y="1"/>
                  </a:moveTo>
                  <a:cubicBezTo>
                    <a:pt x="1239" y="1"/>
                    <a:pt x="1120" y="13"/>
                    <a:pt x="1001" y="36"/>
                  </a:cubicBezTo>
                  <a:cubicBezTo>
                    <a:pt x="798" y="84"/>
                    <a:pt x="608" y="155"/>
                    <a:pt x="429" y="263"/>
                  </a:cubicBezTo>
                  <a:cubicBezTo>
                    <a:pt x="203" y="385"/>
                    <a:pt x="72" y="513"/>
                    <a:pt x="27" y="582"/>
                  </a:cubicBezTo>
                  <a:lnTo>
                    <a:pt x="27" y="582"/>
                  </a:lnTo>
                  <a:cubicBezTo>
                    <a:pt x="18" y="583"/>
                    <a:pt x="9" y="583"/>
                    <a:pt x="1" y="584"/>
                  </a:cubicBezTo>
                  <a:cubicBezTo>
                    <a:pt x="7" y="587"/>
                    <a:pt x="14" y="591"/>
                    <a:pt x="20" y="594"/>
                  </a:cubicBezTo>
                  <a:lnTo>
                    <a:pt x="20" y="594"/>
                  </a:lnTo>
                  <a:cubicBezTo>
                    <a:pt x="10" y="613"/>
                    <a:pt x="7" y="626"/>
                    <a:pt x="12" y="632"/>
                  </a:cubicBezTo>
                  <a:cubicBezTo>
                    <a:pt x="13" y="632"/>
                    <a:pt x="14" y="632"/>
                    <a:pt x="15" y="632"/>
                  </a:cubicBezTo>
                  <a:cubicBezTo>
                    <a:pt x="21" y="632"/>
                    <a:pt x="35" y="625"/>
                    <a:pt x="58" y="611"/>
                  </a:cubicBezTo>
                  <a:lnTo>
                    <a:pt x="58" y="611"/>
                  </a:lnTo>
                  <a:cubicBezTo>
                    <a:pt x="193" y="670"/>
                    <a:pt x="341" y="705"/>
                    <a:pt x="490" y="705"/>
                  </a:cubicBezTo>
                  <a:cubicBezTo>
                    <a:pt x="509" y="705"/>
                    <a:pt x="529" y="704"/>
                    <a:pt x="548" y="703"/>
                  </a:cubicBezTo>
                  <a:cubicBezTo>
                    <a:pt x="751" y="703"/>
                    <a:pt x="953" y="691"/>
                    <a:pt x="1144" y="655"/>
                  </a:cubicBezTo>
                  <a:cubicBezTo>
                    <a:pt x="1263" y="632"/>
                    <a:pt x="1382" y="596"/>
                    <a:pt x="1489" y="548"/>
                  </a:cubicBezTo>
                  <a:cubicBezTo>
                    <a:pt x="1560" y="536"/>
                    <a:pt x="1632" y="501"/>
                    <a:pt x="1691" y="465"/>
                  </a:cubicBezTo>
                  <a:cubicBezTo>
                    <a:pt x="1775" y="405"/>
                    <a:pt x="1810" y="286"/>
                    <a:pt x="1775" y="191"/>
                  </a:cubicBezTo>
                  <a:cubicBezTo>
                    <a:pt x="1727" y="108"/>
                    <a:pt x="1656" y="36"/>
                    <a:pt x="1572" y="13"/>
                  </a:cubicBezTo>
                  <a:cubicBezTo>
                    <a:pt x="1501" y="1"/>
                    <a:pt x="1429" y="1"/>
                    <a:pt x="135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921;p42">
              <a:extLst>
                <a:ext uri="{FF2B5EF4-FFF2-40B4-BE49-F238E27FC236}">
                  <a16:creationId xmlns:a16="http://schemas.microsoft.com/office/drawing/2014/main" id="{A8195501-B824-43DC-A131-CB185EE5E829}"/>
                </a:ext>
              </a:extLst>
            </p:cNvPr>
            <p:cNvSpPr/>
            <p:nvPr/>
          </p:nvSpPr>
          <p:spPr>
            <a:xfrm>
              <a:off x="3197125" y="3942725"/>
              <a:ext cx="20550" cy="45125"/>
            </a:xfrm>
            <a:custGeom>
              <a:avLst/>
              <a:gdLst/>
              <a:ahLst/>
              <a:cxnLst/>
              <a:rect l="l" t="t" r="r" b="b"/>
              <a:pathLst>
                <a:path w="822" h="1805" extrusionOk="0">
                  <a:moveTo>
                    <a:pt x="409" y="0"/>
                  </a:moveTo>
                  <a:cubicBezTo>
                    <a:pt x="325" y="0"/>
                    <a:pt x="251" y="43"/>
                    <a:pt x="202" y="102"/>
                  </a:cubicBezTo>
                  <a:cubicBezTo>
                    <a:pt x="155" y="161"/>
                    <a:pt x="131" y="221"/>
                    <a:pt x="95" y="292"/>
                  </a:cubicBezTo>
                  <a:cubicBezTo>
                    <a:pt x="60" y="411"/>
                    <a:pt x="24" y="530"/>
                    <a:pt x="24" y="649"/>
                  </a:cubicBezTo>
                  <a:cubicBezTo>
                    <a:pt x="0" y="864"/>
                    <a:pt x="48" y="1078"/>
                    <a:pt x="131" y="1269"/>
                  </a:cubicBezTo>
                  <a:cubicBezTo>
                    <a:pt x="267" y="1574"/>
                    <a:pt x="467" y="1686"/>
                    <a:pt x="487" y="1686"/>
                  </a:cubicBezTo>
                  <a:cubicBezTo>
                    <a:pt x="488" y="1686"/>
                    <a:pt x="488" y="1686"/>
                    <a:pt x="488" y="1685"/>
                  </a:cubicBezTo>
                  <a:cubicBezTo>
                    <a:pt x="405" y="1531"/>
                    <a:pt x="322" y="1376"/>
                    <a:pt x="250" y="1209"/>
                  </a:cubicBezTo>
                  <a:cubicBezTo>
                    <a:pt x="191" y="1042"/>
                    <a:pt x="179" y="852"/>
                    <a:pt x="191" y="673"/>
                  </a:cubicBezTo>
                  <a:cubicBezTo>
                    <a:pt x="202" y="554"/>
                    <a:pt x="226" y="447"/>
                    <a:pt x="274" y="352"/>
                  </a:cubicBezTo>
                  <a:cubicBezTo>
                    <a:pt x="305" y="247"/>
                    <a:pt x="365" y="169"/>
                    <a:pt x="403" y="169"/>
                  </a:cubicBezTo>
                  <a:cubicBezTo>
                    <a:pt x="408" y="169"/>
                    <a:pt x="413" y="170"/>
                    <a:pt x="417" y="173"/>
                  </a:cubicBezTo>
                  <a:cubicBezTo>
                    <a:pt x="464" y="197"/>
                    <a:pt x="548" y="292"/>
                    <a:pt x="572" y="388"/>
                  </a:cubicBezTo>
                  <a:cubicBezTo>
                    <a:pt x="595" y="495"/>
                    <a:pt x="619" y="602"/>
                    <a:pt x="631" y="709"/>
                  </a:cubicBezTo>
                  <a:cubicBezTo>
                    <a:pt x="667" y="900"/>
                    <a:pt x="667" y="1090"/>
                    <a:pt x="631" y="1281"/>
                  </a:cubicBezTo>
                  <a:cubicBezTo>
                    <a:pt x="572" y="1614"/>
                    <a:pt x="464" y="1792"/>
                    <a:pt x="500" y="1804"/>
                  </a:cubicBezTo>
                  <a:cubicBezTo>
                    <a:pt x="512" y="1804"/>
                    <a:pt x="655" y="1650"/>
                    <a:pt x="750" y="1316"/>
                  </a:cubicBezTo>
                  <a:cubicBezTo>
                    <a:pt x="810" y="1114"/>
                    <a:pt x="822" y="911"/>
                    <a:pt x="810" y="709"/>
                  </a:cubicBezTo>
                  <a:cubicBezTo>
                    <a:pt x="798" y="590"/>
                    <a:pt x="774" y="471"/>
                    <a:pt x="738" y="352"/>
                  </a:cubicBezTo>
                  <a:cubicBezTo>
                    <a:pt x="714" y="197"/>
                    <a:pt x="607" y="66"/>
                    <a:pt x="464" y="7"/>
                  </a:cubicBezTo>
                  <a:cubicBezTo>
                    <a:pt x="445" y="2"/>
                    <a:pt x="427" y="0"/>
                    <a:pt x="40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922;p42">
              <a:extLst>
                <a:ext uri="{FF2B5EF4-FFF2-40B4-BE49-F238E27FC236}">
                  <a16:creationId xmlns:a16="http://schemas.microsoft.com/office/drawing/2014/main" id="{5B05C2FA-5920-4BF1-8858-6D622B5A6E75}"/>
                </a:ext>
              </a:extLst>
            </p:cNvPr>
            <p:cNvSpPr/>
            <p:nvPr/>
          </p:nvSpPr>
          <p:spPr>
            <a:xfrm>
              <a:off x="2881300" y="2608200"/>
              <a:ext cx="573600" cy="1337375"/>
            </a:xfrm>
            <a:custGeom>
              <a:avLst/>
              <a:gdLst/>
              <a:ahLst/>
              <a:cxnLst/>
              <a:rect l="l" t="t" r="r" b="b"/>
              <a:pathLst>
                <a:path w="22944" h="53495" extrusionOk="0">
                  <a:moveTo>
                    <a:pt x="22944" y="0"/>
                  </a:moveTo>
                  <a:lnTo>
                    <a:pt x="18610" y="417"/>
                  </a:lnTo>
                  <a:lnTo>
                    <a:pt x="2048" y="21765"/>
                  </a:lnTo>
                  <a:cubicBezTo>
                    <a:pt x="453" y="23812"/>
                    <a:pt x="1" y="26539"/>
                    <a:pt x="834" y="28992"/>
                  </a:cubicBezTo>
                  <a:lnTo>
                    <a:pt x="12835" y="53495"/>
                  </a:lnTo>
                  <a:lnTo>
                    <a:pt x="16860" y="46649"/>
                  </a:lnTo>
                  <a:lnTo>
                    <a:pt x="9978" y="27301"/>
                  </a:lnTo>
                  <a:lnTo>
                    <a:pt x="18955" y="16526"/>
                  </a:lnTo>
                  <a:lnTo>
                    <a:pt x="2294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923;p42">
              <a:extLst>
                <a:ext uri="{FF2B5EF4-FFF2-40B4-BE49-F238E27FC236}">
                  <a16:creationId xmlns:a16="http://schemas.microsoft.com/office/drawing/2014/main" id="{F6662205-E06F-4B4F-8807-B621BF22E4BC}"/>
                </a:ext>
              </a:extLst>
            </p:cNvPr>
            <p:cNvSpPr/>
            <p:nvPr/>
          </p:nvSpPr>
          <p:spPr>
            <a:xfrm>
              <a:off x="3185500" y="2603425"/>
              <a:ext cx="509325" cy="1466275"/>
            </a:xfrm>
            <a:custGeom>
              <a:avLst/>
              <a:gdLst/>
              <a:ahLst/>
              <a:cxnLst/>
              <a:rect l="l" t="t" r="r" b="b"/>
              <a:pathLst>
                <a:path w="20373" h="58651" extrusionOk="0">
                  <a:moveTo>
                    <a:pt x="16884" y="1"/>
                  </a:moveTo>
                  <a:lnTo>
                    <a:pt x="7787" y="477"/>
                  </a:lnTo>
                  <a:lnTo>
                    <a:pt x="7418" y="5108"/>
                  </a:lnTo>
                  <a:lnTo>
                    <a:pt x="1" y="56924"/>
                  </a:lnTo>
                  <a:lnTo>
                    <a:pt x="5632" y="58651"/>
                  </a:lnTo>
                  <a:lnTo>
                    <a:pt x="10728" y="40720"/>
                  </a:lnTo>
                  <a:lnTo>
                    <a:pt x="11931" y="32255"/>
                  </a:lnTo>
                  <a:cubicBezTo>
                    <a:pt x="11931" y="32255"/>
                    <a:pt x="20372" y="11026"/>
                    <a:pt x="20218" y="7990"/>
                  </a:cubicBezTo>
                  <a:cubicBezTo>
                    <a:pt x="20063" y="4954"/>
                    <a:pt x="16884" y="1"/>
                    <a:pt x="1688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924;p42">
              <a:extLst>
                <a:ext uri="{FF2B5EF4-FFF2-40B4-BE49-F238E27FC236}">
                  <a16:creationId xmlns:a16="http://schemas.microsoft.com/office/drawing/2014/main" id="{015372AF-5F12-44A8-933B-31AF8FCA7E01}"/>
                </a:ext>
              </a:extLst>
            </p:cNvPr>
            <p:cNvSpPr/>
            <p:nvPr/>
          </p:nvSpPr>
          <p:spPr>
            <a:xfrm>
              <a:off x="3184325" y="2639450"/>
              <a:ext cx="194975" cy="1387100"/>
            </a:xfrm>
            <a:custGeom>
              <a:avLst/>
              <a:gdLst/>
              <a:ahLst/>
              <a:cxnLst/>
              <a:rect l="l" t="t" r="r" b="b"/>
              <a:pathLst>
                <a:path w="7799" h="55484" extrusionOk="0">
                  <a:moveTo>
                    <a:pt x="7763" y="0"/>
                  </a:moveTo>
                  <a:cubicBezTo>
                    <a:pt x="7714" y="0"/>
                    <a:pt x="5940" y="12414"/>
                    <a:pt x="3822" y="27730"/>
                  </a:cubicBezTo>
                  <a:cubicBezTo>
                    <a:pt x="1691" y="43053"/>
                    <a:pt x="0" y="55471"/>
                    <a:pt x="48" y="55483"/>
                  </a:cubicBezTo>
                  <a:cubicBezTo>
                    <a:pt x="48" y="55483"/>
                    <a:pt x="48" y="55483"/>
                    <a:pt x="48" y="55483"/>
                  </a:cubicBezTo>
                  <a:cubicBezTo>
                    <a:pt x="85" y="55483"/>
                    <a:pt x="1858" y="43058"/>
                    <a:pt x="3989" y="27754"/>
                  </a:cubicBezTo>
                  <a:cubicBezTo>
                    <a:pt x="6120" y="12430"/>
                    <a:pt x="7799" y="0"/>
                    <a:pt x="7763" y="0"/>
                  </a:cubicBezTo>
                  <a:cubicBezTo>
                    <a:pt x="7763" y="0"/>
                    <a:pt x="7763" y="0"/>
                    <a:pt x="7763"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925;p42">
              <a:extLst>
                <a:ext uri="{FF2B5EF4-FFF2-40B4-BE49-F238E27FC236}">
                  <a16:creationId xmlns:a16="http://schemas.microsoft.com/office/drawing/2014/main" id="{1A2FF9FA-A009-41AC-8459-3D67B8911F0B}"/>
                </a:ext>
              </a:extLst>
            </p:cNvPr>
            <p:cNvSpPr/>
            <p:nvPr/>
          </p:nvSpPr>
          <p:spPr>
            <a:xfrm>
              <a:off x="3029525" y="3270325"/>
              <a:ext cx="100050" cy="21075"/>
            </a:xfrm>
            <a:custGeom>
              <a:avLst/>
              <a:gdLst/>
              <a:ahLst/>
              <a:cxnLst/>
              <a:rect l="l" t="t" r="r" b="b"/>
              <a:pathLst>
                <a:path w="4002" h="843" extrusionOk="0">
                  <a:moveTo>
                    <a:pt x="1911" y="1"/>
                  </a:moveTo>
                  <a:cubicBezTo>
                    <a:pt x="1437" y="1"/>
                    <a:pt x="962" y="109"/>
                    <a:pt x="525" y="328"/>
                  </a:cubicBezTo>
                  <a:cubicBezTo>
                    <a:pt x="322" y="399"/>
                    <a:pt x="144" y="530"/>
                    <a:pt x="1" y="685"/>
                  </a:cubicBezTo>
                  <a:cubicBezTo>
                    <a:pt x="2" y="687"/>
                    <a:pt x="4" y="688"/>
                    <a:pt x="7" y="688"/>
                  </a:cubicBezTo>
                  <a:cubicBezTo>
                    <a:pt x="43" y="688"/>
                    <a:pt x="241" y="555"/>
                    <a:pt x="560" y="411"/>
                  </a:cubicBezTo>
                  <a:cubicBezTo>
                    <a:pt x="988" y="233"/>
                    <a:pt x="1440" y="145"/>
                    <a:pt x="1889" y="145"/>
                  </a:cubicBezTo>
                  <a:cubicBezTo>
                    <a:pt x="2429" y="145"/>
                    <a:pt x="2966" y="271"/>
                    <a:pt x="3454" y="518"/>
                  </a:cubicBezTo>
                  <a:cubicBezTo>
                    <a:pt x="3775" y="696"/>
                    <a:pt x="3952" y="842"/>
                    <a:pt x="3994" y="842"/>
                  </a:cubicBezTo>
                  <a:cubicBezTo>
                    <a:pt x="3997" y="842"/>
                    <a:pt x="4000" y="841"/>
                    <a:pt x="4001" y="840"/>
                  </a:cubicBezTo>
                  <a:cubicBezTo>
                    <a:pt x="3870" y="673"/>
                    <a:pt x="3704" y="530"/>
                    <a:pt x="3513" y="447"/>
                  </a:cubicBezTo>
                  <a:cubicBezTo>
                    <a:pt x="3024" y="151"/>
                    <a:pt x="2469" y="1"/>
                    <a:pt x="191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926;p42">
              <a:extLst>
                <a:ext uri="{FF2B5EF4-FFF2-40B4-BE49-F238E27FC236}">
                  <a16:creationId xmlns:a16="http://schemas.microsoft.com/office/drawing/2014/main" id="{FD6786DB-7043-4BE8-8247-6D7B97E43021}"/>
                </a:ext>
              </a:extLst>
            </p:cNvPr>
            <p:cNvSpPr/>
            <p:nvPr/>
          </p:nvSpPr>
          <p:spPr>
            <a:xfrm>
              <a:off x="3490000" y="2652525"/>
              <a:ext cx="131300" cy="41450"/>
            </a:xfrm>
            <a:custGeom>
              <a:avLst/>
              <a:gdLst/>
              <a:ahLst/>
              <a:cxnLst/>
              <a:rect l="l" t="t" r="r" b="b"/>
              <a:pathLst>
                <a:path w="5252" h="1658" extrusionOk="0">
                  <a:moveTo>
                    <a:pt x="13" y="1"/>
                  </a:moveTo>
                  <a:cubicBezTo>
                    <a:pt x="13" y="1"/>
                    <a:pt x="13" y="1"/>
                    <a:pt x="13" y="1"/>
                  </a:cubicBezTo>
                  <a:cubicBezTo>
                    <a:pt x="1" y="1"/>
                    <a:pt x="48" y="73"/>
                    <a:pt x="132" y="180"/>
                  </a:cubicBezTo>
                  <a:cubicBezTo>
                    <a:pt x="263" y="346"/>
                    <a:pt x="418" y="501"/>
                    <a:pt x="572" y="632"/>
                  </a:cubicBezTo>
                  <a:cubicBezTo>
                    <a:pt x="810" y="835"/>
                    <a:pt x="1072" y="1001"/>
                    <a:pt x="1346" y="1144"/>
                  </a:cubicBezTo>
                  <a:cubicBezTo>
                    <a:pt x="1680" y="1323"/>
                    <a:pt x="2037" y="1454"/>
                    <a:pt x="2406" y="1537"/>
                  </a:cubicBezTo>
                  <a:cubicBezTo>
                    <a:pt x="2748" y="1612"/>
                    <a:pt x="3090" y="1658"/>
                    <a:pt x="3432" y="1658"/>
                  </a:cubicBezTo>
                  <a:cubicBezTo>
                    <a:pt x="3471" y="1658"/>
                    <a:pt x="3510" y="1657"/>
                    <a:pt x="3549" y="1656"/>
                  </a:cubicBezTo>
                  <a:cubicBezTo>
                    <a:pt x="3858" y="1644"/>
                    <a:pt x="4168" y="1608"/>
                    <a:pt x="4466" y="1525"/>
                  </a:cubicBezTo>
                  <a:cubicBezTo>
                    <a:pt x="4668" y="1477"/>
                    <a:pt x="4859" y="1406"/>
                    <a:pt x="5049" y="1323"/>
                  </a:cubicBezTo>
                  <a:cubicBezTo>
                    <a:pt x="5180" y="1251"/>
                    <a:pt x="5251" y="1204"/>
                    <a:pt x="5251" y="1204"/>
                  </a:cubicBezTo>
                  <a:cubicBezTo>
                    <a:pt x="5250" y="1200"/>
                    <a:pt x="5246" y="1198"/>
                    <a:pt x="5238" y="1198"/>
                  </a:cubicBezTo>
                  <a:cubicBezTo>
                    <a:pt x="5173" y="1198"/>
                    <a:pt x="4888" y="1321"/>
                    <a:pt x="4442" y="1406"/>
                  </a:cubicBezTo>
                  <a:cubicBezTo>
                    <a:pt x="4144" y="1466"/>
                    <a:pt x="3847" y="1501"/>
                    <a:pt x="3549" y="1501"/>
                  </a:cubicBezTo>
                  <a:cubicBezTo>
                    <a:pt x="3180" y="1501"/>
                    <a:pt x="2811" y="1454"/>
                    <a:pt x="2453" y="1382"/>
                  </a:cubicBezTo>
                  <a:cubicBezTo>
                    <a:pt x="2096" y="1287"/>
                    <a:pt x="1751" y="1168"/>
                    <a:pt x="1418" y="1013"/>
                  </a:cubicBezTo>
                  <a:cubicBezTo>
                    <a:pt x="1144" y="882"/>
                    <a:pt x="894" y="715"/>
                    <a:pt x="656" y="537"/>
                  </a:cubicBezTo>
                  <a:cubicBezTo>
                    <a:pt x="249" y="235"/>
                    <a:pt x="24" y="1"/>
                    <a:pt x="1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927;p42">
              <a:extLst>
                <a:ext uri="{FF2B5EF4-FFF2-40B4-BE49-F238E27FC236}">
                  <a16:creationId xmlns:a16="http://schemas.microsoft.com/office/drawing/2014/main" id="{1157E8E2-423B-46BB-97C1-EA4CA4FC7EF6}"/>
                </a:ext>
              </a:extLst>
            </p:cNvPr>
            <p:cNvSpPr/>
            <p:nvPr/>
          </p:nvSpPr>
          <p:spPr>
            <a:xfrm>
              <a:off x="2892325" y="3106475"/>
              <a:ext cx="77400" cy="337550"/>
            </a:xfrm>
            <a:custGeom>
              <a:avLst/>
              <a:gdLst/>
              <a:ahLst/>
              <a:cxnLst/>
              <a:rect l="l" t="t" r="r" b="b"/>
              <a:pathLst>
                <a:path w="3096" h="13502" extrusionOk="0">
                  <a:moveTo>
                    <a:pt x="3096" y="0"/>
                  </a:moveTo>
                  <a:cubicBezTo>
                    <a:pt x="3060" y="24"/>
                    <a:pt x="3024" y="60"/>
                    <a:pt x="2989" y="95"/>
                  </a:cubicBezTo>
                  <a:cubicBezTo>
                    <a:pt x="2929" y="167"/>
                    <a:pt x="2822" y="274"/>
                    <a:pt x="2715" y="417"/>
                  </a:cubicBezTo>
                  <a:cubicBezTo>
                    <a:pt x="2477" y="726"/>
                    <a:pt x="2131" y="1131"/>
                    <a:pt x="1750" y="1691"/>
                  </a:cubicBezTo>
                  <a:cubicBezTo>
                    <a:pt x="1286" y="2334"/>
                    <a:pt x="893" y="3024"/>
                    <a:pt x="583" y="3739"/>
                  </a:cubicBezTo>
                  <a:cubicBezTo>
                    <a:pt x="393" y="4179"/>
                    <a:pt x="250" y="4620"/>
                    <a:pt x="143" y="5084"/>
                  </a:cubicBezTo>
                  <a:cubicBezTo>
                    <a:pt x="48" y="5572"/>
                    <a:pt x="0" y="6084"/>
                    <a:pt x="12" y="6584"/>
                  </a:cubicBezTo>
                  <a:cubicBezTo>
                    <a:pt x="36" y="7084"/>
                    <a:pt x="107" y="7584"/>
                    <a:pt x="226" y="8072"/>
                  </a:cubicBezTo>
                  <a:cubicBezTo>
                    <a:pt x="333" y="8525"/>
                    <a:pt x="464" y="8977"/>
                    <a:pt x="619" y="9418"/>
                  </a:cubicBezTo>
                  <a:cubicBezTo>
                    <a:pt x="893" y="10156"/>
                    <a:pt x="1214" y="10870"/>
                    <a:pt x="1560" y="11585"/>
                  </a:cubicBezTo>
                  <a:cubicBezTo>
                    <a:pt x="1857" y="12180"/>
                    <a:pt x="2107" y="12668"/>
                    <a:pt x="2286" y="12990"/>
                  </a:cubicBezTo>
                  <a:cubicBezTo>
                    <a:pt x="2369" y="13168"/>
                    <a:pt x="2465" y="13347"/>
                    <a:pt x="2572" y="13502"/>
                  </a:cubicBezTo>
                  <a:cubicBezTo>
                    <a:pt x="2560" y="13454"/>
                    <a:pt x="2548" y="13406"/>
                    <a:pt x="2524" y="13359"/>
                  </a:cubicBezTo>
                  <a:lnTo>
                    <a:pt x="2346" y="12966"/>
                  </a:lnTo>
                  <a:lnTo>
                    <a:pt x="1667" y="11537"/>
                  </a:lnTo>
                  <a:cubicBezTo>
                    <a:pt x="1393" y="10930"/>
                    <a:pt x="1060" y="10192"/>
                    <a:pt x="762" y="9370"/>
                  </a:cubicBezTo>
                  <a:cubicBezTo>
                    <a:pt x="607" y="8930"/>
                    <a:pt x="476" y="8489"/>
                    <a:pt x="381" y="8037"/>
                  </a:cubicBezTo>
                  <a:cubicBezTo>
                    <a:pt x="262" y="7561"/>
                    <a:pt x="202" y="7072"/>
                    <a:pt x="179" y="6584"/>
                  </a:cubicBezTo>
                  <a:cubicBezTo>
                    <a:pt x="167" y="6096"/>
                    <a:pt x="202" y="5596"/>
                    <a:pt x="310" y="5120"/>
                  </a:cubicBezTo>
                  <a:cubicBezTo>
                    <a:pt x="405" y="4667"/>
                    <a:pt x="548" y="4227"/>
                    <a:pt x="714" y="3810"/>
                  </a:cubicBezTo>
                  <a:cubicBezTo>
                    <a:pt x="1024" y="3084"/>
                    <a:pt x="1405" y="2405"/>
                    <a:pt x="1846" y="1750"/>
                  </a:cubicBezTo>
                  <a:cubicBezTo>
                    <a:pt x="2215" y="1203"/>
                    <a:pt x="2536" y="774"/>
                    <a:pt x="2762" y="464"/>
                  </a:cubicBezTo>
                  <a:cubicBezTo>
                    <a:pt x="2881" y="322"/>
                    <a:pt x="2989" y="155"/>
                    <a:pt x="3096"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928;p42">
              <a:extLst>
                <a:ext uri="{FF2B5EF4-FFF2-40B4-BE49-F238E27FC236}">
                  <a16:creationId xmlns:a16="http://schemas.microsoft.com/office/drawing/2014/main" id="{BAFE2DB4-75A4-4E23-8505-30BE08C393E7}"/>
                </a:ext>
              </a:extLst>
            </p:cNvPr>
            <p:cNvSpPr/>
            <p:nvPr/>
          </p:nvSpPr>
          <p:spPr>
            <a:xfrm>
              <a:off x="2874150" y="2139075"/>
              <a:ext cx="473300" cy="314050"/>
            </a:xfrm>
            <a:custGeom>
              <a:avLst/>
              <a:gdLst/>
              <a:ahLst/>
              <a:cxnLst/>
              <a:rect l="l" t="t" r="r" b="b"/>
              <a:pathLst>
                <a:path w="18932" h="12562" extrusionOk="0">
                  <a:moveTo>
                    <a:pt x="16931" y="1"/>
                  </a:moveTo>
                  <a:lnTo>
                    <a:pt x="10776" y="7085"/>
                  </a:lnTo>
                  <a:lnTo>
                    <a:pt x="2799" y="2668"/>
                  </a:lnTo>
                  <a:lnTo>
                    <a:pt x="1" y="5454"/>
                  </a:lnTo>
                  <a:lnTo>
                    <a:pt x="10371" y="12562"/>
                  </a:lnTo>
                  <a:lnTo>
                    <a:pt x="14991" y="12490"/>
                  </a:lnTo>
                  <a:lnTo>
                    <a:pt x="18932" y="4716"/>
                  </a:lnTo>
                  <a:lnTo>
                    <a:pt x="16931"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929;p42">
              <a:extLst>
                <a:ext uri="{FF2B5EF4-FFF2-40B4-BE49-F238E27FC236}">
                  <a16:creationId xmlns:a16="http://schemas.microsoft.com/office/drawing/2014/main" id="{4888B02F-1147-471D-B784-864328A00065}"/>
                </a:ext>
              </a:extLst>
            </p:cNvPr>
            <p:cNvSpPr/>
            <p:nvPr/>
          </p:nvSpPr>
          <p:spPr>
            <a:xfrm>
              <a:off x="3241175" y="2037875"/>
              <a:ext cx="486975" cy="592650"/>
            </a:xfrm>
            <a:custGeom>
              <a:avLst/>
              <a:gdLst/>
              <a:ahLst/>
              <a:cxnLst/>
              <a:rect l="l" t="t" r="r" b="b"/>
              <a:pathLst>
                <a:path w="19479" h="23706" extrusionOk="0">
                  <a:moveTo>
                    <a:pt x="12847" y="1"/>
                  </a:moveTo>
                  <a:lnTo>
                    <a:pt x="6787" y="513"/>
                  </a:lnTo>
                  <a:lnTo>
                    <a:pt x="6060" y="2275"/>
                  </a:lnTo>
                  <a:cubicBezTo>
                    <a:pt x="6060" y="2275"/>
                    <a:pt x="1084" y="2632"/>
                    <a:pt x="1191" y="7156"/>
                  </a:cubicBezTo>
                  <a:lnTo>
                    <a:pt x="0" y="9276"/>
                  </a:lnTo>
                  <a:lnTo>
                    <a:pt x="3429" y="23706"/>
                  </a:lnTo>
                  <a:lnTo>
                    <a:pt x="14919" y="22718"/>
                  </a:lnTo>
                  <a:lnTo>
                    <a:pt x="16407" y="11371"/>
                  </a:lnTo>
                  <a:lnTo>
                    <a:pt x="19479" y="6525"/>
                  </a:lnTo>
                  <a:cubicBezTo>
                    <a:pt x="19479" y="6525"/>
                    <a:pt x="18717" y="1965"/>
                    <a:pt x="13669" y="1930"/>
                  </a:cubicBezTo>
                  <a:lnTo>
                    <a:pt x="1284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930;p42">
              <a:extLst>
                <a:ext uri="{FF2B5EF4-FFF2-40B4-BE49-F238E27FC236}">
                  <a16:creationId xmlns:a16="http://schemas.microsoft.com/office/drawing/2014/main" id="{D1A6234A-E270-42D7-BAC0-F5861982C825}"/>
                </a:ext>
              </a:extLst>
            </p:cNvPr>
            <p:cNvSpPr/>
            <p:nvPr/>
          </p:nvSpPr>
          <p:spPr>
            <a:xfrm>
              <a:off x="3301900" y="2484650"/>
              <a:ext cx="323575" cy="96825"/>
            </a:xfrm>
            <a:custGeom>
              <a:avLst/>
              <a:gdLst/>
              <a:ahLst/>
              <a:cxnLst/>
              <a:rect l="l" t="t" r="r" b="b"/>
              <a:pathLst>
                <a:path w="12943" h="3873" extrusionOk="0">
                  <a:moveTo>
                    <a:pt x="4899" y="1"/>
                  </a:moveTo>
                  <a:cubicBezTo>
                    <a:pt x="4496" y="1"/>
                    <a:pt x="4096" y="35"/>
                    <a:pt x="3703" y="120"/>
                  </a:cubicBezTo>
                  <a:cubicBezTo>
                    <a:pt x="2655" y="358"/>
                    <a:pt x="1691" y="977"/>
                    <a:pt x="762" y="1584"/>
                  </a:cubicBezTo>
                  <a:cubicBezTo>
                    <a:pt x="512" y="1715"/>
                    <a:pt x="298" y="1930"/>
                    <a:pt x="179" y="2192"/>
                  </a:cubicBezTo>
                  <a:cubicBezTo>
                    <a:pt x="0" y="2727"/>
                    <a:pt x="536" y="3275"/>
                    <a:pt x="429" y="3835"/>
                  </a:cubicBezTo>
                  <a:lnTo>
                    <a:pt x="476" y="3668"/>
                  </a:lnTo>
                  <a:cubicBezTo>
                    <a:pt x="986" y="3805"/>
                    <a:pt x="1507" y="3872"/>
                    <a:pt x="2025" y="3872"/>
                  </a:cubicBezTo>
                  <a:cubicBezTo>
                    <a:pt x="3309" y="3872"/>
                    <a:pt x="4576" y="3460"/>
                    <a:pt x="5620" y="2680"/>
                  </a:cubicBezTo>
                  <a:cubicBezTo>
                    <a:pt x="5822" y="2501"/>
                    <a:pt x="6048" y="2358"/>
                    <a:pt x="6310" y="2287"/>
                  </a:cubicBezTo>
                  <a:cubicBezTo>
                    <a:pt x="6371" y="2279"/>
                    <a:pt x="6432" y="2275"/>
                    <a:pt x="6494" y="2275"/>
                  </a:cubicBezTo>
                  <a:cubicBezTo>
                    <a:pt x="6709" y="2275"/>
                    <a:pt x="6928" y="2323"/>
                    <a:pt x="7132" y="2406"/>
                  </a:cubicBezTo>
                  <a:cubicBezTo>
                    <a:pt x="8370" y="2787"/>
                    <a:pt x="9644" y="3025"/>
                    <a:pt x="10942" y="3085"/>
                  </a:cubicBezTo>
                  <a:cubicBezTo>
                    <a:pt x="11048" y="3099"/>
                    <a:pt x="11154" y="3105"/>
                    <a:pt x="11260" y="3105"/>
                  </a:cubicBezTo>
                  <a:cubicBezTo>
                    <a:pt x="11605" y="3105"/>
                    <a:pt x="11945" y="3034"/>
                    <a:pt x="12263" y="2906"/>
                  </a:cubicBezTo>
                  <a:cubicBezTo>
                    <a:pt x="12692" y="2727"/>
                    <a:pt x="12942" y="2275"/>
                    <a:pt x="12883" y="1823"/>
                  </a:cubicBezTo>
                  <a:cubicBezTo>
                    <a:pt x="10942" y="1108"/>
                    <a:pt x="8942" y="572"/>
                    <a:pt x="6906" y="215"/>
                  </a:cubicBezTo>
                  <a:cubicBezTo>
                    <a:pt x="6244" y="96"/>
                    <a:pt x="5568" y="1"/>
                    <a:pt x="4899"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931;p42">
              <a:extLst>
                <a:ext uri="{FF2B5EF4-FFF2-40B4-BE49-F238E27FC236}">
                  <a16:creationId xmlns:a16="http://schemas.microsoft.com/office/drawing/2014/main" id="{387CB94E-A372-4BD5-A708-6CC64EDFD1F0}"/>
                </a:ext>
              </a:extLst>
            </p:cNvPr>
            <p:cNvSpPr/>
            <p:nvPr/>
          </p:nvSpPr>
          <p:spPr>
            <a:xfrm>
              <a:off x="3467675" y="2183725"/>
              <a:ext cx="356625" cy="357250"/>
            </a:xfrm>
            <a:custGeom>
              <a:avLst/>
              <a:gdLst/>
              <a:ahLst/>
              <a:cxnLst/>
              <a:rect l="l" t="t" r="r" b="b"/>
              <a:pathLst>
                <a:path w="14265" h="14290" extrusionOk="0">
                  <a:moveTo>
                    <a:pt x="10228" y="1"/>
                  </a:moveTo>
                  <a:lnTo>
                    <a:pt x="2465" y="501"/>
                  </a:lnTo>
                  <a:cubicBezTo>
                    <a:pt x="2787" y="798"/>
                    <a:pt x="7073" y="8121"/>
                    <a:pt x="7073" y="8121"/>
                  </a:cubicBezTo>
                  <a:lnTo>
                    <a:pt x="239" y="9621"/>
                  </a:lnTo>
                  <a:lnTo>
                    <a:pt x="1" y="12979"/>
                  </a:lnTo>
                  <a:lnTo>
                    <a:pt x="6716" y="13943"/>
                  </a:lnTo>
                  <a:lnTo>
                    <a:pt x="9740" y="14264"/>
                  </a:lnTo>
                  <a:cubicBezTo>
                    <a:pt x="9886" y="14281"/>
                    <a:pt x="10031" y="14289"/>
                    <a:pt x="10176" y="14289"/>
                  </a:cubicBezTo>
                  <a:cubicBezTo>
                    <a:pt x="11368" y="14289"/>
                    <a:pt x="12508" y="13730"/>
                    <a:pt x="13241" y="12764"/>
                  </a:cubicBezTo>
                  <a:cubicBezTo>
                    <a:pt x="14086" y="11645"/>
                    <a:pt x="14265" y="10169"/>
                    <a:pt x="13717" y="8883"/>
                  </a:cubicBezTo>
                  <a:lnTo>
                    <a:pt x="10228"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932;p42">
              <a:extLst>
                <a:ext uri="{FF2B5EF4-FFF2-40B4-BE49-F238E27FC236}">
                  <a16:creationId xmlns:a16="http://schemas.microsoft.com/office/drawing/2014/main" id="{5C24A23C-7A9C-4842-B4BD-0C146C0E5295}"/>
                </a:ext>
              </a:extLst>
            </p:cNvPr>
            <p:cNvSpPr/>
            <p:nvPr/>
          </p:nvSpPr>
          <p:spPr>
            <a:xfrm>
              <a:off x="3473625" y="2386300"/>
              <a:ext cx="217925" cy="38075"/>
            </a:xfrm>
            <a:custGeom>
              <a:avLst/>
              <a:gdLst/>
              <a:ahLst/>
              <a:cxnLst/>
              <a:rect l="l" t="t" r="r" b="b"/>
              <a:pathLst>
                <a:path w="8717" h="1523" extrusionOk="0">
                  <a:moveTo>
                    <a:pt x="8685" y="1"/>
                  </a:moveTo>
                  <a:cubicBezTo>
                    <a:pt x="8427" y="1"/>
                    <a:pt x="6582" y="286"/>
                    <a:pt x="4347" y="685"/>
                  </a:cubicBezTo>
                  <a:cubicBezTo>
                    <a:pt x="1930" y="1101"/>
                    <a:pt x="1" y="1482"/>
                    <a:pt x="1" y="1518"/>
                  </a:cubicBezTo>
                  <a:cubicBezTo>
                    <a:pt x="2" y="1521"/>
                    <a:pt x="12" y="1523"/>
                    <a:pt x="32" y="1523"/>
                  </a:cubicBezTo>
                  <a:cubicBezTo>
                    <a:pt x="291" y="1523"/>
                    <a:pt x="2135" y="1239"/>
                    <a:pt x="4371" y="851"/>
                  </a:cubicBezTo>
                  <a:cubicBezTo>
                    <a:pt x="6788" y="423"/>
                    <a:pt x="8716" y="54"/>
                    <a:pt x="8716" y="6"/>
                  </a:cubicBezTo>
                  <a:cubicBezTo>
                    <a:pt x="8715" y="3"/>
                    <a:pt x="8705" y="1"/>
                    <a:pt x="868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933;p42">
              <a:extLst>
                <a:ext uri="{FF2B5EF4-FFF2-40B4-BE49-F238E27FC236}">
                  <a16:creationId xmlns:a16="http://schemas.microsoft.com/office/drawing/2014/main" id="{6DA2A8C3-5AC2-4427-A97A-E5D2D9476429}"/>
                </a:ext>
              </a:extLst>
            </p:cNvPr>
            <p:cNvSpPr/>
            <p:nvPr/>
          </p:nvSpPr>
          <p:spPr>
            <a:xfrm>
              <a:off x="3573350" y="2155450"/>
              <a:ext cx="77725" cy="237550"/>
            </a:xfrm>
            <a:custGeom>
              <a:avLst/>
              <a:gdLst/>
              <a:ahLst/>
              <a:cxnLst/>
              <a:rect l="l" t="t" r="r" b="b"/>
              <a:pathLst>
                <a:path w="3109" h="9502" extrusionOk="0">
                  <a:moveTo>
                    <a:pt x="882" y="1"/>
                  </a:moveTo>
                  <a:cubicBezTo>
                    <a:pt x="846" y="1"/>
                    <a:pt x="810" y="24"/>
                    <a:pt x="786" y="36"/>
                  </a:cubicBezTo>
                  <a:cubicBezTo>
                    <a:pt x="691" y="84"/>
                    <a:pt x="608" y="155"/>
                    <a:pt x="524" y="215"/>
                  </a:cubicBezTo>
                  <a:cubicBezTo>
                    <a:pt x="251" y="489"/>
                    <a:pt x="84" y="846"/>
                    <a:pt x="36" y="1227"/>
                  </a:cubicBezTo>
                  <a:cubicBezTo>
                    <a:pt x="1" y="1787"/>
                    <a:pt x="108" y="2346"/>
                    <a:pt x="334" y="2858"/>
                  </a:cubicBezTo>
                  <a:cubicBezTo>
                    <a:pt x="572" y="3453"/>
                    <a:pt x="822" y="4073"/>
                    <a:pt x="1084" y="4739"/>
                  </a:cubicBezTo>
                  <a:cubicBezTo>
                    <a:pt x="1620" y="6061"/>
                    <a:pt x="2120" y="7263"/>
                    <a:pt x="2477" y="8121"/>
                  </a:cubicBezTo>
                  <a:cubicBezTo>
                    <a:pt x="2656" y="8526"/>
                    <a:pt x="2810" y="8871"/>
                    <a:pt x="2918" y="9133"/>
                  </a:cubicBezTo>
                  <a:cubicBezTo>
                    <a:pt x="2965" y="9264"/>
                    <a:pt x="3037" y="9395"/>
                    <a:pt x="3108" y="9502"/>
                  </a:cubicBezTo>
                  <a:cubicBezTo>
                    <a:pt x="3084" y="9371"/>
                    <a:pt x="3037" y="9228"/>
                    <a:pt x="2977" y="9109"/>
                  </a:cubicBezTo>
                  <a:cubicBezTo>
                    <a:pt x="2882" y="8823"/>
                    <a:pt x="2751" y="8478"/>
                    <a:pt x="2596" y="8061"/>
                  </a:cubicBezTo>
                  <a:cubicBezTo>
                    <a:pt x="2251" y="7192"/>
                    <a:pt x="1775" y="5990"/>
                    <a:pt x="1239" y="4656"/>
                  </a:cubicBezTo>
                  <a:cubicBezTo>
                    <a:pt x="965" y="4001"/>
                    <a:pt x="715" y="3370"/>
                    <a:pt x="477" y="2799"/>
                  </a:cubicBezTo>
                  <a:cubicBezTo>
                    <a:pt x="251" y="2310"/>
                    <a:pt x="143" y="1775"/>
                    <a:pt x="155" y="1227"/>
                  </a:cubicBezTo>
                  <a:cubicBezTo>
                    <a:pt x="191" y="870"/>
                    <a:pt x="334" y="536"/>
                    <a:pt x="584" y="263"/>
                  </a:cubicBezTo>
                  <a:cubicBezTo>
                    <a:pt x="679" y="167"/>
                    <a:pt x="774" y="84"/>
                    <a:pt x="88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934;p42">
              <a:extLst>
                <a:ext uri="{FF2B5EF4-FFF2-40B4-BE49-F238E27FC236}">
                  <a16:creationId xmlns:a16="http://schemas.microsoft.com/office/drawing/2014/main" id="{817C08FB-C4D1-4F03-8657-69B7E75A1049}"/>
                </a:ext>
              </a:extLst>
            </p:cNvPr>
            <p:cNvSpPr/>
            <p:nvPr/>
          </p:nvSpPr>
          <p:spPr>
            <a:xfrm>
              <a:off x="3467375" y="2508175"/>
              <a:ext cx="271200" cy="33550"/>
            </a:xfrm>
            <a:custGeom>
              <a:avLst/>
              <a:gdLst/>
              <a:ahLst/>
              <a:cxnLst/>
              <a:rect l="l" t="t" r="r" b="b"/>
              <a:pathLst>
                <a:path w="10848" h="1342" extrusionOk="0">
                  <a:moveTo>
                    <a:pt x="1" y="1"/>
                  </a:moveTo>
                  <a:cubicBezTo>
                    <a:pt x="144" y="60"/>
                    <a:pt x="275" y="84"/>
                    <a:pt x="418" y="108"/>
                  </a:cubicBezTo>
                  <a:lnTo>
                    <a:pt x="1573" y="310"/>
                  </a:lnTo>
                  <a:cubicBezTo>
                    <a:pt x="2549" y="477"/>
                    <a:pt x="3882" y="715"/>
                    <a:pt x="5394" y="917"/>
                  </a:cubicBezTo>
                  <a:cubicBezTo>
                    <a:pt x="6895" y="1132"/>
                    <a:pt x="8252" y="1251"/>
                    <a:pt x="9252" y="1310"/>
                  </a:cubicBezTo>
                  <a:cubicBezTo>
                    <a:pt x="9740" y="1334"/>
                    <a:pt x="10145" y="1334"/>
                    <a:pt x="10419" y="1334"/>
                  </a:cubicBezTo>
                  <a:cubicBezTo>
                    <a:pt x="10478" y="1339"/>
                    <a:pt x="10537" y="1342"/>
                    <a:pt x="10596" y="1342"/>
                  </a:cubicBezTo>
                  <a:cubicBezTo>
                    <a:pt x="10680" y="1342"/>
                    <a:pt x="10764" y="1336"/>
                    <a:pt x="10848" y="1322"/>
                  </a:cubicBezTo>
                  <a:cubicBezTo>
                    <a:pt x="10705" y="1298"/>
                    <a:pt x="10550" y="1275"/>
                    <a:pt x="10407" y="1275"/>
                  </a:cubicBezTo>
                  <a:lnTo>
                    <a:pt x="9240" y="1191"/>
                  </a:lnTo>
                  <a:cubicBezTo>
                    <a:pt x="8252" y="1108"/>
                    <a:pt x="6907" y="965"/>
                    <a:pt x="5406" y="751"/>
                  </a:cubicBezTo>
                  <a:cubicBezTo>
                    <a:pt x="3918" y="548"/>
                    <a:pt x="2561" y="334"/>
                    <a:pt x="1596" y="191"/>
                  </a:cubicBezTo>
                  <a:cubicBezTo>
                    <a:pt x="1108" y="120"/>
                    <a:pt x="703" y="72"/>
                    <a:pt x="430" y="36"/>
                  </a:cubicBezTo>
                  <a:cubicBezTo>
                    <a:pt x="299" y="12"/>
                    <a:pt x="144" y="1"/>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935;p42">
              <a:extLst>
                <a:ext uri="{FF2B5EF4-FFF2-40B4-BE49-F238E27FC236}">
                  <a16:creationId xmlns:a16="http://schemas.microsoft.com/office/drawing/2014/main" id="{9A99CE2D-C0AD-4BFD-A8E7-85D028962611}"/>
                </a:ext>
              </a:extLst>
            </p:cNvPr>
            <p:cNvSpPr/>
            <p:nvPr/>
          </p:nvSpPr>
          <p:spPr>
            <a:xfrm>
              <a:off x="3276000" y="2229875"/>
              <a:ext cx="58350" cy="197725"/>
            </a:xfrm>
            <a:custGeom>
              <a:avLst/>
              <a:gdLst/>
              <a:ahLst/>
              <a:cxnLst/>
              <a:rect l="l" t="t" r="r" b="b"/>
              <a:pathLst>
                <a:path w="2334" h="7909" extrusionOk="0">
                  <a:moveTo>
                    <a:pt x="2334" y="0"/>
                  </a:moveTo>
                  <a:cubicBezTo>
                    <a:pt x="2262" y="84"/>
                    <a:pt x="2203" y="179"/>
                    <a:pt x="2143" y="286"/>
                  </a:cubicBezTo>
                  <a:lnTo>
                    <a:pt x="1655" y="1048"/>
                  </a:lnTo>
                  <a:cubicBezTo>
                    <a:pt x="1072" y="1881"/>
                    <a:pt x="584" y="2774"/>
                    <a:pt x="203" y="3715"/>
                  </a:cubicBezTo>
                  <a:cubicBezTo>
                    <a:pt x="107" y="3989"/>
                    <a:pt x="48" y="4275"/>
                    <a:pt x="24" y="4572"/>
                  </a:cubicBezTo>
                  <a:cubicBezTo>
                    <a:pt x="0" y="4846"/>
                    <a:pt x="36" y="5120"/>
                    <a:pt x="107" y="5394"/>
                  </a:cubicBezTo>
                  <a:cubicBezTo>
                    <a:pt x="238" y="5894"/>
                    <a:pt x="405" y="6322"/>
                    <a:pt x="512" y="6692"/>
                  </a:cubicBezTo>
                  <a:cubicBezTo>
                    <a:pt x="631" y="7084"/>
                    <a:pt x="691" y="7501"/>
                    <a:pt x="691" y="7906"/>
                  </a:cubicBezTo>
                  <a:cubicBezTo>
                    <a:pt x="691" y="7908"/>
                    <a:pt x="691" y="7908"/>
                    <a:pt x="691" y="7908"/>
                  </a:cubicBezTo>
                  <a:cubicBezTo>
                    <a:pt x="694" y="7908"/>
                    <a:pt x="704" y="7876"/>
                    <a:pt x="715" y="7835"/>
                  </a:cubicBezTo>
                  <a:cubicBezTo>
                    <a:pt x="726" y="7751"/>
                    <a:pt x="738" y="7668"/>
                    <a:pt x="738" y="7584"/>
                  </a:cubicBezTo>
                  <a:cubicBezTo>
                    <a:pt x="750" y="7275"/>
                    <a:pt x="703" y="6965"/>
                    <a:pt x="631" y="6668"/>
                  </a:cubicBezTo>
                  <a:cubicBezTo>
                    <a:pt x="536" y="6287"/>
                    <a:pt x="369" y="5858"/>
                    <a:pt x="262" y="5370"/>
                  </a:cubicBezTo>
                  <a:cubicBezTo>
                    <a:pt x="191" y="5108"/>
                    <a:pt x="167" y="4858"/>
                    <a:pt x="179" y="4596"/>
                  </a:cubicBezTo>
                  <a:cubicBezTo>
                    <a:pt x="203" y="4310"/>
                    <a:pt x="262" y="4036"/>
                    <a:pt x="357" y="3775"/>
                  </a:cubicBezTo>
                  <a:cubicBezTo>
                    <a:pt x="738" y="2846"/>
                    <a:pt x="1203" y="1965"/>
                    <a:pt x="1750" y="1119"/>
                  </a:cubicBezTo>
                  <a:cubicBezTo>
                    <a:pt x="1953" y="786"/>
                    <a:pt x="2108" y="512"/>
                    <a:pt x="2203" y="322"/>
                  </a:cubicBezTo>
                  <a:cubicBezTo>
                    <a:pt x="2262" y="226"/>
                    <a:pt x="2310" y="119"/>
                    <a:pt x="233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936;p42">
              <a:extLst>
                <a:ext uri="{FF2B5EF4-FFF2-40B4-BE49-F238E27FC236}">
                  <a16:creationId xmlns:a16="http://schemas.microsoft.com/office/drawing/2014/main" id="{BFD6B399-A9AD-4948-A8CE-12D6C61B9782}"/>
                </a:ext>
              </a:extLst>
            </p:cNvPr>
            <p:cNvSpPr/>
            <p:nvPr/>
          </p:nvSpPr>
          <p:spPr>
            <a:xfrm>
              <a:off x="3431975" y="2048900"/>
              <a:ext cx="6850" cy="52400"/>
            </a:xfrm>
            <a:custGeom>
              <a:avLst/>
              <a:gdLst/>
              <a:ahLst/>
              <a:cxnLst/>
              <a:rect l="l" t="t" r="r" b="b"/>
              <a:pathLst>
                <a:path w="274" h="2096" extrusionOk="0">
                  <a:moveTo>
                    <a:pt x="202" y="0"/>
                  </a:moveTo>
                  <a:cubicBezTo>
                    <a:pt x="95" y="346"/>
                    <a:pt x="48" y="691"/>
                    <a:pt x="60" y="1048"/>
                  </a:cubicBezTo>
                  <a:cubicBezTo>
                    <a:pt x="0" y="1393"/>
                    <a:pt x="12" y="1750"/>
                    <a:pt x="72" y="2096"/>
                  </a:cubicBezTo>
                  <a:cubicBezTo>
                    <a:pt x="179" y="1750"/>
                    <a:pt x="226" y="1405"/>
                    <a:pt x="226" y="1048"/>
                  </a:cubicBezTo>
                  <a:cubicBezTo>
                    <a:pt x="274" y="703"/>
                    <a:pt x="262" y="346"/>
                    <a:pt x="20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937;p42">
              <a:extLst>
                <a:ext uri="{FF2B5EF4-FFF2-40B4-BE49-F238E27FC236}">
                  <a16:creationId xmlns:a16="http://schemas.microsoft.com/office/drawing/2014/main" id="{7A78D189-716E-47BE-96E2-BD0E7B6CA617}"/>
                </a:ext>
              </a:extLst>
            </p:cNvPr>
            <p:cNvSpPr/>
            <p:nvPr/>
          </p:nvSpPr>
          <p:spPr>
            <a:xfrm>
              <a:off x="3481975" y="2045025"/>
              <a:ext cx="8950" cy="51225"/>
            </a:xfrm>
            <a:custGeom>
              <a:avLst/>
              <a:gdLst/>
              <a:ahLst/>
              <a:cxnLst/>
              <a:rect l="l" t="t" r="r" b="b"/>
              <a:pathLst>
                <a:path w="358" h="2049" extrusionOk="0">
                  <a:moveTo>
                    <a:pt x="0" y="0"/>
                  </a:moveTo>
                  <a:cubicBezTo>
                    <a:pt x="0" y="691"/>
                    <a:pt x="107" y="1382"/>
                    <a:pt x="322" y="2048"/>
                  </a:cubicBezTo>
                  <a:cubicBezTo>
                    <a:pt x="358" y="1691"/>
                    <a:pt x="334" y="1346"/>
                    <a:pt x="250" y="1001"/>
                  </a:cubicBezTo>
                  <a:cubicBezTo>
                    <a:pt x="227" y="655"/>
                    <a:pt x="143" y="322"/>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938;p42">
              <a:extLst>
                <a:ext uri="{FF2B5EF4-FFF2-40B4-BE49-F238E27FC236}">
                  <a16:creationId xmlns:a16="http://schemas.microsoft.com/office/drawing/2014/main" id="{DD446179-A9CB-4FFC-9AFD-EFB441B83D3A}"/>
                </a:ext>
              </a:extLst>
            </p:cNvPr>
            <p:cNvSpPr/>
            <p:nvPr/>
          </p:nvSpPr>
          <p:spPr>
            <a:xfrm>
              <a:off x="3526325" y="2044725"/>
              <a:ext cx="12225" cy="42000"/>
            </a:xfrm>
            <a:custGeom>
              <a:avLst/>
              <a:gdLst/>
              <a:ahLst/>
              <a:cxnLst/>
              <a:rect l="l" t="t" r="r" b="b"/>
              <a:pathLst>
                <a:path w="489" h="1680" extrusionOk="0">
                  <a:moveTo>
                    <a:pt x="0" y="1"/>
                  </a:moveTo>
                  <a:lnTo>
                    <a:pt x="0" y="1"/>
                  </a:lnTo>
                  <a:cubicBezTo>
                    <a:pt x="48" y="584"/>
                    <a:pt x="227" y="1155"/>
                    <a:pt x="489" y="1679"/>
                  </a:cubicBezTo>
                  <a:cubicBezTo>
                    <a:pt x="441" y="1096"/>
                    <a:pt x="262" y="524"/>
                    <a:pt x="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939;p42">
              <a:extLst>
                <a:ext uri="{FF2B5EF4-FFF2-40B4-BE49-F238E27FC236}">
                  <a16:creationId xmlns:a16="http://schemas.microsoft.com/office/drawing/2014/main" id="{D713F883-9E56-431F-A2D2-D5C6825441E3}"/>
                </a:ext>
              </a:extLst>
            </p:cNvPr>
            <p:cNvSpPr/>
            <p:nvPr/>
          </p:nvSpPr>
          <p:spPr>
            <a:xfrm>
              <a:off x="3579000" y="2221525"/>
              <a:ext cx="68800" cy="179700"/>
            </a:xfrm>
            <a:custGeom>
              <a:avLst/>
              <a:gdLst/>
              <a:ahLst/>
              <a:cxnLst/>
              <a:rect l="l" t="t" r="r" b="b"/>
              <a:pathLst>
                <a:path w="2752" h="7188" extrusionOk="0">
                  <a:moveTo>
                    <a:pt x="1" y="1"/>
                  </a:moveTo>
                  <a:lnTo>
                    <a:pt x="1" y="1"/>
                  </a:lnTo>
                  <a:cubicBezTo>
                    <a:pt x="25" y="2192"/>
                    <a:pt x="417" y="4025"/>
                    <a:pt x="453" y="6216"/>
                  </a:cubicBezTo>
                  <a:cubicBezTo>
                    <a:pt x="441" y="6430"/>
                    <a:pt x="477" y="6645"/>
                    <a:pt x="560" y="6847"/>
                  </a:cubicBezTo>
                  <a:cubicBezTo>
                    <a:pt x="706" y="7124"/>
                    <a:pt x="956" y="7187"/>
                    <a:pt x="1245" y="7187"/>
                  </a:cubicBezTo>
                  <a:cubicBezTo>
                    <a:pt x="1453" y="7187"/>
                    <a:pt x="1682" y="7155"/>
                    <a:pt x="1906" y="7145"/>
                  </a:cubicBezTo>
                  <a:cubicBezTo>
                    <a:pt x="2180" y="7109"/>
                    <a:pt x="2453" y="7049"/>
                    <a:pt x="2715" y="6966"/>
                  </a:cubicBezTo>
                  <a:cubicBezTo>
                    <a:pt x="2751" y="6811"/>
                    <a:pt x="2727" y="6633"/>
                    <a:pt x="2656" y="6490"/>
                  </a:cubicBezTo>
                  <a:cubicBezTo>
                    <a:pt x="1763" y="4204"/>
                    <a:pt x="882" y="2287"/>
                    <a:pt x="1"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940;p42">
              <a:extLst>
                <a:ext uri="{FF2B5EF4-FFF2-40B4-BE49-F238E27FC236}">
                  <a16:creationId xmlns:a16="http://schemas.microsoft.com/office/drawing/2014/main" id="{D3B054A6-E588-43F0-A53E-0E4FE3C36BAB}"/>
                </a:ext>
              </a:extLst>
            </p:cNvPr>
            <p:cNvSpPr/>
            <p:nvPr/>
          </p:nvSpPr>
          <p:spPr>
            <a:xfrm>
              <a:off x="2972075" y="2317375"/>
              <a:ext cx="445025" cy="220900"/>
            </a:xfrm>
            <a:custGeom>
              <a:avLst/>
              <a:gdLst/>
              <a:ahLst/>
              <a:cxnLst/>
              <a:rect l="l" t="t" r="r" b="b"/>
              <a:pathLst>
                <a:path w="17801" h="8836" extrusionOk="0">
                  <a:moveTo>
                    <a:pt x="10383" y="1"/>
                  </a:moveTo>
                  <a:lnTo>
                    <a:pt x="1" y="513"/>
                  </a:lnTo>
                  <a:lnTo>
                    <a:pt x="3311" y="3703"/>
                  </a:lnTo>
                  <a:lnTo>
                    <a:pt x="8633" y="8835"/>
                  </a:lnTo>
                  <a:lnTo>
                    <a:pt x="17801" y="8383"/>
                  </a:lnTo>
                  <a:lnTo>
                    <a:pt x="10383" y="1"/>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941;p42">
              <a:extLst>
                <a:ext uri="{FF2B5EF4-FFF2-40B4-BE49-F238E27FC236}">
                  <a16:creationId xmlns:a16="http://schemas.microsoft.com/office/drawing/2014/main" id="{61BFFF55-998B-4D0B-855E-F08110A8A6AD}"/>
                </a:ext>
              </a:extLst>
            </p:cNvPr>
            <p:cNvSpPr/>
            <p:nvPr/>
          </p:nvSpPr>
          <p:spPr>
            <a:xfrm>
              <a:off x="2948575" y="2317975"/>
              <a:ext cx="437875" cy="234875"/>
            </a:xfrm>
            <a:custGeom>
              <a:avLst/>
              <a:gdLst/>
              <a:ahLst/>
              <a:cxnLst/>
              <a:rect l="l" t="t" r="r" b="b"/>
              <a:pathLst>
                <a:path w="17515" h="9395" extrusionOk="0">
                  <a:moveTo>
                    <a:pt x="10514" y="0"/>
                  </a:moveTo>
                  <a:lnTo>
                    <a:pt x="2393" y="393"/>
                  </a:lnTo>
                  <a:cubicBezTo>
                    <a:pt x="2393" y="393"/>
                    <a:pt x="0" y="1465"/>
                    <a:pt x="2441" y="3287"/>
                  </a:cubicBezTo>
                  <a:cubicBezTo>
                    <a:pt x="4882" y="5120"/>
                    <a:pt x="8228" y="5811"/>
                    <a:pt x="8728" y="7144"/>
                  </a:cubicBezTo>
                  <a:cubicBezTo>
                    <a:pt x="9037" y="7906"/>
                    <a:pt x="8906" y="8763"/>
                    <a:pt x="8406" y="9394"/>
                  </a:cubicBezTo>
                  <a:lnTo>
                    <a:pt x="15431" y="9073"/>
                  </a:lnTo>
                  <a:cubicBezTo>
                    <a:pt x="15431" y="9073"/>
                    <a:pt x="17514" y="7275"/>
                    <a:pt x="15955" y="5668"/>
                  </a:cubicBezTo>
                  <a:cubicBezTo>
                    <a:pt x="14407" y="4072"/>
                    <a:pt x="10323" y="1774"/>
                    <a:pt x="9847" y="1132"/>
                  </a:cubicBezTo>
                  <a:cubicBezTo>
                    <a:pt x="9371" y="489"/>
                    <a:pt x="10513" y="0"/>
                    <a:pt x="1051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942;p42">
              <a:extLst>
                <a:ext uri="{FF2B5EF4-FFF2-40B4-BE49-F238E27FC236}">
                  <a16:creationId xmlns:a16="http://schemas.microsoft.com/office/drawing/2014/main" id="{66019D9D-CE61-4840-AD34-F2803ADD320D}"/>
                </a:ext>
              </a:extLst>
            </p:cNvPr>
            <p:cNvSpPr/>
            <p:nvPr/>
          </p:nvSpPr>
          <p:spPr>
            <a:xfrm>
              <a:off x="3056925" y="2311425"/>
              <a:ext cx="94975" cy="14025"/>
            </a:xfrm>
            <a:custGeom>
              <a:avLst/>
              <a:gdLst/>
              <a:ahLst/>
              <a:cxnLst/>
              <a:rect l="l" t="t" r="r" b="b"/>
              <a:pathLst>
                <a:path w="3799" h="561" extrusionOk="0">
                  <a:moveTo>
                    <a:pt x="3798" y="1"/>
                  </a:moveTo>
                  <a:lnTo>
                    <a:pt x="0" y="227"/>
                  </a:lnTo>
                  <a:lnTo>
                    <a:pt x="286" y="560"/>
                  </a:lnTo>
                  <a:lnTo>
                    <a:pt x="3798" y="393"/>
                  </a:lnTo>
                  <a:lnTo>
                    <a:pt x="3798"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943;p42">
              <a:extLst>
                <a:ext uri="{FF2B5EF4-FFF2-40B4-BE49-F238E27FC236}">
                  <a16:creationId xmlns:a16="http://schemas.microsoft.com/office/drawing/2014/main" id="{062D85F2-182F-496C-9D62-B411485510BD}"/>
                </a:ext>
              </a:extLst>
            </p:cNvPr>
            <p:cNvSpPr/>
            <p:nvPr/>
          </p:nvSpPr>
          <p:spPr>
            <a:xfrm>
              <a:off x="3016725" y="2351900"/>
              <a:ext cx="162550" cy="9800"/>
            </a:xfrm>
            <a:custGeom>
              <a:avLst/>
              <a:gdLst/>
              <a:ahLst/>
              <a:cxnLst/>
              <a:rect l="l" t="t" r="r" b="b"/>
              <a:pathLst>
                <a:path w="6502" h="392" extrusionOk="0">
                  <a:moveTo>
                    <a:pt x="6163" y="0"/>
                  </a:moveTo>
                  <a:cubicBezTo>
                    <a:pt x="5959" y="0"/>
                    <a:pt x="5757" y="13"/>
                    <a:pt x="5549" y="37"/>
                  </a:cubicBezTo>
                  <a:lnTo>
                    <a:pt x="3263" y="167"/>
                  </a:lnTo>
                  <a:cubicBezTo>
                    <a:pt x="2370" y="215"/>
                    <a:pt x="1549" y="263"/>
                    <a:pt x="965" y="263"/>
                  </a:cubicBezTo>
                  <a:cubicBezTo>
                    <a:pt x="644" y="263"/>
                    <a:pt x="322" y="275"/>
                    <a:pt x="1" y="310"/>
                  </a:cubicBezTo>
                  <a:cubicBezTo>
                    <a:pt x="269" y="360"/>
                    <a:pt x="537" y="385"/>
                    <a:pt x="805" y="385"/>
                  </a:cubicBezTo>
                  <a:cubicBezTo>
                    <a:pt x="858" y="385"/>
                    <a:pt x="912" y="384"/>
                    <a:pt x="965" y="382"/>
                  </a:cubicBezTo>
                  <a:cubicBezTo>
                    <a:pt x="1125" y="388"/>
                    <a:pt x="1300" y="391"/>
                    <a:pt x="1487" y="391"/>
                  </a:cubicBezTo>
                  <a:cubicBezTo>
                    <a:pt x="2000" y="391"/>
                    <a:pt x="2609" y="369"/>
                    <a:pt x="3263" y="334"/>
                  </a:cubicBezTo>
                  <a:cubicBezTo>
                    <a:pt x="4168" y="287"/>
                    <a:pt x="4978" y="215"/>
                    <a:pt x="5561" y="156"/>
                  </a:cubicBezTo>
                  <a:cubicBezTo>
                    <a:pt x="5883" y="132"/>
                    <a:pt x="6192" y="84"/>
                    <a:pt x="6502" y="13"/>
                  </a:cubicBezTo>
                  <a:cubicBezTo>
                    <a:pt x="6388" y="4"/>
                    <a:pt x="6275" y="0"/>
                    <a:pt x="616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944;p42">
              <a:extLst>
                <a:ext uri="{FF2B5EF4-FFF2-40B4-BE49-F238E27FC236}">
                  <a16:creationId xmlns:a16="http://schemas.microsoft.com/office/drawing/2014/main" id="{C5D063C0-76E1-42F0-9B6F-09DE0FF3CF9C}"/>
                </a:ext>
              </a:extLst>
            </p:cNvPr>
            <p:cNvSpPr/>
            <p:nvPr/>
          </p:nvSpPr>
          <p:spPr>
            <a:xfrm>
              <a:off x="3044125" y="2378000"/>
              <a:ext cx="153600" cy="7975"/>
            </a:xfrm>
            <a:custGeom>
              <a:avLst/>
              <a:gdLst/>
              <a:ahLst/>
              <a:cxnLst/>
              <a:rect l="l" t="t" r="r" b="b"/>
              <a:pathLst>
                <a:path w="6144" h="319" extrusionOk="0">
                  <a:moveTo>
                    <a:pt x="5193" y="0"/>
                  </a:moveTo>
                  <a:cubicBezTo>
                    <a:pt x="4486" y="0"/>
                    <a:pt x="3779" y="27"/>
                    <a:pt x="3072" y="76"/>
                  </a:cubicBezTo>
                  <a:cubicBezTo>
                    <a:pt x="2048" y="100"/>
                    <a:pt x="1012" y="171"/>
                    <a:pt x="0" y="302"/>
                  </a:cubicBezTo>
                  <a:cubicBezTo>
                    <a:pt x="317" y="313"/>
                    <a:pt x="634" y="319"/>
                    <a:pt x="951" y="319"/>
                  </a:cubicBezTo>
                  <a:cubicBezTo>
                    <a:pt x="1658" y="319"/>
                    <a:pt x="2365" y="292"/>
                    <a:pt x="3072" y="243"/>
                  </a:cubicBezTo>
                  <a:cubicBezTo>
                    <a:pt x="4108" y="219"/>
                    <a:pt x="5132" y="147"/>
                    <a:pt x="6144" y="16"/>
                  </a:cubicBezTo>
                  <a:cubicBezTo>
                    <a:pt x="5827" y="5"/>
                    <a:pt x="5510" y="0"/>
                    <a:pt x="519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945;p42">
              <a:extLst>
                <a:ext uri="{FF2B5EF4-FFF2-40B4-BE49-F238E27FC236}">
                  <a16:creationId xmlns:a16="http://schemas.microsoft.com/office/drawing/2014/main" id="{6739BF8E-9DD3-4F33-BBEB-648ADE07C5E7}"/>
                </a:ext>
              </a:extLst>
            </p:cNvPr>
            <p:cNvSpPr/>
            <p:nvPr/>
          </p:nvSpPr>
          <p:spPr>
            <a:xfrm>
              <a:off x="3086975" y="2400600"/>
              <a:ext cx="151525" cy="12650"/>
            </a:xfrm>
            <a:custGeom>
              <a:avLst/>
              <a:gdLst/>
              <a:ahLst/>
              <a:cxnLst/>
              <a:rect l="l" t="t" r="r" b="b"/>
              <a:pathLst>
                <a:path w="6061" h="506" extrusionOk="0">
                  <a:moveTo>
                    <a:pt x="5838" y="1"/>
                  </a:moveTo>
                  <a:cubicBezTo>
                    <a:pt x="5615" y="1"/>
                    <a:pt x="5391" y="14"/>
                    <a:pt x="5168" y="41"/>
                  </a:cubicBezTo>
                  <a:lnTo>
                    <a:pt x="3025" y="208"/>
                  </a:lnTo>
                  <a:lnTo>
                    <a:pt x="882" y="374"/>
                  </a:lnTo>
                  <a:cubicBezTo>
                    <a:pt x="584" y="374"/>
                    <a:pt x="286" y="410"/>
                    <a:pt x="1" y="470"/>
                  </a:cubicBezTo>
                  <a:cubicBezTo>
                    <a:pt x="193" y="493"/>
                    <a:pt x="385" y="506"/>
                    <a:pt x="577" y="506"/>
                  </a:cubicBezTo>
                  <a:cubicBezTo>
                    <a:pt x="683" y="506"/>
                    <a:pt x="788" y="502"/>
                    <a:pt x="894" y="494"/>
                  </a:cubicBezTo>
                  <a:cubicBezTo>
                    <a:pt x="1441" y="482"/>
                    <a:pt x="2191" y="446"/>
                    <a:pt x="3049" y="374"/>
                  </a:cubicBezTo>
                  <a:cubicBezTo>
                    <a:pt x="3894" y="315"/>
                    <a:pt x="4632" y="232"/>
                    <a:pt x="5180" y="160"/>
                  </a:cubicBezTo>
                  <a:cubicBezTo>
                    <a:pt x="5478" y="136"/>
                    <a:pt x="5775" y="77"/>
                    <a:pt x="6061" y="5"/>
                  </a:cubicBezTo>
                  <a:cubicBezTo>
                    <a:pt x="5987" y="2"/>
                    <a:pt x="5912" y="1"/>
                    <a:pt x="58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946;p42">
              <a:extLst>
                <a:ext uri="{FF2B5EF4-FFF2-40B4-BE49-F238E27FC236}">
                  <a16:creationId xmlns:a16="http://schemas.microsoft.com/office/drawing/2014/main" id="{E43243F7-24F3-40D1-849C-EB9AAD5CE99B}"/>
                </a:ext>
              </a:extLst>
            </p:cNvPr>
            <p:cNvSpPr/>
            <p:nvPr/>
          </p:nvSpPr>
          <p:spPr>
            <a:xfrm>
              <a:off x="3134600" y="2430625"/>
              <a:ext cx="131600" cy="10650"/>
            </a:xfrm>
            <a:custGeom>
              <a:avLst/>
              <a:gdLst/>
              <a:ahLst/>
              <a:cxnLst/>
              <a:rect l="l" t="t" r="r" b="b"/>
              <a:pathLst>
                <a:path w="5264" h="426" extrusionOk="0">
                  <a:moveTo>
                    <a:pt x="4810" y="1"/>
                  </a:moveTo>
                  <a:cubicBezTo>
                    <a:pt x="4080" y="1"/>
                    <a:pt x="3350" y="47"/>
                    <a:pt x="2620" y="126"/>
                  </a:cubicBezTo>
                  <a:cubicBezTo>
                    <a:pt x="1739" y="174"/>
                    <a:pt x="870" y="269"/>
                    <a:pt x="1" y="424"/>
                  </a:cubicBezTo>
                  <a:cubicBezTo>
                    <a:pt x="90" y="425"/>
                    <a:pt x="179" y="425"/>
                    <a:pt x="268" y="425"/>
                  </a:cubicBezTo>
                  <a:cubicBezTo>
                    <a:pt x="1060" y="425"/>
                    <a:pt x="1851" y="378"/>
                    <a:pt x="2632" y="293"/>
                  </a:cubicBezTo>
                  <a:cubicBezTo>
                    <a:pt x="3513" y="257"/>
                    <a:pt x="4394" y="150"/>
                    <a:pt x="5263" y="7"/>
                  </a:cubicBezTo>
                  <a:cubicBezTo>
                    <a:pt x="5112" y="3"/>
                    <a:pt x="4961" y="1"/>
                    <a:pt x="481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947;p42">
              <a:extLst>
                <a:ext uri="{FF2B5EF4-FFF2-40B4-BE49-F238E27FC236}">
                  <a16:creationId xmlns:a16="http://schemas.microsoft.com/office/drawing/2014/main" id="{190448F2-B666-4BAB-8892-FBEEEC287421}"/>
                </a:ext>
              </a:extLst>
            </p:cNvPr>
            <p:cNvSpPr/>
            <p:nvPr/>
          </p:nvSpPr>
          <p:spPr>
            <a:xfrm>
              <a:off x="3180150" y="2457575"/>
              <a:ext cx="127425" cy="13425"/>
            </a:xfrm>
            <a:custGeom>
              <a:avLst/>
              <a:gdLst/>
              <a:ahLst/>
              <a:cxnLst/>
              <a:rect l="l" t="t" r="r" b="b"/>
              <a:pathLst>
                <a:path w="5097" h="537" extrusionOk="0">
                  <a:moveTo>
                    <a:pt x="5096" y="0"/>
                  </a:moveTo>
                  <a:lnTo>
                    <a:pt x="5096" y="0"/>
                  </a:lnTo>
                  <a:cubicBezTo>
                    <a:pt x="4239" y="12"/>
                    <a:pt x="3382" y="72"/>
                    <a:pt x="2536" y="191"/>
                  </a:cubicBezTo>
                  <a:cubicBezTo>
                    <a:pt x="1679" y="251"/>
                    <a:pt x="834" y="370"/>
                    <a:pt x="0" y="536"/>
                  </a:cubicBezTo>
                  <a:cubicBezTo>
                    <a:pt x="846" y="536"/>
                    <a:pt x="1703" y="477"/>
                    <a:pt x="2548" y="358"/>
                  </a:cubicBezTo>
                  <a:cubicBezTo>
                    <a:pt x="3406" y="298"/>
                    <a:pt x="4251" y="179"/>
                    <a:pt x="509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948;p42">
              <a:extLst>
                <a:ext uri="{FF2B5EF4-FFF2-40B4-BE49-F238E27FC236}">
                  <a16:creationId xmlns:a16="http://schemas.microsoft.com/office/drawing/2014/main" id="{FB678D60-7D55-4CCD-955B-A19E985DB1E1}"/>
                </a:ext>
              </a:extLst>
            </p:cNvPr>
            <p:cNvSpPr/>
            <p:nvPr/>
          </p:nvSpPr>
          <p:spPr>
            <a:xfrm>
              <a:off x="3195625" y="2495400"/>
              <a:ext cx="131300" cy="8400"/>
            </a:xfrm>
            <a:custGeom>
              <a:avLst/>
              <a:gdLst/>
              <a:ahLst/>
              <a:cxnLst/>
              <a:rect l="l" t="t" r="r" b="b"/>
              <a:pathLst>
                <a:path w="5252" h="336" extrusionOk="0">
                  <a:moveTo>
                    <a:pt x="4898" y="1"/>
                  </a:moveTo>
                  <a:cubicBezTo>
                    <a:pt x="4755" y="1"/>
                    <a:pt x="4614" y="10"/>
                    <a:pt x="4477" y="23"/>
                  </a:cubicBezTo>
                  <a:lnTo>
                    <a:pt x="2620" y="131"/>
                  </a:lnTo>
                  <a:lnTo>
                    <a:pt x="774" y="214"/>
                  </a:lnTo>
                  <a:cubicBezTo>
                    <a:pt x="512" y="214"/>
                    <a:pt x="262" y="238"/>
                    <a:pt x="1" y="273"/>
                  </a:cubicBezTo>
                  <a:cubicBezTo>
                    <a:pt x="218" y="313"/>
                    <a:pt x="434" y="336"/>
                    <a:pt x="645" y="336"/>
                  </a:cubicBezTo>
                  <a:cubicBezTo>
                    <a:pt x="688" y="336"/>
                    <a:pt x="732" y="335"/>
                    <a:pt x="774" y="333"/>
                  </a:cubicBezTo>
                  <a:cubicBezTo>
                    <a:pt x="1251" y="333"/>
                    <a:pt x="1906" y="333"/>
                    <a:pt x="2632" y="297"/>
                  </a:cubicBezTo>
                  <a:cubicBezTo>
                    <a:pt x="3358" y="262"/>
                    <a:pt x="4013" y="202"/>
                    <a:pt x="4489" y="142"/>
                  </a:cubicBezTo>
                  <a:cubicBezTo>
                    <a:pt x="4739" y="131"/>
                    <a:pt x="5001" y="83"/>
                    <a:pt x="5251" y="23"/>
                  </a:cubicBezTo>
                  <a:cubicBezTo>
                    <a:pt x="5133" y="7"/>
                    <a:pt x="5015" y="1"/>
                    <a:pt x="489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949;p42">
              <a:extLst>
                <a:ext uri="{FF2B5EF4-FFF2-40B4-BE49-F238E27FC236}">
                  <a16:creationId xmlns:a16="http://schemas.microsoft.com/office/drawing/2014/main" id="{41D86C69-3CE2-4C1D-BFA5-1A1DE50ED134}"/>
                </a:ext>
              </a:extLst>
            </p:cNvPr>
            <p:cNvSpPr/>
            <p:nvPr/>
          </p:nvSpPr>
          <p:spPr>
            <a:xfrm>
              <a:off x="3238500" y="2399400"/>
              <a:ext cx="234275" cy="107600"/>
            </a:xfrm>
            <a:custGeom>
              <a:avLst/>
              <a:gdLst/>
              <a:ahLst/>
              <a:cxnLst/>
              <a:rect l="l" t="t" r="r" b="b"/>
              <a:pathLst>
                <a:path w="9371" h="4304" extrusionOk="0">
                  <a:moveTo>
                    <a:pt x="5501" y="0"/>
                  </a:moveTo>
                  <a:cubicBezTo>
                    <a:pt x="4352" y="0"/>
                    <a:pt x="2703" y="220"/>
                    <a:pt x="2703" y="220"/>
                  </a:cubicBezTo>
                  <a:lnTo>
                    <a:pt x="3739" y="1006"/>
                  </a:lnTo>
                  <a:cubicBezTo>
                    <a:pt x="3739" y="1006"/>
                    <a:pt x="2131" y="1375"/>
                    <a:pt x="1310" y="1935"/>
                  </a:cubicBezTo>
                  <a:cubicBezTo>
                    <a:pt x="762" y="2351"/>
                    <a:pt x="310" y="2887"/>
                    <a:pt x="0" y="3494"/>
                  </a:cubicBezTo>
                  <a:lnTo>
                    <a:pt x="3429" y="3220"/>
                  </a:lnTo>
                  <a:lnTo>
                    <a:pt x="3429" y="3220"/>
                  </a:lnTo>
                  <a:cubicBezTo>
                    <a:pt x="3429" y="3220"/>
                    <a:pt x="1036" y="3816"/>
                    <a:pt x="893" y="3899"/>
                  </a:cubicBezTo>
                  <a:cubicBezTo>
                    <a:pt x="607" y="4090"/>
                    <a:pt x="941" y="4185"/>
                    <a:pt x="941" y="4185"/>
                  </a:cubicBezTo>
                  <a:lnTo>
                    <a:pt x="7430" y="4030"/>
                  </a:lnTo>
                  <a:lnTo>
                    <a:pt x="9180" y="4304"/>
                  </a:lnTo>
                  <a:lnTo>
                    <a:pt x="9370" y="1125"/>
                  </a:lnTo>
                  <a:lnTo>
                    <a:pt x="7501" y="1149"/>
                  </a:lnTo>
                  <a:cubicBezTo>
                    <a:pt x="7501" y="1149"/>
                    <a:pt x="6965" y="542"/>
                    <a:pt x="6537" y="161"/>
                  </a:cubicBezTo>
                  <a:cubicBezTo>
                    <a:pt x="6403" y="42"/>
                    <a:pt x="5999" y="0"/>
                    <a:pt x="550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950;p42">
              <a:extLst>
                <a:ext uri="{FF2B5EF4-FFF2-40B4-BE49-F238E27FC236}">
                  <a16:creationId xmlns:a16="http://schemas.microsoft.com/office/drawing/2014/main" id="{67CE59AC-6342-4060-8A7A-2E3782BAD64D}"/>
                </a:ext>
              </a:extLst>
            </p:cNvPr>
            <p:cNvSpPr/>
            <p:nvPr/>
          </p:nvSpPr>
          <p:spPr>
            <a:xfrm>
              <a:off x="3240275" y="2473850"/>
              <a:ext cx="113725" cy="12250"/>
            </a:xfrm>
            <a:custGeom>
              <a:avLst/>
              <a:gdLst/>
              <a:ahLst/>
              <a:cxnLst/>
              <a:rect l="l" t="t" r="r" b="b"/>
              <a:pathLst>
                <a:path w="4549" h="490" extrusionOk="0">
                  <a:moveTo>
                    <a:pt x="4032" y="0"/>
                  </a:moveTo>
                  <a:cubicBezTo>
                    <a:pt x="3977" y="0"/>
                    <a:pt x="3923" y="2"/>
                    <a:pt x="3870" y="4"/>
                  </a:cubicBezTo>
                  <a:cubicBezTo>
                    <a:pt x="3453" y="4"/>
                    <a:pt x="2894" y="28"/>
                    <a:pt x="2251" y="88"/>
                  </a:cubicBezTo>
                  <a:cubicBezTo>
                    <a:pt x="1608" y="147"/>
                    <a:pt x="1048" y="242"/>
                    <a:pt x="643" y="314"/>
                  </a:cubicBezTo>
                  <a:cubicBezTo>
                    <a:pt x="417" y="338"/>
                    <a:pt x="203" y="397"/>
                    <a:pt x="0" y="481"/>
                  </a:cubicBezTo>
                  <a:cubicBezTo>
                    <a:pt x="0" y="487"/>
                    <a:pt x="17" y="489"/>
                    <a:pt x="48" y="489"/>
                  </a:cubicBezTo>
                  <a:cubicBezTo>
                    <a:pt x="265" y="489"/>
                    <a:pt x="1183" y="358"/>
                    <a:pt x="2275" y="254"/>
                  </a:cubicBezTo>
                  <a:cubicBezTo>
                    <a:pt x="3525" y="135"/>
                    <a:pt x="4549" y="100"/>
                    <a:pt x="4549" y="52"/>
                  </a:cubicBezTo>
                  <a:cubicBezTo>
                    <a:pt x="4385" y="16"/>
                    <a:pt x="4207" y="0"/>
                    <a:pt x="4032"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951;p42">
              <a:extLst>
                <a:ext uri="{FF2B5EF4-FFF2-40B4-BE49-F238E27FC236}">
                  <a16:creationId xmlns:a16="http://schemas.microsoft.com/office/drawing/2014/main" id="{5FC9E64E-DA84-43B9-8417-81B846EB5158}"/>
                </a:ext>
              </a:extLst>
            </p:cNvPr>
            <p:cNvSpPr/>
            <p:nvPr/>
          </p:nvSpPr>
          <p:spPr>
            <a:xfrm>
              <a:off x="3251000" y="2454000"/>
              <a:ext cx="98250" cy="14025"/>
            </a:xfrm>
            <a:custGeom>
              <a:avLst/>
              <a:gdLst/>
              <a:ahLst/>
              <a:cxnLst/>
              <a:rect l="l" t="t" r="r" b="b"/>
              <a:pathLst>
                <a:path w="3930" h="561" extrusionOk="0">
                  <a:moveTo>
                    <a:pt x="3929" y="1"/>
                  </a:moveTo>
                  <a:lnTo>
                    <a:pt x="3929" y="1"/>
                  </a:lnTo>
                  <a:cubicBezTo>
                    <a:pt x="3262" y="13"/>
                    <a:pt x="2608" y="72"/>
                    <a:pt x="1953" y="191"/>
                  </a:cubicBezTo>
                  <a:cubicBezTo>
                    <a:pt x="1298" y="263"/>
                    <a:pt x="643" y="382"/>
                    <a:pt x="0" y="560"/>
                  </a:cubicBezTo>
                  <a:cubicBezTo>
                    <a:pt x="667" y="548"/>
                    <a:pt x="1322" y="489"/>
                    <a:pt x="1977" y="358"/>
                  </a:cubicBezTo>
                  <a:cubicBezTo>
                    <a:pt x="2631" y="298"/>
                    <a:pt x="3286" y="179"/>
                    <a:pt x="3929"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952;p42">
              <a:extLst>
                <a:ext uri="{FF2B5EF4-FFF2-40B4-BE49-F238E27FC236}">
                  <a16:creationId xmlns:a16="http://schemas.microsoft.com/office/drawing/2014/main" id="{60D06A13-FE37-461F-B1B7-4039F10529BE}"/>
                </a:ext>
              </a:extLst>
            </p:cNvPr>
            <p:cNvSpPr/>
            <p:nvPr/>
          </p:nvSpPr>
          <p:spPr>
            <a:xfrm>
              <a:off x="2547625" y="2006325"/>
              <a:ext cx="116400" cy="24150"/>
            </a:xfrm>
            <a:custGeom>
              <a:avLst/>
              <a:gdLst/>
              <a:ahLst/>
              <a:cxnLst/>
              <a:rect l="l" t="t" r="r" b="b"/>
              <a:pathLst>
                <a:path w="4656" h="966" extrusionOk="0">
                  <a:moveTo>
                    <a:pt x="298" y="1"/>
                  </a:moveTo>
                  <a:lnTo>
                    <a:pt x="1" y="965"/>
                  </a:lnTo>
                  <a:lnTo>
                    <a:pt x="4656" y="965"/>
                  </a:lnTo>
                  <a:lnTo>
                    <a:pt x="4406" y="310"/>
                  </a:lnTo>
                  <a:lnTo>
                    <a:pt x="298"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953;p42">
              <a:extLst>
                <a:ext uri="{FF2B5EF4-FFF2-40B4-BE49-F238E27FC236}">
                  <a16:creationId xmlns:a16="http://schemas.microsoft.com/office/drawing/2014/main" id="{B4E48E4B-980A-400E-B817-30829185FE5E}"/>
                </a:ext>
              </a:extLst>
            </p:cNvPr>
            <p:cNvSpPr/>
            <p:nvPr/>
          </p:nvSpPr>
          <p:spPr>
            <a:xfrm>
              <a:off x="2544050" y="2081050"/>
              <a:ext cx="123850" cy="1500"/>
            </a:xfrm>
            <a:custGeom>
              <a:avLst/>
              <a:gdLst/>
              <a:ahLst/>
              <a:cxnLst/>
              <a:rect l="l" t="t" r="r" b="b"/>
              <a:pathLst>
                <a:path w="4954" h="60" extrusionOk="0">
                  <a:moveTo>
                    <a:pt x="72" y="0"/>
                  </a:moveTo>
                  <a:lnTo>
                    <a:pt x="1" y="60"/>
                  </a:lnTo>
                  <a:lnTo>
                    <a:pt x="4954" y="60"/>
                  </a:lnTo>
                  <a:lnTo>
                    <a:pt x="4870"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954;p42">
              <a:extLst>
                <a:ext uri="{FF2B5EF4-FFF2-40B4-BE49-F238E27FC236}">
                  <a16:creationId xmlns:a16="http://schemas.microsoft.com/office/drawing/2014/main" id="{D2EEAAB6-D7BC-4DB8-8374-C3DE6EE65A7C}"/>
                </a:ext>
              </a:extLst>
            </p:cNvPr>
            <p:cNvSpPr/>
            <p:nvPr/>
          </p:nvSpPr>
          <p:spPr>
            <a:xfrm>
              <a:off x="2539600" y="2033725"/>
              <a:ext cx="132475" cy="185050"/>
            </a:xfrm>
            <a:custGeom>
              <a:avLst/>
              <a:gdLst/>
              <a:ahLst/>
              <a:cxnLst/>
              <a:rect l="l" t="t" r="r" b="b"/>
              <a:pathLst>
                <a:path w="5299" h="7402" extrusionOk="0">
                  <a:moveTo>
                    <a:pt x="0" y="0"/>
                  </a:moveTo>
                  <a:lnTo>
                    <a:pt x="988" y="7275"/>
                  </a:lnTo>
                  <a:cubicBezTo>
                    <a:pt x="988" y="7275"/>
                    <a:pt x="1888" y="7402"/>
                    <a:pt x="2876" y="7402"/>
                  </a:cubicBezTo>
                  <a:cubicBezTo>
                    <a:pt x="3370" y="7402"/>
                    <a:pt x="3886" y="7370"/>
                    <a:pt x="4322" y="7275"/>
                  </a:cubicBezTo>
                  <a:lnTo>
                    <a:pt x="5298"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955;p42">
              <a:extLst>
                <a:ext uri="{FF2B5EF4-FFF2-40B4-BE49-F238E27FC236}">
                  <a16:creationId xmlns:a16="http://schemas.microsoft.com/office/drawing/2014/main" id="{95CFD32A-9AFA-4F9A-AD64-8489E5FB866E}"/>
                </a:ext>
              </a:extLst>
            </p:cNvPr>
            <p:cNvSpPr/>
            <p:nvPr/>
          </p:nvSpPr>
          <p:spPr>
            <a:xfrm>
              <a:off x="2538100" y="2023600"/>
              <a:ext cx="135750" cy="13125"/>
            </a:xfrm>
            <a:custGeom>
              <a:avLst/>
              <a:gdLst/>
              <a:ahLst/>
              <a:cxnLst/>
              <a:rect l="l" t="t" r="r" b="b"/>
              <a:pathLst>
                <a:path w="5430" h="525" extrusionOk="0">
                  <a:moveTo>
                    <a:pt x="429" y="0"/>
                  </a:moveTo>
                  <a:cubicBezTo>
                    <a:pt x="191" y="0"/>
                    <a:pt x="1" y="203"/>
                    <a:pt x="1" y="441"/>
                  </a:cubicBezTo>
                  <a:lnTo>
                    <a:pt x="1" y="524"/>
                  </a:lnTo>
                  <a:lnTo>
                    <a:pt x="5430" y="524"/>
                  </a:lnTo>
                  <a:lnTo>
                    <a:pt x="5430" y="441"/>
                  </a:lnTo>
                  <a:cubicBezTo>
                    <a:pt x="5430" y="191"/>
                    <a:pt x="5227" y="0"/>
                    <a:pt x="498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956;p42">
              <a:extLst>
                <a:ext uri="{FF2B5EF4-FFF2-40B4-BE49-F238E27FC236}">
                  <a16:creationId xmlns:a16="http://schemas.microsoft.com/office/drawing/2014/main" id="{04D72215-921E-42F1-9EAC-DBB794EAEFDF}"/>
                </a:ext>
              </a:extLst>
            </p:cNvPr>
            <p:cNvSpPr/>
            <p:nvPr/>
          </p:nvSpPr>
          <p:spPr>
            <a:xfrm>
              <a:off x="2544050" y="2082525"/>
              <a:ext cx="123850" cy="70875"/>
            </a:xfrm>
            <a:custGeom>
              <a:avLst/>
              <a:gdLst/>
              <a:ahLst/>
              <a:cxnLst/>
              <a:rect l="l" t="t" r="r" b="b"/>
              <a:pathLst>
                <a:path w="4954" h="2835" extrusionOk="0">
                  <a:moveTo>
                    <a:pt x="1" y="1"/>
                  </a:moveTo>
                  <a:lnTo>
                    <a:pt x="382" y="2834"/>
                  </a:lnTo>
                  <a:lnTo>
                    <a:pt x="4573" y="2834"/>
                  </a:lnTo>
                  <a:lnTo>
                    <a:pt x="495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957;p42">
              <a:extLst>
                <a:ext uri="{FF2B5EF4-FFF2-40B4-BE49-F238E27FC236}">
                  <a16:creationId xmlns:a16="http://schemas.microsoft.com/office/drawing/2014/main" id="{BA571867-0E91-4513-912D-056C23227EC0}"/>
                </a:ext>
              </a:extLst>
            </p:cNvPr>
            <p:cNvSpPr/>
            <p:nvPr/>
          </p:nvSpPr>
          <p:spPr>
            <a:xfrm>
              <a:off x="2574425" y="2091750"/>
              <a:ext cx="56575" cy="52825"/>
            </a:xfrm>
            <a:custGeom>
              <a:avLst/>
              <a:gdLst/>
              <a:ahLst/>
              <a:cxnLst/>
              <a:rect l="l" t="t" r="r" b="b"/>
              <a:pathLst>
                <a:path w="2263" h="2113" extrusionOk="0">
                  <a:moveTo>
                    <a:pt x="1679" y="144"/>
                  </a:moveTo>
                  <a:lnTo>
                    <a:pt x="1679" y="144"/>
                  </a:lnTo>
                  <a:cubicBezTo>
                    <a:pt x="1953" y="798"/>
                    <a:pt x="1369" y="1179"/>
                    <a:pt x="1000" y="1429"/>
                  </a:cubicBezTo>
                  <a:cubicBezTo>
                    <a:pt x="798" y="1549"/>
                    <a:pt x="643" y="1739"/>
                    <a:pt x="548" y="1953"/>
                  </a:cubicBezTo>
                  <a:cubicBezTo>
                    <a:pt x="500" y="1620"/>
                    <a:pt x="643" y="1418"/>
                    <a:pt x="1155" y="1025"/>
                  </a:cubicBezTo>
                  <a:cubicBezTo>
                    <a:pt x="1441" y="822"/>
                    <a:pt x="1631" y="501"/>
                    <a:pt x="1679" y="144"/>
                  </a:cubicBezTo>
                  <a:close/>
                  <a:moveTo>
                    <a:pt x="1383" y="1"/>
                  </a:moveTo>
                  <a:cubicBezTo>
                    <a:pt x="1184" y="1"/>
                    <a:pt x="918" y="78"/>
                    <a:pt x="643" y="382"/>
                  </a:cubicBezTo>
                  <a:cubicBezTo>
                    <a:pt x="203" y="858"/>
                    <a:pt x="0" y="1429"/>
                    <a:pt x="345" y="1858"/>
                  </a:cubicBezTo>
                  <a:cubicBezTo>
                    <a:pt x="490" y="2038"/>
                    <a:pt x="676" y="2112"/>
                    <a:pt x="869" y="2112"/>
                  </a:cubicBezTo>
                  <a:cubicBezTo>
                    <a:pt x="1251" y="2112"/>
                    <a:pt x="1664" y="1825"/>
                    <a:pt x="1846" y="1501"/>
                  </a:cubicBezTo>
                  <a:cubicBezTo>
                    <a:pt x="2119" y="1025"/>
                    <a:pt x="2262" y="429"/>
                    <a:pt x="1727" y="84"/>
                  </a:cubicBezTo>
                  <a:cubicBezTo>
                    <a:pt x="1727" y="84"/>
                    <a:pt x="1591" y="1"/>
                    <a:pt x="138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958;p42">
              <a:extLst>
                <a:ext uri="{FF2B5EF4-FFF2-40B4-BE49-F238E27FC236}">
                  <a16:creationId xmlns:a16="http://schemas.microsoft.com/office/drawing/2014/main" id="{9D645BF9-82C5-4B41-A581-E08B834F9BD6}"/>
                </a:ext>
              </a:extLst>
            </p:cNvPr>
            <p:cNvSpPr/>
            <p:nvPr/>
          </p:nvSpPr>
          <p:spPr>
            <a:xfrm>
              <a:off x="2551200" y="2011400"/>
              <a:ext cx="25025" cy="8050"/>
            </a:xfrm>
            <a:custGeom>
              <a:avLst/>
              <a:gdLst/>
              <a:ahLst/>
              <a:cxnLst/>
              <a:rect l="l" t="t" r="r" b="b"/>
              <a:pathLst>
                <a:path w="1001" h="322" extrusionOk="0">
                  <a:moveTo>
                    <a:pt x="96" y="0"/>
                  </a:moveTo>
                  <a:lnTo>
                    <a:pt x="0" y="322"/>
                  </a:lnTo>
                  <a:lnTo>
                    <a:pt x="1001" y="322"/>
                  </a:lnTo>
                  <a:lnTo>
                    <a:pt x="1001" y="131"/>
                  </a:lnTo>
                  <a:lnTo>
                    <a:pt x="96"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959;p42">
              <a:extLst>
                <a:ext uri="{FF2B5EF4-FFF2-40B4-BE49-F238E27FC236}">
                  <a16:creationId xmlns:a16="http://schemas.microsoft.com/office/drawing/2014/main" id="{103BA4C7-56ED-4358-9654-D9AC59140E9C}"/>
                </a:ext>
              </a:extLst>
            </p:cNvPr>
            <p:cNvSpPr/>
            <p:nvPr/>
          </p:nvSpPr>
          <p:spPr>
            <a:xfrm>
              <a:off x="2204125" y="2067575"/>
              <a:ext cx="492350" cy="420175"/>
            </a:xfrm>
            <a:custGeom>
              <a:avLst/>
              <a:gdLst/>
              <a:ahLst/>
              <a:cxnLst/>
              <a:rect l="l" t="t" r="r" b="b"/>
              <a:pathLst>
                <a:path w="19694" h="16807" extrusionOk="0">
                  <a:moveTo>
                    <a:pt x="18667" y="1"/>
                  </a:moveTo>
                  <a:cubicBezTo>
                    <a:pt x="18467" y="1"/>
                    <a:pt x="18249" y="107"/>
                    <a:pt x="18086" y="349"/>
                  </a:cubicBezTo>
                  <a:lnTo>
                    <a:pt x="15586" y="2539"/>
                  </a:lnTo>
                  <a:cubicBezTo>
                    <a:pt x="15586" y="2539"/>
                    <a:pt x="7799" y="10374"/>
                    <a:pt x="7109" y="10576"/>
                  </a:cubicBezTo>
                  <a:cubicBezTo>
                    <a:pt x="7109" y="10576"/>
                    <a:pt x="4751" y="5968"/>
                    <a:pt x="4537" y="5802"/>
                  </a:cubicBezTo>
                  <a:lnTo>
                    <a:pt x="1" y="8362"/>
                  </a:lnTo>
                  <a:lnTo>
                    <a:pt x="2656" y="14065"/>
                  </a:lnTo>
                  <a:cubicBezTo>
                    <a:pt x="3301" y="15760"/>
                    <a:pt x="4916" y="16807"/>
                    <a:pt x="6629" y="16807"/>
                  </a:cubicBezTo>
                  <a:cubicBezTo>
                    <a:pt x="7129" y="16807"/>
                    <a:pt x="7638" y="16718"/>
                    <a:pt x="8133" y="16529"/>
                  </a:cubicBezTo>
                  <a:cubicBezTo>
                    <a:pt x="8800" y="16279"/>
                    <a:pt x="9383" y="15862"/>
                    <a:pt x="9847" y="15327"/>
                  </a:cubicBezTo>
                  <a:lnTo>
                    <a:pt x="17503" y="6302"/>
                  </a:lnTo>
                  <a:lnTo>
                    <a:pt x="19039" y="4599"/>
                  </a:lnTo>
                  <a:cubicBezTo>
                    <a:pt x="19348" y="4123"/>
                    <a:pt x="19563" y="3587"/>
                    <a:pt x="19658" y="3039"/>
                  </a:cubicBezTo>
                  <a:cubicBezTo>
                    <a:pt x="19694" y="2682"/>
                    <a:pt x="19682" y="2337"/>
                    <a:pt x="19587" y="1992"/>
                  </a:cubicBezTo>
                  <a:cubicBezTo>
                    <a:pt x="19682" y="1730"/>
                    <a:pt x="19670" y="1444"/>
                    <a:pt x="19551" y="1182"/>
                  </a:cubicBezTo>
                  <a:cubicBezTo>
                    <a:pt x="19456" y="1039"/>
                    <a:pt x="19301" y="944"/>
                    <a:pt x="19134" y="908"/>
                  </a:cubicBezTo>
                  <a:cubicBezTo>
                    <a:pt x="19351" y="367"/>
                    <a:pt x="19039" y="1"/>
                    <a:pt x="18667"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960;p42">
              <a:extLst>
                <a:ext uri="{FF2B5EF4-FFF2-40B4-BE49-F238E27FC236}">
                  <a16:creationId xmlns:a16="http://schemas.microsoft.com/office/drawing/2014/main" id="{71AAFF0B-CB60-4762-866A-4B8EC122E7CF}"/>
                </a:ext>
              </a:extLst>
            </p:cNvPr>
            <p:cNvSpPr/>
            <p:nvPr/>
          </p:nvSpPr>
          <p:spPr>
            <a:xfrm>
              <a:off x="2542275" y="2092150"/>
              <a:ext cx="89625" cy="46075"/>
            </a:xfrm>
            <a:custGeom>
              <a:avLst/>
              <a:gdLst/>
              <a:ahLst/>
              <a:cxnLst/>
              <a:rect l="l" t="t" r="r" b="b"/>
              <a:pathLst>
                <a:path w="3585" h="1843" extrusionOk="0">
                  <a:moveTo>
                    <a:pt x="759" y="1"/>
                  </a:moveTo>
                  <a:cubicBezTo>
                    <a:pt x="77" y="1"/>
                    <a:pt x="0" y="449"/>
                    <a:pt x="0" y="449"/>
                  </a:cubicBezTo>
                  <a:cubicBezTo>
                    <a:pt x="393" y="485"/>
                    <a:pt x="774" y="628"/>
                    <a:pt x="1084" y="878"/>
                  </a:cubicBezTo>
                  <a:cubicBezTo>
                    <a:pt x="1417" y="1116"/>
                    <a:pt x="1667" y="1449"/>
                    <a:pt x="1786" y="1842"/>
                  </a:cubicBezTo>
                  <a:lnTo>
                    <a:pt x="3584" y="1521"/>
                  </a:lnTo>
                  <a:lnTo>
                    <a:pt x="3334" y="449"/>
                  </a:lnTo>
                  <a:cubicBezTo>
                    <a:pt x="3117" y="503"/>
                    <a:pt x="2932" y="526"/>
                    <a:pt x="2769" y="526"/>
                  </a:cubicBezTo>
                  <a:cubicBezTo>
                    <a:pt x="2072" y="526"/>
                    <a:pt x="1767" y="117"/>
                    <a:pt x="1024" y="20"/>
                  </a:cubicBezTo>
                  <a:cubicBezTo>
                    <a:pt x="927" y="7"/>
                    <a:pt x="839" y="1"/>
                    <a:pt x="759"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961;p42">
              <a:extLst>
                <a:ext uri="{FF2B5EF4-FFF2-40B4-BE49-F238E27FC236}">
                  <a16:creationId xmlns:a16="http://schemas.microsoft.com/office/drawing/2014/main" id="{C198063F-B5B4-45D0-8BCA-86B0ACD730EB}"/>
                </a:ext>
              </a:extLst>
            </p:cNvPr>
            <p:cNvSpPr/>
            <p:nvPr/>
          </p:nvSpPr>
          <p:spPr>
            <a:xfrm>
              <a:off x="2658350" y="2086650"/>
              <a:ext cx="27125" cy="26700"/>
            </a:xfrm>
            <a:custGeom>
              <a:avLst/>
              <a:gdLst/>
              <a:ahLst/>
              <a:cxnLst/>
              <a:rect l="l" t="t" r="r" b="b"/>
              <a:pathLst>
                <a:path w="1085" h="1068" extrusionOk="0">
                  <a:moveTo>
                    <a:pt x="1042" y="1"/>
                  </a:moveTo>
                  <a:cubicBezTo>
                    <a:pt x="985" y="1"/>
                    <a:pt x="810" y="253"/>
                    <a:pt x="537" y="526"/>
                  </a:cubicBezTo>
                  <a:cubicBezTo>
                    <a:pt x="263" y="824"/>
                    <a:pt x="1" y="1014"/>
                    <a:pt x="1" y="1062"/>
                  </a:cubicBezTo>
                  <a:cubicBezTo>
                    <a:pt x="1" y="1065"/>
                    <a:pt x="4" y="1067"/>
                    <a:pt x="10" y="1067"/>
                  </a:cubicBezTo>
                  <a:cubicBezTo>
                    <a:pt x="66" y="1067"/>
                    <a:pt x="374" y="915"/>
                    <a:pt x="644" y="645"/>
                  </a:cubicBezTo>
                  <a:cubicBezTo>
                    <a:pt x="953" y="348"/>
                    <a:pt x="1084" y="26"/>
                    <a:pt x="1048" y="2"/>
                  </a:cubicBezTo>
                  <a:cubicBezTo>
                    <a:pt x="1046" y="1"/>
                    <a:pt x="1044" y="1"/>
                    <a:pt x="1042"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962;p42">
              <a:extLst>
                <a:ext uri="{FF2B5EF4-FFF2-40B4-BE49-F238E27FC236}">
                  <a16:creationId xmlns:a16="http://schemas.microsoft.com/office/drawing/2014/main" id="{E9EEFE4E-E130-43F2-9C7E-A1B796599CCF}"/>
                </a:ext>
              </a:extLst>
            </p:cNvPr>
            <p:cNvSpPr/>
            <p:nvPr/>
          </p:nvSpPr>
          <p:spPr>
            <a:xfrm>
              <a:off x="2676525" y="2116700"/>
              <a:ext cx="17875" cy="19875"/>
            </a:xfrm>
            <a:custGeom>
              <a:avLst/>
              <a:gdLst/>
              <a:ahLst/>
              <a:cxnLst/>
              <a:rect l="l" t="t" r="r" b="b"/>
              <a:pathLst>
                <a:path w="715" h="795" extrusionOk="0">
                  <a:moveTo>
                    <a:pt x="670" y="1"/>
                  </a:moveTo>
                  <a:cubicBezTo>
                    <a:pt x="616" y="1"/>
                    <a:pt x="491" y="182"/>
                    <a:pt x="333" y="384"/>
                  </a:cubicBezTo>
                  <a:cubicBezTo>
                    <a:pt x="155" y="586"/>
                    <a:pt x="0" y="753"/>
                    <a:pt x="24" y="789"/>
                  </a:cubicBezTo>
                  <a:cubicBezTo>
                    <a:pt x="27" y="793"/>
                    <a:pt x="32" y="795"/>
                    <a:pt x="40" y="795"/>
                  </a:cubicBezTo>
                  <a:cubicBezTo>
                    <a:pt x="98" y="795"/>
                    <a:pt x="284" y="680"/>
                    <a:pt x="452" y="491"/>
                  </a:cubicBezTo>
                  <a:cubicBezTo>
                    <a:pt x="643" y="265"/>
                    <a:pt x="714" y="3"/>
                    <a:pt x="679" y="3"/>
                  </a:cubicBezTo>
                  <a:cubicBezTo>
                    <a:pt x="676" y="2"/>
                    <a:pt x="673" y="1"/>
                    <a:pt x="670"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963;p42">
              <a:extLst>
                <a:ext uri="{FF2B5EF4-FFF2-40B4-BE49-F238E27FC236}">
                  <a16:creationId xmlns:a16="http://schemas.microsoft.com/office/drawing/2014/main" id="{D58BEBD0-72D9-46B3-96B5-65162B9D9569}"/>
                </a:ext>
              </a:extLst>
            </p:cNvPr>
            <p:cNvSpPr/>
            <p:nvPr/>
          </p:nvSpPr>
          <p:spPr>
            <a:xfrm>
              <a:off x="2363975" y="2327500"/>
              <a:ext cx="17275" cy="83075"/>
            </a:xfrm>
            <a:custGeom>
              <a:avLst/>
              <a:gdLst/>
              <a:ahLst/>
              <a:cxnLst/>
              <a:rect l="l" t="t" r="r" b="b"/>
              <a:pathLst>
                <a:path w="691" h="3323" extrusionOk="0">
                  <a:moveTo>
                    <a:pt x="643" y="0"/>
                  </a:moveTo>
                  <a:cubicBezTo>
                    <a:pt x="393" y="512"/>
                    <a:pt x="239" y="1060"/>
                    <a:pt x="167" y="1632"/>
                  </a:cubicBezTo>
                  <a:cubicBezTo>
                    <a:pt x="36" y="2179"/>
                    <a:pt x="0" y="2751"/>
                    <a:pt x="60" y="3322"/>
                  </a:cubicBezTo>
                  <a:cubicBezTo>
                    <a:pt x="120" y="3322"/>
                    <a:pt x="167" y="2572"/>
                    <a:pt x="322" y="1655"/>
                  </a:cubicBezTo>
                  <a:cubicBezTo>
                    <a:pt x="489" y="739"/>
                    <a:pt x="691" y="0"/>
                    <a:pt x="643"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964;p42">
              <a:extLst>
                <a:ext uri="{FF2B5EF4-FFF2-40B4-BE49-F238E27FC236}">
                  <a16:creationId xmlns:a16="http://schemas.microsoft.com/office/drawing/2014/main" id="{E74C7288-BDE3-434F-A9AB-A88A997DD162}"/>
                </a:ext>
              </a:extLst>
            </p:cNvPr>
            <p:cNvSpPr/>
            <p:nvPr/>
          </p:nvSpPr>
          <p:spPr>
            <a:xfrm>
              <a:off x="1658525" y="2020025"/>
              <a:ext cx="116125" cy="24125"/>
            </a:xfrm>
            <a:custGeom>
              <a:avLst/>
              <a:gdLst/>
              <a:ahLst/>
              <a:cxnLst/>
              <a:rect l="l" t="t" r="r" b="b"/>
              <a:pathLst>
                <a:path w="4645" h="965" extrusionOk="0">
                  <a:moveTo>
                    <a:pt x="286" y="0"/>
                  </a:moveTo>
                  <a:lnTo>
                    <a:pt x="1" y="965"/>
                  </a:lnTo>
                  <a:lnTo>
                    <a:pt x="4644" y="965"/>
                  </a:lnTo>
                  <a:lnTo>
                    <a:pt x="4406" y="310"/>
                  </a:lnTo>
                  <a:lnTo>
                    <a:pt x="286"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965;p42">
              <a:extLst>
                <a:ext uri="{FF2B5EF4-FFF2-40B4-BE49-F238E27FC236}">
                  <a16:creationId xmlns:a16="http://schemas.microsoft.com/office/drawing/2014/main" id="{273DFFA8-B7EC-49E4-A286-AC9B60B948B7}"/>
                </a:ext>
              </a:extLst>
            </p:cNvPr>
            <p:cNvSpPr/>
            <p:nvPr/>
          </p:nvSpPr>
          <p:spPr>
            <a:xfrm>
              <a:off x="1654650" y="2094425"/>
              <a:ext cx="123850" cy="1825"/>
            </a:xfrm>
            <a:custGeom>
              <a:avLst/>
              <a:gdLst/>
              <a:ahLst/>
              <a:cxnLst/>
              <a:rect l="l" t="t" r="r" b="b"/>
              <a:pathLst>
                <a:path w="4954" h="73" extrusionOk="0">
                  <a:moveTo>
                    <a:pt x="84" y="1"/>
                  </a:moveTo>
                  <a:lnTo>
                    <a:pt x="1" y="72"/>
                  </a:lnTo>
                  <a:lnTo>
                    <a:pt x="4954" y="72"/>
                  </a:lnTo>
                  <a:lnTo>
                    <a:pt x="4882"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966;p42">
              <a:extLst>
                <a:ext uri="{FF2B5EF4-FFF2-40B4-BE49-F238E27FC236}">
                  <a16:creationId xmlns:a16="http://schemas.microsoft.com/office/drawing/2014/main" id="{F5F7CC73-B71C-47FB-B25D-F2F8D9B30645}"/>
                </a:ext>
              </a:extLst>
            </p:cNvPr>
            <p:cNvSpPr/>
            <p:nvPr/>
          </p:nvSpPr>
          <p:spPr>
            <a:xfrm>
              <a:off x="1650200" y="2047700"/>
              <a:ext cx="133075" cy="184600"/>
            </a:xfrm>
            <a:custGeom>
              <a:avLst/>
              <a:gdLst/>
              <a:ahLst/>
              <a:cxnLst/>
              <a:rect l="l" t="t" r="r" b="b"/>
              <a:pathLst>
                <a:path w="5323" h="7384" extrusionOk="0">
                  <a:moveTo>
                    <a:pt x="0" y="1"/>
                  </a:moveTo>
                  <a:lnTo>
                    <a:pt x="988" y="7252"/>
                  </a:lnTo>
                  <a:cubicBezTo>
                    <a:pt x="988" y="7252"/>
                    <a:pt x="1888" y="7384"/>
                    <a:pt x="2876" y="7384"/>
                  </a:cubicBezTo>
                  <a:cubicBezTo>
                    <a:pt x="3370" y="7384"/>
                    <a:pt x="3886" y="7351"/>
                    <a:pt x="4322" y="7252"/>
                  </a:cubicBezTo>
                  <a:lnTo>
                    <a:pt x="5322"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967;p42">
              <a:extLst>
                <a:ext uri="{FF2B5EF4-FFF2-40B4-BE49-F238E27FC236}">
                  <a16:creationId xmlns:a16="http://schemas.microsoft.com/office/drawing/2014/main" id="{5714B0A4-2D0F-45F8-9658-FB4CBB507A53}"/>
                </a:ext>
              </a:extLst>
            </p:cNvPr>
            <p:cNvSpPr/>
            <p:nvPr/>
          </p:nvSpPr>
          <p:spPr>
            <a:xfrm>
              <a:off x="1648700" y="2037275"/>
              <a:ext cx="135750" cy="13125"/>
            </a:xfrm>
            <a:custGeom>
              <a:avLst/>
              <a:gdLst/>
              <a:ahLst/>
              <a:cxnLst/>
              <a:rect l="l" t="t" r="r" b="b"/>
              <a:pathLst>
                <a:path w="5430" h="525" extrusionOk="0">
                  <a:moveTo>
                    <a:pt x="441" y="1"/>
                  </a:moveTo>
                  <a:cubicBezTo>
                    <a:pt x="203" y="1"/>
                    <a:pt x="1" y="191"/>
                    <a:pt x="1" y="430"/>
                  </a:cubicBezTo>
                  <a:lnTo>
                    <a:pt x="1" y="525"/>
                  </a:lnTo>
                  <a:lnTo>
                    <a:pt x="5430" y="525"/>
                  </a:lnTo>
                  <a:lnTo>
                    <a:pt x="5430" y="430"/>
                  </a:lnTo>
                  <a:cubicBezTo>
                    <a:pt x="5430" y="191"/>
                    <a:pt x="5239" y="1"/>
                    <a:pt x="500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968;p42">
              <a:extLst>
                <a:ext uri="{FF2B5EF4-FFF2-40B4-BE49-F238E27FC236}">
                  <a16:creationId xmlns:a16="http://schemas.microsoft.com/office/drawing/2014/main" id="{210FE308-3B3D-481B-B916-62B02563D792}"/>
                </a:ext>
              </a:extLst>
            </p:cNvPr>
            <p:cNvSpPr/>
            <p:nvPr/>
          </p:nvSpPr>
          <p:spPr>
            <a:xfrm>
              <a:off x="1654650" y="2096225"/>
              <a:ext cx="123850" cy="70875"/>
            </a:xfrm>
            <a:custGeom>
              <a:avLst/>
              <a:gdLst/>
              <a:ahLst/>
              <a:cxnLst/>
              <a:rect l="l" t="t" r="r" b="b"/>
              <a:pathLst>
                <a:path w="4954" h="2835" extrusionOk="0">
                  <a:moveTo>
                    <a:pt x="1" y="0"/>
                  </a:moveTo>
                  <a:lnTo>
                    <a:pt x="382" y="2834"/>
                  </a:lnTo>
                  <a:lnTo>
                    <a:pt x="4573" y="2834"/>
                  </a:lnTo>
                  <a:lnTo>
                    <a:pt x="495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969;p42">
              <a:extLst>
                <a:ext uri="{FF2B5EF4-FFF2-40B4-BE49-F238E27FC236}">
                  <a16:creationId xmlns:a16="http://schemas.microsoft.com/office/drawing/2014/main" id="{FDC94DE3-A057-4569-930B-74EC19C892B0}"/>
                </a:ext>
              </a:extLst>
            </p:cNvPr>
            <p:cNvSpPr/>
            <p:nvPr/>
          </p:nvSpPr>
          <p:spPr>
            <a:xfrm>
              <a:off x="1685025" y="2105450"/>
              <a:ext cx="56875" cy="52900"/>
            </a:xfrm>
            <a:custGeom>
              <a:avLst/>
              <a:gdLst/>
              <a:ahLst/>
              <a:cxnLst/>
              <a:rect l="l" t="t" r="r" b="b"/>
              <a:pathLst>
                <a:path w="2275" h="2116" extrusionOk="0">
                  <a:moveTo>
                    <a:pt x="1679" y="155"/>
                  </a:moveTo>
                  <a:lnTo>
                    <a:pt x="1679" y="155"/>
                  </a:lnTo>
                  <a:cubicBezTo>
                    <a:pt x="1953" y="798"/>
                    <a:pt x="1358" y="1179"/>
                    <a:pt x="1000" y="1429"/>
                  </a:cubicBezTo>
                  <a:cubicBezTo>
                    <a:pt x="798" y="1560"/>
                    <a:pt x="643" y="1739"/>
                    <a:pt x="548" y="1965"/>
                  </a:cubicBezTo>
                  <a:cubicBezTo>
                    <a:pt x="500" y="1620"/>
                    <a:pt x="643" y="1429"/>
                    <a:pt x="1155" y="1036"/>
                  </a:cubicBezTo>
                  <a:cubicBezTo>
                    <a:pt x="1441" y="822"/>
                    <a:pt x="1631" y="500"/>
                    <a:pt x="1679" y="155"/>
                  </a:cubicBezTo>
                  <a:close/>
                  <a:moveTo>
                    <a:pt x="1388" y="0"/>
                  </a:moveTo>
                  <a:cubicBezTo>
                    <a:pt x="1190" y="0"/>
                    <a:pt x="924" y="78"/>
                    <a:pt x="643" y="381"/>
                  </a:cubicBezTo>
                  <a:cubicBezTo>
                    <a:pt x="203" y="870"/>
                    <a:pt x="0" y="1429"/>
                    <a:pt x="357" y="1870"/>
                  </a:cubicBezTo>
                  <a:cubicBezTo>
                    <a:pt x="500" y="2044"/>
                    <a:pt x="683" y="2115"/>
                    <a:pt x="874" y="2115"/>
                  </a:cubicBezTo>
                  <a:cubicBezTo>
                    <a:pt x="1257" y="2115"/>
                    <a:pt x="1671" y="1827"/>
                    <a:pt x="1846" y="1501"/>
                  </a:cubicBezTo>
                  <a:cubicBezTo>
                    <a:pt x="2120" y="1024"/>
                    <a:pt x="2274" y="429"/>
                    <a:pt x="1727" y="84"/>
                  </a:cubicBezTo>
                  <a:cubicBezTo>
                    <a:pt x="1727" y="84"/>
                    <a:pt x="1594" y="0"/>
                    <a:pt x="138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970;p42">
              <a:extLst>
                <a:ext uri="{FF2B5EF4-FFF2-40B4-BE49-F238E27FC236}">
                  <a16:creationId xmlns:a16="http://schemas.microsoft.com/office/drawing/2014/main" id="{110A3E10-E392-412D-BAD0-E0AF7C81EEFA}"/>
                </a:ext>
              </a:extLst>
            </p:cNvPr>
            <p:cNvSpPr/>
            <p:nvPr/>
          </p:nvSpPr>
          <p:spPr>
            <a:xfrm>
              <a:off x="1661800" y="2025075"/>
              <a:ext cx="25025" cy="8075"/>
            </a:xfrm>
            <a:custGeom>
              <a:avLst/>
              <a:gdLst/>
              <a:ahLst/>
              <a:cxnLst/>
              <a:rect l="l" t="t" r="r" b="b"/>
              <a:pathLst>
                <a:path w="1001" h="323" extrusionOk="0">
                  <a:moveTo>
                    <a:pt x="96" y="1"/>
                  </a:moveTo>
                  <a:lnTo>
                    <a:pt x="1" y="322"/>
                  </a:lnTo>
                  <a:lnTo>
                    <a:pt x="1001" y="322"/>
                  </a:lnTo>
                  <a:lnTo>
                    <a:pt x="1001" y="132"/>
                  </a:lnTo>
                  <a:lnTo>
                    <a:pt x="96"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971;p42">
              <a:extLst>
                <a:ext uri="{FF2B5EF4-FFF2-40B4-BE49-F238E27FC236}">
                  <a16:creationId xmlns:a16="http://schemas.microsoft.com/office/drawing/2014/main" id="{DFF8EB16-E5A7-41F4-8358-4B1274548FFB}"/>
                </a:ext>
              </a:extLst>
            </p:cNvPr>
            <p:cNvSpPr/>
            <p:nvPr/>
          </p:nvSpPr>
          <p:spPr>
            <a:xfrm>
              <a:off x="1642750" y="2146525"/>
              <a:ext cx="157775" cy="353650"/>
            </a:xfrm>
            <a:custGeom>
              <a:avLst/>
              <a:gdLst/>
              <a:ahLst/>
              <a:cxnLst/>
              <a:rect l="l" t="t" r="r" b="b"/>
              <a:pathLst>
                <a:path w="6311" h="14146" extrusionOk="0">
                  <a:moveTo>
                    <a:pt x="3811" y="0"/>
                  </a:moveTo>
                  <a:lnTo>
                    <a:pt x="179" y="1096"/>
                  </a:lnTo>
                  <a:lnTo>
                    <a:pt x="239" y="5275"/>
                  </a:lnTo>
                  <a:cubicBezTo>
                    <a:pt x="1" y="13050"/>
                    <a:pt x="917" y="14145"/>
                    <a:pt x="917" y="14145"/>
                  </a:cubicBezTo>
                  <a:lnTo>
                    <a:pt x="6311" y="14097"/>
                  </a:lnTo>
                  <a:lnTo>
                    <a:pt x="3811"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972;p42">
              <a:extLst>
                <a:ext uri="{FF2B5EF4-FFF2-40B4-BE49-F238E27FC236}">
                  <a16:creationId xmlns:a16="http://schemas.microsoft.com/office/drawing/2014/main" id="{F7DD9BCF-F7A0-4383-A1BA-8AA257B88280}"/>
                </a:ext>
              </a:extLst>
            </p:cNvPr>
            <p:cNvSpPr/>
            <p:nvPr/>
          </p:nvSpPr>
          <p:spPr>
            <a:xfrm>
              <a:off x="1665675" y="2104075"/>
              <a:ext cx="116100" cy="70450"/>
            </a:xfrm>
            <a:custGeom>
              <a:avLst/>
              <a:gdLst/>
              <a:ahLst/>
              <a:cxnLst/>
              <a:rect l="l" t="t" r="r" b="b"/>
              <a:pathLst>
                <a:path w="4644" h="2818" extrusionOk="0">
                  <a:moveTo>
                    <a:pt x="3889" y="0"/>
                  </a:moveTo>
                  <a:cubicBezTo>
                    <a:pt x="3812" y="0"/>
                    <a:pt x="3726" y="6"/>
                    <a:pt x="3632" y="20"/>
                  </a:cubicBezTo>
                  <a:cubicBezTo>
                    <a:pt x="2874" y="117"/>
                    <a:pt x="2568" y="532"/>
                    <a:pt x="1866" y="532"/>
                  </a:cubicBezTo>
                  <a:cubicBezTo>
                    <a:pt x="1708" y="532"/>
                    <a:pt x="1530" y="511"/>
                    <a:pt x="1322" y="460"/>
                  </a:cubicBezTo>
                  <a:lnTo>
                    <a:pt x="0" y="2818"/>
                  </a:lnTo>
                  <a:lnTo>
                    <a:pt x="2775" y="1972"/>
                  </a:lnTo>
                  <a:cubicBezTo>
                    <a:pt x="2929" y="1544"/>
                    <a:pt x="3203" y="1163"/>
                    <a:pt x="3572" y="877"/>
                  </a:cubicBezTo>
                  <a:cubicBezTo>
                    <a:pt x="3882" y="627"/>
                    <a:pt x="4251" y="484"/>
                    <a:pt x="4644" y="460"/>
                  </a:cubicBezTo>
                  <a:cubicBezTo>
                    <a:pt x="4644" y="460"/>
                    <a:pt x="4567" y="0"/>
                    <a:pt x="3889"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973;p42">
              <a:extLst>
                <a:ext uri="{FF2B5EF4-FFF2-40B4-BE49-F238E27FC236}">
                  <a16:creationId xmlns:a16="http://schemas.microsoft.com/office/drawing/2014/main" id="{46DDD9EB-98DD-4EA6-A7B7-C7A69CFB0D58}"/>
                </a:ext>
              </a:extLst>
            </p:cNvPr>
            <p:cNvSpPr/>
            <p:nvPr/>
          </p:nvSpPr>
          <p:spPr>
            <a:xfrm>
              <a:off x="1621625" y="2078950"/>
              <a:ext cx="83075" cy="121475"/>
            </a:xfrm>
            <a:custGeom>
              <a:avLst/>
              <a:gdLst/>
              <a:ahLst/>
              <a:cxnLst/>
              <a:rect l="l" t="t" r="r" b="b"/>
              <a:pathLst>
                <a:path w="3323" h="4859" extrusionOk="0">
                  <a:moveTo>
                    <a:pt x="1393" y="1"/>
                  </a:moveTo>
                  <a:cubicBezTo>
                    <a:pt x="1393" y="1"/>
                    <a:pt x="429" y="36"/>
                    <a:pt x="786" y="918"/>
                  </a:cubicBezTo>
                  <a:cubicBezTo>
                    <a:pt x="381" y="1072"/>
                    <a:pt x="179" y="1537"/>
                    <a:pt x="346" y="1941"/>
                  </a:cubicBezTo>
                  <a:cubicBezTo>
                    <a:pt x="369" y="1989"/>
                    <a:pt x="393" y="2049"/>
                    <a:pt x="429" y="2096"/>
                  </a:cubicBezTo>
                  <a:cubicBezTo>
                    <a:pt x="429" y="2096"/>
                    <a:pt x="0" y="2394"/>
                    <a:pt x="298" y="3251"/>
                  </a:cubicBezTo>
                  <a:cubicBezTo>
                    <a:pt x="512" y="3811"/>
                    <a:pt x="786" y="4358"/>
                    <a:pt x="1119" y="4859"/>
                  </a:cubicBezTo>
                  <a:lnTo>
                    <a:pt x="3322" y="1656"/>
                  </a:lnTo>
                  <a:cubicBezTo>
                    <a:pt x="3263" y="1501"/>
                    <a:pt x="1393" y="1"/>
                    <a:pt x="1393"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974;p42">
              <a:extLst>
                <a:ext uri="{FF2B5EF4-FFF2-40B4-BE49-F238E27FC236}">
                  <a16:creationId xmlns:a16="http://schemas.microsoft.com/office/drawing/2014/main" id="{4140327D-F361-4109-8FDD-8F282C5A7EC7}"/>
                </a:ext>
              </a:extLst>
            </p:cNvPr>
            <p:cNvSpPr/>
            <p:nvPr/>
          </p:nvSpPr>
          <p:spPr>
            <a:xfrm>
              <a:off x="1652875" y="2328100"/>
              <a:ext cx="189925" cy="218975"/>
            </a:xfrm>
            <a:custGeom>
              <a:avLst/>
              <a:gdLst/>
              <a:ahLst/>
              <a:cxnLst/>
              <a:rect l="l" t="t" r="r" b="b"/>
              <a:pathLst>
                <a:path w="7597" h="8759" extrusionOk="0">
                  <a:moveTo>
                    <a:pt x="2584" y="0"/>
                  </a:moveTo>
                  <a:lnTo>
                    <a:pt x="477" y="5037"/>
                  </a:lnTo>
                  <a:cubicBezTo>
                    <a:pt x="0" y="6537"/>
                    <a:pt x="822" y="8132"/>
                    <a:pt x="2322" y="8620"/>
                  </a:cubicBezTo>
                  <a:cubicBezTo>
                    <a:pt x="2614" y="8714"/>
                    <a:pt x="2909" y="8758"/>
                    <a:pt x="3200" y="8758"/>
                  </a:cubicBezTo>
                  <a:cubicBezTo>
                    <a:pt x="4390" y="8758"/>
                    <a:pt x="5494" y="8012"/>
                    <a:pt x="5906" y="6834"/>
                  </a:cubicBezTo>
                  <a:lnTo>
                    <a:pt x="7597" y="1846"/>
                  </a:lnTo>
                  <a:lnTo>
                    <a:pt x="2584"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975;p42">
              <a:extLst>
                <a:ext uri="{FF2B5EF4-FFF2-40B4-BE49-F238E27FC236}">
                  <a16:creationId xmlns:a16="http://schemas.microsoft.com/office/drawing/2014/main" id="{22F6102C-7618-4255-9D7E-E20E2EF8C377}"/>
                </a:ext>
              </a:extLst>
            </p:cNvPr>
            <p:cNvSpPr/>
            <p:nvPr/>
          </p:nvSpPr>
          <p:spPr>
            <a:xfrm>
              <a:off x="1669550" y="2330175"/>
              <a:ext cx="45850" cy="113425"/>
            </a:xfrm>
            <a:custGeom>
              <a:avLst/>
              <a:gdLst/>
              <a:ahLst/>
              <a:cxnLst/>
              <a:rect l="l" t="t" r="r" b="b"/>
              <a:pathLst>
                <a:path w="1834" h="4537" extrusionOk="0">
                  <a:moveTo>
                    <a:pt x="1834" y="1"/>
                  </a:moveTo>
                  <a:lnTo>
                    <a:pt x="1834" y="1"/>
                  </a:lnTo>
                  <a:cubicBezTo>
                    <a:pt x="1679" y="191"/>
                    <a:pt x="1560" y="405"/>
                    <a:pt x="1465" y="632"/>
                  </a:cubicBezTo>
                  <a:cubicBezTo>
                    <a:pt x="1274" y="1025"/>
                    <a:pt x="1012" y="1584"/>
                    <a:pt x="750" y="2215"/>
                  </a:cubicBezTo>
                  <a:cubicBezTo>
                    <a:pt x="488" y="2834"/>
                    <a:pt x="298" y="3418"/>
                    <a:pt x="167" y="3834"/>
                  </a:cubicBezTo>
                  <a:cubicBezTo>
                    <a:pt x="84" y="4061"/>
                    <a:pt x="24" y="4299"/>
                    <a:pt x="0" y="4537"/>
                  </a:cubicBezTo>
                  <a:cubicBezTo>
                    <a:pt x="107" y="4323"/>
                    <a:pt x="203" y="4096"/>
                    <a:pt x="262" y="3870"/>
                  </a:cubicBezTo>
                  <a:cubicBezTo>
                    <a:pt x="441" y="3453"/>
                    <a:pt x="655" y="2894"/>
                    <a:pt x="905" y="2263"/>
                  </a:cubicBezTo>
                  <a:cubicBezTo>
                    <a:pt x="1167" y="1632"/>
                    <a:pt x="1405" y="1084"/>
                    <a:pt x="1572" y="667"/>
                  </a:cubicBezTo>
                  <a:cubicBezTo>
                    <a:pt x="1679" y="453"/>
                    <a:pt x="1774" y="227"/>
                    <a:pt x="1834"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976;p42">
              <a:extLst>
                <a:ext uri="{FF2B5EF4-FFF2-40B4-BE49-F238E27FC236}">
                  <a16:creationId xmlns:a16="http://schemas.microsoft.com/office/drawing/2014/main" id="{3130B757-DCAE-4019-B50B-2CBDA2D3D0B8}"/>
                </a:ext>
              </a:extLst>
            </p:cNvPr>
            <p:cNvSpPr/>
            <p:nvPr/>
          </p:nvSpPr>
          <p:spPr>
            <a:xfrm>
              <a:off x="1672825" y="2349350"/>
              <a:ext cx="33950" cy="22850"/>
            </a:xfrm>
            <a:custGeom>
              <a:avLst/>
              <a:gdLst/>
              <a:ahLst/>
              <a:cxnLst/>
              <a:rect l="l" t="t" r="r" b="b"/>
              <a:pathLst>
                <a:path w="1358" h="914" extrusionOk="0">
                  <a:moveTo>
                    <a:pt x="1172" y="0"/>
                  </a:moveTo>
                  <a:cubicBezTo>
                    <a:pt x="943" y="0"/>
                    <a:pt x="714" y="84"/>
                    <a:pt x="536" y="234"/>
                  </a:cubicBezTo>
                  <a:cubicBezTo>
                    <a:pt x="131" y="496"/>
                    <a:pt x="0" y="889"/>
                    <a:pt x="48" y="912"/>
                  </a:cubicBezTo>
                  <a:cubicBezTo>
                    <a:pt x="49" y="913"/>
                    <a:pt x="50" y="914"/>
                    <a:pt x="52" y="914"/>
                  </a:cubicBezTo>
                  <a:cubicBezTo>
                    <a:pt x="97" y="914"/>
                    <a:pt x="287" y="606"/>
                    <a:pt x="631" y="365"/>
                  </a:cubicBezTo>
                  <a:cubicBezTo>
                    <a:pt x="1000" y="115"/>
                    <a:pt x="1357" y="67"/>
                    <a:pt x="1357" y="19"/>
                  </a:cubicBezTo>
                  <a:cubicBezTo>
                    <a:pt x="1296" y="7"/>
                    <a:pt x="1234" y="0"/>
                    <a:pt x="1172"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977;p42">
              <a:extLst>
                <a:ext uri="{FF2B5EF4-FFF2-40B4-BE49-F238E27FC236}">
                  <a16:creationId xmlns:a16="http://schemas.microsoft.com/office/drawing/2014/main" id="{C8B18169-A705-4294-BE32-05551B2A9CD4}"/>
                </a:ext>
              </a:extLst>
            </p:cNvPr>
            <p:cNvSpPr/>
            <p:nvPr/>
          </p:nvSpPr>
          <p:spPr>
            <a:xfrm>
              <a:off x="1737100" y="1676825"/>
              <a:ext cx="337275" cy="463025"/>
            </a:xfrm>
            <a:custGeom>
              <a:avLst/>
              <a:gdLst/>
              <a:ahLst/>
              <a:cxnLst/>
              <a:rect l="l" t="t" r="r" b="b"/>
              <a:pathLst>
                <a:path w="13491" h="18521" extrusionOk="0">
                  <a:moveTo>
                    <a:pt x="7740" y="0"/>
                  </a:moveTo>
                  <a:lnTo>
                    <a:pt x="7740" y="0"/>
                  </a:lnTo>
                  <a:cubicBezTo>
                    <a:pt x="7942" y="608"/>
                    <a:pt x="7228" y="1132"/>
                    <a:pt x="6609" y="1263"/>
                  </a:cubicBezTo>
                  <a:cubicBezTo>
                    <a:pt x="5978" y="1405"/>
                    <a:pt x="5216" y="1501"/>
                    <a:pt x="4930" y="2072"/>
                  </a:cubicBezTo>
                  <a:cubicBezTo>
                    <a:pt x="4692" y="2572"/>
                    <a:pt x="4930" y="3203"/>
                    <a:pt x="4716" y="3715"/>
                  </a:cubicBezTo>
                  <a:cubicBezTo>
                    <a:pt x="4287" y="4680"/>
                    <a:pt x="2549" y="4477"/>
                    <a:pt x="2204" y="5477"/>
                  </a:cubicBezTo>
                  <a:cubicBezTo>
                    <a:pt x="1977" y="6156"/>
                    <a:pt x="2620" y="6870"/>
                    <a:pt x="2525" y="7585"/>
                  </a:cubicBezTo>
                  <a:cubicBezTo>
                    <a:pt x="2465" y="8216"/>
                    <a:pt x="1882" y="8632"/>
                    <a:pt x="1394" y="9013"/>
                  </a:cubicBezTo>
                  <a:cubicBezTo>
                    <a:pt x="906" y="9383"/>
                    <a:pt x="370" y="9906"/>
                    <a:pt x="453" y="10526"/>
                  </a:cubicBezTo>
                  <a:cubicBezTo>
                    <a:pt x="537" y="11240"/>
                    <a:pt x="1418" y="11740"/>
                    <a:pt x="1334" y="12454"/>
                  </a:cubicBezTo>
                  <a:cubicBezTo>
                    <a:pt x="1251" y="13169"/>
                    <a:pt x="299" y="13490"/>
                    <a:pt x="168" y="14181"/>
                  </a:cubicBezTo>
                  <a:cubicBezTo>
                    <a:pt x="1" y="15014"/>
                    <a:pt x="1037" y="15538"/>
                    <a:pt x="1370" y="16324"/>
                  </a:cubicBezTo>
                  <a:cubicBezTo>
                    <a:pt x="1632" y="16907"/>
                    <a:pt x="1465" y="17669"/>
                    <a:pt x="1894" y="18146"/>
                  </a:cubicBezTo>
                  <a:cubicBezTo>
                    <a:pt x="2144" y="18430"/>
                    <a:pt x="2523" y="18520"/>
                    <a:pt x="2923" y="18520"/>
                  </a:cubicBezTo>
                  <a:cubicBezTo>
                    <a:pt x="3210" y="18520"/>
                    <a:pt x="3507" y="18474"/>
                    <a:pt x="3775" y="18419"/>
                  </a:cubicBezTo>
                  <a:lnTo>
                    <a:pt x="10205" y="17050"/>
                  </a:lnTo>
                  <a:cubicBezTo>
                    <a:pt x="9776" y="16038"/>
                    <a:pt x="10181" y="14848"/>
                    <a:pt x="10800" y="13931"/>
                  </a:cubicBezTo>
                  <a:cubicBezTo>
                    <a:pt x="11419" y="13014"/>
                    <a:pt x="12252" y="12240"/>
                    <a:pt x="12776" y="11276"/>
                  </a:cubicBezTo>
                  <a:cubicBezTo>
                    <a:pt x="13312" y="10299"/>
                    <a:pt x="13491" y="9002"/>
                    <a:pt x="12776" y="8144"/>
                  </a:cubicBezTo>
                  <a:lnTo>
                    <a:pt x="7740"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978;p42">
              <a:extLst>
                <a:ext uri="{FF2B5EF4-FFF2-40B4-BE49-F238E27FC236}">
                  <a16:creationId xmlns:a16="http://schemas.microsoft.com/office/drawing/2014/main" id="{BC09BD86-E486-41D5-B2E4-1C9F8BA3BD6A}"/>
                </a:ext>
              </a:extLst>
            </p:cNvPr>
            <p:cNvSpPr/>
            <p:nvPr/>
          </p:nvSpPr>
          <p:spPr>
            <a:xfrm>
              <a:off x="2177650" y="1764575"/>
              <a:ext cx="36625" cy="81975"/>
            </a:xfrm>
            <a:custGeom>
              <a:avLst/>
              <a:gdLst/>
              <a:ahLst/>
              <a:cxnLst/>
              <a:rect l="l" t="t" r="r" b="b"/>
              <a:pathLst>
                <a:path w="1465" h="3279" extrusionOk="0">
                  <a:moveTo>
                    <a:pt x="798" y="1"/>
                  </a:moveTo>
                  <a:cubicBezTo>
                    <a:pt x="766" y="1"/>
                    <a:pt x="734" y="5"/>
                    <a:pt x="703" y="15"/>
                  </a:cubicBezTo>
                  <a:cubicBezTo>
                    <a:pt x="595" y="62"/>
                    <a:pt x="500" y="146"/>
                    <a:pt x="441" y="253"/>
                  </a:cubicBezTo>
                  <a:cubicBezTo>
                    <a:pt x="0" y="1122"/>
                    <a:pt x="0" y="2158"/>
                    <a:pt x="441" y="3027"/>
                  </a:cubicBezTo>
                  <a:cubicBezTo>
                    <a:pt x="500" y="3134"/>
                    <a:pt x="595" y="3217"/>
                    <a:pt x="703" y="3265"/>
                  </a:cubicBezTo>
                  <a:cubicBezTo>
                    <a:pt x="734" y="3274"/>
                    <a:pt x="766" y="3279"/>
                    <a:pt x="798" y="3279"/>
                  </a:cubicBezTo>
                  <a:cubicBezTo>
                    <a:pt x="888" y="3279"/>
                    <a:pt x="978" y="3243"/>
                    <a:pt x="1048" y="3182"/>
                  </a:cubicBezTo>
                  <a:cubicBezTo>
                    <a:pt x="1179" y="3039"/>
                    <a:pt x="1274" y="2872"/>
                    <a:pt x="1334" y="2694"/>
                  </a:cubicBezTo>
                  <a:cubicBezTo>
                    <a:pt x="1405" y="2444"/>
                    <a:pt x="1441" y="2182"/>
                    <a:pt x="1453" y="1920"/>
                  </a:cubicBezTo>
                  <a:cubicBezTo>
                    <a:pt x="1465" y="1824"/>
                    <a:pt x="1453" y="1729"/>
                    <a:pt x="1429" y="1646"/>
                  </a:cubicBezTo>
                  <a:cubicBezTo>
                    <a:pt x="1381" y="1979"/>
                    <a:pt x="1310" y="2325"/>
                    <a:pt x="1215" y="2658"/>
                  </a:cubicBezTo>
                  <a:cubicBezTo>
                    <a:pt x="1167" y="2813"/>
                    <a:pt x="1072" y="2956"/>
                    <a:pt x="965" y="3075"/>
                  </a:cubicBezTo>
                  <a:cubicBezTo>
                    <a:pt x="922" y="3113"/>
                    <a:pt x="876" y="3131"/>
                    <a:pt x="829" y="3131"/>
                  </a:cubicBezTo>
                  <a:cubicBezTo>
                    <a:pt x="731" y="3131"/>
                    <a:pt x="632" y="3056"/>
                    <a:pt x="560" y="2944"/>
                  </a:cubicBezTo>
                  <a:cubicBezTo>
                    <a:pt x="179" y="2110"/>
                    <a:pt x="179" y="1158"/>
                    <a:pt x="560" y="336"/>
                  </a:cubicBezTo>
                  <a:cubicBezTo>
                    <a:pt x="631" y="218"/>
                    <a:pt x="728" y="147"/>
                    <a:pt x="823" y="147"/>
                  </a:cubicBezTo>
                  <a:cubicBezTo>
                    <a:pt x="872" y="147"/>
                    <a:pt x="920" y="165"/>
                    <a:pt x="965" y="205"/>
                  </a:cubicBezTo>
                  <a:cubicBezTo>
                    <a:pt x="1084" y="324"/>
                    <a:pt x="1167" y="467"/>
                    <a:pt x="1215" y="622"/>
                  </a:cubicBezTo>
                  <a:cubicBezTo>
                    <a:pt x="1310" y="955"/>
                    <a:pt x="1381" y="1301"/>
                    <a:pt x="1429" y="1646"/>
                  </a:cubicBezTo>
                  <a:cubicBezTo>
                    <a:pt x="1453" y="1551"/>
                    <a:pt x="1465" y="1455"/>
                    <a:pt x="1453" y="1360"/>
                  </a:cubicBezTo>
                  <a:cubicBezTo>
                    <a:pt x="1441" y="1098"/>
                    <a:pt x="1405" y="836"/>
                    <a:pt x="1334" y="586"/>
                  </a:cubicBezTo>
                  <a:cubicBezTo>
                    <a:pt x="1274" y="396"/>
                    <a:pt x="1179" y="229"/>
                    <a:pt x="1048" y="98"/>
                  </a:cubicBezTo>
                  <a:cubicBezTo>
                    <a:pt x="978" y="36"/>
                    <a:pt x="888" y="1"/>
                    <a:pt x="79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979;p42">
              <a:extLst>
                <a:ext uri="{FF2B5EF4-FFF2-40B4-BE49-F238E27FC236}">
                  <a16:creationId xmlns:a16="http://schemas.microsoft.com/office/drawing/2014/main" id="{9FD1CE3E-79F9-4C40-9952-64F5DCCE79BF}"/>
                </a:ext>
              </a:extLst>
            </p:cNvPr>
            <p:cNvSpPr/>
            <p:nvPr/>
          </p:nvSpPr>
          <p:spPr>
            <a:xfrm>
              <a:off x="1896650" y="1631250"/>
              <a:ext cx="139925" cy="322425"/>
            </a:xfrm>
            <a:custGeom>
              <a:avLst/>
              <a:gdLst/>
              <a:ahLst/>
              <a:cxnLst/>
              <a:rect l="l" t="t" r="r" b="b"/>
              <a:pathLst>
                <a:path w="5597" h="12897" extrusionOk="0">
                  <a:moveTo>
                    <a:pt x="4057" y="0"/>
                  </a:moveTo>
                  <a:cubicBezTo>
                    <a:pt x="3536" y="0"/>
                    <a:pt x="3012" y="143"/>
                    <a:pt x="2549" y="430"/>
                  </a:cubicBezTo>
                  <a:cubicBezTo>
                    <a:pt x="1632" y="978"/>
                    <a:pt x="1548" y="2073"/>
                    <a:pt x="751" y="2788"/>
                  </a:cubicBezTo>
                  <a:cubicBezTo>
                    <a:pt x="1" y="3478"/>
                    <a:pt x="239" y="4979"/>
                    <a:pt x="382" y="6050"/>
                  </a:cubicBezTo>
                  <a:cubicBezTo>
                    <a:pt x="679" y="8312"/>
                    <a:pt x="1001" y="10932"/>
                    <a:pt x="2168" y="12896"/>
                  </a:cubicBezTo>
                  <a:lnTo>
                    <a:pt x="5597" y="454"/>
                  </a:lnTo>
                  <a:cubicBezTo>
                    <a:pt x="5131" y="152"/>
                    <a:pt x="4595" y="0"/>
                    <a:pt x="405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980;p42">
              <a:extLst>
                <a:ext uri="{FF2B5EF4-FFF2-40B4-BE49-F238E27FC236}">
                  <a16:creationId xmlns:a16="http://schemas.microsoft.com/office/drawing/2014/main" id="{A9727EB2-8BB5-4C61-9B52-BA5253E781E2}"/>
                </a:ext>
              </a:extLst>
            </p:cNvPr>
            <p:cNvSpPr/>
            <p:nvPr/>
          </p:nvSpPr>
          <p:spPr>
            <a:xfrm>
              <a:off x="1966300" y="1658725"/>
              <a:ext cx="228625" cy="469350"/>
            </a:xfrm>
            <a:custGeom>
              <a:avLst/>
              <a:gdLst/>
              <a:ahLst/>
              <a:cxnLst/>
              <a:rect l="l" t="t" r="r" b="b"/>
              <a:pathLst>
                <a:path w="9145" h="18774" extrusionOk="0">
                  <a:moveTo>
                    <a:pt x="5013" y="1"/>
                  </a:moveTo>
                  <a:cubicBezTo>
                    <a:pt x="3258" y="1"/>
                    <a:pt x="1510" y="517"/>
                    <a:pt x="1" y="1534"/>
                  </a:cubicBezTo>
                  <a:lnTo>
                    <a:pt x="132" y="10595"/>
                  </a:lnTo>
                  <a:lnTo>
                    <a:pt x="132" y="15476"/>
                  </a:lnTo>
                  <a:cubicBezTo>
                    <a:pt x="132" y="17096"/>
                    <a:pt x="977" y="18631"/>
                    <a:pt x="2608" y="18762"/>
                  </a:cubicBezTo>
                  <a:cubicBezTo>
                    <a:pt x="2696" y="18770"/>
                    <a:pt x="2783" y="18773"/>
                    <a:pt x="2870" y="18773"/>
                  </a:cubicBezTo>
                  <a:cubicBezTo>
                    <a:pt x="4497" y="18773"/>
                    <a:pt x="5877" y="17520"/>
                    <a:pt x="6001" y="15869"/>
                  </a:cubicBezTo>
                  <a:cubicBezTo>
                    <a:pt x="6013" y="15833"/>
                    <a:pt x="6013" y="15786"/>
                    <a:pt x="6013" y="15750"/>
                  </a:cubicBezTo>
                  <a:cubicBezTo>
                    <a:pt x="6085" y="14036"/>
                    <a:pt x="6144" y="12297"/>
                    <a:pt x="6144" y="12297"/>
                  </a:cubicBezTo>
                  <a:cubicBezTo>
                    <a:pt x="6144" y="12297"/>
                    <a:pt x="8752" y="12071"/>
                    <a:pt x="8942" y="9499"/>
                  </a:cubicBezTo>
                  <a:cubicBezTo>
                    <a:pt x="9145" y="6928"/>
                    <a:pt x="9073" y="974"/>
                    <a:pt x="9073" y="974"/>
                  </a:cubicBezTo>
                  <a:cubicBezTo>
                    <a:pt x="7791" y="323"/>
                    <a:pt x="6399" y="1"/>
                    <a:pt x="5013"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981;p42">
              <a:extLst>
                <a:ext uri="{FF2B5EF4-FFF2-40B4-BE49-F238E27FC236}">
                  <a16:creationId xmlns:a16="http://schemas.microsoft.com/office/drawing/2014/main" id="{184D963F-4334-4966-A6AA-CEF7F842C4EB}"/>
                </a:ext>
              </a:extLst>
            </p:cNvPr>
            <p:cNvSpPr/>
            <p:nvPr/>
          </p:nvSpPr>
          <p:spPr>
            <a:xfrm>
              <a:off x="1931475" y="1604600"/>
              <a:ext cx="317025" cy="370025"/>
            </a:xfrm>
            <a:custGeom>
              <a:avLst/>
              <a:gdLst/>
              <a:ahLst/>
              <a:cxnLst/>
              <a:rect l="l" t="t" r="r" b="b"/>
              <a:pathLst>
                <a:path w="12681" h="14801" extrusionOk="0">
                  <a:moveTo>
                    <a:pt x="7615" y="0"/>
                  </a:moveTo>
                  <a:cubicBezTo>
                    <a:pt x="7030" y="0"/>
                    <a:pt x="6424" y="200"/>
                    <a:pt x="5894" y="472"/>
                  </a:cubicBezTo>
                  <a:cubicBezTo>
                    <a:pt x="5049" y="901"/>
                    <a:pt x="4299" y="1485"/>
                    <a:pt x="3406" y="1770"/>
                  </a:cubicBezTo>
                  <a:cubicBezTo>
                    <a:pt x="2691" y="2008"/>
                    <a:pt x="1894" y="2032"/>
                    <a:pt x="1263" y="2449"/>
                  </a:cubicBezTo>
                  <a:cubicBezTo>
                    <a:pt x="703" y="2854"/>
                    <a:pt x="322" y="3449"/>
                    <a:pt x="179" y="4140"/>
                  </a:cubicBezTo>
                  <a:cubicBezTo>
                    <a:pt x="48" y="4806"/>
                    <a:pt x="1" y="5497"/>
                    <a:pt x="48" y="6176"/>
                  </a:cubicBezTo>
                  <a:cubicBezTo>
                    <a:pt x="84" y="8081"/>
                    <a:pt x="120" y="9974"/>
                    <a:pt x="144" y="11879"/>
                  </a:cubicBezTo>
                  <a:cubicBezTo>
                    <a:pt x="120" y="12629"/>
                    <a:pt x="346" y="13355"/>
                    <a:pt x="763" y="13974"/>
                  </a:cubicBezTo>
                  <a:cubicBezTo>
                    <a:pt x="1224" y="14623"/>
                    <a:pt x="1275" y="14801"/>
                    <a:pt x="1680" y="14801"/>
                  </a:cubicBezTo>
                  <a:cubicBezTo>
                    <a:pt x="1839" y="14801"/>
                    <a:pt x="2054" y="14773"/>
                    <a:pt x="2370" y="14736"/>
                  </a:cubicBezTo>
                  <a:cubicBezTo>
                    <a:pt x="3501" y="14605"/>
                    <a:pt x="5156" y="14260"/>
                    <a:pt x="5906" y="13426"/>
                  </a:cubicBezTo>
                  <a:cubicBezTo>
                    <a:pt x="6394" y="12903"/>
                    <a:pt x="7478" y="12653"/>
                    <a:pt x="7549" y="12010"/>
                  </a:cubicBezTo>
                  <a:cubicBezTo>
                    <a:pt x="7597" y="11510"/>
                    <a:pt x="7275" y="11045"/>
                    <a:pt x="6775" y="10938"/>
                  </a:cubicBezTo>
                  <a:cubicBezTo>
                    <a:pt x="6240" y="10807"/>
                    <a:pt x="5787" y="10462"/>
                    <a:pt x="5513" y="9974"/>
                  </a:cubicBezTo>
                  <a:cubicBezTo>
                    <a:pt x="5204" y="9319"/>
                    <a:pt x="5418" y="8521"/>
                    <a:pt x="6025" y="8104"/>
                  </a:cubicBezTo>
                  <a:cubicBezTo>
                    <a:pt x="6233" y="7980"/>
                    <a:pt x="6463" y="7920"/>
                    <a:pt x="6691" y="7920"/>
                  </a:cubicBezTo>
                  <a:cubicBezTo>
                    <a:pt x="7114" y="7920"/>
                    <a:pt x="7528" y="8126"/>
                    <a:pt x="7775" y="8497"/>
                  </a:cubicBezTo>
                  <a:lnTo>
                    <a:pt x="7775" y="8521"/>
                  </a:lnTo>
                  <a:cubicBezTo>
                    <a:pt x="8216" y="8509"/>
                    <a:pt x="8252" y="8069"/>
                    <a:pt x="8347" y="7783"/>
                  </a:cubicBezTo>
                  <a:cubicBezTo>
                    <a:pt x="8645" y="6902"/>
                    <a:pt x="8371" y="6271"/>
                    <a:pt x="8406" y="5985"/>
                  </a:cubicBezTo>
                  <a:lnTo>
                    <a:pt x="8406" y="5985"/>
                  </a:lnTo>
                  <a:cubicBezTo>
                    <a:pt x="8807" y="6182"/>
                    <a:pt x="9251" y="6276"/>
                    <a:pt x="9696" y="6276"/>
                  </a:cubicBezTo>
                  <a:cubicBezTo>
                    <a:pt x="10896" y="6276"/>
                    <a:pt x="12109" y="5593"/>
                    <a:pt x="12526" y="4378"/>
                  </a:cubicBezTo>
                  <a:cubicBezTo>
                    <a:pt x="12669" y="3949"/>
                    <a:pt x="12681" y="3497"/>
                    <a:pt x="12538" y="3068"/>
                  </a:cubicBezTo>
                  <a:cubicBezTo>
                    <a:pt x="12145" y="1830"/>
                    <a:pt x="11002" y="1937"/>
                    <a:pt x="10169" y="1461"/>
                  </a:cubicBezTo>
                  <a:cubicBezTo>
                    <a:pt x="9585" y="1127"/>
                    <a:pt x="9192" y="544"/>
                    <a:pt x="8585" y="222"/>
                  </a:cubicBezTo>
                  <a:cubicBezTo>
                    <a:pt x="8281" y="66"/>
                    <a:pt x="7952" y="0"/>
                    <a:pt x="761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982;p42">
              <a:extLst>
                <a:ext uri="{FF2B5EF4-FFF2-40B4-BE49-F238E27FC236}">
                  <a16:creationId xmlns:a16="http://schemas.microsoft.com/office/drawing/2014/main" id="{A6F0E67E-2C98-4F3D-A40E-821F4EE9EAE8}"/>
                </a:ext>
              </a:extLst>
            </p:cNvPr>
            <p:cNvSpPr/>
            <p:nvPr/>
          </p:nvSpPr>
          <p:spPr>
            <a:xfrm>
              <a:off x="2089225" y="1825800"/>
              <a:ext cx="25575" cy="37675"/>
            </a:xfrm>
            <a:custGeom>
              <a:avLst/>
              <a:gdLst/>
              <a:ahLst/>
              <a:cxnLst/>
              <a:rect l="l" t="t" r="r" b="b"/>
              <a:pathLst>
                <a:path w="1023" h="1507" extrusionOk="0">
                  <a:moveTo>
                    <a:pt x="766" y="1"/>
                  </a:moveTo>
                  <a:cubicBezTo>
                    <a:pt x="720" y="1"/>
                    <a:pt x="667" y="6"/>
                    <a:pt x="608" y="18"/>
                  </a:cubicBezTo>
                  <a:cubicBezTo>
                    <a:pt x="453" y="54"/>
                    <a:pt x="322" y="137"/>
                    <a:pt x="203" y="245"/>
                  </a:cubicBezTo>
                  <a:cubicBezTo>
                    <a:pt x="72" y="399"/>
                    <a:pt x="1" y="590"/>
                    <a:pt x="13" y="792"/>
                  </a:cubicBezTo>
                  <a:cubicBezTo>
                    <a:pt x="13" y="1173"/>
                    <a:pt x="311" y="1483"/>
                    <a:pt x="680" y="1507"/>
                  </a:cubicBezTo>
                  <a:cubicBezTo>
                    <a:pt x="799" y="1507"/>
                    <a:pt x="894" y="1447"/>
                    <a:pt x="965" y="1364"/>
                  </a:cubicBezTo>
                  <a:cubicBezTo>
                    <a:pt x="1001" y="1304"/>
                    <a:pt x="1001" y="1257"/>
                    <a:pt x="1001" y="1257"/>
                  </a:cubicBezTo>
                  <a:cubicBezTo>
                    <a:pt x="1000" y="1255"/>
                    <a:pt x="999" y="1254"/>
                    <a:pt x="997" y="1254"/>
                  </a:cubicBezTo>
                  <a:cubicBezTo>
                    <a:pt x="976" y="1254"/>
                    <a:pt x="886" y="1376"/>
                    <a:pt x="703" y="1376"/>
                  </a:cubicBezTo>
                  <a:cubicBezTo>
                    <a:pt x="695" y="1376"/>
                    <a:pt x="688" y="1376"/>
                    <a:pt x="680" y="1376"/>
                  </a:cubicBezTo>
                  <a:cubicBezTo>
                    <a:pt x="406" y="1316"/>
                    <a:pt x="203" y="1078"/>
                    <a:pt x="203" y="780"/>
                  </a:cubicBezTo>
                  <a:cubicBezTo>
                    <a:pt x="191" y="495"/>
                    <a:pt x="370" y="233"/>
                    <a:pt x="644" y="137"/>
                  </a:cubicBezTo>
                  <a:cubicBezTo>
                    <a:pt x="858" y="78"/>
                    <a:pt x="1001" y="90"/>
                    <a:pt x="1013" y="78"/>
                  </a:cubicBezTo>
                  <a:cubicBezTo>
                    <a:pt x="1022" y="69"/>
                    <a:pt x="936" y="1"/>
                    <a:pt x="766"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983;p42">
              <a:extLst>
                <a:ext uri="{FF2B5EF4-FFF2-40B4-BE49-F238E27FC236}">
                  <a16:creationId xmlns:a16="http://schemas.microsoft.com/office/drawing/2014/main" id="{0366EBFD-E76D-40F7-A51A-D3C6ED6060D3}"/>
                </a:ext>
              </a:extLst>
            </p:cNvPr>
            <p:cNvSpPr/>
            <p:nvPr/>
          </p:nvSpPr>
          <p:spPr>
            <a:xfrm>
              <a:off x="2126150" y="1802425"/>
              <a:ext cx="87225" cy="14325"/>
            </a:xfrm>
            <a:custGeom>
              <a:avLst/>
              <a:gdLst/>
              <a:ahLst/>
              <a:cxnLst/>
              <a:rect l="l" t="t" r="r" b="b"/>
              <a:pathLst>
                <a:path w="3489" h="573" extrusionOk="0">
                  <a:moveTo>
                    <a:pt x="3489" y="1"/>
                  </a:moveTo>
                  <a:cubicBezTo>
                    <a:pt x="2905" y="13"/>
                    <a:pt x="2310" y="84"/>
                    <a:pt x="1739" y="203"/>
                  </a:cubicBezTo>
                  <a:cubicBezTo>
                    <a:pt x="1143" y="275"/>
                    <a:pt x="560" y="394"/>
                    <a:pt x="0" y="572"/>
                  </a:cubicBezTo>
                  <a:cubicBezTo>
                    <a:pt x="596" y="560"/>
                    <a:pt x="1179" y="489"/>
                    <a:pt x="1762" y="370"/>
                  </a:cubicBezTo>
                  <a:cubicBezTo>
                    <a:pt x="2346" y="299"/>
                    <a:pt x="2929" y="179"/>
                    <a:pt x="348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984;p42">
              <a:extLst>
                <a:ext uri="{FF2B5EF4-FFF2-40B4-BE49-F238E27FC236}">
                  <a16:creationId xmlns:a16="http://schemas.microsoft.com/office/drawing/2014/main" id="{FD725014-07F1-442C-B77D-B4F09CA3EBD0}"/>
                </a:ext>
              </a:extLst>
            </p:cNvPr>
            <p:cNvSpPr/>
            <p:nvPr/>
          </p:nvSpPr>
          <p:spPr>
            <a:xfrm>
              <a:off x="1940100" y="1874475"/>
              <a:ext cx="194700" cy="152100"/>
            </a:xfrm>
            <a:custGeom>
              <a:avLst/>
              <a:gdLst/>
              <a:ahLst/>
              <a:cxnLst/>
              <a:rect l="l" t="t" r="r" b="b"/>
              <a:pathLst>
                <a:path w="7788" h="6084" extrusionOk="0">
                  <a:moveTo>
                    <a:pt x="5537" y="0"/>
                  </a:moveTo>
                  <a:lnTo>
                    <a:pt x="1" y="2358"/>
                  </a:lnTo>
                  <a:lnTo>
                    <a:pt x="644" y="5691"/>
                  </a:lnTo>
                  <a:cubicBezTo>
                    <a:pt x="774" y="5942"/>
                    <a:pt x="1033" y="6084"/>
                    <a:pt x="1305" y="6084"/>
                  </a:cubicBezTo>
                  <a:cubicBezTo>
                    <a:pt x="1382" y="6084"/>
                    <a:pt x="1460" y="6072"/>
                    <a:pt x="1537" y="6049"/>
                  </a:cubicBezTo>
                  <a:cubicBezTo>
                    <a:pt x="1870" y="5929"/>
                    <a:pt x="2168" y="5727"/>
                    <a:pt x="2406" y="5465"/>
                  </a:cubicBezTo>
                  <a:cubicBezTo>
                    <a:pt x="2632" y="5191"/>
                    <a:pt x="2930" y="4989"/>
                    <a:pt x="3263" y="4858"/>
                  </a:cubicBezTo>
                  <a:cubicBezTo>
                    <a:pt x="3401" y="4817"/>
                    <a:pt x="3545" y="4803"/>
                    <a:pt x="3693" y="4803"/>
                  </a:cubicBezTo>
                  <a:cubicBezTo>
                    <a:pt x="4019" y="4803"/>
                    <a:pt x="4361" y="4871"/>
                    <a:pt x="4680" y="4871"/>
                  </a:cubicBezTo>
                  <a:cubicBezTo>
                    <a:pt x="4930" y="4871"/>
                    <a:pt x="5166" y="4829"/>
                    <a:pt x="5371" y="4679"/>
                  </a:cubicBezTo>
                  <a:cubicBezTo>
                    <a:pt x="5895" y="4298"/>
                    <a:pt x="5823" y="3417"/>
                    <a:pt x="6335" y="3024"/>
                  </a:cubicBezTo>
                  <a:cubicBezTo>
                    <a:pt x="6609" y="2798"/>
                    <a:pt x="6978" y="2774"/>
                    <a:pt x="7264" y="2572"/>
                  </a:cubicBezTo>
                  <a:cubicBezTo>
                    <a:pt x="7788" y="2191"/>
                    <a:pt x="7704" y="1322"/>
                    <a:pt x="7264" y="846"/>
                  </a:cubicBezTo>
                  <a:cubicBezTo>
                    <a:pt x="6823" y="369"/>
                    <a:pt x="6168" y="167"/>
                    <a:pt x="553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985;p42">
              <a:extLst>
                <a:ext uri="{FF2B5EF4-FFF2-40B4-BE49-F238E27FC236}">
                  <a16:creationId xmlns:a16="http://schemas.microsoft.com/office/drawing/2014/main" id="{10A643D9-85F1-4A92-9231-11A48B17B926}"/>
                </a:ext>
              </a:extLst>
            </p:cNvPr>
            <p:cNvSpPr/>
            <p:nvPr/>
          </p:nvSpPr>
          <p:spPr>
            <a:xfrm>
              <a:off x="1796350" y="1766425"/>
              <a:ext cx="324475" cy="354525"/>
            </a:xfrm>
            <a:custGeom>
              <a:avLst/>
              <a:gdLst/>
              <a:ahLst/>
              <a:cxnLst/>
              <a:rect l="l" t="t" r="r" b="b"/>
              <a:pathLst>
                <a:path w="12979" h="14181" extrusionOk="0">
                  <a:moveTo>
                    <a:pt x="12978" y="0"/>
                  </a:moveTo>
                  <a:lnTo>
                    <a:pt x="12978" y="0"/>
                  </a:lnTo>
                  <a:cubicBezTo>
                    <a:pt x="12716" y="119"/>
                    <a:pt x="12454" y="203"/>
                    <a:pt x="12168" y="274"/>
                  </a:cubicBezTo>
                  <a:cubicBezTo>
                    <a:pt x="11847" y="334"/>
                    <a:pt x="11514" y="381"/>
                    <a:pt x="11168" y="405"/>
                  </a:cubicBezTo>
                  <a:cubicBezTo>
                    <a:pt x="10728" y="429"/>
                    <a:pt x="10275" y="476"/>
                    <a:pt x="9835" y="560"/>
                  </a:cubicBezTo>
                  <a:cubicBezTo>
                    <a:pt x="9287" y="655"/>
                    <a:pt x="8775" y="929"/>
                    <a:pt x="8382" y="1334"/>
                  </a:cubicBezTo>
                  <a:cubicBezTo>
                    <a:pt x="7977" y="1798"/>
                    <a:pt x="7835" y="2441"/>
                    <a:pt x="7549" y="3013"/>
                  </a:cubicBezTo>
                  <a:cubicBezTo>
                    <a:pt x="7418" y="3310"/>
                    <a:pt x="7215" y="3572"/>
                    <a:pt x="6953" y="3763"/>
                  </a:cubicBezTo>
                  <a:cubicBezTo>
                    <a:pt x="6668" y="3965"/>
                    <a:pt x="6358" y="4120"/>
                    <a:pt x="6025" y="4215"/>
                  </a:cubicBezTo>
                  <a:cubicBezTo>
                    <a:pt x="5370" y="4441"/>
                    <a:pt x="4596" y="4572"/>
                    <a:pt x="3977" y="5084"/>
                  </a:cubicBezTo>
                  <a:cubicBezTo>
                    <a:pt x="3667" y="5346"/>
                    <a:pt x="3465" y="5703"/>
                    <a:pt x="3405" y="6096"/>
                  </a:cubicBezTo>
                  <a:cubicBezTo>
                    <a:pt x="3382" y="6465"/>
                    <a:pt x="3382" y="6834"/>
                    <a:pt x="3405" y="7204"/>
                  </a:cubicBezTo>
                  <a:cubicBezTo>
                    <a:pt x="3441" y="7537"/>
                    <a:pt x="3382" y="7870"/>
                    <a:pt x="3227" y="8180"/>
                  </a:cubicBezTo>
                  <a:cubicBezTo>
                    <a:pt x="3060" y="8454"/>
                    <a:pt x="2822" y="8692"/>
                    <a:pt x="2548" y="8847"/>
                  </a:cubicBezTo>
                  <a:cubicBezTo>
                    <a:pt x="1989" y="9180"/>
                    <a:pt x="1381" y="9370"/>
                    <a:pt x="881" y="9692"/>
                  </a:cubicBezTo>
                  <a:cubicBezTo>
                    <a:pt x="619" y="9847"/>
                    <a:pt x="405" y="10049"/>
                    <a:pt x="238" y="10287"/>
                  </a:cubicBezTo>
                  <a:cubicBezTo>
                    <a:pt x="95" y="10525"/>
                    <a:pt x="12" y="10787"/>
                    <a:pt x="0" y="11061"/>
                  </a:cubicBezTo>
                  <a:cubicBezTo>
                    <a:pt x="0" y="11514"/>
                    <a:pt x="72" y="11954"/>
                    <a:pt x="203" y="12395"/>
                  </a:cubicBezTo>
                  <a:cubicBezTo>
                    <a:pt x="298" y="12716"/>
                    <a:pt x="334" y="13049"/>
                    <a:pt x="322" y="13383"/>
                  </a:cubicBezTo>
                  <a:cubicBezTo>
                    <a:pt x="310" y="13669"/>
                    <a:pt x="226" y="13942"/>
                    <a:pt x="60" y="14181"/>
                  </a:cubicBezTo>
                  <a:cubicBezTo>
                    <a:pt x="119" y="14133"/>
                    <a:pt x="167" y="14073"/>
                    <a:pt x="203" y="14002"/>
                  </a:cubicBezTo>
                  <a:cubicBezTo>
                    <a:pt x="310" y="13823"/>
                    <a:pt x="381" y="13609"/>
                    <a:pt x="393" y="13395"/>
                  </a:cubicBezTo>
                  <a:cubicBezTo>
                    <a:pt x="405" y="13049"/>
                    <a:pt x="381" y="12704"/>
                    <a:pt x="298" y="12371"/>
                  </a:cubicBezTo>
                  <a:cubicBezTo>
                    <a:pt x="179" y="11942"/>
                    <a:pt x="119" y="11502"/>
                    <a:pt x="119" y="11061"/>
                  </a:cubicBezTo>
                  <a:cubicBezTo>
                    <a:pt x="131" y="10811"/>
                    <a:pt x="203" y="10573"/>
                    <a:pt x="346" y="10359"/>
                  </a:cubicBezTo>
                  <a:cubicBezTo>
                    <a:pt x="500" y="10132"/>
                    <a:pt x="703" y="9954"/>
                    <a:pt x="941" y="9811"/>
                  </a:cubicBezTo>
                  <a:cubicBezTo>
                    <a:pt x="1429" y="9501"/>
                    <a:pt x="2036" y="9323"/>
                    <a:pt x="2608" y="8978"/>
                  </a:cubicBezTo>
                  <a:cubicBezTo>
                    <a:pt x="3274" y="8644"/>
                    <a:pt x="3655" y="7930"/>
                    <a:pt x="3572" y="7192"/>
                  </a:cubicBezTo>
                  <a:cubicBezTo>
                    <a:pt x="3548" y="6834"/>
                    <a:pt x="3548" y="6477"/>
                    <a:pt x="3572" y="6120"/>
                  </a:cubicBezTo>
                  <a:cubicBezTo>
                    <a:pt x="3620" y="5763"/>
                    <a:pt x="3810" y="5441"/>
                    <a:pt x="4084" y="5215"/>
                  </a:cubicBezTo>
                  <a:cubicBezTo>
                    <a:pt x="4656" y="4739"/>
                    <a:pt x="5406" y="4596"/>
                    <a:pt x="6084" y="4370"/>
                  </a:cubicBezTo>
                  <a:cubicBezTo>
                    <a:pt x="6418" y="4263"/>
                    <a:pt x="6751" y="4108"/>
                    <a:pt x="7049" y="3894"/>
                  </a:cubicBezTo>
                  <a:cubicBezTo>
                    <a:pt x="7323" y="3679"/>
                    <a:pt x="7537" y="3405"/>
                    <a:pt x="7692" y="3084"/>
                  </a:cubicBezTo>
                  <a:cubicBezTo>
                    <a:pt x="7977" y="2477"/>
                    <a:pt x="8108" y="1858"/>
                    <a:pt x="8489" y="1417"/>
                  </a:cubicBezTo>
                  <a:cubicBezTo>
                    <a:pt x="8847" y="1036"/>
                    <a:pt x="9335" y="774"/>
                    <a:pt x="9847" y="679"/>
                  </a:cubicBezTo>
                  <a:cubicBezTo>
                    <a:pt x="10287" y="584"/>
                    <a:pt x="10728" y="524"/>
                    <a:pt x="11180" y="488"/>
                  </a:cubicBezTo>
                  <a:cubicBezTo>
                    <a:pt x="11514" y="465"/>
                    <a:pt x="11847" y="417"/>
                    <a:pt x="12180" y="334"/>
                  </a:cubicBezTo>
                  <a:cubicBezTo>
                    <a:pt x="12395" y="286"/>
                    <a:pt x="12597" y="215"/>
                    <a:pt x="12788" y="119"/>
                  </a:cubicBezTo>
                  <a:cubicBezTo>
                    <a:pt x="12835" y="95"/>
                    <a:pt x="12883" y="60"/>
                    <a:pt x="12930" y="36"/>
                  </a:cubicBezTo>
                  <a:lnTo>
                    <a:pt x="1297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986;p42">
              <a:extLst>
                <a:ext uri="{FF2B5EF4-FFF2-40B4-BE49-F238E27FC236}">
                  <a16:creationId xmlns:a16="http://schemas.microsoft.com/office/drawing/2014/main" id="{E6A22043-1EBB-402B-882B-FB2DBB5A2A52}"/>
                </a:ext>
              </a:extLst>
            </p:cNvPr>
            <p:cNvSpPr/>
            <p:nvPr/>
          </p:nvSpPr>
          <p:spPr>
            <a:xfrm>
              <a:off x="1898450" y="1789050"/>
              <a:ext cx="184850" cy="258675"/>
            </a:xfrm>
            <a:custGeom>
              <a:avLst/>
              <a:gdLst/>
              <a:ahLst/>
              <a:cxnLst/>
              <a:rect l="l" t="t" r="r" b="b"/>
              <a:pathLst>
                <a:path w="7394" h="10347" extrusionOk="0">
                  <a:moveTo>
                    <a:pt x="7227" y="0"/>
                  </a:moveTo>
                  <a:cubicBezTo>
                    <a:pt x="7084" y="0"/>
                    <a:pt x="6953" y="0"/>
                    <a:pt x="6810" y="36"/>
                  </a:cubicBezTo>
                  <a:cubicBezTo>
                    <a:pt x="6310" y="131"/>
                    <a:pt x="5846" y="381"/>
                    <a:pt x="5501" y="762"/>
                  </a:cubicBezTo>
                  <a:cubicBezTo>
                    <a:pt x="5251" y="1012"/>
                    <a:pt x="5072" y="1322"/>
                    <a:pt x="4953" y="1667"/>
                  </a:cubicBezTo>
                  <a:cubicBezTo>
                    <a:pt x="4858" y="2048"/>
                    <a:pt x="4810" y="2453"/>
                    <a:pt x="4834" y="2858"/>
                  </a:cubicBezTo>
                  <a:cubicBezTo>
                    <a:pt x="4870" y="3286"/>
                    <a:pt x="4798" y="3715"/>
                    <a:pt x="4655" y="4108"/>
                  </a:cubicBezTo>
                  <a:cubicBezTo>
                    <a:pt x="4477" y="4513"/>
                    <a:pt x="4036" y="4703"/>
                    <a:pt x="3596" y="4917"/>
                  </a:cubicBezTo>
                  <a:cubicBezTo>
                    <a:pt x="3370" y="5013"/>
                    <a:pt x="3167" y="5167"/>
                    <a:pt x="3000" y="5346"/>
                  </a:cubicBezTo>
                  <a:cubicBezTo>
                    <a:pt x="2834" y="5548"/>
                    <a:pt x="2750" y="5787"/>
                    <a:pt x="2750" y="6037"/>
                  </a:cubicBezTo>
                  <a:cubicBezTo>
                    <a:pt x="2715" y="6501"/>
                    <a:pt x="2810" y="6941"/>
                    <a:pt x="2619" y="7299"/>
                  </a:cubicBezTo>
                  <a:cubicBezTo>
                    <a:pt x="2441" y="7644"/>
                    <a:pt x="2167" y="7918"/>
                    <a:pt x="1822" y="8108"/>
                  </a:cubicBezTo>
                  <a:cubicBezTo>
                    <a:pt x="1512" y="8299"/>
                    <a:pt x="1203" y="8442"/>
                    <a:pt x="929" y="8620"/>
                  </a:cubicBezTo>
                  <a:cubicBezTo>
                    <a:pt x="679" y="8763"/>
                    <a:pt x="464" y="8965"/>
                    <a:pt x="286" y="9192"/>
                  </a:cubicBezTo>
                  <a:cubicBezTo>
                    <a:pt x="155" y="9370"/>
                    <a:pt x="60" y="9573"/>
                    <a:pt x="24" y="9799"/>
                  </a:cubicBezTo>
                  <a:cubicBezTo>
                    <a:pt x="0" y="9930"/>
                    <a:pt x="0" y="10073"/>
                    <a:pt x="36" y="10204"/>
                  </a:cubicBezTo>
                  <a:cubicBezTo>
                    <a:pt x="48" y="10251"/>
                    <a:pt x="60" y="10299"/>
                    <a:pt x="95" y="10347"/>
                  </a:cubicBezTo>
                  <a:cubicBezTo>
                    <a:pt x="60" y="10168"/>
                    <a:pt x="60" y="9978"/>
                    <a:pt x="95" y="9811"/>
                  </a:cubicBezTo>
                  <a:cubicBezTo>
                    <a:pt x="143" y="9608"/>
                    <a:pt x="238" y="9418"/>
                    <a:pt x="369" y="9251"/>
                  </a:cubicBezTo>
                  <a:cubicBezTo>
                    <a:pt x="548" y="9037"/>
                    <a:pt x="774" y="8858"/>
                    <a:pt x="1012" y="8715"/>
                  </a:cubicBezTo>
                  <a:cubicBezTo>
                    <a:pt x="1286" y="8549"/>
                    <a:pt x="1607" y="8418"/>
                    <a:pt x="1929" y="8227"/>
                  </a:cubicBezTo>
                  <a:cubicBezTo>
                    <a:pt x="2286" y="8025"/>
                    <a:pt x="2584" y="7727"/>
                    <a:pt x="2786" y="7370"/>
                  </a:cubicBezTo>
                  <a:cubicBezTo>
                    <a:pt x="2989" y="6953"/>
                    <a:pt x="2905" y="6477"/>
                    <a:pt x="2929" y="6048"/>
                  </a:cubicBezTo>
                  <a:cubicBezTo>
                    <a:pt x="2941" y="5834"/>
                    <a:pt x="3012" y="5620"/>
                    <a:pt x="3143" y="5453"/>
                  </a:cubicBezTo>
                  <a:cubicBezTo>
                    <a:pt x="3298" y="5286"/>
                    <a:pt x="3489" y="5156"/>
                    <a:pt x="3703" y="5060"/>
                  </a:cubicBezTo>
                  <a:cubicBezTo>
                    <a:pt x="3917" y="4965"/>
                    <a:pt x="4132" y="4858"/>
                    <a:pt x="4346" y="4727"/>
                  </a:cubicBezTo>
                  <a:cubicBezTo>
                    <a:pt x="4548" y="4596"/>
                    <a:pt x="4715" y="4405"/>
                    <a:pt x="4822" y="4179"/>
                  </a:cubicBezTo>
                  <a:cubicBezTo>
                    <a:pt x="4989" y="3762"/>
                    <a:pt x="5048" y="3310"/>
                    <a:pt x="5013" y="2858"/>
                  </a:cubicBezTo>
                  <a:cubicBezTo>
                    <a:pt x="4989" y="2477"/>
                    <a:pt x="5025" y="2084"/>
                    <a:pt x="5120" y="1703"/>
                  </a:cubicBezTo>
                  <a:cubicBezTo>
                    <a:pt x="5215" y="1381"/>
                    <a:pt x="5382" y="1084"/>
                    <a:pt x="5608" y="834"/>
                  </a:cubicBezTo>
                  <a:cubicBezTo>
                    <a:pt x="5941" y="476"/>
                    <a:pt x="6370" y="214"/>
                    <a:pt x="6846" y="95"/>
                  </a:cubicBezTo>
                  <a:cubicBezTo>
                    <a:pt x="7191" y="24"/>
                    <a:pt x="7394" y="36"/>
                    <a:pt x="7394" y="24"/>
                  </a:cubicBezTo>
                  <a:cubicBezTo>
                    <a:pt x="7334" y="0"/>
                    <a:pt x="7287" y="0"/>
                    <a:pt x="7227"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987;p42">
              <a:extLst>
                <a:ext uri="{FF2B5EF4-FFF2-40B4-BE49-F238E27FC236}">
                  <a16:creationId xmlns:a16="http://schemas.microsoft.com/office/drawing/2014/main" id="{6B775286-F981-4049-9994-D0B643883149}"/>
                </a:ext>
              </a:extLst>
            </p:cNvPr>
            <p:cNvSpPr/>
            <p:nvPr/>
          </p:nvSpPr>
          <p:spPr>
            <a:xfrm>
              <a:off x="1700200" y="2023000"/>
              <a:ext cx="689700" cy="592950"/>
            </a:xfrm>
            <a:custGeom>
              <a:avLst/>
              <a:gdLst/>
              <a:ahLst/>
              <a:cxnLst/>
              <a:rect l="l" t="t" r="r" b="b"/>
              <a:pathLst>
                <a:path w="27588" h="23718" extrusionOk="0">
                  <a:moveTo>
                    <a:pt x="10645" y="0"/>
                  </a:moveTo>
                  <a:cubicBezTo>
                    <a:pt x="10645" y="0"/>
                    <a:pt x="5894" y="0"/>
                    <a:pt x="4108" y="3751"/>
                  </a:cubicBezTo>
                  <a:cubicBezTo>
                    <a:pt x="3906" y="4156"/>
                    <a:pt x="1" y="11966"/>
                    <a:pt x="1" y="11966"/>
                  </a:cubicBezTo>
                  <a:lnTo>
                    <a:pt x="6049" y="14181"/>
                  </a:lnTo>
                  <a:lnTo>
                    <a:pt x="7013" y="11383"/>
                  </a:lnTo>
                  <a:lnTo>
                    <a:pt x="8252" y="17705"/>
                  </a:lnTo>
                  <a:lnTo>
                    <a:pt x="6466" y="22920"/>
                  </a:lnTo>
                  <a:lnTo>
                    <a:pt x="21575" y="23718"/>
                  </a:lnTo>
                  <a:lnTo>
                    <a:pt x="20324" y="16145"/>
                  </a:lnTo>
                  <a:lnTo>
                    <a:pt x="19955" y="11192"/>
                  </a:lnTo>
                  <a:lnTo>
                    <a:pt x="21217" y="13550"/>
                  </a:lnTo>
                  <a:lnTo>
                    <a:pt x="27587" y="11561"/>
                  </a:lnTo>
                  <a:cubicBezTo>
                    <a:pt x="27587" y="11561"/>
                    <a:pt x="23634" y="3918"/>
                    <a:pt x="21896" y="2179"/>
                  </a:cubicBezTo>
                  <a:cubicBezTo>
                    <a:pt x="20645" y="873"/>
                    <a:pt x="18910" y="143"/>
                    <a:pt x="17102" y="143"/>
                  </a:cubicBezTo>
                  <a:cubicBezTo>
                    <a:pt x="16966" y="143"/>
                    <a:pt x="16830" y="147"/>
                    <a:pt x="16693" y="155"/>
                  </a:cubicBezTo>
                  <a:lnTo>
                    <a:pt x="1064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988;p42">
              <a:extLst>
                <a:ext uri="{FF2B5EF4-FFF2-40B4-BE49-F238E27FC236}">
                  <a16:creationId xmlns:a16="http://schemas.microsoft.com/office/drawing/2014/main" id="{AAF15477-B92E-4DFF-A2F7-F3D91C5F91BD}"/>
                </a:ext>
              </a:extLst>
            </p:cNvPr>
            <p:cNvSpPr/>
            <p:nvPr/>
          </p:nvSpPr>
          <p:spPr>
            <a:xfrm>
              <a:off x="1831475" y="2069725"/>
              <a:ext cx="410475" cy="4200"/>
            </a:xfrm>
            <a:custGeom>
              <a:avLst/>
              <a:gdLst/>
              <a:ahLst/>
              <a:cxnLst/>
              <a:rect l="l" t="t" r="r" b="b"/>
              <a:pathLst>
                <a:path w="16419" h="168" extrusionOk="0">
                  <a:moveTo>
                    <a:pt x="8215" y="1"/>
                  </a:moveTo>
                  <a:cubicBezTo>
                    <a:pt x="3679" y="1"/>
                    <a:pt x="0" y="48"/>
                    <a:pt x="0" y="84"/>
                  </a:cubicBezTo>
                  <a:cubicBezTo>
                    <a:pt x="0" y="132"/>
                    <a:pt x="3679" y="167"/>
                    <a:pt x="8215" y="167"/>
                  </a:cubicBezTo>
                  <a:cubicBezTo>
                    <a:pt x="12740" y="167"/>
                    <a:pt x="16419" y="132"/>
                    <a:pt x="16419" y="84"/>
                  </a:cubicBezTo>
                  <a:cubicBezTo>
                    <a:pt x="16419" y="36"/>
                    <a:pt x="12752" y="1"/>
                    <a:pt x="821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989;p42">
              <a:extLst>
                <a:ext uri="{FF2B5EF4-FFF2-40B4-BE49-F238E27FC236}">
                  <a16:creationId xmlns:a16="http://schemas.microsoft.com/office/drawing/2014/main" id="{D009D0DA-0229-4043-B18A-D9A216E97E5A}"/>
                </a:ext>
              </a:extLst>
            </p:cNvPr>
            <p:cNvSpPr/>
            <p:nvPr/>
          </p:nvSpPr>
          <p:spPr>
            <a:xfrm>
              <a:off x="2127925" y="2066750"/>
              <a:ext cx="85450" cy="261075"/>
            </a:xfrm>
            <a:custGeom>
              <a:avLst/>
              <a:gdLst/>
              <a:ahLst/>
              <a:cxnLst/>
              <a:rect l="l" t="t" r="r" b="b"/>
              <a:pathLst>
                <a:path w="3418" h="10443" extrusionOk="0">
                  <a:moveTo>
                    <a:pt x="1870" y="1"/>
                  </a:moveTo>
                  <a:cubicBezTo>
                    <a:pt x="1751" y="1"/>
                    <a:pt x="1632" y="24"/>
                    <a:pt x="1525" y="72"/>
                  </a:cubicBezTo>
                  <a:cubicBezTo>
                    <a:pt x="1108" y="227"/>
                    <a:pt x="751" y="513"/>
                    <a:pt x="513" y="894"/>
                  </a:cubicBezTo>
                  <a:cubicBezTo>
                    <a:pt x="156" y="1441"/>
                    <a:pt x="1" y="2108"/>
                    <a:pt x="84" y="2763"/>
                  </a:cubicBezTo>
                  <a:cubicBezTo>
                    <a:pt x="191" y="3549"/>
                    <a:pt x="429" y="4311"/>
                    <a:pt x="799" y="5013"/>
                  </a:cubicBezTo>
                  <a:cubicBezTo>
                    <a:pt x="1501" y="6537"/>
                    <a:pt x="2144" y="7906"/>
                    <a:pt x="2608" y="8871"/>
                  </a:cubicBezTo>
                  <a:cubicBezTo>
                    <a:pt x="2846" y="9335"/>
                    <a:pt x="3037" y="9728"/>
                    <a:pt x="3180" y="10026"/>
                  </a:cubicBezTo>
                  <a:cubicBezTo>
                    <a:pt x="3251" y="10169"/>
                    <a:pt x="3323" y="10311"/>
                    <a:pt x="3418" y="10442"/>
                  </a:cubicBezTo>
                  <a:cubicBezTo>
                    <a:pt x="3370" y="10288"/>
                    <a:pt x="3323" y="10133"/>
                    <a:pt x="3251" y="9990"/>
                  </a:cubicBezTo>
                  <a:lnTo>
                    <a:pt x="2727" y="8811"/>
                  </a:lnTo>
                  <a:cubicBezTo>
                    <a:pt x="2287" y="7835"/>
                    <a:pt x="1668" y="6454"/>
                    <a:pt x="965" y="4954"/>
                  </a:cubicBezTo>
                  <a:cubicBezTo>
                    <a:pt x="608" y="4275"/>
                    <a:pt x="370" y="3537"/>
                    <a:pt x="251" y="2775"/>
                  </a:cubicBezTo>
                  <a:cubicBezTo>
                    <a:pt x="167" y="2156"/>
                    <a:pt x="298" y="1525"/>
                    <a:pt x="632" y="989"/>
                  </a:cubicBezTo>
                  <a:cubicBezTo>
                    <a:pt x="846" y="620"/>
                    <a:pt x="1168" y="334"/>
                    <a:pt x="1549" y="167"/>
                  </a:cubicBezTo>
                  <a:cubicBezTo>
                    <a:pt x="1822" y="48"/>
                    <a:pt x="1989" y="48"/>
                    <a:pt x="1989" y="24"/>
                  </a:cubicBezTo>
                  <a:cubicBezTo>
                    <a:pt x="1989" y="13"/>
                    <a:pt x="1965" y="13"/>
                    <a:pt x="187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990;p42">
              <a:extLst>
                <a:ext uri="{FF2B5EF4-FFF2-40B4-BE49-F238E27FC236}">
                  <a16:creationId xmlns:a16="http://schemas.microsoft.com/office/drawing/2014/main" id="{24291C7D-C1D1-45BD-84B2-72F9DE8387DA}"/>
                </a:ext>
              </a:extLst>
            </p:cNvPr>
            <p:cNvSpPr/>
            <p:nvPr/>
          </p:nvSpPr>
          <p:spPr>
            <a:xfrm>
              <a:off x="1830275" y="2105450"/>
              <a:ext cx="79200" cy="367325"/>
            </a:xfrm>
            <a:custGeom>
              <a:avLst/>
              <a:gdLst/>
              <a:ahLst/>
              <a:cxnLst/>
              <a:rect l="l" t="t" r="r" b="b"/>
              <a:pathLst>
                <a:path w="3168" h="14693" extrusionOk="0">
                  <a:moveTo>
                    <a:pt x="48" y="0"/>
                  </a:moveTo>
                  <a:cubicBezTo>
                    <a:pt x="1" y="12"/>
                    <a:pt x="679" y="3322"/>
                    <a:pt x="1501" y="7370"/>
                  </a:cubicBezTo>
                  <a:cubicBezTo>
                    <a:pt x="2334" y="11430"/>
                    <a:pt x="3060" y="14693"/>
                    <a:pt x="3108" y="14693"/>
                  </a:cubicBezTo>
                  <a:cubicBezTo>
                    <a:pt x="3168" y="14681"/>
                    <a:pt x="2489" y="11395"/>
                    <a:pt x="1656" y="7335"/>
                  </a:cubicBezTo>
                  <a:cubicBezTo>
                    <a:pt x="822" y="3275"/>
                    <a:pt x="96" y="0"/>
                    <a:pt x="4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991;p42">
              <a:extLst>
                <a:ext uri="{FF2B5EF4-FFF2-40B4-BE49-F238E27FC236}">
                  <a16:creationId xmlns:a16="http://schemas.microsoft.com/office/drawing/2014/main" id="{A2859E82-1AD9-4459-8233-DF2B12364029}"/>
                </a:ext>
              </a:extLst>
            </p:cNvPr>
            <p:cNvSpPr/>
            <p:nvPr/>
          </p:nvSpPr>
          <p:spPr>
            <a:xfrm>
              <a:off x="1926425" y="2349825"/>
              <a:ext cx="209575" cy="129800"/>
            </a:xfrm>
            <a:custGeom>
              <a:avLst/>
              <a:gdLst/>
              <a:ahLst/>
              <a:cxnLst/>
              <a:rect l="l" t="t" r="r" b="b"/>
              <a:pathLst>
                <a:path w="8383" h="5192" extrusionOk="0">
                  <a:moveTo>
                    <a:pt x="8358" y="0"/>
                  </a:moveTo>
                  <a:cubicBezTo>
                    <a:pt x="8287" y="524"/>
                    <a:pt x="8156" y="1048"/>
                    <a:pt x="7954" y="1536"/>
                  </a:cubicBezTo>
                  <a:cubicBezTo>
                    <a:pt x="7418" y="2715"/>
                    <a:pt x="6501" y="3668"/>
                    <a:pt x="5346" y="4251"/>
                  </a:cubicBezTo>
                  <a:cubicBezTo>
                    <a:pt x="4247" y="4778"/>
                    <a:pt x="3052" y="5052"/>
                    <a:pt x="1832" y="5052"/>
                  </a:cubicBezTo>
                  <a:cubicBezTo>
                    <a:pt x="1758" y="5052"/>
                    <a:pt x="1683" y="5051"/>
                    <a:pt x="1608" y="5049"/>
                  </a:cubicBezTo>
                  <a:cubicBezTo>
                    <a:pt x="759" y="5038"/>
                    <a:pt x="183" y="4958"/>
                    <a:pt x="37" y="4958"/>
                  </a:cubicBezTo>
                  <a:cubicBezTo>
                    <a:pt x="13" y="4958"/>
                    <a:pt x="0" y="4960"/>
                    <a:pt x="0" y="4965"/>
                  </a:cubicBezTo>
                  <a:cubicBezTo>
                    <a:pt x="143" y="5013"/>
                    <a:pt x="286" y="5049"/>
                    <a:pt x="429" y="5061"/>
                  </a:cubicBezTo>
                  <a:cubicBezTo>
                    <a:pt x="810" y="5132"/>
                    <a:pt x="1215" y="5168"/>
                    <a:pt x="1608" y="5180"/>
                  </a:cubicBezTo>
                  <a:cubicBezTo>
                    <a:pt x="1748" y="5187"/>
                    <a:pt x="1889" y="5191"/>
                    <a:pt x="2030" y="5191"/>
                  </a:cubicBezTo>
                  <a:cubicBezTo>
                    <a:pt x="3200" y="5191"/>
                    <a:pt x="4367" y="4928"/>
                    <a:pt x="5430" y="4418"/>
                  </a:cubicBezTo>
                  <a:cubicBezTo>
                    <a:pt x="6608" y="3822"/>
                    <a:pt x="7549" y="2810"/>
                    <a:pt x="8073" y="1596"/>
                  </a:cubicBezTo>
                  <a:cubicBezTo>
                    <a:pt x="8227" y="1227"/>
                    <a:pt x="8323" y="834"/>
                    <a:pt x="8358" y="441"/>
                  </a:cubicBezTo>
                  <a:cubicBezTo>
                    <a:pt x="8382" y="298"/>
                    <a:pt x="8382" y="143"/>
                    <a:pt x="835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992;p42">
              <a:extLst>
                <a:ext uri="{FF2B5EF4-FFF2-40B4-BE49-F238E27FC236}">
                  <a16:creationId xmlns:a16="http://schemas.microsoft.com/office/drawing/2014/main" id="{48E10853-6539-4400-A425-8853CD7CAE2A}"/>
                </a:ext>
              </a:extLst>
            </p:cNvPr>
            <p:cNvSpPr/>
            <p:nvPr/>
          </p:nvSpPr>
          <p:spPr>
            <a:xfrm>
              <a:off x="1791275" y="2137600"/>
              <a:ext cx="502175" cy="4475"/>
            </a:xfrm>
            <a:custGeom>
              <a:avLst/>
              <a:gdLst/>
              <a:ahLst/>
              <a:cxnLst/>
              <a:rect l="l" t="t" r="r" b="b"/>
              <a:pathLst>
                <a:path w="20087" h="179" extrusionOk="0">
                  <a:moveTo>
                    <a:pt x="10038" y="0"/>
                  </a:moveTo>
                  <a:cubicBezTo>
                    <a:pt x="4501" y="0"/>
                    <a:pt x="1" y="36"/>
                    <a:pt x="1" y="84"/>
                  </a:cubicBezTo>
                  <a:cubicBezTo>
                    <a:pt x="1" y="131"/>
                    <a:pt x="4501" y="179"/>
                    <a:pt x="10050" y="179"/>
                  </a:cubicBezTo>
                  <a:cubicBezTo>
                    <a:pt x="15586" y="179"/>
                    <a:pt x="20087" y="131"/>
                    <a:pt x="20087" y="84"/>
                  </a:cubicBezTo>
                  <a:cubicBezTo>
                    <a:pt x="20087" y="36"/>
                    <a:pt x="15586" y="0"/>
                    <a:pt x="1003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993;p42">
              <a:extLst>
                <a:ext uri="{FF2B5EF4-FFF2-40B4-BE49-F238E27FC236}">
                  <a16:creationId xmlns:a16="http://schemas.microsoft.com/office/drawing/2014/main" id="{705A15A0-71CE-4256-ADA6-C680CE1D7292}"/>
                </a:ext>
              </a:extLst>
            </p:cNvPr>
            <p:cNvSpPr/>
            <p:nvPr/>
          </p:nvSpPr>
          <p:spPr>
            <a:xfrm>
              <a:off x="1762400" y="2200700"/>
              <a:ext cx="568250" cy="4200"/>
            </a:xfrm>
            <a:custGeom>
              <a:avLst/>
              <a:gdLst/>
              <a:ahLst/>
              <a:cxnLst/>
              <a:rect l="l" t="t" r="r" b="b"/>
              <a:pathLst>
                <a:path w="22730" h="168" extrusionOk="0">
                  <a:moveTo>
                    <a:pt x="11359" y="0"/>
                  </a:moveTo>
                  <a:cubicBezTo>
                    <a:pt x="5085" y="0"/>
                    <a:pt x="1" y="36"/>
                    <a:pt x="1" y="84"/>
                  </a:cubicBezTo>
                  <a:cubicBezTo>
                    <a:pt x="1" y="131"/>
                    <a:pt x="5097" y="167"/>
                    <a:pt x="11359" y="167"/>
                  </a:cubicBezTo>
                  <a:cubicBezTo>
                    <a:pt x="17634" y="167"/>
                    <a:pt x="22730" y="131"/>
                    <a:pt x="22730" y="84"/>
                  </a:cubicBezTo>
                  <a:cubicBezTo>
                    <a:pt x="22730" y="36"/>
                    <a:pt x="17634" y="0"/>
                    <a:pt x="11359"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994;p42">
              <a:extLst>
                <a:ext uri="{FF2B5EF4-FFF2-40B4-BE49-F238E27FC236}">
                  <a16:creationId xmlns:a16="http://schemas.microsoft.com/office/drawing/2014/main" id="{87C002B1-FD23-43C1-B7FE-42FBBAD537C4}"/>
                </a:ext>
              </a:extLst>
            </p:cNvPr>
            <p:cNvSpPr/>
            <p:nvPr/>
          </p:nvSpPr>
          <p:spPr>
            <a:xfrm>
              <a:off x="1731750" y="2258750"/>
              <a:ext cx="623925" cy="4175"/>
            </a:xfrm>
            <a:custGeom>
              <a:avLst/>
              <a:gdLst/>
              <a:ahLst/>
              <a:cxnLst/>
              <a:rect l="l" t="t" r="r" b="b"/>
              <a:pathLst>
                <a:path w="24957" h="167" extrusionOk="0">
                  <a:moveTo>
                    <a:pt x="12478" y="0"/>
                  </a:moveTo>
                  <a:cubicBezTo>
                    <a:pt x="5585" y="0"/>
                    <a:pt x="1" y="36"/>
                    <a:pt x="1" y="83"/>
                  </a:cubicBezTo>
                  <a:cubicBezTo>
                    <a:pt x="1" y="131"/>
                    <a:pt x="5585" y="167"/>
                    <a:pt x="12478" y="167"/>
                  </a:cubicBezTo>
                  <a:cubicBezTo>
                    <a:pt x="19360" y="167"/>
                    <a:pt x="24956" y="131"/>
                    <a:pt x="24956" y="83"/>
                  </a:cubicBezTo>
                  <a:cubicBezTo>
                    <a:pt x="24956" y="36"/>
                    <a:pt x="19360" y="0"/>
                    <a:pt x="1247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995;p42">
              <a:extLst>
                <a:ext uri="{FF2B5EF4-FFF2-40B4-BE49-F238E27FC236}">
                  <a16:creationId xmlns:a16="http://schemas.microsoft.com/office/drawing/2014/main" id="{AC37CAA2-E5E9-44A2-8367-C52C665A133C}"/>
                </a:ext>
              </a:extLst>
            </p:cNvPr>
            <p:cNvSpPr/>
            <p:nvPr/>
          </p:nvSpPr>
          <p:spPr>
            <a:xfrm>
              <a:off x="1716575" y="2292375"/>
              <a:ext cx="147950" cy="39325"/>
            </a:xfrm>
            <a:custGeom>
              <a:avLst/>
              <a:gdLst/>
              <a:ahLst/>
              <a:cxnLst/>
              <a:rect l="l" t="t" r="r" b="b"/>
              <a:pathLst>
                <a:path w="5918" h="1573" extrusionOk="0">
                  <a:moveTo>
                    <a:pt x="0" y="1"/>
                  </a:moveTo>
                  <a:cubicBezTo>
                    <a:pt x="286" y="96"/>
                    <a:pt x="572" y="167"/>
                    <a:pt x="870" y="227"/>
                  </a:cubicBezTo>
                  <a:cubicBezTo>
                    <a:pt x="1405" y="346"/>
                    <a:pt x="2155" y="524"/>
                    <a:pt x="2977" y="739"/>
                  </a:cubicBezTo>
                  <a:cubicBezTo>
                    <a:pt x="3787" y="953"/>
                    <a:pt x="4513" y="1167"/>
                    <a:pt x="5049" y="1334"/>
                  </a:cubicBezTo>
                  <a:cubicBezTo>
                    <a:pt x="5334" y="1429"/>
                    <a:pt x="5620" y="1513"/>
                    <a:pt x="5918" y="1572"/>
                  </a:cubicBezTo>
                  <a:cubicBezTo>
                    <a:pt x="5656" y="1417"/>
                    <a:pt x="5370" y="1310"/>
                    <a:pt x="5084" y="1215"/>
                  </a:cubicBezTo>
                  <a:cubicBezTo>
                    <a:pt x="4560" y="1024"/>
                    <a:pt x="3846" y="786"/>
                    <a:pt x="3013" y="572"/>
                  </a:cubicBezTo>
                  <a:cubicBezTo>
                    <a:pt x="2179" y="358"/>
                    <a:pt x="1441" y="203"/>
                    <a:pt x="893" y="108"/>
                  </a:cubicBezTo>
                  <a:cubicBezTo>
                    <a:pt x="596" y="36"/>
                    <a:pt x="298" y="1"/>
                    <a:pt x="0"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996;p42">
              <a:extLst>
                <a:ext uri="{FF2B5EF4-FFF2-40B4-BE49-F238E27FC236}">
                  <a16:creationId xmlns:a16="http://schemas.microsoft.com/office/drawing/2014/main" id="{9645BDA6-5F7B-4158-83B1-2E860A2CBF3F}"/>
                </a:ext>
              </a:extLst>
            </p:cNvPr>
            <p:cNvSpPr/>
            <p:nvPr/>
          </p:nvSpPr>
          <p:spPr>
            <a:xfrm>
              <a:off x="1875225" y="2316100"/>
              <a:ext cx="327450" cy="5675"/>
            </a:xfrm>
            <a:custGeom>
              <a:avLst/>
              <a:gdLst/>
              <a:ahLst/>
              <a:cxnLst/>
              <a:rect l="l" t="t" r="r" b="b"/>
              <a:pathLst>
                <a:path w="13098" h="227" extrusionOk="0">
                  <a:moveTo>
                    <a:pt x="5605" y="1"/>
                  </a:moveTo>
                  <a:cubicBezTo>
                    <a:pt x="4175" y="1"/>
                    <a:pt x="2897" y="22"/>
                    <a:pt x="1917" y="52"/>
                  </a:cubicBezTo>
                  <a:cubicBezTo>
                    <a:pt x="1334" y="75"/>
                    <a:pt x="846" y="87"/>
                    <a:pt x="524" y="111"/>
                  </a:cubicBezTo>
                  <a:cubicBezTo>
                    <a:pt x="346" y="111"/>
                    <a:pt x="179" y="123"/>
                    <a:pt x="0" y="147"/>
                  </a:cubicBezTo>
                  <a:cubicBezTo>
                    <a:pt x="131" y="164"/>
                    <a:pt x="255" y="175"/>
                    <a:pt x="383" y="175"/>
                  </a:cubicBezTo>
                  <a:cubicBezTo>
                    <a:pt x="429" y="175"/>
                    <a:pt x="476" y="174"/>
                    <a:pt x="524" y="171"/>
                  </a:cubicBezTo>
                  <a:lnTo>
                    <a:pt x="6549" y="171"/>
                  </a:lnTo>
                  <a:lnTo>
                    <a:pt x="11180" y="218"/>
                  </a:lnTo>
                  <a:lnTo>
                    <a:pt x="12585" y="218"/>
                  </a:lnTo>
                  <a:cubicBezTo>
                    <a:pt x="12654" y="223"/>
                    <a:pt x="12723" y="226"/>
                    <a:pt x="12793" y="226"/>
                  </a:cubicBezTo>
                  <a:cubicBezTo>
                    <a:pt x="12892" y="226"/>
                    <a:pt x="12993" y="220"/>
                    <a:pt x="13097" y="206"/>
                  </a:cubicBezTo>
                  <a:cubicBezTo>
                    <a:pt x="12919" y="183"/>
                    <a:pt x="12752" y="171"/>
                    <a:pt x="12585" y="171"/>
                  </a:cubicBezTo>
                  <a:cubicBezTo>
                    <a:pt x="12252" y="147"/>
                    <a:pt x="11776" y="123"/>
                    <a:pt x="11180" y="99"/>
                  </a:cubicBezTo>
                  <a:cubicBezTo>
                    <a:pt x="9990" y="52"/>
                    <a:pt x="8359" y="16"/>
                    <a:pt x="6549" y="4"/>
                  </a:cubicBezTo>
                  <a:cubicBezTo>
                    <a:pt x="6228" y="2"/>
                    <a:pt x="5913" y="1"/>
                    <a:pt x="560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997;p42">
              <a:extLst>
                <a:ext uri="{FF2B5EF4-FFF2-40B4-BE49-F238E27FC236}">
                  <a16:creationId xmlns:a16="http://schemas.microsoft.com/office/drawing/2014/main" id="{DA518248-EAC7-48B1-8E77-4CFF3168138C}"/>
                </a:ext>
              </a:extLst>
            </p:cNvPr>
            <p:cNvSpPr/>
            <p:nvPr/>
          </p:nvSpPr>
          <p:spPr>
            <a:xfrm>
              <a:off x="2210975" y="2291850"/>
              <a:ext cx="169300" cy="25250"/>
            </a:xfrm>
            <a:custGeom>
              <a:avLst/>
              <a:gdLst/>
              <a:ahLst/>
              <a:cxnLst/>
              <a:rect l="l" t="t" r="r" b="b"/>
              <a:pathLst>
                <a:path w="6772" h="1010" extrusionOk="0">
                  <a:moveTo>
                    <a:pt x="6607" y="1"/>
                  </a:moveTo>
                  <a:cubicBezTo>
                    <a:pt x="6573" y="1"/>
                    <a:pt x="6537" y="4"/>
                    <a:pt x="6501" y="10"/>
                  </a:cubicBezTo>
                  <a:cubicBezTo>
                    <a:pt x="6335" y="22"/>
                    <a:pt x="6085" y="45"/>
                    <a:pt x="5775" y="81"/>
                  </a:cubicBezTo>
                  <a:cubicBezTo>
                    <a:pt x="5156" y="141"/>
                    <a:pt x="4311" y="260"/>
                    <a:pt x="3382" y="403"/>
                  </a:cubicBezTo>
                  <a:cubicBezTo>
                    <a:pt x="2441" y="545"/>
                    <a:pt x="1596" y="688"/>
                    <a:pt x="989" y="795"/>
                  </a:cubicBezTo>
                  <a:cubicBezTo>
                    <a:pt x="655" y="831"/>
                    <a:pt x="322" y="903"/>
                    <a:pt x="1" y="1010"/>
                  </a:cubicBezTo>
                  <a:cubicBezTo>
                    <a:pt x="346" y="998"/>
                    <a:pt x="679" y="962"/>
                    <a:pt x="1001" y="903"/>
                  </a:cubicBezTo>
                  <a:cubicBezTo>
                    <a:pt x="1620" y="831"/>
                    <a:pt x="2465" y="700"/>
                    <a:pt x="3406" y="569"/>
                  </a:cubicBezTo>
                  <a:cubicBezTo>
                    <a:pt x="4335" y="426"/>
                    <a:pt x="5180" y="283"/>
                    <a:pt x="5787" y="176"/>
                  </a:cubicBezTo>
                  <a:lnTo>
                    <a:pt x="6513" y="57"/>
                  </a:lnTo>
                  <a:lnTo>
                    <a:pt x="6704" y="22"/>
                  </a:lnTo>
                  <a:lnTo>
                    <a:pt x="6740" y="22"/>
                  </a:lnTo>
                  <a:cubicBezTo>
                    <a:pt x="6740" y="22"/>
                    <a:pt x="6761" y="27"/>
                    <a:pt x="6768" y="27"/>
                  </a:cubicBezTo>
                  <a:cubicBezTo>
                    <a:pt x="6771" y="27"/>
                    <a:pt x="6771" y="26"/>
                    <a:pt x="6763" y="22"/>
                  </a:cubicBezTo>
                  <a:cubicBezTo>
                    <a:pt x="6740" y="10"/>
                    <a:pt x="6728" y="10"/>
                    <a:pt x="6704" y="10"/>
                  </a:cubicBezTo>
                  <a:cubicBezTo>
                    <a:pt x="6674" y="4"/>
                    <a:pt x="6641" y="1"/>
                    <a:pt x="6607"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998;p42">
              <a:extLst>
                <a:ext uri="{FF2B5EF4-FFF2-40B4-BE49-F238E27FC236}">
                  <a16:creationId xmlns:a16="http://schemas.microsoft.com/office/drawing/2014/main" id="{878349E3-A649-4C90-8391-C722C7E5FE1C}"/>
                </a:ext>
              </a:extLst>
            </p:cNvPr>
            <p:cNvSpPr/>
            <p:nvPr/>
          </p:nvSpPr>
          <p:spPr>
            <a:xfrm>
              <a:off x="1889500" y="2375125"/>
              <a:ext cx="238750" cy="4200"/>
            </a:xfrm>
            <a:custGeom>
              <a:avLst/>
              <a:gdLst/>
              <a:ahLst/>
              <a:cxnLst/>
              <a:rect l="l" t="t" r="r" b="b"/>
              <a:pathLst>
                <a:path w="9550" h="168" extrusionOk="0">
                  <a:moveTo>
                    <a:pt x="4775" y="0"/>
                  </a:moveTo>
                  <a:cubicBezTo>
                    <a:pt x="2144" y="0"/>
                    <a:pt x="1" y="48"/>
                    <a:pt x="1" y="84"/>
                  </a:cubicBezTo>
                  <a:cubicBezTo>
                    <a:pt x="1" y="131"/>
                    <a:pt x="2144" y="167"/>
                    <a:pt x="4775" y="167"/>
                  </a:cubicBezTo>
                  <a:cubicBezTo>
                    <a:pt x="7418" y="167"/>
                    <a:pt x="9550" y="131"/>
                    <a:pt x="9550" y="84"/>
                  </a:cubicBezTo>
                  <a:cubicBezTo>
                    <a:pt x="9550" y="36"/>
                    <a:pt x="7418" y="0"/>
                    <a:pt x="477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999;p42">
              <a:extLst>
                <a:ext uri="{FF2B5EF4-FFF2-40B4-BE49-F238E27FC236}">
                  <a16:creationId xmlns:a16="http://schemas.microsoft.com/office/drawing/2014/main" id="{2241EA60-6971-46DA-87A8-C2061073BE9D}"/>
                </a:ext>
              </a:extLst>
            </p:cNvPr>
            <p:cNvSpPr/>
            <p:nvPr/>
          </p:nvSpPr>
          <p:spPr>
            <a:xfrm>
              <a:off x="2124075" y="2394250"/>
              <a:ext cx="81575" cy="4625"/>
            </a:xfrm>
            <a:custGeom>
              <a:avLst/>
              <a:gdLst/>
              <a:ahLst/>
              <a:cxnLst/>
              <a:rect l="l" t="t" r="r" b="b"/>
              <a:pathLst>
                <a:path w="3263" h="185" extrusionOk="0">
                  <a:moveTo>
                    <a:pt x="1233" y="1"/>
                  </a:moveTo>
                  <a:cubicBezTo>
                    <a:pt x="818" y="1"/>
                    <a:pt x="406" y="30"/>
                    <a:pt x="0" y="93"/>
                  </a:cubicBezTo>
                  <a:cubicBezTo>
                    <a:pt x="406" y="156"/>
                    <a:pt x="818" y="185"/>
                    <a:pt x="1233" y="185"/>
                  </a:cubicBezTo>
                  <a:cubicBezTo>
                    <a:pt x="1365" y="185"/>
                    <a:pt x="1498" y="182"/>
                    <a:pt x="1631" y="176"/>
                  </a:cubicBezTo>
                  <a:cubicBezTo>
                    <a:pt x="1761" y="182"/>
                    <a:pt x="1892" y="185"/>
                    <a:pt x="2023" y="185"/>
                  </a:cubicBezTo>
                  <a:cubicBezTo>
                    <a:pt x="2433" y="185"/>
                    <a:pt x="2848" y="156"/>
                    <a:pt x="3262" y="93"/>
                  </a:cubicBezTo>
                  <a:cubicBezTo>
                    <a:pt x="2848" y="30"/>
                    <a:pt x="2433" y="1"/>
                    <a:pt x="2023" y="1"/>
                  </a:cubicBezTo>
                  <a:cubicBezTo>
                    <a:pt x="1892" y="1"/>
                    <a:pt x="1761" y="4"/>
                    <a:pt x="1631" y="9"/>
                  </a:cubicBezTo>
                  <a:cubicBezTo>
                    <a:pt x="1498" y="4"/>
                    <a:pt x="1365" y="1"/>
                    <a:pt x="1233"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000;p42">
              <a:extLst>
                <a:ext uri="{FF2B5EF4-FFF2-40B4-BE49-F238E27FC236}">
                  <a16:creationId xmlns:a16="http://schemas.microsoft.com/office/drawing/2014/main" id="{363978BC-ADDF-4627-BFE2-0566ACB242C1}"/>
                </a:ext>
              </a:extLst>
            </p:cNvPr>
            <p:cNvSpPr/>
            <p:nvPr/>
          </p:nvSpPr>
          <p:spPr>
            <a:xfrm>
              <a:off x="1904700" y="2442625"/>
              <a:ext cx="171475" cy="7075"/>
            </a:xfrm>
            <a:custGeom>
              <a:avLst/>
              <a:gdLst/>
              <a:ahLst/>
              <a:cxnLst/>
              <a:rect l="l" t="t" r="r" b="b"/>
              <a:pathLst>
                <a:path w="6859" h="283" extrusionOk="0">
                  <a:moveTo>
                    <a:pt x="500" y="0"/>
                  </a:moveTo>
                  <a:cubicBezTo>
                    <a:pt x="333" y="0"/>
                    <a:pt x="167" y="9"/>
                    <a:pt x="0" y="27"/>
                  </a:cubicBezTo>
                  <a:cubicBezTo>
                    <a:pt x="333" y="98"/>
                    <a:pt x="667" y="134"/>
                    <a:pt x="1000" y="146"/>
                  </a:cubicBezTo>
                  <a:cubicBezTo>
                    <a:pt x="1619" y="194"/>
                    <a:pt x="2477" y="241"/>
                    <a:pt x="3429" y="265"/>
                  </a:cubicBezTo>
                  <a:cubicBezTo>
                    <a:pt x="3899" y="277"/>
                    <a:pt x="4349" y="283"/>
                    <a:pt x="4760" y="283"/>
                  </a:cubicBezTo>
                  <a:cubicBezTo>
                    <a:pt x="5170" y="283"/>
                    <a:pt x="5542" y="277"/>
                    <a:pt x="5858" y="265"/>
                  </a:cubicBezTo>
                  <a:cubicBezTo>
                    <a:pt x="6191" y="265"/>
                    <a:pt x="6525" y="241"/>
                    <a:pt x="6858" y="194"/>
                  </a:cubicBezTo>
                  <a:cubicBezTo>
                    <a:pt x="6582" y="154"/>
                    <a:pt x="6306" y="131"/>
                    <a:pt x="6030" y="131"/>
                  </a:cubicBezTo>
                  <a:cubicBezTo>
                    <a:pt x="5972" y="131"/>
                    <a:pt x="5915" y="132"/>
                    <a:pt x="5858" y="134"/>
                  </a:cubicBezTo>
                  <a:lnTo>
                    <a:pt x="3429" y="98"/>
                  </a:lnTo>
                  <a:lnTo>
                    <a:pt x="1000" y="27"/>
                  </a:lnTo>
                  <a:cubicBezTo>
                    <a:pt x="834" y="9"/>
                    <a:pt x="667" y="0"/>
                    <a:pt x="500"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001;p42">
              <a:extLst>
                <a:ext uri="{FF2B5EF4-FFF2-40B4-BE49-F238E27FC236}">
                  <a16:creationId xmlns:a16="http://schemas.microsoft.com/office/drawing/2014/main" id="{FEBB1C8C-D50E-4A34-9B21-3037AC4E22E5}"/>
                </a:ext>
              </a:extLst>
            </p:cNvPr>
            <p:cNvSpPr/>
            <p:nvPr/>
          </p:nvSpPr>
          <p:spPr>
            <a:xfrm>
              <a:off x="2048150" y="2462125"/>
              <a:ext cx="163750" cy="4625"/>
            </a:xfrm>
            <a:custGeom>
              <a:avLst/>
              <a:gdLst/>
              <a:ahLst/>
              <a:cxnLst/>
              <a:rect l="l" t="t" r="r" b="b"/>
              <a:pathLst>
                <a:path w="6550" h="185" extrusionOk="0">
                  <a:moveTo>
                    <a:pt x="2485" y="0"/>
                  </a:moveTo>
                  <a:cubicBezTo>
                    <a:pt x="1660" y="0"/>
                    <a:pt x="831" y="29"/>
                    <a:pt x="1" y="92"/>
                  </a:cubicBezTo>
                  <a:cubicBezTo>
                    <a:pt x="831" y="155"/>
                    <a:pt x="1660" y="184"/>
                    <a:pt x="2485" y="184"/>
                  </a:cubicBezTo>
                  <a:cubicBezTo>
                    <a:pt x="2749" y="184"/>
                    <a:pt x="3012" y="181"/>
                    <a:pt x="3275" y="176"/>
                  </a:cubicBezTo>
                  <a:cubicBezTo>
                    <a:pt x="3541" y="181"/>
                    <a:pt x="3807" y="184"/>
                    <a:pt x="4072" y="184"/>
                  </a:cubicBezTo>
                  <a:cubicBezTo>
                    <a:pt x="4901" y="184"/>
                    <a:pt x="5729" y="155"/>
                    <a:pt x="6549" y="92"/>
                  </a:cubicBezTo>
                  <a:cubicBezTo>
                    <a:pt x="5729" y="29"/>
                    <a:pt x="4901" y="0"/>
                    <a:pt x="4072" y="0"/>
                  </a:cubicBezTo>
                  <a:cubicBezTo>
                    <a:pt x="3807" y="0"/>
                    <a:pt x="3541" y="3"/>
                    <a:pt x="3275" y="9"/>
                  </a:cubicBezTo>
                  <a:cubicBezTo>
                    <a:pt x="3012" y="3"/>
                    <a:pt x="2749" y="0"/>
                    <a:pt x="248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002;p42">
              <a:extLst>
                <a:ext uri="{FF2B5EF4-FFF2-40B4-BE49-F238E27FC236}">
                  <a16:creationId xmlns:a16="http://schemas.microsoft.com/office/drawing/2014/main" id="{7C59F3BE-6E4B-4775-809C-2610E7ED535D}"/>
                </a:ext>
              </a:extLst>
            </p:cNvPr>
            <p:cNvSpPr/>
            <p:nvPr/>
          </p:nvSpPr>
          <p:spPr>
            <a:xfrm>
              <a:off x="1889500" y="2512125"/>
              <a:ext cx="334600" cy="12275"/>
            </a:xfrm>
            <a:custGeom>
              <a:avLst/>
              <a:gdLst/>
              <a:ahLst/>
              <a:cxnLst/>
              <a:rect l="l" t="t" r="r" b="b"/>
              <a:pathLst>
                <a:path w="13384" h="491" extrusionOk="0">
                  <a:moveTo>
                    <a:pt x="269" y="0"/>
                  </a:moveTo>
                  <a:cubicBezTo>
                    <a:pt x="179" y="0"/>
                    <a:pt x="90" y="3"/>
                    <a:pt x="1" y="9"/>
                  </a:cubicBezTo>
                  <a:cubicBezTo>
                    <a:pt x="179" y="45"/>
                    <a:pt x="358" y="69"/>
                    <a:pt x="525" y="69"/>
                  </a:cubicBezTo>
                  <a:cubicBezTo>
                    <a:pt x="870" y="104"/>
                    <a:pt x="1358" y="140"/>
                    <a:pt x="1965" y="176"/>
                  </a:cubicBezTo>
                  <a:cubicBezTo>
                    <a:pt x="3156" y="247"/>
                    <a:pt x="4847" y="331"/>
                    <a:pt x="6692" y="390"/>
                  </a:cubicBezTo>
                  <a:cubicBezTo>
                    <a:pt x="8538" y="438"/>
                    <a:pt x="10216" y="485"/>
                    <a:pt x="11431" y="485"/>
                  </a:cubicBezTo>
                  <a:lnTo>
                    <a:pt x="12860" y="485"/>
                  </a:lnTo>
                  <a:cubicBezTo>
                    <a:pt x="12907" y="489"/>
                    <a:pt x="12955" y="490"/>
                    <a:pt x="13003" y="490"/>
                  </a:cubicBezTo>
                  <a:cubicBezTo>
                    <a:pt x="13133" y="490"/>
                    <a:pt x="13261" y="479"/>
                    <a:pt x="13384" y="462"/>
                  </a:cubicBezTo>
                  <a:cubicBezTo>
                    <a:pt x="13217" y="438"/>
                    <a:pt x="13038" y="426"/>
                    <a:pt x="12860" y="426"/>
                  </a:cubicBezTo>
                  <a:lnTo>
                    <a:pt x="11431" y="366"/>
                  </a:lnTo>
                  <a:lnTo>
                    <a:pt x="6704" y="212"/>
                  </a:lnTo>
                  <a:lnTo>
                    <a:pt x="1965" y="57"/>
                  </a:lnTo>
                  <a:lnTo>
                    <a:pt x="537" y="9"/>
                  </a:lnTo>
                  <a:cubicBezTo>
                    <a:pt x="447" y="3"/>
                    <a:pt x="358" y="0"/>
                    <a:pt x="269"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003;p42">
              <a:extLst>
                <a:ext uri="{FF2B5EF4-FFF2-40B4-BE49-F238E27FC236}">
                  <a16:creationId xmlns:a16="http://schemas.microsoft.com/office/drawing/2014/main" id="{72C4BA08-C743-43E5-9EC1-5409BD8D85E9}"/>
                </a:ext>
              </a:extLst>
            </p:cNvPr>
            <p:cNvSpPr/>
            <p:nvPr/>
          </p:nvSpPr>
          <p:spPr>
            <a:xfrm>
              <a:off x="1871650" y="2570175"/>
              <a:ext cx="363750" cy="21000"/>
            </a:xfrm>
            <a:custGeom>
              <a:avLst/>
              <a:gdLst/>
              <a:ahLst/>
              <a:cxnLst/>
              <a:rect l="l" t="t" r="r" b="b"/>
              <a:pathLst>
                <a:path w="14550" h="840" extrusionOk="0">
                  <a:moveTo>
                    <a:pt x="286" y="0"/>
                  </a:moveTo>
                  <a:cubicBezTo>
                    <a:pt x="191" y="0"/>
                    <a:pt x="96" y="3"/>
                    <a:pt x="1" y="9"/>
                  </a:cubicBezTo>
                  <a:cubicBezTo>
                    <a:pt x="191" y="45"/>
                    <a:pt x="382" y="68"/>
                    <a:pt x="572" y="80"/>
                  </a:cubicBezTo>
                  <a:lnTo>
                    <a:pt x="2132" y="188"/>
                  </a:lnTo>
                  <a:cubicBezTo>
                    <a:pt x="3453" y="295"/>
                    <a:pt x="5263" y="402"/>
                    <a:pt x="7275" y="509"/>
                  </a:cubicBezTo>
                  <a:cubicBezTo>
                    <a:pt x="9287" y="628"/>
                    <a:pt x="11097" y="711"/>
                    <a:pt x="12419" y="771"/>
                  </a:cubicBezTo>
                  <a:lnTo>
                    <a:pt x="13978" y="830"/>
                  </a:lnTo>
                  <a:cubicBezTo>
                    <a:pt x="14074" y="836"/>
                    <a:pt x="14169" y="839"/>
                    <a:pt x="14264" y="839"/>
                  </a:cubicBezTo>
                  <a:cubicBezTo>
                    <a:pt x="14359" y="839"/>
                    <a:pt x="14455" y="836"/>
                    <a:pt x="14550" y="830"/>
                  </a:cubicBezTo>
                  <a:cubicBezTo>
                    <a:pt x="14359" y="795"/>
                    <a:pt x="14169" y="771"/>
                    <a:pt x="13967" y="771"/>
                  </a:cubicBezTo>
                  <a:lnTo>
                    <a:pt x="12419" y="664"/>
                  </a:lnTo>
                  <a:cubicBezTo>
                    <a:pt x="11097" y="557"/>
                    <a:pt x="9275" y="449"/>
                    <a:pt x="7275" y="342"/>
                  </a:cubicBezTo>
                  <a:cubicBezTo>
                    <a:pt x="5263" y="223"/>
                    <a:pt x="3441" y="128"/>
                    <a:pt x="2132" y="80"/>
                  </a:cubicBezTo>
                  <a:lnTo>
                    <a:pt x="572" y="9"/>
                  </a:lnTo>
                  <a:cubicBezTo>
                    <a:pt x="477" y="3"/>
                    <a:pt x="382" y="0"/>
                    <a:pt x="286"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004;p42">
              <a:extLst>
                <a:ext uri="{FF2B5EF4-FFF2-40B4-BE49-F238E27FC236}">
                  <a16:creationId xmlns:a16="http://schemas.microsoft.com/office/drawing/2014/main" id="{256CA1B3-1E9D-4457-8259-8D71A4E7C813}"/>
                </a:ext>
              </a:extLst>
            </p:cNvPr>
            <p:cNvSpPr/>
            <p:nvPr/>
          </p:nvSpPr>
          <p:spPr>
            <a:xfrm>
              <a:off x="1914225" y="2348200"/>
              <a:ext cx="219375" cy="128850"/>
            </a:xfrm>
            <a:custGeom>
              <a:avLst/>
              <a:gdLst/>
              <a:ahLst/>
              <a:cxnLst/>
              <a:rect l="l" t="t" r="r" b="b"/>
              <a:pathLst>
                <a:path w="8775" h="5154" extrusionOk="0">
                  <a:moveTo>
                    <a:pt x="7615" y="0"/>
                  </a:moveTo>
                  <a:cubicBezTo>
                    <a:pt x="7581" y="0"/>
                    <a:pt x="7547" y="2"/>
                    <a:pt x="7513" y="6"/>
                  </a:cubicBezTo>
                  <a:cubicBezTo>
                    <a:pt x="6787" y="101"/>
                    <a:pt x="6441" y="911"/>
                    <a:pt x="6084" y="1554"/>
                  </a:cubicBezTo>
                  <a:cubicBezTo>
                    <a:pt x="5081" y="3335"/>
                    <a:pt x="3207" y="4403"/>
                    <a:pt x="1211" y="4403"/>
                  </a:cubicBezTo>
                  <a:cubicBezTo>
                    <a:pt x="885" y="4403"/>
                    <a:pt x="555" y="4374"/>
                    <a:pt x="226" y="4316"/>
                  </a:cubicBezTo>
                  <a:cubicBezTo>
                    <a:pt x="226" y="4316"/>
                    <a:pt x="0" y="4423"/>
                    <a:pt x="203" y="4578"/>
                  </a:cubicBezTo>
                  <a:cubicBezTo>
                    <a:pt x="777" y="5013"/>
                    <a:pt x="1493" y="5154"/>
                    <a:pt x="2243" y="5154"/>
                  </a:cubicBezTo>
                  <a:cubicBezTo>
                    <a:pt x="2969" y="5154"/>
                    <a:pt x="3726" y="5022"/>
                    <a:pt x="4417" y="4899"/>
                  </a:cubicBezTo>
                  <a:cubicBezTo>
                    <a:pt x="5834" y="4697"/>
                    <a:pt x="7132" y="3983"/>
                    <a:pt x="8084" y="2911"/>
                  </a:cubicBezTo>
                  <a:cubicBezTo>
                    <a:pt x="8525" y="2447"/>
                    <a:pt x="8775" y="1828"/>
                    <a:pt x="8763" y="1185"/>
                  </a:cubicBezTo>
                  <a:cubicBezTo>
                    <a:pt x="8707" y="576"/>
                    <a:pt x="8203" y="0"/>
                    <a:pt x="7615" y="0"/>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005;p42">
              <a:extLst>
                <a:ext uri="{FF2B5EF4-FFF2-40B4-BE49-F238E27FC236}">
                  <a16:creationId xmlns:a16="http://schemas.microsoft.com/office/drawing/2014/main" id="{C9A14A92-8FDD-4A39-B2F7-849FA79A28ED}"/>
                </a:ext>
              </a:extLst>
            </p:cNvPr>
            <p:cNvSpPr/>
            <p:nvPr/>
          </p:nvSpPr>
          <p:spPr>
            <a:xfrm>
              <a:off x="2135375" y="2154550"/>
              <a:ext cx="75625" cy="297100"/>
            </a:xfrm>
            <a:custGeom>
              <a:avLst/>
              <a:gdLst/>
              <a:ahLst/>
              <a:cxnLst/>
              <a:rect l="l" t="t" r="r" b="b"/>
              <a:pathLst>
                <a:path w="3025" h="11884" extrusionOk="0">
                  <a:moveTo>
                    <a:pt x="0" y="1"/>
                  </a:moveTo>
                  <a:cubicBezTo>
                    <a:pt x="358" y="2858"/>
                    <a:pt x="822" y="5192"/>
                    <a:pt x="1417" y="8014"/>
                  </a:cubicBezTo>
                  <a:cubicBezTo>
                    <a:pt x="1703" y="9395"/>
                    <a:pt x="2060" y="10848"/>
                    <a:pt x="3025" y="11883"/>
                  </a:cubicBezTo>
                  <a:lnTo>
                    <a:pt x="2477" y="5549"/>
                  </a:lnTo>
                  <a:lnTo>
                    <a:pt x="0" y="1"/>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006;p42">
              <a:extLst>
                <a:ext uri="{FF2B5EF4-FFF2-40B4-BE49-F238E27FC236}">
                  <a16:creationId xmlns:a16="http://schemas.microsoft.com/office/drawing/2014/main" id="{E2793AF0-A7A3-4DC7-9E9B-CA50369A7B2C}"/>
                </a:ext>
              </a:extLst>
            </p:cNvPr>
            <p:cNvSpPr/>
            <p:nvPr/>
          </p:nvSpPr>
          <p:spPr>
            <a:xfrm>
              <a:off x="1884150" y="1965850"/>
              <a:ext cx="112550" cy="212550"/>
            </a:xfrm>
            <a:custGeom>
              <a:avLst/>
              <a:gdLst/>
              <a:ahLst/>
              <a:cxnLst/>
              <a:rect l="l" t="t" r="r" b="b"/>
              <a:pathLst>
                <a:path w="4502" h="8502" extrusionOk="0">
                  <a:moveTo>
                    <a:pt x="3668" y="0"/>
                  </a:moveTo>
                  <a:lnTo>
                    <a:pt x="1941" y="1584"/>
                  </a:lnTo>
                  <a:cubicBezTo>
                    <a:pt x="882" y="1989"/>
                    <a:pt x="358" y="3179"/>
                    <a:pt x="763" y="4239"/>
                  </a:cubicBezTo>
                  <a:cubicBezTo>
                    <a:pt x="822" y="4382"/>
                    <a:pt x="894" y="4525"/>
                    <a:pt x="977" y="4644"/>
                  </a:cubicBezTo>
                  <a:cubicBezTo>
                    <a:pt x="1132" y="4811"/>
                    <a:pt x="1215" y="5001"/>
                    <a:pt x="1239" y="5215"/>
                  </a:cubicBezTo>
                  <a:cubicBezTo>
                    <a:pt x="1215" y="5727"/>
                    <a:pt x="393" y="5739"/>
                    <a:pt x="132" y="6180"/>
                  </a:cubicBezTo>
                  <a:cubicBezTo>
                    <a:pt x="1" y="6501"/>
                    <a:pt x="84" y="6882"/>
                    <a:pt x="358" y="7108"/>
                  </a:cubicBezTo>
                  <a:cubicBezTo>
                    <a:pt x="620" y="7311"/>
                    <a:pt x="905" y="7501"/>
                    <a:pt x="1203" y="7668"/>
                  </a:cubicBezTo>
                  <a:cubicBezTo>
                    <a:pt x="1501" y="7847"/>
                    <a:pt x="1703" y="8156"/>
                    <a:pt x="1727" y="8501"/>
                  </a:cubicBezTo>
                  <a:cubicBezTo>
                    <a:pt x="2013" y="8501"/>
                    <a:pt x="2179" y="8144"/>
                    <a:pt x="2132" y="7859"/>
                  </a:cubicBezTo>
                  <a:cubicBezTo>
                    <a:pt x="2060" y="7573"/>
                    <a:pt x="1941" y="7311"/>
                    <a:pt x="1787" y="7073"/>
                  </a:cubicBezTo>
                  <a:cubicBezTo>
                    <a:pt x="1620" y="6823"/>
                    <a:pt x="1608" y="6513"/>
                    <a:pt x="1751" y="6251"/>
                  </a:cubicBezTo>
                  <a:cubicBezTo>
                    <a:pt x="1941" y="5989"/>
                    <a:pt x="2322" y="5977"/>
                    <a:pt x="2620" y="5858"/>
                  </a:cubicBezTo>
                  <a:cubicBezTo>
                    <a:pt x="3227" y="5596"/>
                    <a:pt x="3513" y="4894"/>
                    <a:pt x="3263" y="4287"/>
                  </a:cubicBezTo>
                  <a:cubicBezTo>
                    <a:pt x="3084" y="3870"/>
                    <a:pt x="2656" y="3453"/>
                    <a:pt x="2858" y="3048"/>
                  </a:cubicBezTo>
                  <a:cubicBezTo>
                    <a:pt x="2977" y="2834"/>
                    <a:pt x="3251" y="2727"/>
                    <a:pt x="3465" y="2620"/>
                  </a:cubicBezTo>
                  <a:cubicBezTo>
                    <a:pt x="4227" y="2203"/>
                    <a:pt x="4501" y="1239"/>
                    <a:pt x="4084" y="477"/>
                  </a:cubicBezTo>
                  <a:cubicBezTo>
                    <a:pt x="3977" y="298"/>
                    <a:pt x="3846" y="131"/>
                    <a:pt x="366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007;p42">
              <a:extLst>
                <a:ext uri="{FF2B5EF4-FFF2-40B4-BE49-F238E27FC236}">
                  <a16:creationId xmlns:a16="http://schemas.microsoft.com/office/drawing/2014/main" id="{DC727BC3-5301-4E5F-94A7-474D43EBC148}"/>
                </a:ext>
              </a:extLst>
            </p:cNvPr>
            <p:cNvSpPr/>
            <p:nvPr/>
          </p:nvSpPr>
          <p:spPr>
            <a:xfrm>
              <a:off x="1741875" y="3227900"/>
              <a:ext cx="239625" cy="863825"/>
            </a:xfrm>
            <a:custGeom>
              <a:avLst/>
              <a:gdLst/>
              <a:ahLst/>
              <a:cxnLst/>
              <a:rect l="l" t="t" r="r" b="b"/>
              <a:pathLst>
                <a:path w="9585" h="34553" extrusionOk="0">
                  <a:moveTo>
                    <a:pt x="1798" y="1"/>
                  </a:moveTo>
                  <a:lnTo>
                    <a:pt x="0" y="33219"/>
                  </a:lnTo>
                  <a:lnTo>
                    <a:pt x="5477" y="34553"/>
                  </a:lnTo>
                  <a:lnTo>
                    <a:pt x="9585" y="703"/>
                  </a:lnTo>
                  <a:lnTo>
                    <a:pt x="1798"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008;p42">
              <a:extLst>
                <a:ext uri="{FF2B5EF4-FFF2-40B4-BE49-F238E27FC236}">
                  <a16:creationId xmlns:a16="http://schemas.microsoft.com/office/drawing/2014/main" id="{3F01B23A-95B6-4B02-95A7-FBF0E2AEA48F}"/>
                </a:ext>
              </a:extLst>
            </p:cNvPr>
            <p:cNvSpPr/>
            <p:nvPr/>
          </p:nvSpPr>
          <p:spPr>
            <a:xfrm>
              <a:off x="1714500" y="4055400"/>
              <a:ext cx="164325" cy="102400"/>
            </a:xfrm>
            <a:custGeom>
              <a:avLst/>
              <a:gdLst/>
              <a:ahLst/>
              <a:cxnLst/>
              <a:rect l="l" t="t" r="r" b="b"/>
              <a:pathLst>
                <a:path w="6573" h="4096" extrusionOk="0">
                  <a:moveTo>
                    <a:pt x="929" y="0"/>
                  </a:moveTo>
                  <a:lnTo>
                    <a:pt x="0" y="4096"/>
                  </a:lnTo>
                  <a:lnTo>
                    <a:pt x="6310" y="4096"/>
                  </a:lnTo>
                  <a:lnTo>
                    <a:pt x="6572" y="1429"/>
                  </a:lnTo>
                  <a:lnTo>
                    <a:pt x="92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009;p42">
              <a:extLst>
                <a:ext uri="{FF2B5EF4-FFF2-40B4-BE49-F238E27FC236}">
                  <a16:creationId xmlns:a16="http://schemas.microsoft.com/office/drawing/2014/main" id="{722F2FBA-7F3E-4FA9-9AEF-839B49524821}"/>
                </a:ext>
              </a:extLst>
            </p:cNvPr>
            <p:cNvSpPr/>
            <p:nvPr/>
          </p:nvSpPr>
          <p:spPr>
            <a:xfrm>
              <a:off x="1718650" y="4137725"/>
              <a:ext cx="156600" cy="6775"/>
            </a:xfrm>
            <a:custGeom>
              <a:avLst/>
              <a:gdLst/>
              <a:ahLst/>
              <a:cxnLst/>
              <a:rect l="l" t="t" r="r" b="b"/>
              <a:pathLst>
                <a:path w="6264" h="271" extrusionOk="0">
                  <a:moveTo>
                    <a:pt x="710" y="1"/>
                  </a:moveTo>
                  <a:cubicBezTo>
                    <a:pt x="474" y="1"/>
                    <a:pt x="237" y="16"/>
                    <a:pt x="1" y="53"/>
                  </a:cubicBezTo>
                  <a:cubicBezTo>
                    <a:pt x="310" y="112"/>
                    <a:pt x="620" y="136"/>
                    <a:pt x="917" y="136"/>
                  </a:cubicBezTo>
                  <a:lnTo>
                    <a:pt x="3132" y="219"/>
                  </a:lnTo>
                  <a:cubicBezTo>
                    <a:pt x="4001" y="267"/>
                    <a:pt x="4787" y="267"/>
                    <a:pt x="5347" y="267"/>
                  </a:cubicBezTo>
                  <a:cubicBezTo>
                    <a:pt x="5401" y="269"/>
                    <a:pt x="5456" y="270"/>
                    <a:pt x="5511" y="270"/>
                  </a:cubicBezTo>
                  <a:cubicBezTo>
                    <a:pt x="5765" y="270"/>
                    <a:pt x="6018" y="249"/>
                    <a:pt x="6263" y="219"/>
                  </a:cubicBezTo>
                  <a:cubicBezTo>
                    <a:pt x="6015" y="170"/>
                    <a:pt x="5759" y="145"/>
                    <a:pt x="5501" y="145"/>
                  </a:cubicBezTo>
                  <a:cubicBezTo>
                    <a:pt x="5450" y="145"/>
                    <a:pt x="5398" y="146"/>
                    <a:pt x="5347" y="148"/>
                  </a:cubicBezTo>
                  <a:lnTo>
                    <a:pt x="3144" y="53"/>
                  </a:lnTo>
                  <a:cubicBezTo>
                    <a:pt x="2275" y="5"/>
                    <a:pt x="1489" y="5"/>
                    <a:pt x="929" y="5"/>
                  </a:cubicBezTo>
                  <a:cubicBezTo>
                    <a:pt x="856" y="2"/>
                    <a:pt x="783" y="1"/>
                    <a:pt x="71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010;p42">
              <a:extLst>
                <a:ext uri="{FF2B5EF4-FFF2-40B4-BE49-F238E27FC236}">
                  <a16:creationId xmlns:a16="http://schemas.microsoft.com/office/drawing/2014/main" id="{82932094-90DD-4475-AC30-E45BC5C704F0}"/>
                </a:ext>
              </a:extLst>
            </p:cNvPr>
            <p:cNvSpPr/>
            <p:nvPr/>
          </p:nvSpPr>
          <p:spPr>
            <a:xfrm>
              <a:off x="1802600" y="4075325"/>
              <a:ext cx="7450" cy="66100"/>
            </a:xfrm>
            <a:custGeom>
              <a:avLst/>
              <a:gdLst/>
              <a:ahLst/>
              <a:cxnLst/>
              <a:rect l="l" t="t" r="r" b="b"/>
              <a:pathLst>
                <a:path w="298" h="2644" extrusionOk="0">
                  <a:moveTo>
                    <a:pt x="238" y="1"/>
                  </a:moveTo>
                  <a:cubicBezTo>
                    <a:pt x="119" y="429"/>
                    <a:pt x="60" y="870"/>
                    <a:pt x="60" y="1322"/>
                  </a:cubicBezTo>
                  <a:cubicBezTo>
                    <a:pt x="0" y="1763"/>
                    <a:pt x="0" y="2203"/>
                    <a:pt x="60" y="2644"/>
                  </a:cubicBezTo>
                  <a:cubicBezTo>
                    <a:pt x="179" y="2215"/>
                    <a:pt x="238" y="1775"/>
                    <a:pt x="238" y="1334"/>
                  </a:cubicBezTo>
                  <a:cubicBezTo>
                    <a:pt x="298" y="894"/>
                    <a:pt x="298" y="441"/>
                    <a:pt x="23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011;p42">
              <a:extLst>
                <a:ext uri="{FF2B5EF4-FFF2-40B4-BE49-F238E27FC236}">
                  <a16:creationId xmlns:a16="http://schemas.microsoft.com/office/drawing/2014/main" id="{23E1A67B-847C-4A91-9EBD-1AAFE0B886F7}"/>
                </a:ext>
              </a:extLst>
            </p:cNvPr>
            <p:cNvSpPr/>
            <p:nvPr/>
          </p:nvSpPr>
          <p:spPr>
            <a:xfrm>
              <a:off x="1714500" y="4139025"/>
              <a:ext cx="159250" cy="18775"/>
            </a:xfrm>
            <a:custGeom>
              <a:avLst/>
              <a:gdLst/>
              <a:ahLst/>
              <a:cxnLst/>
              <a:rect l="l" t="t" r="r" b="b"/>
              <a:pathLst>
                <a:path w="6370" h="751" extrusionOk="0">
                  <a:moveTo>
                    <a:pt x="119" y="1"/>
                  </a:moveTo>
                  <a:lnTo>
                    <a:pt x="0" y="691"/>
                  </a:lnTo>
                  <a:lnTo>
                    <a:pt x="0" y="751"/>
                  </a:lnTo>
                  <a:lnTo>
                    <a:pt x="6310" y="751"/>
                  </a:lnTo>
                  <a:lnTo>
                    <a:pt x="6370" y="167"/>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012;p42">
              <a:extLst>
                <a:ext uri="{FF2B5EF4-FFF2-40B4-BE49-F238E27FC236}">
                  <a16:creationId xmlns:a16="http://schemas.microsoft.com/office/drawing/2014/main" id="{51241027-EA99-4607-BC27-7B4F3FF75180}"/>
                </a:ext>
              </a:extLst>
            </p:cNvPr>
            <p:cNvSpPr/>
            <p:nvPr/>
          </p:nvSpPr>
          <p:spPr>
            <a:xfrm>
              <a:off x="2282425" y="3864300"/>
              <a:ext cx="154500" cy="250350"/>
            </a:xfrm>
            <a:custGeom>
              <a:avLst/>
              <a:gdLst/>
              <a:ahLst/>
              <a:cxnLst/>
              <a:rect l="l" t="t" r="r" b="b"/>
              <a:pathLst>
                <a:path w="6180" h="10014" extrusionOk="0">
                  <a:moveTo>
                    <a:pt x="0" y="0"/>
                  </a:moveTo>
                  <a:lnTo>
                    <a:pt x="1334" y="10013"/>
                  </a:lnTo>
                  <a:lnTo>
                    <a:pt x="6179" y="9680"/>
                  </a:lnTo>
                  <a:lnTo>
                    <a:pt x="5156" y="488"/>
                  </a:lnTo>
                  <a:lnTo>
                    <a:pt x="0"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013;p42">
              <a:extLst>
                <a:ext uri="{FF2B5EF4-FFF2-40B4-BE49-F238E27FC236}">
                  <a16:creationId xmlns:a16="http://schemas.microsoft.com/office/drawing/2014/main" id="{5FCD0E65-A1A2-4B1D-BAFC-2E73D63FB09A}"/>
                </a:ext>
              </a:extLst>
            </p:cNvPr>
            <p:cNvSpPr/>
            <p:nvPr/>
          </p:nvSpPr>
          <p:spPr>
            <a:xfrm>
              <a:off x="2313675" y="4079200"/>
              <a:ext cx="262850" cy="78300"/>
            </a:xfrm>
            <a:custGeom>
              <a:avLst/>
              <a:gdLst/>
              <a:ahLst/>
              <a:cxnLst/>
              <a:rect l="l" t="t" r="r" b="b"/>
              <a:pathLst>
                <a:path w="10514" h="3132" extrusionOk="0">
                  <a:moveTo>
                    <a:pt x="4977" y="1"/>
                  </a:moveTo>
                  <a:cubicBezTo>
                    <a:pt x="4001" y="420"/>
                    <a:pt x="2947" y="638"/>
                    <a:pt x="1892" y="638"/>
                  </a:cubicBezTo>
                  <a:cubicBezTo>
                    <a:pt x="1390" y="638"/>
                    <a:pt x="888" y="588"/>
                    <a:pt x="393" y="489"/>
                  </a:cubicBezTo>
                  <a:lnTo>
                    <a:pt x="0" y="417"/>
                  </a:lnTo>
                  <a:lnTo>
                    <a:pt x="96" y="3132"/>
                  </a:lnTo>
                  <a:lnTo>
                    <a:pt x="10514" y="2834"/>
                  </a:lnTo>
                  <a:cubicBezTo>
                    <a:pt x="10442" y="1846"/>
                    <a:pt x="4977" y="1"/>
                    <a:pt x="4977"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014;p42">
              <a:extLst>
                <a:ext uri="{FF2B5EF4-FFF2-40B4-BE49-F238E27FC236}">
                  <a16:creationId xmlns:a16="http://schemas.microsoft.com/office/drawing/2014/main" id="{FDF27DA3-B7E0-459A-922E-32823AA6C73C}"/>
                </a:ext>
              </a:extLst>
            </p:cNvPr>
            <p:cNvSpPr/>
            <p:nvPr/>
          </p:nvSpPr>
          <p:spPr>
            <a:xfrm>
              <a:off x="2336050" y="4101125"/>
              <a:ext cx="22000" cy="20025"/>
            </a:xfrm>
            <a:custGeom>
              <a:avLst/>
              <a:gdLst/>
              <a:ahLst/>
              <a:cxnLst/>
              <a:rect l="l" t="t" r="r" b="b"/>
              <a:pathLst>
                <a:path w="880" h="801" extrusionOk="0">
                  <a:moveTo>
                    <a:pt x="446" y="0"/>
                  </a:moveTo>
                  <a:cubicBezTo>
                    <a:pt x="396" y="0"/>
                    <a:pt x="345" y="9"/>
                    <a:pt x="296" y="28"/>
                  </a:cubicBezTo>
                  <a:lnTo>
                    <a:pt x="305" y="26"/>
                  </a:lnTo>
                  <a:lnTo>
                    <a:pt x="305" y="26"/>
                  </a:lnTo>
                  <a:cubicBezTo>
                    <a:pt x="118" y="95"/>
                    <a:pt x="0" y="300"/>
                    <a:pt x="46" y="505"/>
                  </a:cubicBezTo>
                  <a:cubicBezTo>
                    <a:pt x="97" y="679"/>
                    <a:pt x="263" y="800"/>
                    <a:pt x="445" y="800"/>
                  </a:cubicBezTo>
                  <a:cubicBezTo>
                    <a:pt x="474" y="800"/>
                    <a:pt x="504" y="797"/>
                    <a:pt x="534" y="790"/>
                  </a:cubicBezTo>
                  <a:cubicBezTo>
                    <a:pt x="748" y="719"/>
                    <a:pt x="879" y="493"/>
                    <a:pt x="832" y="267"/>
                  </a:cubicBezTo>
                  <a:cubicBezTo>
                    <a:pt x="768" y="102"/>
                    <a:pt x="612" y="0"/>
                    <a:pt x="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015;p42">
              <a:extLst>
                <a:ext uri="{FF2B5EF4-FFF2-40B4-BE49-F238E27FC236}">
                  <a16:creationId xmlns:a16="http://schemas.microsoft.com/office/drawing/2014/main" id="{9E49B454-3F51-4D02-983D-B23D466B5BF1}"/>
                </a:ext>
              </a:extLst>
            </p:cNvPr>
            <p:cNvSpPr/>
            <p:nvPr/>
          </p:nvSpPr>
          <p:spPr>
            <a:xfrm>
              <a:off x="2316050" y="4136350"/>
              <a:ext cx="261675" cy="21150"/>
            </a:xfrm>
            <a:custGeom>
              <a:avLst/>
              <a:gdLst/>
              <a:ahLst/>
              <a:cxnLst/>
              <a:rect l="l" t="t" r="r" b="b"/>
              <a:pathLst>
                <a:path w="10467" h="846" extrusionOk="0">
                  <a:moveTo>
                    <a:pt x="1" y="1"/>
                  </a:moveTo>
                  <a:lnTo>
                    <a:pt x="1" y="846"/>
                  </a:lnTo>
                  <a:lnTo>
                    <a:pt x="10419" y="548"/>
                  </a:lnTo>
                  <a:cubicBezTo>
                    <a:pt x="10466" y="215"/>
                    <a:pt x="9990" y="36"/>
                    <a:pt x="9990" y="36"/>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016;p42">
              <a:extLst>
                <a:ext uri="{FF2B5EF4-FFF2-40B4-BE49-F238E27FC236}">
                  <a16:creationId xmlns:a16="http://schemas.microsoft.com/office/drawing/2014/main" id="{C8200718-C02D-456E-9673-BCC76E974B9D}"/>
                </a:ext>
              </a:extLst>
            </p:cNvPr>
            <p:cNvSpPr/>
            <p:nvPr/>
          </p:nvSpPr>
          <p:spPr>
            <a:xfrm>
              <a:off x="2418150" y="4076675"/>
              <a:ext cx="24125" cy="16600"/>
            </a:xfrm>
            <a:custGeom>
              <a:avLst/>
              <a:gdLst/>
              <a:ahLst/>
              <a:cxnLst/>
              <a:rect l="l" t="t" r="r" b="b"/>
              <a:pathLst>
                <a:path w="965" h="664" extrusionOk="0">
                  <a:moveTo>
                    <a:pt x="819" y="1"/>
                  </a:moveTo>
                  <a:cubicBezTo>
                    <a:pt x="705" y="1"/>
                    <a:pt x="537" y="35"/>
                    <a:pt x="369" y="149"/>
                  </a:cubicBezTo>
                  <a:cubicBezTo>
                    <a:pt x="72" y="340"/>
                    <a:pt x="0" y="649"/>
                    <a:pt x="48" y="661"/>
                  </a:cubicBezTo>
                  <a:cubicBezTo>
                    <a:pt x="50" y="662"/>
                    <a:pt x="53" y="663"/>
                    <a:pt x="56" y="663"/>
                  </a:cubicBezTo>
                  <a:cubicBezTo>
                    <a:pt x="108" y="663"/>
                    <a:pt x="228" y="461"/>
                    <a:pt x="465" y="292"/>
                  </a:cubicBezTo>
                  <a:cubicBezTo>
                    <a:pt x="715" y="125"/>
                    <a:pt x="965" y="90"/>
                    <a:pt x="965" y="42"/>
                  </a:cubicBezTo>
                  <a:cubicBezTo>
                    <a:pt x="965" y="21"/>
                    <a:pt x="908" y="1"/>
                    <a:pt x="81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017;p42">
              <a:extLst>
                <a:ext uri="{FF2B5EF4-FFF2-40B4-BE49-F238E27FC236}">
                  <a16:creationId xmlns:a16="http://schemas.microsoft.com/office/drawing/2014/main" id="{189D0169-BF93-4846-9CBF-1720D7C75A79}"/>
                </a:ext>
              </a:extLst>
            </p:cNvPr>
            <p:cNvSpPr/>
            <p:nvPr/>
          </p:nvSpPr>
          <p:spPr>
            <a:xfrm>
              <a:off x="2451775" y="4087700"/>
              <a:ext cx="18200" cy="20700"/>
            </a:xfrm>
            <a:custGeom>
              <a:avLst/>
              <a:gdLst/>
              <a:ahLst/>
              <a:cxnLst/>
              <a:rect l="l" t="t" r="r" b="b"/>
              <a:pathLst>
                <a:path w="728" h="828" extrusionOk="0">
                  <a:moveTo>
                    <a:pt x="683" y="0"/>
                  </a:moveTo>
                  <a:cubicBezTo>
                    <a:pt x="592" y="0"/>
                    <a:pt x="379" y="70"/>
                    <a:pt x="215" y="280"/>
                  </a:cubicBezTo>
                  <a:cubicBezTo>
                    <a:pt x="1" y="542"/>
                    <a:pt x="48" y="827"/>
                    <a:pt x="96" y="827"/>
                  </a:cubicBezTo>
                  <a:cubicBezTo>
                    <a:pt x="144" y="827"/>
                    <a:pt x="191" y="601"/>
                    <a:pt x="358" y="387"/>
                  </a:cubicBezTo>
                  <a:cubicBezTo>
                    <a:pt x="525" y="161"/>
                    <a:pt x="727" y="65"/>
                    <a:pt x="727" y="18"/>
                  </a:cubicBezTo>
                  <a:cubicBezTo>
                    <a:pt x="727" y="7"/>
                    <a:pt x="711" y="0"/>
                    <a:pt x="68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018;p42">
              <a:extLst>
                <a:ext uri="{FF2B5EF4-FFF2-40B4-BE49-F238E27FC236}">
                  <a16:creationId xmlns:a16="http://schemas.microsoft.com/office/drawing/2014/main" id="{352794D1-F6DE-4F38-81ED-A79599CF2E48}"/>
                </a:ext>
              </a:extLst>
            </p:cNvPr>
            <p:cNvSpPr/>
            <p:nvPr/>
          </p:nvSpPr>
          <p:spPr>
            <a:xfrm>
              <a:off x="2483325" y="4098300"/>
              <a:ext cx="13125" cy="22300"/>
            </a:xfrm>
            <a:custGeom>
              <a:avLst/>
              <a:gdLst/>
              <a:ahLst/>
              <a:cxnLst/>
              <a:rect l="l" t="t" r="r" b="b"/>
              <a:pathLst>
                <a:path w="525" h="892" extrusionOk="0">
                  <a:moveTo>
                    <a:pt x="479" y="0"/>
                  </a:moveTo>
                  <a:cubicBezTo>
                    <a:pt x="414" y="0"/>
                    <a:pt x="232" y="123"/>
                    <a:pt x="120" y="368"/>
                  </a:cubicBezTo>
                  <a:cubicBezTo>
                    <a:pt x="1" y="642"/>
                    <a:pt x="72" y="892"/>
                    <a:pt x="120" y="892"/>
                  </a:cubicBezTo>
                  <a:cubicBezTo>
                    <a:pt x="168" y="880"/>
                    <a:pt x="191" y="665"/>
                    <a:pt x="287" y="439"/>
                  </a:cubicBezTo>
                  <a:cubicBezTo>
                    <a:pt x="382" y="201"/>
                    <a:pt x="525" y="46"/>
                    <a:pt x="501" y="11"/>
                  </a:cubicBezTo>
                  <a:cubicBezTo>
                    <a:pt x="498" y="4"/>
                    <a:pt x="490" y="0"/>
                    <a:pt x="47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019;p42">
              <a:extLst>
                <a:ext uri="{FF2B5EF4-FFF2-40B4-BE49-F238E27FC236}">
                  <a16:creationId xmlns:a16="http://schemas.microsoft.com/office/drawing/2014/main" id="{0FFDCB9A-EA6C-4AD2-9222-5129F6AA8529}"/>
                </a:ext>
              </a:extLst>
            </p:cNvPr>
            <p:cNvSpPr/>
            <p:nvPr/>
          </p:nvSpPr>
          <p:spPr>
            <a:xfrm>
              <a:off x="2398800" y="4056750"/>
              <a:ext cx="40500" cy="21275"/>
            </a:xfrm>
            <a:custGeom>
              <a:avLst/>
              <a:gdLst/>
              <a:ahLst/>
              <a:cxnLst/>
              <a:rect l="l" t="t" r="r" b="b"/>
              <a:pathLst>
                <a:path w="1620" h="851" extrusionOk="0">
                  <a:moveTo>
                    <a:pt x="312" y="169"/>
                  </a:moveTo>
                  <a:cubicBezTo>
                    <a:pt x="348" y="169"/>
                    <a:pt x="392" y="174"/>
                    <a:pt x="441" y="184"/>
                  </a:cubicBezTo>
                  <a:cubicBezTo>
                    <a:pt x="536" y="208"/>
                    <a:pt x="643" y="232"/>
                    <a:pt x="739" y="268"/>
                  </a:cubicBezTo>
                  <a:cubicBezTo>
                    <a:pt x="905" y="327"/>
                    <a:pt x="1072" y="410"/>
                    <a:pt x="1215" y="518"/>
                  </a:cubicBezTo>
                  <a:cubicBezTo>
                    <a:pt x="1370" y="628"/>
                    <a:pt x="1479" y="730"/>
                    <a:pt x="1542" y="788"/>
                  </a:cubicBezTo>
                  <a:lnTo>
                    <a:pt x="1542" y="788"/>
                  </a:lnTo>
                  <a:cubicBezTo>
                    <a:pt x="1407" y="744"/>
                    <a:pt x="1259" y="714"/>
                    <a:pt x="1120" y="684"/>
                  </a:cubicBezTo>
                  <a:cubicBezTo>
                    <a:pt x="941" y="637"/>
                    <a:pt x="774" y="577"/>
                    <a:pt x="608" y="506"/>
                  </a:cubicBezTo>
                  <a:cubicBezTo>
                    <a:pt x="512" y="458"/>
                    <a:pt x="417" y="410"/>
                    <a:pt x="322" y="363"/>
                  </a:cubicBezTo>
                  <a:cubicBezTo>
                    <a:pt x="286" y="327"/>
                    <a:pt x="239" y="303"/>
                    <a:pt x="203" y="268"/>
                  </a:cubicBezTo>
                  <a:cubicBezTo>
                    <a:pt x="203" y="244"/>
                    <a:pt x="179" y="268"/>
                    <a:pt x="203" y="208"/>
                  </a:cubicBezTo>
                  <a:cubicBezTo>
                    <a:pt x="224" y="180"/>
                    <a:pt x="261" y="169"/>
                    <a:pt x="312" y="169"/>
                  </a:cubicBezTo>
                  <a:close/>
                  <a:moveTo>
                    <a:pt x="335" y="1"/>
                  </a:moveTo>
                  <a:cubicBezTo>
                    <a:pt x="315" y="1"/>
                    <a:pt x="295" y="2"/>
                    <a:pt x="274" y="6"/>
                  </a:cubicBezTo>
                  <a:cubicBezTo>
                    <a:pt x="191" y="6"/>
                    <a:pt x="108" y="53"/>
                    <a:pt x="60" y="125"/>
                  </a:cubicBezTo>
                  <a:cubicBezTo>
                    <a:pt x="0" y="208"/>
                    <a:pt x="24" y="315"/>
                    <a:pt x="84" y="387"/>
                  </a:cubicBezTo>
                  <a:cubicBezTo>
                    <a:pt x="131" y="446"/>
                    <a:pt x="191" y="482"/>
                    <a:pt x="251" y="506"/>
                  </a:cubicBezTo>
                  <a:cubicBezTo>
                    <a:pt x="346" y="565"/>
                    <a:pt x="453" y="613"/>
                    <a:pt x="560" y="660"/>
                  </a:cubicBezTo>
                  <a:cubicBezTo>
                    <a:pt x="727" y="732"/>
                    <a:pt x="917" y="780"/>
                    <a:pt x="1108" y="815"/>
                  </a:cubicBezTo>
                  <a:cubicBezTo>
                    <a:pt x="1191" y="839"/>
                    <a:pt x="1277" y="851"/>
                    <a:pt x="1364" y="851"/>
                  </a:cubicBezTo>
                  <a:cubicBezTo>
                    <a:pt x="1438" y="851"/>
                    <a:pt x="1511" y="842"/>
                    <a:pt x="1583" y="825"/>
                  </a:cubicBezTo>
                  <a:lnTo>
                    <a:pt x="1583" y="825"/>
                  </a:lnTo>
                  <a:cubicBezTo>
                    <a:pt x="1595" y="834"/>
                    <a:pt x="1602" y="840"/>
                    <a:pt x="1606" y="840"/>
                  </a:cubicBezTo>
                  <a:cubicBezTo>
                    <a:pt x="1607" y="840"/>
                    <a:pt x="1607" y="840"/>
                    <a:pt x="1608" y="839"/>
                  </a:cubicBezTo>
                  <a:cubicBezTo>
                    <a:pt x="1610" y="837"/>
                    <a:pt x="1609" y="830"/>
                    <a:pt x="1605" y="819"/>
                  </a:cubicBezTo>
                  <a:lnTo>
                    <a:pt x="1605" y="819"/>
                  </a:lnTo>
                  <a:cubicBezTo>
                    <a:pt x="1610" y="818"/>
                    <a:pt x="1615" y="817"/>
                    <a:pt x="1620" y="815"/>
                  </a:cubicBezTo>
                  <a:cubicBezTo>
                    <a:pt x="1614" y="813"/>
                    <a:pt x="1607" y="811"/>
                    <a:pt x="1601" y="808"/>
                  </a:cubicBezTo>
                  <a:lnTo>
                    <a:pt x="1601" y="808"/>
                  </a:lnTo>
                  <a:cubicBezTo>
                    <a:pt x="1575" y="746"/>
                    <a:pt x="1481" y="599"/>
                    <a:pt x="1286" y="422"/>
                  </a:cubicBezTo>
                  <a:cubicBezTo>
                    <a:pt x="1143" y="303"/>
                    <a:pt x="977" y="196"/>
                    <a:pt x="798" y="125"/>
                  </a:cubicBezTo>
                  <a:cubicBezTo>
                    <a:pt x="691" y="77"/>
                    <a:pt x="584" y="41"/>
                    <a:pt x="477" y="18"/>
                  </a:cubicBezTo>
                  <a:cubicBezTo>
                    <a:pt x="426" y="9"/>
                    <a:pt x="382" y="1"/>
                    <a:pt x="33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020;p42">
              <a:extLst>
                <a:ext uri="{FF2B5EF4-FFF2-40B4-BE49-F238E27FC236}">
                  <a16:creationId xmlns:a16="http://schemas.microsoft.com/office/drawing/2014/main" id="{BA5C3A48-5B1A-475E-A96B-F5B592F1D83A}"/>
                </a:ext>
              </a:extLst>
            </p:cNvPr>
            <p:cNvSpPr/>
            <p:nvPr/>
          </p:nvSpPr>
          <p:spPr>
            <a:xfrm>
              <a:off x="2433625" y="4037225"/>
              <a:ext cx="20275" cy="41700"/>
            </a:xfrm>
            <a:custGeom>
              <a:avLst/>
              <a:gdLst/>
              <a:ahLst/>
              <a:cxnLst/>
              <a:rect l="l" t="t" r="r" b="b"/>
              <a:pathLst>
                <a:path w="811" h="1668" extrusionOk="0">
                  <a:moveTo>
                    <a:pt x="512" y="1"/>
                  </a:moveTo>
                  <a:cubicBezTo>
                    <a:pt x="370" y="25"/>
                    <a:pt x="251" y="132"/>
                    <a:pt x="191" y="275"/>
                  </a:cubicBezTo>
                  <a:cubicBezTo>
                    <a:pt x="143" y="382"/>
                    <a:pt x="108" y="489"/>
                    <a:pt x="72" y="596"/>
                  </a:cubicBezTo>
                  <a:cubicBezTo>
                    <a:pt x="24" y="787"/>
                    <a:pt x="1" y="977"/>
                    <a:pt x="12" y="1168"/>
                  </a:cubicBezTo>
                  <a:cubicBezTo>
                    <a:pt x="12" y="1346"/>
                    <a:pt x="72" y="1525"/>
                    <a:pt x="167" y="1668"/>
                  </a:cubicBezTo>
                  <a:cubicBezTo>
                    <a:pt x="191" y="1668"/>
                    <a:pt x="131" y="1477"/>
                    <a:pt x="131" y="1156"/>
                  </a:cubicBezTo>
                  <a:cubicBezTo>
                    <a:pt x="131" y="977"/>
                    <a:pt x="155" y="810"/>
                    <a:pt x="215" y="632"/>
                  </a:cubicBezTo>
                  <a:cubicBezTo>
                    <a:pt x="239" y="537"/>
                    <a:pt x="286" y="441"/>
                    <a:pt x="334" y="346"/>
                  </a:cubicBezTo>
                  <a:cubicBezTo>
                    <a:pt x="370" y="263"/>
                    <a:pt x="477" y="191"/>
                    <a:pt x="512" y="168"/>
                  </a:cubicBezTo>
                  <a:cubicBezTo>
                    <a:pt x="515" y="167"/>
                    <a:pt x="517" y="167"/>
                    <a:pt x="519" y="167"/>
                  </a:cubicBezTo>
                  <a:cubicBezTo>
                    <a:pt x="554" y="167"/>
                    <a:pt x="597" y="257"/>
                    <a:pt x="620" y="358"/>
                  </a:cubicBezTo>
                  <a:cubicBezTo>
                    <a:pt x="632" y="453"/>
                    <a:pt x="643" y="560"/>
                    <a:pt x="632" y="656"/>
                  </a:cubicBezTo>
                  <a:cubicBezTo>
                    <a:pt x="620" y="834"/>
                    <a:pt x="572" y="1001"/>
                    <a:pt x="489" y="1156"/>
                  </a:cubicBezTo>
                  <a:cubicBezTo>
                    <a:pt x="393" y="1287"/>
                    <a:pt x="286" y="1418"/>
                    <a:pt x="179" y="1549"/>
                  </a:cubicBezTo>
                  <a:cubicBezTo>
                    <a:pt x="179" y="1551"/>
                    <a:pt x="182" y="1553"/>
                    <a:pt x="188" y="1553"/>
                  </a:cubicBezTo>
                  <a:cubicBezTo>
                    <a:pt x="229" y="1553"/>
                    <a:pt x="416" y="1469"/>
                    <a:pt x="584" y="1227"/>
                  </a:cubicBezTo>
                  <a:cubicBezTo>
                    <a:pt x="703" y="1060"/>
                    <a:pt x="774" y="870"/>
                    <a:pt x="798" y="679"/>
                  </a:cubicBezTo>
                  <a:cubicBezTo>
                    <a:pt x="810" y="560"/>
                    <a:pt x="810" y="441"/>
                    <a:pt x="798" y="322"/>
                  </a:cubicBezTo>
                  <a:cubicBezTo>
                    <a:pt x="786" y="263"/>
                    <a:pt x="763" y="203"/>
                    <a:pt x="739" y="144"/>
                  </a:cubicBezTo>
                  <a:cubicBezTo>
                    <a:pt x="691" y="48"/>
                    <a:pt x="608" y="1"/>
                    <a:pt x="51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021;p42">
              <a:extLst>
                <a:ext uri="{FF2B5EF4-FFF2-40B4-BE49-F238E27FC236}">
                  <a16:creationId xmlns:a16="http://schemas.microsoft.com/office/drawing/2014/main" id="{DC79BCE1-EFDD-42C8-B7F0-4AAFCB844D01}"/>
                </a:ext>
              </a:extLst>
            </p:cNvPr>
            <p:cNvSpPr/>
            <p:nvPr/>
          </p:nvSpPr>
          <p:spPr>
            <a:xfrm>
              <a:off x="1741275" y="2595975"/>
              <a:ext cx="705475" cy="1466000"/>
            </a:xfrm>
            <a:custGeom>
              <a:avLst/>
              <a:gdLst/>
              <a:ahLst/>
              <a:cxnLst/>
              <a:rect l="l" t="t" r="r" b="b"/>
              <a:pathLst>
                <a:path w="28219" h="58640" extrusionOk="0">
                  <a:moveTo>
                    <a:pt x="4823" y="1"/>
                  </a:moveTo>
                  <a:cubicBezTo>
                    <a:pt x="4823" y="1"/>
                    <a:pt x="965" y="6430"/>
                    <a:pt x="965" y="10264"/>
                  </a:cubicBezTo>
                  <a:lnTo>
                    <a:pt x="1" y="57079"/>
                  </a:lnTo>
                  <a:lnTo>
                    <a:pt x="6644" y="58044"/>
                  </a:lnTo>
                  <a:lnTo>
                    <a:pt x="11323" y="12312"/>
                  </a:lnTo>
                  <a:cubicBezTo>
                    <a:pt x="11323" y="12312"/>
                    <a:pt x="21968" y="58639"/>
                    <a:pt x="22325" y="58639"/>
                  </a:cubicBezTo>
                  <a:cubicBezTo>
                    <a:pt x="22682" y="58639"/>
                    <a:pt x="28218" y="57651"/>
                    <a:pt x="28218" y="57651"/>
                  </a:cubicBezTo>
                  <a:lnTo>
                    <a:pt x="19836" y="215"/>
                  </a:lnTo>
                  <a:lnTo>
                    <a:pt x="4823"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022;p42">
              <a:extLst>
                <a:ext uri="{FF2B5EF4-FFF2-40B4-BE49-F238E27FC236}">
                  <a16:creationId xmlns:a16="http://schemas.microsoft.com/office/drawing/2014/main" id="{C5E51396-F4E6-453D-AEE6-ADDA0DF0B1D2}"/>
                </a:ext>
              </a:extLst>
            </p:cNvPr>
            <p:cNvSpPr/>
            <p:nvPr/>
          </p:nvSpPr>
          <p:spPr>
            <a:xfrm>
              <a:off x="1904400" y="2874500"/>
              <a:ext cx="225950" cy="55275"/>
            </a:xfrm>
            <a:custGeom>
              <a:avLst/>
              <a:gdLst/>
              <a:ahLst/>
              <a:cxnLst/>
              <a:rect l="l" t="t" r="r" b="b"/>
              <a:pathLst>
                <a:path w="9038" h="2211" extrusionOk="0">
                  <a:moveTo>
                    <a:pt x="41" y="1"/>
                  </a:moveTo>
                  <a:cubicBezTo>
                    <a:pt x="31" y="1"/>
                    <a:pt x="25" y="2"/>
                    <a:pt x="24" y="4"/>
                  </a:cubicBezTo>
                  <a:cubicBezTo>
                    <a:pt x="0" y="52"/>
                    <a:pt x="2012" y="588"/>
                    <a:pt x="4501" y="1195"/>
                  </a:cubicBezTo>
                  <a:cubicBezTo>
                    <a:pt x="6869" y="1773"/>
                    <a:pt x="8827" y="2210"/>
                    <a:pt x="9011" y="2210"/>
                  </a:cubicBezTo>
                  <a:cubicBezTo>
                    <a:pt x="9020" y="2210"/>
                    <a:pt x="9025" y="2209"/>
                    <a:pt x="9025" y="2207"/>
                  </a:cubicBezTo>
                  <a:cubicBezTo>
                    <a:pt x="9037" y="2147"/>
                    <a:pt x="7037" y="1623"/>
                    <a:pt x="4548" y="1016"/>
                  </a:cubicBezTo>
                  <a:cubicBezTo>
                    <a:pt x="2180" y="438"/>
                    <a:pt x="244" y="1"/>
                    <a:pt x="4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023;p42">
              <a:extLst>
                <a:ext uri="{FF2B5EF4-FFF2-40B4-BE49-F238E27FC236}">
                  <a16:creationId xmlns:a16="http://schemas.microsoft.com/office/drawing/2014/main" id="{7F1E4CC5-1BD6-41EA-BFAF-33F9A89E9F4D}"/>
                </a:ext>
              </a:extLst>
            </p:cNvPr>
            <p:cNvSpPr/>
            <p:nvPr/>
          </p:nvSpPr>
          <p:spPr>
            <a:xfrm>
              <a:off x="1807350" y="2887100"/>
              <a:ext cx="116125" cy="1133775"/>
            </a:xfrm>
            <a:custGeom>
              <a:avLst/>
              <a:gdLst/>
              <a:ahLst/>
              <a:cxnLst/>
              <a:rect l="l" t="t" r="r" b="b"/>
              <a:pathLst>
                <a:path w="4645" h="45351" extrusionOk="0">
                  <a:moveTo>
                    <a:pt x="4644" y="0"/>
                  </a:moveTo>
                  <a:lnTo>
                    <a:pt x="4644" y="0"/>
                  </a:lnTo>
                  <a:cubicBezTo>
                    <a:pt x="4620" y="84"/>
                    <a:pt x="4608" y="203"/>
                    <a:pt x="4573" y="345"/>
                  </a:cubicBezTo>
                  <a:cubicBezTo>
                    <a:pt x="4513" y="655"/>
                    <a:pt x="4430" y="1096"/>
                    <a:pt x="4335" y="1655"/>
                  </a:cubicBezTo>
                  <a:cubicBezTo>
                    <a:pt x="4132" y="2798"/>
                    <a:pt x="3846" y="4453"/>
                    <a:pt x="3525" y="6501"/>
                  </a:cubicBezTo>
                  <a:cubicBezTo>
                    <a:pt x="2870" y="10597"/>
                    <a:pt x="2084" y="16276"/>
                    <a:pt x="1441" y="22574"/>
                  </a:cubicBezTo>
                  <a:cubicBezTo>
                    <a:pt x="798" y="28885"/>
                    <a:pt x="417" y="34612"/>
                    <a:pt x="227" y="38755"/>
                  </a:cubicBezTo>
                  <a:cubicBezTo>
                    <a:pt x="120" y="40827"/>
                    <a:pt x="60" y="42505"/>
                    <a:pt x="36" y="43660"/>
                  </a:cubicBezTo>
                  <a:cubicBezTo>
                    <a:pt x="1" y="44232"/>
                    <a:pt x="1" y="44672"/>
                    <a:pt x="1" y="44994"/>
                  </a:cubicBezTo>
                  <a:lnTo>
                    <a:pt x="1" y="45351"/>
                  </a:lnTo>
                  <a:lnTo>
                    <a:pt x="25" y="44994"/>
                  </a:lnTo>
                  <a:lnTo>
                    <a:pt x="84" y="43660"/>
                  </a:lnTo>
                  <a:cubicBezTo>
                    <a:pt x="132" y="42505"/>
                    <a:pt x="215" y="40827"/>
                    <a:pt x="322" y="38755"/>
                  </a:cubicBezTo>
                  <a:cubicBezTo>
                    <a:pt x="537" y="34623"/>
                    <a:pt x="941" y="28885"/>
                    <a:pt x="1596" y="22598"/>
                  </a:cubicBezTo>
                  <a:cubicBezTo>
                    <a:pt x="2239" y="16300"/>
                    <a:pt x="3013" y="10621"/>
                    <a:pt x="3632" y="6525"/>
                  </a:cubicBezTo>
                  <a:cubicBezTo>
                    <a:pt x="3942" y="4465"/>
                    <a:pt x="4204" y="2810"/>
                    <a:pt x="4382" y="1667"/>
                  </a:cubicBezTo>
                  <a:cubicBezTo>
                    <a:pt x="4478" y="1096"/>
                    <a:pt x="4549" y="667"/>
                    <a:pt x="4597" y="345"/>
                  </a:cubicBezTo>
                  <a:lnTo>
                    <a:pt x="464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024;p42">
              <a:extLst>
                <a:ext uri="{FF2B5EF4-FFF2-40B4-BE49-F238E27FC236}">
                  <a16:creationId xmlns:a16="http://schemas.microsoft.com/office/drawing/2014/main" id="{10838DA6-77C1-44C5-B620-57AF6E83EC43}"/>
                </a:ext>
              </a:extLst>
            </p:cNvPr>
            <p:cNvSpPr/>
            <p:nvPr/>
          </p:nvSpPr>
          <p:spPr>
            <a:xfrm>
              <a:off x="2162750" y="2903475"/>
              <a:ext cx="205125" cy="1147775"/>
            </a:xfrm>
            <a:custGeom>
              <a:avLst/>
              <a:gdLst/>
              <a:ahLst/>
              <a:cxnLst/>
              <a:rect l="l" t="t" r="r" b="b"/>
              <a:pathLst>
                <a:path w="8205" h="45911" extrusionOk="0">
                  <a:moveTo>
                    <a:pt x="48" y="0"/>
                  </a:moveTo>
                  <a:lnTo>
                    <a:pt x="48" y="0"/>
                  </a:lnTo>
                  <a:cubicBezTo>
                    <a:pt x="1" y="12"/>
                    <a:pt x="1775" y="10287"/>
                    <a:pt x="4025" y="22967"/>
                  </a:cubicBezTo>
                  <a:cubicBezTo>
                    <a:pt x="6262" y="35640"/>
                    <a:pt x="8119" y="45910"/>
                    <a:pt x="8157" y="45910"/>
                  </a:cubicBezTo>
                  <a:cubicBezTo>
                    <a:pt x="8157" y="45910"/>
                    <a:pt x="8157" y="45910"/>
                    <a:pt x="8157" y="45910"/>
                  </a:cubicBezTo>
                  <a:cubicBezTo>
                    <a:pt x="8204" y="45910"/>
                    <a:pt x="6430" y="35612"/>
                    <a:pt x="4180" y="22943"/>
                  </a:cubicBezTo>
                  <a:cubicBezTo>
                    <a:pt x="1942" y="10263"/>
                    <a:pt x="96" y="0"/>
                    <a:pt x="4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025;p42">
              <a:extLst>
                <a:ext uri="{FF2B5EF4-FFF2-40B4-BE49-F238E27FC236}">
                  <a16:creationId xmlns:a16="http://schemas.microsoft.com/office/drawing/2014/main" id="{5F34CA86-6A6D-4DEC-ACA9-C2EEDE9FF5A7}"/>
                </a:ext>
              </a:extLst>
            </p:cNvPr>
            <p:cNvSpPr/>
            <p:nvPr/>
          </p:nvSpPr>
          <p:spPr>
            <a:xfrm>
              <a:off x="1740075" y="1936375"/>
              <a:ext cx="49750" cy="202900"/>
            </a:xfrm>
            <a:custGeom>
              <a:avLst/>
              <a:gdLst/>
              <a:ahLst/>
              <a:cxnLst/>
              <a:rect l="l" t="t" r="r" b="b"/>
              <a:pathLst>
                <a:path w="1990" h="8116" extrusionOk="0">
                  <a:moveTo>
                    <a:pt x="441" y="1"/>
                  </a:moveTo>
                  <a:lnTo>
                    <a:pt x="441" y="1"/>
                  </a:lnTo>
                  <a:cubicBezTo>
                    <a:pt x="489" y="108"/>
                    <a:pt x="549" y="215"/>
                    <a:pt x="620" y="322"/>
                  </a:cubicBezTo>
                  <a:cubicBezTo>
                    <a:pt x="787" y="596"/>
                    <a:pt x="942" y="894"/>
                    <a:pt x="1049" y="1203"/>
                  </a:cubicBezTo>
                  <a:cubicBezTo>
                    <a:pt x="1215" y="1644"/>
                    <a:pt x="1144" y="2144"/>
                    <a:pt x="870" y="2537"/>
                  </a:cubicBezTo>
                  <a:cubicBezTo>
                    <a:pt x="727" y="2763"/>
                    <a:pt x="525" y="2977"/>
                    <a:pt x="334" y="3215"/>
                  </a:cubicBezTo>
                  <a:cubicBezTo>
                    <a:pt x="132" y="3477"/>
                    <a:pt x="13" y="3787"/>
                    <a:pt x="1" y="4120"/>
                  </a:cubicBezTo>
                  <a:cubicBezTo>
                    <a:pt x="1" y="4454"/>
                    <a:pt x="96" y="4775"/>
                    <a:pt x="263" y="5049"/>
                  </a:cubicBezTo>
                  <a:cubicBezTo>
                    <a:pt x="418" y="5299"/>
                    <a:pt x="584" y="5537"/>
                    <a:pt x="775" y="5763"/>
                  </a:cubicBezTo>
                  <a:cubicBezTo>
                    <a:pt x="930" y="5966"/>
                    <a:pt x="1061" y="6180"/>
                    <a:pt x="1168" y="6406"/>
                  </a:cubicBezTo>
                  <a:cubicBezTo>
                    <a:pt x="1263" y="6609"/>
                    <a:pt x="1311" y="6835"/>
                    <a:pt x="1311" y="7049"/>
                  </a:cubicBezTo>
                  <a:cubicBezTo>
                    <a:pt x="1323" y="7240"/>
                    <a:pt x="1346" y="7442"/>
                    <a:pt x="1394" y="7621"/>
                  </a:cubicBezTo>
                  <a:cubicBezTo>
                    <a:pt x="1442" y="7764"/>
                    <a:pt x="1525" y="7895"/>
                    <a:pt x="1632" y="7990"/>
                  </a:cubicBezTo>
                  <a:cubicBezTo>
                    <a:pt x="1761" y="8096"/>
                    <a:pt x="1870" y="8115"/>
                    <a:pt x="1933" y="8115"/>
                  </a:cubicBezTo>
                  <a:cubicBezTo>
                    <a:pt x="1969" y="8115"/>
                    <a:pt x="1989" y="8109"/>
                    <a:pt x="1989" y="8109"/>
                  </a:cubicBezTo>
                  <a:cubicBezTo>
                    <a:pt x="1858" y="8085"/>
                    <a:pt x="1751" y="8025"/>
                    <a:pt x="1668" y="7942"/>
                  </a:cubicBezTo>
                  <a:cubicBezTo>
                    <a:pt x="1573" y="7847"/>
                    <a:pt x="1501" y="7728"/>
                    <a:pt x="1465" y="7597"/>
                  </a:cubicBezTo>
                  <a:cubicBezTo>
                    <a:pt x="1430" y="7418"/>
                    <a:pt x="1418" y="7228"/>
                    <a:pt x="1418" y="7049"/>
                  </a:cubicBezTo>
                  <a:cubicBezTo>
                    <a:pt x="1418" y="6811"/>
                    <a:pt x="1370" y="6573"/>
                    <a:pt x="1287" y="6359"/>
                  </a:cubicBezTo>
                  <a:cubicBezTo>
                    <a:pt x="1180" y="6109"/>
                    <a:pt x="1037" y="5882"/>
                    <a:pt x="882" y="5668"/>
                  </a:cubicBezTo>
                  <a:cubicBezTo>
                    <a:pt x="703" y="5430"/>
                    <a:pt x="537" y="5204"/>
                    <a:pt x="394" y="4954"/>
                  </a:cubicBezTo>
                  <a:cubicBezTo>
                    <a:pt x="239" y="4704"/>
                    <a:pt x="156" y="4406"/>
                    <a:pt x="144" y="4108"/>
                  </a:cubicBezTo>
                  <a:cubicBezTo>
                    <a:pt x="168" y="3823"/>
                    <a:pt x="287" y="3537"/>
                    <a:pt x="465" y="3311"/>
                  </a:cubicBezTo>
                  <a:cubicBezTo>
                    <a:pt x="644" y="3072"/>
                    <a:pt x="846" y="2870"/>
                    <a:pt x="1013" y="2620"/>
                  </a:cubicBezTo>
                  <a:cubicBezTo>
                    <a:pt x="1168" y="2394"/>
                    <a:pt x="1263" y="2132"/>
                    <a:pt x="1275" y="1858"/>
                  </a:cubicBezTo>
                  <a:cubicBezTo>
                    <a:pt x="1287" y="1620"/>
                    <a:pt x="1251" y="1382"/>
                    <a:pt x="1168" y="1156"/>
                  </a:cubicBezTo>
                  <a:cubicBezTo>
                    <a:pt x="1037" y="846"/>
                    <a:pt x="882" y="548"/>
                    <a:pt x="680" y="286"/>
                  </a:cubicBezTo>
                  <a:cubicBezTo>
                    <a:pt x="608" y="179"/>
                    <a:pt x="537" y="84"/>
                    <a:pt x="44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39406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latin typeface="Times New Roman" panose="02020603050405020304" pitchFamily="18" charset="0"/>
                <a:cs typeface="Times New Roman" panose="02020603050405020304" pitchFamily="18" charset="0"/>
              </a:rPr>
              <a:t>Phân loại Machine learning</a:t>
            </a:r>
            <a:endParaRPr lang="ko-KR" altLang="en-US" dirty="0">
              <a:latin typeface="Times New Roman" panose="02020603050405020304" pitchFamily="18" charset="0"/>
              <a:cs typeface="Times New Roman" panose="02020603050405020304" pitchFamily="18" charset="0"/>
            </a:endParaRPr>
          </a:p>
        </p:txBody>
      </p:sp>
      <p:sp>
        <p:nvSpPr>
          <p:cNvPr id="6" name="Oval 5"/>
          <p:cNvSpPr/>
          <p:nvPr/>
        </p:nvSpPr>
        <p:spPr>
          <a:xfrm>
            <a:off x="2166052" y="1419622"/>
            <a:ext cx="1008112" cy="1008112"/>
          </a:xfrm>
          <a:prstGeom prst="ellipse">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 name="Oval 6"/>
          <p:cNvSpPr/>
          <p:nvPr/>
        </p:nvSpPr>
        <p:spPr>
          <a:xfrm>
            <a:off x="4625256" y="1419622"/>
            <a:ext cx="1008112" cy="1008112"/>
          </a:xfrm>
          <a:prstGeom prst="ellipse">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8" name="Oval 7"/>
          <p:cNvSpPr/>
          <p:nvPr/>
        </p:nvSpPr>
        <p:spPr>
          <a:xfrm>
            <a:off x="7084460" y="1419622"/>
            <a:ext cx="1008112" cy="1008112"/>
          </a:xfrm>
          <a:prstGeom prst="ellipse">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543052" y="2562918"/>
            <a:ext cx="2254112" cy="461665"/>
          </a:xfrm>
          <a:prstGeom prst="rect">
            <a:avLst/>
          </a:prstGeom>
          <a:noFill/>
        </p:spPr>
        <p:txBody>
          <a:bodyPr wrap="square" rtlCol="0">
            <a:spAutoFit/>
          </a:bodyPr>
          <a:lstStyle/>
          <a:p>
            <a:pPr algn="ctr"/>
            <a:r>
              <a:rPr lang="en-US" sz="1200">
                <a:latin typeface="Times New Roman" panose="02020603050405020304" pitchFamily="18" charset="0"/>
                <a:cs typeface="Times New Roman" panose="02020603050405020304" pitchFamily="18" charset="0"/>
              </a:rPr>
              <a:t>Có được đào tạo với sự giám sát của con người hay không</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4002256" y="2562918"/>
            <a:ext cx="2441952" cy="523220"/>
          </a:xfrm>
          <a:prstGeom prst="rect">
            <a:avLst/>
          </a:prstGeom>
          <a:noFill/>
        </p:spPr>
        <p:txBody>
          <a:bodyPr wrap="square" rtlCol="0">
            <a:spAutoFit/>
          </a:bodyPr>
          <a:lstStyle/>
          <a:p>
            <a:pPr algn="ctr"/>
            <a:r>
              <a:rPr lang="en-US" sz="1200">
                <a:latin typeface="Times New Roman" panose="02020603050405020304" pitchFamily="18" charset="0"/>
                <a:cs typeface="Times New Roman" panose="02020603050405020304" pitchFamily="18" charset="0"/>
              </a:rPr>
              <a:t>Có thể học tăng dần một cách nhanh chống hay không</a:t>
            </a:r>
            <a:r>
              <a:rPr lang="en-US" altLang="ko-KR" sz="1600" b="1">
                <a:solidFill>
                  <a:schemeClr val="bg1"/>
                </a:solidFill>
                <a:latin typeface="Times New Roman" panose="02020603050405020304" pitchFamily="18" charset="0"/>
                <a:cs typeface="Times New Roman" panose="02020603050405020304" pitchFamily="18" charset="0"/>
              </a:rPr>
              <a:t>.</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6257868" y="2453866"/>
            <a:ext cx="2686160" cy="1015663"/>
          </a:xfrm>
          <a:prstGeom prst="rect">
            <a:avLst/>
          </a:prstGeom>
          <a:noFill/>
        </p:spPr>
        <p:txBody>
          <a:bodyPr wrap="square" rtlCol="0">
            <a:spAutoFit/>
          </a:bodyPr>
          <a:lstStyle/>
          <a:p>
            <a:pPr marL="114300" algn="just"/>
            <a:r>
              <a:rPr lang="en-US" sz="1200">
                <a:latin typeface="Times New Roman" panose="02020603050405020304" pitchFamily="18" charset="0"/>
                <a:cs typeface="Times New Roman" panose="02020603050405020304" pitchFamily="18" charset="0"/>
              </a:rPr>
              <a:t>Có hoạt động đơn giản bằng cách so sánh các điểm dữ liệu mới với các điểm dữ liệu đã biết hay thay vào đó là phát hiện các mẫu trong dữ liệu đào tạo và xây dựng mô hình ự đoán</a:t>
            </a:r>
          </a:p>
        </p:txBody>
      </p:sp>
      <p:sp>
        <p:nvSpPr>
          <p:cNvPr id="4" name="Rounded Rectangle 3"/>
          <p:cNvSpPr/>
          <p:nvPr/>
        </p:nvSpPr>
        <p:spPr>
          <a:xfrm>
            <a:off x="1770008" y="4102740"/>
            <a:ext cx="1800200" cy="360040"/>
          </a:xfrm>
          <a:prstGeom prst="roundRect">
            <a:avLst>
              <a:gd name="adj" fmla="val 50000"/>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2161116" y="4128872"/>
            <a:ext cx="1017984" cy="307777"/>
          </a:xfrm>
          <a:prstGeom prst="rect">
            <a:avLst/>
          </a:prstGeom>
          <a:noFill/>
        </p:spPr>
        <p:txBody>
          <a:bodyPr wrap="square" rtlCol="0">
            <a:spAutoFit/>
          </a:bodyPr>
          <a:lstStyle/>
          <a:p>
            <a:pPr algn="ctr"/>
            <a:r>
              <a:rPr lang="en-US" altLang="ko-KR" sz="1400" b="1" dirty="0">
                <a:solidFill>
                  <a:schemeClr val="accent1"/>
                </a:solidFill>
                <a:latin typeface="Times New Roman" panose="02020603050405020304" pitchFamily="18" charset="0"/>
                <a:cs typeface="Times New Roman" panose="02020603050405020304" pitchFamily="18" charset="0"/>
              </a:rPr>
              <a:t>Option A</a:t>
            </a:r>
            <a:endParaRPr lang="ko-KR" altLang="en-US" sz="1400" b="1" dirty="0">
              <a:solidFill>
                <a:schemeClr val="accent1"/>
              </a:solidFill>
              <a:latin typeface="Times New Roman" panose="02020603050405020304" pitchFamily="18" charset="0"/>
              <a:cs typeface="Times New Roman" panose="02020603050405020304" pitchFamily="18" charset="0"/>
            </a:endParaRPr>
          </a:p>
        </p:txBody>
      </p:sp>
      <p:sp>
        <p:nvSpPr>
          <p:cNvPr id="24" name="Rounded Rectangle 23"/>
          <p:cNvSpPr/>
          <p:nvPr/>
        </p:nvSpPr>
        <p:spPr>
          <a:xfrm>
            <a:off x="4229212" y="4102740"/>
            <a:ext cx="1800200" cy="360040"/>
          </a:xfrm>
          <a:prstGeom prst="roundRect">
            <a:avLst>
              <a:gd name="adj" fmla="val 50000"/>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4620320" y="4128872"/>
            <a:ext cx="1017984" cy="307777"/>
          </a:xfrm>
          <a:prstGeom prst="rect">
            <a:avLst/>
          </a:prstGeom>
          <a:noFill/>
        </p:spPr>
        <p:txBody>
          <a:bodyPr wrap="square" rtlCol="0">
            <a:spAutoFit/>
          </a:bodyPr>
          <a:lstStyle/>
          <a:p>
            <a:pPr algn="ctr"/>
            <a:r>
              <a:rPr lang="en-US" altLang="ko-KR" sz="1400" b="1" dirty="0">
                <a:solidFill>
                  <a:schemeClr val="accent3"/>
                </a:solidFill>
                <a:latin typeface="Times New Roman" panose="02020603050405020304" pitchFamily="18" charset="0"/>
                <a:cs typeface="Times New Roman" panose="02020603050405020304" pitchFamily="18" charset="0"/>
              </a:rPr>
              <a:t>Option B</a:t>
            </a:r>
            <a:endParaRPr lang="ko-KR" altLang="en-US" sz="1400" b="1" dirty="0">
              <a:solidFill>
                <a:schemeClr val="accent3"/>
              </a:solidFill>
              <a:latin typeface="Times New Roman" panose="02020603050405020304" pitchFamily="18" charset="0"/>
              <a:cs typeface="Times New Roman" panose="02020603050405020304" pitchFamily="18" charset="0"/>
            </a:endParaRPr>
          </a:p>
        </p:txBody>
      </p:sp>
      <p:sp>
        <p:nvSpPr>
          <p:cNvPr id="26" name="Rounded Rectangle 25"/>
          <p:cNvSpPr/>
          <p:nvPr/>
        </p:nvSpPr>
        <p:spPr>
          <a:xfrm>
            <a:off x="6688416" y="4102740"/>
            <a:ext cx="1800200" cy="360040"/>
          </a:xfrm>
          <a:prstGeom prst="roundRect">
            <a:avLst>
              <a:gd name="adj" fmla="val 50000"/>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7079524" y="4128872"/>
            <a:ext cx="1017984" cy="307777"/>
          </a:xfrm>
          <a:prstGeom prst="rect">
            <a:avLst/>
          </a:prstGeom>
          <a:noFill/>
        </p:spPr>
        <p:txBody>
          <a:bodyPr wrap="square" rtlCol="0">
            <a:spAutoFit/>
          </a:bodyPr>
          <a:lstStyle/>
          <a:p>
            <a:pPr algn="ctr"/>
            <a:r>
              <a:rPr lang="en-US" altLang="ko-KR" sz="1400" b="1" dirty="0">
                <a:solidFill>
                  <a:schemeClr val="accent1"/>
                </a:solidFill>
                <a:latin typeface="Times New Roman" panose="02020603050405020304" pitchFamily="18" charset="0"/>
                <a:cs typeface="Times New Roman" panose="02020603050405020304" pitchFamily="18" charset="0"/>
              </a:rPr>
              <a:t>Option C</a:t>
            </a:r>
            <a:endParaRPr lang="ko-KR" altLang="en-US" sz="1400" b="1" dirty="0">
              <a:solidFill>
                <a:schemeClr val="accent1"/>
              </a:solidFill>
              <a:latin typeface="Times New Roman" panose="02020603050405020304" pitchFamily="18" charset="0"/>
              <a:cs typeface="Times New Roman" panose="02020603050405020304" pitchFamily="18" charset="0"/>
            </a:endParaRPr>
          </a:p>
        </p:txBody>
      </p:sp>
      <p:sp>
        <p:nvSpPr>
          <p:cNvPr id="28" name="Oval 21"/>
          <p:cNvSpPr>
            <a:spLocks noChangeAspect="1"/>
          </p:cNvSpPr>
          <p:nvPr/>
        </p:nvSpPr>
        <p:spPr>
          <a:xfrm>
            <a:off x="7414549" y="1748257"/>
            <a:ext cx="347934" cy="35084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Times New Roman" panose="02020603050405020304" pitchFamily="18" charset="0"/>
              <a:cs typeface="Times New Roman" panose="02020603050405020304" pitchFamily="18" charset="0"/>
            </a:endParaRPr>
          </a:p>
        </p:txBody>
      </p:sp>
      <p:sp>
        <p:nvSpPr>
          <p:cNvPr id="29" name="Rounded Rectangle 27"/>
          <p:cNvSpPr/>
          <p:nvPr/>
        </p:nvSpPr>
        <p:spPr>
          <a:xfrm>
            <a:off x="4963522" y="1796330"/>
            <a:ext cx="331579" cy="25469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Times New Roman" panose="02020603050405020304" pitchFamily="18" charset="0"/>
              <a:cs typeface="Times New Roman" panose="02020603050405020304" pitchFamily="18" charset="0"/>
            </a:endParaRPr>
          </a:p>
        </p:txBody>
      </p:sp>
      <p:sp>
        <p:nvSpPr>
          <p:cNvPr id="30" name="Rounded Rectangle 7"/>
          <p:cNvSpPr/>
          <p:nvPr/>
        </p:nvSpPr>
        <p:spPr>
          <a:xfrm>
            <a:off x="2492310" y="1770241"/>
            <a:ext cx="355596" cy="306874"/>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111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362126" y="1988688"/>
            <a:ext cx="2359424" cy="576063"/>
          </a:xfrm>
        </p:spPr>
        <p:txBody>
          <a:bodyPr/>
          <a:lstStyle/>
          <a:p>
            <a:r>
              <a:rPr lang="en-US" altLang="ko-KR" sz="2000"/>
              <a:t>K-Nearest Neighbor</a:t>
            </a:r>
            <a:endParaRPr lang="ko-KR" altLang="en-US" sz="2000" dirty="0"/>
          </a:p>
        </p:txBody>
      </p:sp>
      <p:sp>
        <p:nvSpPr>
          <p:cNvPr id="3" name="Text Placeholder 2"/>
          <p:cNvSpPr>
            <a:spLocks noGrp="1"/>
          </p:cNvSpPr>
          <p:nvPr>
            <p:ph type="body" sz="quarter" idx="11"/>
          </p:nvPr>
        </p:nvSpPr>
        <p:spPr>
          <a:xfrm>
            <a:off x="2862538" y="2148162"/>
            <a:ext cx="3312368" cy="1796609"/>
          </a:xfrm>
        </p:spPr>
        <p:txBody>
          <a:bodyPr/>
          <a:lstStyle/>
          <a:p>
            <a:pPr marL="114300" indent="0"/>
            <a:r>
              <a:rPr lang="en-US" b="1">
                <a:solidFill>
                  <a:schemeClr val="tx1"/>
                </a:solidFill>
                <a:latin typeface="Oswald" pitchFamily="2" charset="0"/>
              </a:rPr>
              <a:t>Thuộc nhóm </a:t>
            </a:r>
            <a:r>
              <a:rPr lang="en-US" b="1" i="0">
                <a:solidFill>
                  <a:srgbClr val="000000"/>
                </a:solidFill>
                <a:effectLst/>
                <a:latin typeface="Arial" panose="020B0604020202020204" pitchFamily="34" charset="0"/>
              </a:rPr>
              <a:t>supervise-learning </a:t>
            </a:r>
            <a:endParaRPr lang="en-US" b="1">
              <a:solidFill>
                <a:schemeClr val="tx1"/>
              </a:solidFill>
              <a:latin typeface="Oswald" pitchFamily="2" charset="0"/>
            </a:endParaRPr>
          </a:p>
        </p:txBody>
      </p:sp>
      <p:grpSp>
        <p:nvGrpSpPr>
          <p:cNvPr id="4" name="Google Shape;701;p42">
            <a:extLst>
              <a:ext uri="{FF2B5EF4-FFF2-40B4-BE49-F238E27FC236}">
                <a16:creationId xmlns:a16="http://schemas.microsoft.com/office/drawing/2014/main" id="{FD51B863-0B07-42BA-B1A7-582E4ECB77C5}"/>
              </a:ext>
            </a:extLst>
          </p:cNvPr>
          <p:cNvGrpSpPr/>
          <p:nvPr/>
        </p:nvGrpSpPr>
        <p:grpSpPr>
          <a:xfrm>
            <a:off x="3895" y="2800921"/>
            <a:ext cx="3868739" cy="2342579"/>
            <a:chOff x="1550175" y="1489500"/>
            <a:chExt cx="4525900" cy="2740500"/>
          </a:xfrm>
        </p:grpSpPr>
        <p:sp>
          <p:nvSpPr>
            <p:cNvPr id="5" name="Google Shape;702;p42">
              <a:extLst>
                <a:ext uri="{FF2B5EF4-FFF2-40B4-BE49-F238E27FC236}">
                  <a16:creationId xmlns:a16="http://schemas.microsoft.com/office/drawing/2014/main" id="{0AB37E16-C9A5-4FC3-A3FC-3211B281B6C4}"/>
                </a:ext>
              </a:extLst>
            </p:cNvPr>
            <p:cNvSpPr/>
            <p:nvPr/>
          </p:nvSpPr>
          <p:spPr>
            <a:xfrm>
              <a:off x="1550175" y="4152425"/>
              <a:ext cx="4525900" cy="4200"/>
            </a:xfrm>
            <a:custGeom>
              <a:avLst/>
              <a:gdLst/>
              <a:ahLst/>
              <a:cxnLst/>
              <a:rect l="l" t="t" r="r" b="b"/>
              <a:pathLst>
                <a:path w="181036" h="168" extrusionOk="0">
                  <a:moveTo>
                    <a:pt x="90524" y="1"/>
                  </a:moveTo>
                  <a:cubicBezTo>
                    <a:pt x="40518" y="1"/>
                    <a:pt x="1" y="24"/>
                    <a:pt x="1" y="84"/>
                  </a:cubicBezTo>
                  <a:cubicBezTo>
                    <a:pt x="1" y="132"/>
                    <a:pt x="40542" y="167"/>
                    <a:pt x="90524" y="167"/>
                  </a:cubicBezTo>
                  <a:cubicBezTo>
                    <a:pt x="140506" y="167"/>
                    <a:pt x="181035" y="132"/>
                    <a:pt x="181035" y="84"/>
                  </a:cubicBezTo>
                  <a:cubicBezTo>
                    <a:pt x="181035" y="48"/>
                    <a:pt x="140518" y="1"/>
                    <a:pt x="9052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3;p42">
              <a:extLst>
                <a:ext uri="{FF2B5EF4-FFF2-40B4-BE49-F238E27FC236}">
                  <a16:creationId xmlns:a16="http://schemas.microsoft.com/office/drawing/2014/main" id="{75C1C679-D05B-475F-BB48-14C393725F0D}"/>
                </a:ext>
              </a:extLst>
            </p:cNvPr>
            <p:cNvSpPr/>
            <p:nvPr/>
          </p:nvSpPr>
          <p:spPr>
            <a:xfrm>
              <a:off x="4726475" y="1765525"/>
              <a:ext cx="184600" cy="270300"/>
            </a:xfrm>
            <a:custGeom>
              <a:avLst/>
              <a:gdLst/>
              <a:ahLst/>
              <a:cxnLst/>
              <a:rect l="l" t="t" r="r" b="b"/>
              <a:pathLst>
                <a:path w="7384" h="10812" extrusionOk="0">
                  <a:moveTo>
                    <a:pt x="5870" y="1"/>
                  </a:moveTo>
                  <a:cubicBezTo>
                    <a:pt x="5742" y="1"/>
                    <a:pt x="5549" y="60"/>
                    <a:pt x="5382" y="143"/>
                  </a:cubicBezTo>
                  <a:cubicBezTo>
                    <a:pt x="5049" y="310"/>
                    <a:pt x="2989" y="1703"/>
                    <a:pt x="2382" y="2072"/>
                  </a:cubicBezTo>
                  <a:cubicBezTo>
                    <a:pt x="2307" y="2132"/>
                    <a:pt x="2218" y="2160"/>
                    <a:pt x="2129" y="2160"/>
                  </a:cubicBezTo>
                  <a:cubicBezTo>
                    <a:pt x="2005" y="2160"/>
                    <a:pt x="1881" y="2105"/>
                    <a:pt x="1798" y="2001"/>
                  </a:cubicBezTo>
                  <a:cubicBezTo>
                    <a:pt x="1786" y="1989"/>
                    <a:pt x="1774" y="1965"/>
                    <a:pt x="1762" y="1941"/>
                  </a:cubicBezTo>
                  <a:cubicBezTo>
                    <a:pt x="1393" y="977"/>
                    <a:pt x="608" y="429"/>
                    <a:pt x="322" y="382"/>
                  </a:cubicBezTo>
                  <a:cubicBezTo>
                    <a:pt x="143" y="382"/>
                    <a:pt x="0" y="524"/>
                    <a:pt x="0" y="703"/>
                  </a:cubicBezTo>
                  <a:cubicBezTo>
                    <a:pt x="0" y="798"/>
                    <a:pt x="36" y="882"/>
                    <a:pt x="96" y="941"/>
                  </a:cubicBezTo>
                  <a:cubicBezTo>
                    <a:pt x="322" y="1203"/>
                    <a:pt x="500" y="1501"/>
                    <a:pt x="631" y="1822"/>
                  </a:cubicBezTo>
                  <a:cubicBezTo>
                    <a:pt x="762" y="2072"/>
                    <a:pt x="834" y="2346"/>
                    <a:pt x="870" y="2620"/>
                  </a:cubicBezTo>
                  <a:cubicBezTo>
                    <a:pt x="905" y="2941"/>
                    <a:pt x="917" y="3215"/>
                    <a:pt x="929" y="3441"/>
                  </a:cubicBezTo>
                  <a:lnTo>
                    <a:pt x="12" y="8561"/>
                  </a:lnTo>
                  <a:lnTo>
                    <a:pt x="3227" y="10811"/>
                  </a:lnTo>
                  <a:lnTo>
                    <a:pt x="4870" y="4834"/>
                  </a:lnTo>
                  <a:cubicBezTo>
                    <a:pt x="5549" y="3858"/>
                    <a:pt x="5930" y="3120"/>
                    <a:pt x="6406" y="2501"/>
                  </a:cubicBezTo>
                  <a:cubicBezTo>
                    <a:pt x="6989" y="1739"/>
                    <a:pt x="7192" y="1382"/>
                    <a:pt x="7049" y="1274"/>
                  </a:cubicBezTo>
                  <a:cubicBezTo>
                    <a:pt x="7017" y="1251"/>
                    <a:pt x="6994" y="1233"/>
                    <a:pt x="6962" y="1233"/>
                  </a:cubicBezTo>
                  <a:cubicBezTo>
                    <a:pt x="6853" y="1233"/>
                    <a:pt x="6647" y="1454"/>
                    <a:pt x="5656" y="2417"/>
                  </a:cubicBezTo>
                  <a:cubicBezTo>
                    <a:pt x="5656" y="2417"/>
                    <a:pt x="7383" y="713"/>
                    <a:pt x="6801" y="713"/>
                  </a:cubicBezTo>
                  <a:cubicBezTo>
                    <a:pt x="6789" y="713"/>
                    <a:pt x="6777" y="713"/>
                    <a:pt x="6763" y="715"/>
                  </a:cubicBezTo>
                  <a:cubicBezTo>
                    <a:pt x="6642" y="729"/>
                    <a:pt x="6335" y="963"/>
                    <a:pt x="6007" y="1242"/>
                  </a:cubicBezTo>
                  <a:lnTo>
                    <a:pt x="6007" y="1242"/>
                  </a:lnTo>
                  <a:cubicBezTo>
                    <a:pt x="6438" y="767"/>
                    <a:pt x="6536" y="472"/>
                    <a:pt x="6430" y="358"/>
                  </a:cubicBezTo>
                  <a:cubicBezTo>
                    <a:pt x="6411" y="337"/>
                    <a:pt x="6384" y="327"/>
                    <a:pt x="6350" y="327"/>
                  </a:cubicBezTo>
                  <a:cubicBezTo>
                    <a:pt x="6032" y="327"/>
                    <a:pt x="5089" y="1177"/>
                    <a:pt x="4624" y="1615"/>
                  </a:cubicBezTo>
                  <a:lnTo>
                    <a:pt x="4624" y="1615"/>
                  </a:lnTo>
                  <a:cubicBezTo>
                    <a:pt x="5043" y="1209"/>
                    <a:pt x="5827" y="439"/>
                    <a:pt x="5965" y="215"/>
                  </a:cubicBezTo>
                  <a:cubicBezTo>
                    <a:pt x="6061" y="60"/>
                    <a:pt x="5998" y="1"/>
                    <a:pt x="5870"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4;p42">
              <a:extLst>
                <a:ext uri="{FF2B5EF4-FFF2-40B4-BE49-F238E27FC236}">
                  <a16:creationId xmlns:a16="http://schemas.microsoft.com/office/drawing/2014/main" id="{46815866-FE89-4001-9FAB-39C938EED53B}"/>
                </a:ext>
              </a:extLst>
            </p:cNvPr>
            <p:cNvSpPr/>
            <p:nvPr/>
          </p:nvSpPr>
          <p:spPr>
            <a:xfrm>
              <a:off x="4848800" y="1801550"/>
              <a:ext cx="42600" cy="43475"/>
            </a:xfrm>
            <a:custGeom>
              <a:avLst/>
              <a:gdLst/>
              <a:ahLst/>
              <a:cxnLst/>
              <a:rect l="l" t="t" r="r" b="b"/>
              <a:pathLst>
                <a:path w="1704" h="1739" extrusionOk="0">
                  <a:moveTo>
                    <a:pt x="1703" y="0"/>
                  </a:moveTo>
                  <a:lnTo>
                    <a:pt x="1703" y="0"/>
                  </a:lnTo>
                  <a:cubicBezTo>
                    <a:pt x="1060" y="512"/>
                    <a:pt x="489" y="1096"/>
                    <a:pt x="1" y="1738"/>
                  </a:cubicBezTo>
                  <a:cubicBezTo>
                    <a:pt x="644" y="1238"/>
                    <a:pt x="1215" y="655"/>
                    <a:pt x="1703"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5;p42">
              <a:extLst>
                <a:ext uri="{FF2B5EF4-FFF2-40B4-BE49-F238E27FC236}">
                  <a16:creationId xmlns:a16="http://schemas.microsoft.com/office/drawing/2014/main" id="{EE534D83-F0C7-4736-B03E-DB30BCA9AA15}"/>
                </a:ext>
              </a:extLst>
            </p:cNvPr>
            <p:cNvSpPr/>
            <p:nvPr/>
          </p:nvSpPr>
          <p:spPr>
            <a:xfrm>
              <a:off x="4835700" y="1790525"/>
              <a:ext cx="48250" cy="43475"/>
            </a:xfrm>
            <a:custGeom>
              <a:avLst/>
              <a:gdLst/>
              <a:ahLst/>
              <a:cxnLst/>
              <a:rect l="l" t="t" r="r" b="b"/>
              <a:pathLst>
                <a:path w="1930" h="1739" extrusionOk="0">
                  <a:moveTo>
                    <a:pt x="1930" y="1"/>
                  </a:moveTo>
                  <a:lnTo>
                    <a:pt x="1930" y="1"/>
                  </a:lnTo>
                  <a:cubicBezTo>
                    <a:pt x="1215" y="501"/>
                    <a:pt x="561" y="1084"/>
                    <a:pt x="1" y="1739"/>
                  </a:cubicBezTo>
                  <a:cubicBezTo>
                    <a:pt x="370" y="1513"/>
                    <a:pt x="715" y="1239"/>
                    <a:pt x="1013" y="929"/>
                  </a:cubicBezTo>
                  <a:cubicBezTo>
                    <a:pt x="1358" y="667"/>
                    <a:pt x="1656" y="346"/>
                    <a:pt x="1930"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6;p42">
              <a:extLst>
                <a:ext uri="{FF2B5EF4-FFF2-40B4-BE49-F238E27FC236}">
                  <a16:creationId xmlns:a16="http://schemas.microsoft.com/office/drawing/2014/main" id="{D25B6A4A-15AC-47DE-B2D2-5BDA05B11AFC}"/>
                </a:ext>
              </a:extLst>
            </p:cNvPr>
            <p:cNvSpPr/>
            <p:nvPr/>
          </p:nvSpPr>
          <p:spPr>
            <a:xfrm>
              <a:off x="4822325" y="1782500"/>
              <a:ext cx="45850" cy="40200"/>
            </a:xfrm>
            <a:custGeom>
              <a:avLst/>
              <a:gdLst/>
              <a:ahLst/>
              <a:cxnLst/>
              <a:rect l="l" t="t" r="r" b="b"/>
              <a:pathLst>
                <a:path w="1834" h="1608" extrusionOk="0">
                  <a:moveTo>
                    <a:pt x="1834" y="0"/>
                  </a:moveTo>
                  <a:lnTo>
                    <a:pt x="1834" y="0"/>
                  </a:lnTo>
                  <a:cubicBezTo>
                    <a:pt x="1477" y="203"/>
                    <a:pt x="1155" y="453"/>
                    <a:pt x="869" y="750"/>
                  </a:cubicBezTo>
                  <a:cubicBezTo>
                    <a:pt x="536" y="988"/>
                    <a:pt x="250" y="1286"/>
                    <a:pt x="0" y="1608"/>
                  </a:cubicBezTo>
                  <a:cubicBezTo>
                    <a:pt x="679" y="1155"/>
                    <a:pt x="1298" y="607"/>
                    <a:pt x="18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7;p42">
              <a:extLst>
                <a:ext uri="{FF2B5EF4-FFF2-40B4-BE49-F238E27FC236}">
                  <a16:creationId xmlns:a16="http://schemas.microsoft.com/office/drawing/2014/main" id="{724DBDD8-20D0-437A-B055-E051F29AD648}"/>
                </a:ext>
              </a:extLst>
            </p:cNvPr>
            <p:cNvSpPr/>
            <p:nvPr/>
          </p:nvSpPr>
          <p:spPr>
            <a:xfrm>
              <a:off x="4182950" y="1492775"/>
              <a:ext cx="246475" cy="468325"/>
            </a:xfrm>
            <a:custGeom>
              <a:avLst/>
              <a:gdLst/>
              <a:ahLst/>
              <a:cxnLst/>
              <a:rect l="l" t="t" r="r" b="b"/>
              <a:pathLst>
                <a:path w="9859" h="18733" extrusionOk="0">
                  <a:moveTo>
                    <a:pt x="4882" y="0"/>
                  </a:moveTo>
                  <a:cubicBezTo>
                    <a:pt x="4752" y="0"/>
                    <a:pt x="4621" y="5"/>
                    <a:pt x="4489" y="16"/>
                  </a:cubicBezTo>
                  <a:lnTo>
                    <a:pt x="4489" y="28"/>
                  </a:lnTo>
                  <a:cubicBezTo>
                    <a:pt x="1941" y="231"/>
                    <a:pt x="1" y="2409"/>
                    <a:pt x="120" y="4969"/>
                  </a:cubicBezTo>
                  <a:lnTo>
                    <a:pt x="739" y="18733"/>
                  </a:lnTo>
                  <a:lnTo>
                    <a:pt x="7549" y="18411"/>
                  </a:lnTo>
                  <a:cubicBezTo>
                    <a:pt x="7597" y="17697"/>
                    <a:pt x="7228" y="13220"/>
                    <a:pt x="7228" y="13220"/>
                  </a:cubicBezTo>
                  <a:cubicBezTo>
                    <a:pt x="7228" y="13220"/>
                    <a:pt x="9799" y="12816"/>
                    <a:pt x="9835" y="10244"/>
                  </a:cubicBezTo>
                  <a:cubicBezTo>
                    <a:pt x="9859" y="9041"/>
                    <a:pt x="9728" y="6660"/>
                    <a:pt x="9597" y="4457"/>
                  </a:cubicBezTo>
                  <a:cubicBezTo>
                    <a:pt x="9597" y="4422"/>
                    <a:pt x="9597" y="4386"/>
                    <a:pt x="9597" y="4350"/>
                  </a:cubicBezTo>
                  <a:cubicBezTo>
                    <a:pt x="9394" y="1875"/>
                    <a:pt x="7323" y="0"/>
                    <a:pt x="4882"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8;p42">
              <a:extLst>
                <a:ext uri="{FF2B5EF4-FFF2-40B4-BE49-F238E27FC236}">
                  <a16:creationId xmlns:a16="http://schemas.microsoft.com/office/drawing/2014/main" id="{8127C5FC-AC62-446D-A587-47DB65CA81A5}"/>
                </a:ext>
              </a:extLst>
            </p:cNvPr>
            <p:cNvSpPr/>
            <p:nvPr/>
          </p:nvSpPr>
          <p:spPr>
            <a:xfrm>
              <a:off x="4279700" y="1797975"/>
              <a:ext cx="83950" cy="40775"/>
            </a:xfrm>
            <a:custGeom>
              <a:avLst/>
              <a:gdLst/>
              <a:ahLst/>
              <a:cxnLst/>
              <a:rect l="l" t="t" r="r" b="b"/>
              <a:pathLst>
                <a:path w="3358" h="1631" extrusionOk="0">
                  <a:moveTo>
                    <a:pt x="0" y="0"/>
                  </a:moveTo>
                  <a:cubicBezTo>
                    <a:pt x="0" y="0"/>
                    <a:pt x="690" y="1631"/>
                    <a:pt x="2892" y="1631"/>
                  </a:cubicBezTo>
                  <a:cubicBezTo>
                    <a:pt x="3040" y="1631"/>
                    <a:pt x="3195" y="1623"/>
                    <a:pt x="3358" y="1608"/>
                  </a:cubicBezTo>
                  <a:lnTo>
                    <a:pt x="3358" y="965"/>
                  </a:lnTo>
                  <a:cubicBezTo>
                    <a:pt x="3318" y="965"/>
                    <a:pt x="3278" y="966"/>
                    <a:pt x="3238" y="966"/>
                  </a:cubicBezTo>
                  <a:cubicBezTo>
                    <a:pt x="2089" y="966"/>
                    <a:pt x="967" y="633"/>
                    <a:pt x="0"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9;p42">
              <a:extLst>
                <a:ext uri="{FF2B5EF4-FFF2-40B4-BE49-F238E27FC236}">
                  <a16:creationId xmlns:a16="http://schemas.microsoft.com/office/drawing/2014/main" id="{6A89B5AF-4984-4CC2-9076-70CEC6F1BBFB}"/>
                </a:ext>
              </a:extLst>
            </p:cNvPr>
            <p:cNvSpPr/>
            <p:nvPr/>
          </p:nvSpPr>
          <p:spPr>
            <a:xfrm>
              <a:off x="4148075" y="1636950"/>
              <a:ext cx="46500" cy="67200"/>
            </a:xfrm>
            <a:custGeom>
              <a:avLst/>
              <a:gdLst/>
              <a:ahLst/>
              <a:cxnLst/>
              <a:rect l="l" t="t" r="r" b="b"/>
              <a:pathLst>
                <a:path w="1860" h="2688" extrusionOk="0">
                  <a:moveTo>
                    <a:pt x="1183" y="0"/>
                  </a:moveTo>
                  <a:cubicBezTo>
                    <a:pt x="669" y="0"/>
                    <a:pt x="1" y="214"/>
                    <a:pt x="38" y="1322"/>
                  </a:cubicBezTo>
                  <a:cubicBezTo>
                    <a:pt x="69" y="2468"/>
                    <a:pt x="826" y="2687"/>
                    <a:pt x="1351" y="2687"/>
                  </a:cubicBezTo>
                  <a:cubicBezTo>
                    <a:pt x="1633" y="2687"/>
                    <a:pt x="1848" y="2624"/>
                    <a:pt x="1848" y="2607"/>
                  </a:cubicBezTo>
                  <a:cubicBezTo>
                    <a:pt x="1860" y="2548"/>
                    <a:pt x="1753" y="83"/>
                    <a:pt x="1753" y="83"/>
                  </a:cubicBezTo>
                  <a:cubicBezTo>
                    <a:pt x="1735" y="75"/>
                    <a:pt x="1486" y="0"/>
                    <a:pt x="1183"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10;p42">
              <a:extLst>
                <a:ext uri="{FF2B5EF4-FFF2-40B4-BE49-F238E27FC236}">
                  <a16:creationId xmlns:a16="http://schemas.microsoft.com/office/drawing/2014/main" id="{9F230106-86E2-47AC-A0E5-2906888125EA}"/>
                </a:ext>
              </a:extLst>
            </p:cNvPr>
            <p:cNvSpPr/>
            <p:nvPr/>
          </p:nvSpPr>
          <p:spPr>
            <a:xfrm>
              <a:off x="4159725" y="1650825"/>
              <a:ext cx="20875" cy="38450"/>
            </a:xfrm>
            <a:custGeom>
              <a:avLst/>
              <a:gdLst/>
              <a:ahLst/>
              <a:cxnLst/>
              <a:rect l="l" t="t" r="r" b="b"/>
              <a:pathLst>
                <a:path w="835" h="1538" extrusionOk="0">
                  <a:moveTo>
                    <a:pt x="462" y="0"/>
                  </a:moveTo>
                  <a:cubicBezTo>
                    <a:pt x="447" y="0"/>
                    <a:pt x="432" y="2"/>
                    <a:pt x="418" y="5"/>
                  </a:cubicBezTo>
                  <a:cubicBezTo>
                    <a:pt x="275" y="28"/>
                    <a:pt x="144" y="136"/>
                    <a:pt x="96" y="290"/>
                  </a:cubicBezTo>
                  <a:cubicBezTo>
                    <a:pt x="37" y="445"/>
                    <a:pt x="1" y="612"/>
                    <a:pt x="13" y="779"/>
                  </a:cubicBezTo>
                  <a:cubicBezTo>
                    <a:pt x="1" y="1100"/>
                    <a:pt x="191" y="1398"/>
                    <a:pt x="477" y="1529"/>
                  </a:cubicBezTo>
                  <a:cubicBezTo>
                    <a:pt x="505" y="1535"/>
                    <a:pt x="532" y="1538"/>
                    <a:pt x="558" y="1538"/>
                  </a:cubicBezTo>
                  <a:cubicBezTo>
                    <a:pt x="633" y="1538"/>
                    <a:pt x="701" y="1513"/>
                    <a:pt x="763" y="1469"/>
                  </a:cubicBezTo>
                  <a:cubicBezTo>
                    <a:pt x="822" y="1457"/>
                    <a:pt x="834" y="1398"/>
                    <a:pt x="822" y="1398"/>
                  </a:cubicBezTo>
                  <a:lnTo>
                    <a:pt x="822" y="1398"/>
                  </a:lnTo>
                  <a:cubicBezTo>
                    <a:pt x="822" y="1398"/>
                    <a:pt x="799" y="1421"/>
                    <a:pt x="739" y="1445"/>
                  </a:cubicBezTo>
                  <a:cubicBezTo>
                    <a:pt x="703" y="1457"/>
                    <a:pt x="665" y="1463"/>
                    <a:pt x="626" y="1463"/>
                  </a:cubicBezTo>
                  <a:cubicBezTo>
                    <a:pt x="587" y="1463"/>
                    <a:pt x="549" y="1457"/>
                    <a:pt x="513" y="1445"/>
                  </a:cubicBezTo>
                  <a:cubicBezTo>
                    <a:pt x="275" y="1302"/>
                    <a:pt x="132" y="1052"/>
                    <a:pt x="144" y="779"/>
                  </a:cubicBezTo>
                  <a:cubicBezTo>
                    <a:pt x="132" y="624"/>
                    <a:pt x="156" y="469"/>
                    <a:pt x="215" y="326"/>
                  </a:cubicBezTo>
                  <a:cubicBezTo>
                    <a:pt x="239" y="219"/>
                    <a:pt x="322" y="124"/>
                    <a:pt x="441" y="88"/>
                  </a:cubicBezTo>
                  <a:cubicBezTo>
                    <a:pt x="456" y="83"/>
                    <a:pt x="471" y="81"/>
                    <a:pt x="486" y="81"/>
                  </a:cubicBezTo>
                  <a:cubicBezTo>
                    <a:pt x="541" y="81"/>
                    <a:pt x="592" y="115"/>
                    <a:pt x="620" y="171"/>
                  </a:cubicBezTo>
                  <a:cubicBezTo>
                    <a:pt x="644" y="219"/>
                    <a:pt x="632" y="255"/>
                    <a:pt x="644" y="255"/>
                  </a:cubicBezTo>
                  <a:cubicBezTo>
                    <a:pt x="656" y="255"/>
                    <a:pt x="680" y="219"/>
                    <a:pt x="668" y="147"/>
                  </a:cubicBezTo>
                  <a:cubicBezTo>
                    <a:pt x="656" y="112"/>
                    <a:pt x="632" y="64"/>
                    <a:pt x="596" y="40"/>
                  </a:cubicBezTo>
                  <a:cubicBezTo>
                    <a:pt x="552" y="14"/>
                    <a:pt x="507" y="0"/>
                    <a:pt x="462"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11;p42">
              <a:extLst>
                <a:ext uri="{FF2B5EF4-FFF2-40B4-BE49-F238E27FC236}">
                  <a16:creationId xmlns:a16="http://schemas.microsoft.com/office/drawing/2014/main" id="{AADE4FC8-8F37-4A74-AD05-C9A077014BDC}"/>
                </a:ext>
              </a:extLst>
            </p:cNvPr>
            <p:cNvSpPr/>
            <p:nvPr/>
          </p:nvSpPr>
          <p:spPr>
            <a:xfrm>
              <a:off x="4388025" y="1636925"/>
              <a:ext cx="18500" cy="17375"/>
            </a:xfrm>
            <a:custGeom>
              <a:avLst/>
              <a:gdLst/>
              <a:ahLst/>
              <a:cxnLst/>
              <a:rect l="l" t="t" r="r" b="b"/>
              <a:pathLst>
                <a:path w="740" h="695" extrusionOk="0">
                  <a:moveTo>
                    <a:pt x="380" y="0"/>
                  </a:moveTo>
                  <a:cubicBezTo>
                    <a:pt x="373" y="0"/>
                    <a:pt x="366" y="1"/>
                    <a:pt x="358" y="1"/>
                  </a:cubicBezTo>
                  <a:cubicBezTo>
                    <a:pt x="156" y="13"/>
                    <a:pt x="1" y="180"/>
                    <a:pt x="1" y="370"/>
                  </a:cubicBezTo>
                  <a:cubicBezTo>
                    <a:pt x="12" y="558"/>
                    <a:pt x="156" y="694"/>
                    <a:pt x="338" y="694"/>
                  </a:cubicBezTo>
                  <a:cubicBezTo>
                    <a:pt x="353" y="694"/>
                    <a:pt x="367" y="693"/>
                    <a:pt x="382" y="692"/>
                  </a:cubicBezTo>
                  <a:cubicBezTo>
                    <a:pt x="572" y="692"/>
                    <a:pt x="739" y="525"/>
                    <a:pt x="739" y="322"/>
                  </a:cubicBezTo>
                  <a:cubicBezTo>
                    <a:pt x="716" y="139"/>
                    <a:pt x="561" y="0"/>
                    <a:pt x="38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2">
              <a:extLst>
                <a:ext uri="{FF2B5EF4-FFF2-40B4-BE49-F238E27FC236}">
                  <a16:creationId xmlns:a16="http://schemas.microsoft.com/office/drawing/2014/main" id="{E1DAD5F8-8457-4175-A811-C059D15BF32D}"/>
                </a:ext>
              </a:extLst>
            </p:cNvPr>
            <p:cNvSpPr/>
            <p:nvPr/>
          </p:nvSpPr>
          <p:spPr>
            <a:xfrm>
              <a:off x="4368700" y="1617300"/>
              <a:ext cx="38125" cy="10025"/>
            </a:xfrm>
            <a:custGeom>
              <a:avLst/>
              <a:gdLst/>
              <a:ahLst/>
              <a:cxnLst/>
              <a:rect l="l" t="t" r="r" b="b"/>
              <a:pathLst>
                <a:path w="1525" h="401" extrusionOk="0">
                  <a:moveTo>
                    <a:pt x="786" y="0"/>
                  </a:moveTo>
                  <a:cubicBezTo>
                    <a:pt x="572" y="0"/>
                    <a:pt x="369" y="60"/>
                    <a:pt x="202" y="179"/>
                  </a:cubicBezTo>
                  <a:cubicBezTo>
                    <a:pt x="71" y="274"/>
                    <a:pt x="0" y="334"/>
                    <a:pt x="48" y="381"/>
                  </a:cubicBezTo>
                  <a:cubicBezTo>
                    <a:pt x="53" y="386"/>
                    <a:pt x="60" y="388"/>
                    <a:pt x="70" y="388"/>
                  </a:cubicBezTo>
                  <a:cubicBezTo>
                    <a:pt x="157" y="388"/>
                    <a:pt x="422" y="226"/>
                    <a:pt x="774" y="226"/>
                  </a:cubicBezTo>
                  <a:cubicBezTo>
                    <a:pt x="1138" y="226"/>
                    <a:pt x="1397" y="400"/>
                    <a:pt x="1479" y="400"/>
                  </a:cubicBezTo>
                  <a:cubicBezTo>
                    <a:pt x="1488" y="400"/>
                    <a:pt x="1495" y="398"/>
                    <a:pt x="1500" y="393"/>
                  </a:cubicBezTo>
                  <a:cubicBezTo>
                    <a:pt x="1524" y="369"/>
                    <a:pt x="1476" y="286"/>
                    <a:pt x="1357" y="191"/>
                  </a:cubicBezTo>
                  <a:cubicBezTo>
                    <a:pt x="1191" y="72"/>
                    <a:pt x="988" y="0"/>
                    <a:pt x="78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13;p42">
              <a:extLst>
                <a:ext uri="{FF2B5EF4-FFF2-40B4-BE49-F238E27FC236}">
                  <a16:creationId xmlns:a16="http://schemas.microsoft.com/office/drawing/2014/main" id="{0B41C52A-1248-40DC-86EA-461D3D6DC515}"/>
                </a:ext>
              </a:extLst>
            </p:cNvPr>
            <p:cNvSpPr/>
            <p:nvPr/>
          </p:nvSpPr>
          <p:spPr>
            <a:xfrm>
              <a:off x="4290700" y="1636925"/>
              <a:ext cx="18475" cy="17375"/>
            </a:xfrm>
            <a:custGeom>
              <a:avLst/>
              <a:gdLst/>
              <a:ahLst/>
              <a:cxnLst/>
              <a:rect l="l" t="t" r="r" b="b"/>
              <a:pathLst>
                <a:path w="739" h="695" extrusionOk="0">
                  <a:moveTo>
                    <a:pt x="380" y="0"/>
                  </a:moveTo>
                  <a:cubicBezTo>
                    <a:pt x="373" y="0"/>
                    <a:pt x="365" y="1"/>
                    <a:pt x="358" y="1"/>
                  </a:cubicBezTo>
                  <a:cubicBezTo>
                    <a:pt x="155" y="13"/>
                    <a:pt x="1" y="180"/>
                    <a:pt x="1" y="370"/>
                  </a:cubicBezTo>
                  <a:cubicBezTo>
                    <a:pt x="12" y="558"/>
                    <a:pt x="166" y="694"/>
                    <a:pt x="340" y="694"/>
                  </a:cubicBezTo>
                  <a:cubicBezTo>
                    <a:pt x="354" y="694"/>
                    <a:pt x="368" y="693"/>
                    <a:pt x="382" y="692"/>
                  </a:cubicBezTo>
                  <a:cubicBezTo>
                    <a:pt x="584" y="692"/>
                    <a:pt x="739" y="525"/>
                    <a:pt x="739" y="322"/>
                  </a:cubicBezTo>
                  <a:cubicBezTo>
                    <a:pt x="716" y="139"/>
                    <a:pt x="561" y="0"/>
                    <a:pt x="38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14;p42">
              <a:extLst>
                <a:ext uri="{FF2B5EF4-FFF2-40B4-BE49-F238E27FC236}">
                  <a16:creationId xmlns:a16="http://schemas.microsoft.com/office/drawing/2014/main" id="{C0E23FD3-9728-4DEB-9051-C38648EEDEF5}"/>
                </a:ext>
              </a:extLst>
            </p:cNvPr>
            <p:cNvSpPr/>
            <p:nvPr/>
          </p:nvSpPr>
          <p:spPr>
            <a:xfrm>
              <a:off x="4271650" y="1619075"/>
              <a:ext cx="37825" cy="10025"/>
            </a:xfrm>
            <a:custGeom>
              <a:avLst/>
              <a:gdLst/>
              <a:ahLst/>
              <a:cxnLst/>
              <a:rect l="l" t="t" r="r" b="b"/>
              <a:pathLst>
                <a:path w="1513" h="401" extrusionOk="0">
                  <a:moveTo>
                    <a:pt x="775" y="1"/>
                  </a:moveTo>
                  <a:cubicBezTo>
                    <a:pt x="560" y="1"/>
                    <a:pt x="358" y="72"/>
                    <a:pt x="191" y="191"/>
                  </a:cubicBezTo>
                  <a:cubicBezTo>
                    <a:pt x="60" y="274"/>
                    <a:pt x="1" y="334"/>
                    <a:pt x="36" y="382"/>
                  </a:cubicBezTo>
                  <a:cubicBezTo>
                    <a:pt x="42" y="387"/>
                    <a:pt x="50" y="389"/>
                    <a:pt x="61" y="389"/>
                  </a:cubicBezTo>
                  <a:cubicBezTo>
                    <a:pt x="149" y="389"/>
                    <a:pt x="413" y="239"/>
                    <a:pt x="763" y="239"/>
                  </a:cubicBezTo>
                  <a:cubicBezTo>
                    <a:pt x="1125" y="239"/>
                    <a:pt x="1382" y="401"/>
                    <a:pt x="1466" y="401"/>
                  </a:cubicBezTo>
                  <a:cubicBezTo>
                    <a:pt x="1476" y="401"/>
                    <a:pt x="1484" y="399"/>
                    <a:pt x="1489" y="394"/>
                  </a:cubicBezTo>
                  <a:cubicBezTo>
                    <a:pt x="1513" y="370"/>
                    <a:pt x="1465" y="286"/>
                    <a:pt x="1346" y="191"/>
                  </a:cubicBezTo>
                  <a:cubicBezTo>
                    <a:pt x="1179" y="72"/>
                    <a:pt x="977" y="1"/>
                    <a:pt x="77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15;p42">
              <a:extLst>
                <a:ext uri="{FF2B5EF4-FFF2-40B4-BE49-F238E27FC236}">
                  <a16:creationId xmlns:a16="http://schemas.microsoft.com/office/drawing/2014/main" id="{037D8E81-7D38-4AA3-A1DD-5722C56F053F}"/>
                </a:ext>
              </a:extLst>
            </p:cNvPr>
            <p:cNvSpPr/>
            <p:nvPr/>
          </p:nvSpPr>
          <p:spPr>
            <a:xfrm>
              <a:off x="4340125" y="1619675"/>
              <a:ext cx="30075" cy="83150"/>
            </a:xfrm>
            <a:custGeom>
              <a:avLst/>
              <a:gdLst/>
              <a:ahLst/>
              <a:cxnLst/>
              <a:rect l="l" t="t" r="r" b="b"/>
              <a:pathLst>
                <a:path w="1203" h="3326" extrusionOk="0">
                  <a:moveTo>
                    <a:pt x="0" y="0"/>
                  </a:moveTo>
                  <a:lnTo>
                    <a:pt x="0" y="0"/>
                  </a:lnTo>
                  <a:cubicBezTo>
                    <a:pt x="179" y="691"/>
                    <a:pt x="393" y="1370"/>
                    <a:pt x="679" y="2025"/>
                  </a:cubicBezTo>
                  <a:cubicBezTo>
                    <a:pt x="774" y="2286"/>
                    <a:pt x="881" y="2548"/>
                    <a:pt x="976" y="2787"/>
                  </a:cubicBezTo>
                  <a:cubicBezTo>
                    <a:pt x="1024" y="2882"/>
                    <a:pt x="1048" y="2989"/>
                    <a:pt x="1048" y="3084"/>
                  </a:cubicBezTo>
                  <a:cubicBezTo>
                    <a:pt x="1024" y="3156"/>
                    <a:pt x="929" y="3191"/>
                    <a:pt x="822" y="3191"/>
                  </a:cubicBezTo>
                  <a:cubicBezTo>
                    <a:pt x="607" y="3203"/>
                    <a:pt x="393" y="3239"/>
                    <a:pt x="179" y="3298"/>
                  </a:cubicBezTo>
                  <a:cubicBezTo>
                    <a:pt x="292" y="3316"/>
                    <a:pt x="402" y="3325"/>
                    <a:pt x="511" y="3325"/>
                  </a:cubicBezTo>
                  <a:cubicBezTo>
                    <a:pt x="619" y="3325"/>
                    <a:pt x="726" y="3316"/>
                    <a:pt x="833" y="3298"/>
                  </a:cubicBezTo>
                  <a:cubicBezTo>
                    <a:pt x="893" y="3298"/>
                    <a:pt x="953" y="3298"/>
                    <a:pt x="1012" y="3275"/>
                  </a:cubicBezTo>
                  <a:cubicBezTo>
                    <a:pt x="1084" y="3263"/>
                    <a:pt x="1143" y="3203"/>
                    <a:pt x="1179" y="3132"/>
                  </a:cubicBezTo>
                  <a:cubicBezTo>
                    <a:pt x="1203" y="3001"/>
                    <a:pt x="1191" y="2858"/>
                    <a:pt x="1119" y="2739"/>
                  </a:cubicBezTo>
                  <a:cubicBezTo>
                    <a:pt x="1024" y="2489"/>
                    <a:pt x="941" y="2227"/>
                    <a:pt x="833" y="1953"/>
                  </a:cubicBezTo>
                  <a:cubicBezTo>
                    <a:pt x="607" y="1286"/>
                    <a:pt x="333" y="631"/>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6;p42">
              <a:extLst>
                <a:ext uri="{FF2B5EF4-FFF2-40B4-BE49-F238E27FC236}">
                  <a16:creationId xmlns:a16="http://schemas.microsoft.com/office/drawing/2014/main" id="{112A411E-5CF0-4254-99F0-FA0347C14E99}"/>
                </a:ext>
              </a:extLst>
            </p:cNvPr>
            <p:cNvSpPr/>
            <p:nvPr/>
          </p:nvSpPr>
          <p:spPr>
            <a:xfrm>
              <a:off x="4313625" y="1708975"/>
              <a:ext cx="33650" cy="28600"/>
            </a:xfrm>
            <a:custGeom>
              <a:avLst/>
              <a:gdLst/>
              <a:ahLst/>
              <a:cxnLst/>
              <a:rect l="l" t="t" r="r" b="b"/>
              <a:pathLst>
                <a:path w="1346" h="1144" extrusionOk="0">
                  <a:moveTo>
                    <a:pt x="84" y="0"/>
                  </a:moveTo>
                  <a:cubicBezTo>
                    <a:pt x="48" y="0"/>
                    <a:pt x="0" y="107"/>
                    <a:pt x="36" y="298"/>
                  </a:cubicBezTo>
                  <a:cubicBezTo>
                    <a:pt x="60" y="524"/>
                    <a:pt x="179" y="750"/>
                    <a:pt x="358" y="905"/>
                  </a:cubicBezTo>
                  <a:cubicBezTo>
                    <a:pt x="548" y="1060"/>
                    <a:pt x="798" y="1143"/>
                    <a:pt x="1048" y="1143"/>
                  </a:cubicBezTo>
                  <a:cubicBezTo>
                    <a:pt x="1239" y="1143"/>
                    <a:pt x="1346" y="1120"/>
                    <a:pt x="1346" y="1060"/>
                  </a:cubicBezTo>
                  <a:cubicBezTo>
                    <a:pt x="1334" y="989"/>
                    <a:pt x="881" y="1048"/>
                    <a:pt x="512" y="739"/>
                  </a:cubicBezTo>
                  <a:cubicBezTo>
                    <a:pt x="143" y="429"/>
                    <a:pt x="143" y="0"/>
                    <a:pt x="8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7;p42">
              <a:extLst>
                <a:ext uri="{FF2B5EF4-FFF2-40B4-BE49-F238E27FC236}">
                  <a16:creationId xmlns:a16="http://schemas.microsoft.com/office/drawing/2014/main" id="{3B91A80B-9338-4601-9723-EFE6F4A7F763}"/>
                </a:ext>
              </a:extLst>
            </p:cNvPr>
            <p:cNvSpPr/>
            <p:nvPr/>
          </p:nvSpPr>
          <p:spPr>
            <a:xfrm>
              <a:off x="4265700" y="1582650"/>
              <a:ext cx="46150" cy="13375"/>
            </a:xfrm>
            <a:custGeom>
              <a:avLst/>
              <a:gdLst/>
              <a:ahLst/>
              <a:cxnLst/>
              <a:rect l="l" t="t" r="r" b="b"/>
              <a:pathLst>
                <a:path w="1846" h="535" extrusionOk="0">
                  <a:moveTo>
                    <a:pt x="1057" y="0"/>
                  </a:moveTo>
                  <a:cubicBezTo>
                    <a:pt x="765" y="0"/>
                    <a:pt x="474" y="80"/>
                    <a:pt x="215" y="243"/>
                  </a:cubicBezTo>
                  <a:cubicBezTo>
                    <a:pt x="60" y="350"/>
                    <a:pt x="0" y="446"/>
                    <a:pt x="24" y="493"/>
                  </a:cubicBezTo>
                  <a:cubicBezTo>
                    <a:pt x="41" y="523"/>
                    <a:pt x="81" y="534"/>
                    <a:pt x="141" y="534"/>
                  </a:cubicBezTo>
                  <a:cubicBezTo>
                    <a:pt x="299" y="534"/>
                    <a:pt x="592" y="453"/>
                    <a:pt x="929" y="410"/>
                  </a:cubicBezTo>
                  <a:cubicBezTo>
                    <a:pt x="1394" y="350"/>
                    <a:pt x="1786" y="410"/>
                    <a:pt x="1822" y="303"/>
                  </a:cubicBezTo>
                  <a:cubicBezTo>
                    <a:pt x="1846" y="243"/>
                    <a:pt x="1763" y="160"/>
                    <a:pt x="1584" y="88"/>
                  </a:cubicBezTo>
                  <a:cubicBezTo>
                    <a:pt x="1413" y="30"/>
                    <a:pt x="1235" y="0"/>
                    <a:pt x="105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18;p42">
              <a:extLst>
                <a:ext uri="{FF2B5EF4-FFF2-40B4-BE49-F238E27FC236}">
                  <a16:creationId xmlns:a16="http://schemas.microsoft.com/office/drawing/2014/main" id="{0969BB6F-3673-4A0A-8A1C-768789F6A457}"/>
                </a:ext>
              </a:extLst>
            </p:cNvPr>
            <p:cNvSpPr/>
            <p:nvPr/>
          </p:nvSpPr>
          <p:spPr>
            <a:xfrm>
              <a:off x="4368400" y="1588675"/>
              <a:ext cx="34850" cy="11125"/>
            </a:xfrm>
            <a:custGeom>
              <a:avLst/>
              <a:gdLst/>
              <a:ahLst/>
              <a:cxnLst/>
              <a:rect l="l" t="t" r="r" b="b"/>
              <a:pathLst>
                <a:path w="1394" h="445" extrusionOk="0">
                  <a:moveTo>
                    <a:pt x="654" y="1"/>
                  </a:moveTo>
                  <a:cubicBezTo>
                    <a:pt x="480" y="1"/>
                    <a:pt x="307" y="58"/>
                    <a:pt x="155" y="145"/>
                  </a:cubicBezTo>
                  <a:cubicBezTo>
                    <a:pt x="24" y="240"/>
                    <a:pt x="0" y="324"/>
                    <a:pt x="24" y="371"/>
                  </a:cubicBezTo>
                  <a:cubicBezTo>
                    <a:pt x="50" y="414"/>
                    <a:pt x="122" y="425"/>
                    <a:pt x="221" y="425"/>
                  </a:cubicBezTo>
                  <a:cubicBezTo>
                    <a:pt x="345" y="425"/>
                    <a:pt x="512" y="407"/>
                    <a:pt x="691" y="407"/>
                  </a:cubicBezTo>
                  <a:cubicBezTo>
                    <a:pt x="913" y="407"/>
                    <a:pt x="1109" y="444"/>
                    <a:pt x="1232" y="444"/>
                  </a:cubicBezTo>
                  <a:cubicBezTo>
                    <a:pt x="1294" y="444"/>
                    <a:pt x="1338" y="435"/>
                    <a:pt x="1357" y="407"/>
                  </a:cubicBezTo>
                  <a:cubicBezTo>
                    <a:pt x="1393" y="348"/>
                    <a:pt x="1357" y="252"/>
                    <a:pt x="1238" y="181"/>
                  </a:cubicBezTo>
                  <a:cubicBezTo>
                    <a:pt x="1084" y="74"/>
                    <a:pt x="893" y="2"/>
                    <a:pt x="703" y="2"/>
                  </a:cubicBezTo>
                  <a:cubicBezTo>
                    <a:pt x="686" y="1"/>
                    <a:pt x="670" y="1"/>
                    <a:pt x="65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19;p42">
              <a:extLst>
                <a:ext uri="{FF2B5EF4-FFF2-40B4-BE49-F238E27FC236}">
                  <a16:creationId xmlns:a16="http://schemas.microsoft.com/office/drawing/2014/main" id="{974BECB0-F079-4D30-8CF5-9FC7FC6D3BA8}"/>
                </a:ext>
              </a:extLst>
            </p:cNvPr>
            <p:cNvSpPr/>
            <p:nvPr/>
          </p:nvSpPr>
          <p:spPr>
            <a:xfrm>
              <a:off x="4179975" y="1489500"/>
              <a:ext cx="197675" cy="186150"/>
            </a:xfrm>
            <a:custGeom>
              <a:avLst/>
              <a:gdLst/>
              <a:ahLst/>
              <a:cxnLst/>
              <a:rect l="l" t="t" r="r" b="b"/>
              <a:pathLst>
                <a:path w="7907" h="7446" extrusionOk="0">
                  <a:moveTo>
                    <a:pt x="5060" y="0"/>
                  </a:moveTo>
                  <a:cubicBezTo>
                    <a:pt x="4341" y="0"/>
                    <a:pt x="3624" y="128"/>
                    <a:pt x="2941" y="385"/>
                  </a:cubicBezTo>
                  <a:cubicBezTo>
                    <a:pt x="1870" y="790"/>
                    <a:pt x="1001" y="1600"/>
                    <a:pt x="512" y="2636"/>
                  </a:cubicBezTo>
                  <a:cubicBezTo>
                    <a:pt x="0" y="3838"/>
                    <a:pt x="346" y="4791"/>
                    <a:pt x="274" y="6136"/>
                  </a:cubicBezTo>
                  <a:lnTo>
                    <a:pt x="304" y="5956"/>
                  </a:lnTo>
                  <a:lnTo>
                    <a:pt x="304" y="5956"/>
                  </a:lnTo>
                  <a:cubicBezTo>
                    <a:pt x="262" y="6219"/>
                    <a:pt x="264" y="6480"/>
                    <a:pt x="310" y="6731"/>
                  </a:cubicBezTo>
                  <a:cubicBezTo>
                    <a:pt x="358" y="7005"/>
                    <a:pt x="512" y="7243"/>
                    <a:pt x="751" y="7374"/>
                  </a:cubicBezTo>
                  <a:cubicBezTo>
                    <a:pt x="849" y="7424"/>
                    <a:pt x="951" y="7446"/>
                    <a:pt x="1054" y="7446"/>
                  </a:cubicBezTo>
                  <a:cubicBezTo>
                    <a:pt x="1424" y="7446"/>
                    <a:pt x="1795" y="7157"/>
                    <a:pt x="1953" y="6803"/>
                  </a:cubicBezTo>
                  <a:cubicBezTo>
                    <a:pt x="2108" y="6339"/>
                    <a:pt x="2144" y="5827"/>
                    <a:pt x="2048" y="5338"/>
                  </a:cubicBezTo>
                  <a:cubicBezTo>
                    <a:pt x="1965" y="4672"/>
                    <a:pt x="1977" y="3993"/>
                    <a:pt x="2084" y="3326"/>
                  </a:cubicBezTo>
                  <a:cubicBezTo>
                    <a:pt x="2191" y="2660"/>
                    <a:pt x="2525" y="2040"/>
                    <a:pt x="3048" y="1600"/>
                  </a:cubicBezTo>
                  <a:cubicBezTo>
                    <a:pt x="3380" y="1321"/>
                    <a:pt x="3796" y="1176"/>
                    <a:pt x="4218" y="1176"/>
                  </a:cubicBezTo>
                  <a:cubicBezTo>
                    <a:pt x="4463" y="1176"/>
                    <a:pt x="4709" y="1225"/>
                    <a:pt x="4942" y="1326"/>
                  </a:cubicBezTo>
                  <a:cubicBezTo>
                    <a:pt x="5287" y="1552"/>
                    <a:pt x="5620" y="1802"/>
                    <a:pt x="5942" y="2064"/>
                  </a:cubicBezTo>
                  <a:cubicBezTo>
                    <a:pt x="6209" y="2249"/>
                    <a:pt x="6529" y="2345"/>
                    <a:pt x="6857" y="2345"/>
                  </a:cubicBezTo>
                  <a:cubicBezTo>
                    <a:pt x="6909" y="2345"/>
                    <a:pt x="6961" y="2343"/>
                    <a:pt x="7013" y="2338"/>
                  </a:cubicBezTo>
                  <a:cubicBezTo>
                    <a:pt x="7382" y="2279"/>
                    <a:pt x="7704" y="2017"/>
                    <a:pt x="7823" y="1659"/>
                  </a:cubicBezTo>
                  <a:cubicBezTo>
                    <a:pt x="7906" y="1243"/>
                    <a:pt x="7740" y="826"/>
                    <a:pt x="7406" y="576"/>
                  </a:cubicBezTo>
                  <a:cubicBezTo>
                    <a:pt x="7073" y="338"/>
                    <a:pt x="6692" y="171"/>
                    <a:pt x="6287" y="124"/>
                  </a:cubicBezTo>
                  <a:cubicBezTo>
                    <a:pt x="5881" y="41"/>
                    <a:pt x="5470" y="0"/>
                    <a:pt x="506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20;p42">
              <a:extLst>
                <a:ext uri="{FF2B5EF4-FFF2-40B4-BE49-F238E27FC236}">
                  <a16:creationId xmlns:a16="http://schemas.microsoft.com/office/drawing/2014/main" id="{E8EC9186-A24B-45A1-BB60-2783554B21C2}"/>
                </a:ext>
              </a:extLst>
            </p:cNvPr>
            <p:cNvSpPr/>
            <p:nvPr/>
          </p:nvSpPr>
          <p:spPr>
            <a:xfrm>
              <a:off x="4017750" y="1891125"/>
              <a:ext cx="823950" cy="681675"/>
            </a:xfrm>
            <a:custGeom>
              <a:avLst/>
              <a:gdLst/>
              <a:ahLst/>
              <a:cxnLst/>
              <a:rect l="l" t="t" r="r" b="b"/>
              <a:pathLst>
                <a:path w="32958" h="27267" extrusionOk="0">
                  <a:moveTo>
                    <a:pt x="14026" y="1"/>
                  </a:moveTo>
                  <a:cubicBezTo>
                    <a:pt x="13080" y="715"/>
                    <a:pt x="11787" y="1088"/>
                    <a:pt x="10506" y="1088"/>
                  </a:cubicBezTo>
                  <a:cubicBezTo>
                    <a:pt x="9287" y="1088"/>
                    <a:pt x="8080" y="751"/>
                    <a:pt x="7192" y="49"/>
                  </a:cubicBezTo>
                  <a:cubicBezTo>
                    <a:pt x="7192" y="49"/>
                    <a:pt x="5811" y="370"/>
                    <a:pt x="4989" y="513"/>
                  </a:cubicBezTo>
                  <a:cubicBezTo>
                    <a:pt x="2394" y="1013"/>
                    <a:pt x="524" y="2906"/>
                    <a:pt x="1" y="4644"/>
                  </a:cubicBezTo>
                  <a:lnTo>
                    <a:pt x="3251" y="12133"/>
                  </a:lnTo>
                  <a:lnTo>
                    <a:pt x="3870" y="19253"/>
                  </a:lnTo>
                  <a:lnTo>
                    <a:pt x="2084" y="25623"/>
                  </a:lnTo>
                  <a:cubicBezTo>
                    <a:pt x="1917" y="26207"/>
                    <a:pt x="2251" y="26814"/>
                    <a:pt x="2834" y="26980"/>
                  </a:cubicBezTo>
                  <a:cubicBezTo>
                    <a:pt x="2894" y="27004"/>
                    <a:pt x="2941" y="27016"/>
                    <a:pt x="3001" y="27016"/>
                  </a:cubicBezTo>
                  <a:lnTo>
                    <a:pt x="19086" y="27266"/>
                  </a:lnTo>
                  <a:lnTo>
                    <a:pt x="19360" y="27135"/>
                  </a:lnTo>
                  <a:cubicBezTo>
                    <a:pt x="19741" y="26528"/>
                    <a:pt x="19884" y="25802"/>
                    <a:pt x="19789" y="25099"/>
                  </a:cubicBezTo>
                  <a:cubicBezTo>
                    <a:pt x="19086" y="22051"/>
                    <a:pt x="19574" y="12955"/>
                    <a:pt x="19432" y="10169"/>
                  </a:cubicBezTo>
                  <a:lnTo>
                    <a:pt x="19432" y="10169"/>
                  </a:lnTo>
                  <a:cubicBezTo>
                    <a:pt x="21924" y="12586"/>
                    <a:pt x="24617" y="14684"/>
                    <a:pt x="26894" y="14684"/>
                  </a:cubicBezTo>
                  <a:cubicBezTo>
                    <a:pt x="27500" y="14684"/>
                    <a:pt x="28076" y="14535"/>
                    <a:pt x="28611" y="14205"/>
                  </a:cubicBezTo>
                  <a:cubicBezTo>
                    <a:pt x="30731" y="12883"/>
                    <a:pt x="32957" y="1299"/>
                    <a:pt x="32957" y="1299"/>
                  </a:cubicBezTo>
                  <a:lnTo>
                    <a:pt x="28742" y="275"/>
                  </a:lnTo>
                  <a:lnTo>
                    <a:pt x="25968" y="7823"/>
                  </a:lnTo>
                  <a:lnTo>
                    <a:pt x="18277" y="942"/>
                  </a:lnTo>
                  <a:cubicBezTo>
                    <a:pt x="17455" y="346"/>
                    <a:pt x="16050" y="275"/>
                    <a:pt x="14979" y="144"/>
                  </a:cubicBezTo>
                  <a:lnTo>
                    <a:pt x="14895" y="144"/>
                  </a:lnTo>
                  <a:cubicBezTo>
                    <a:pt x="14479" y="96"/>
                    <a:pt x="14276" y="37"/>
                    <a:pt x="1402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21;p42">
              <a:extLst>
                <a:ext uri="{FF2B5EF4-FFF2-40B4-BE49-F238E27FC236}">
                  <a16:creationId xmlns:a16="http://schemas.microsoft.com/office/drawing/2014/main" id="{68447FD5-4D5A-4040-A800-7F2EB599FE1A}"/>
                </a:ext>
              </a:extLst>
            </p:cNvPr>
            <p:cNvSpPr/>
            <p:nvPr/>
          </p:nvSpPr>
          <p:spPr>
            <a:xfrm>
              <a:off x="4200525" y="1887575"/>
              <a:ext cx="0" cy="25"/>
            </a:xfrm>
            <a:custGeom>
              <a:avLst/>
              <a:gdLst/>
              <a:ahLst/>
              <a:cxnLst/>
              <a:rect l="l" t="t" r="r" b="b"/>
              <a:pathLst>
                <a:path h="1" extrusionOk="0">
                  <a:moveTo>
                    <a:pt x="0" y="0"/>
                  </a:moveTo>
                  <a:lnTo>
                    <a:pt x="0" y="0"/>
                  </a:lnTo>
                  <a:lnTo>
                    <a:pt x="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22;p42">
              <a:extLst>
                <a:ext uri="{FF2B5EF4-FFF2-40B4-BE49-F238E27FC236}">
                  <a16:creationId xmlns:a16="http://schemas.microsoft.com/office/drawing/2014/main" id="{740D2A21-68BA-4023-8F3D-7F8B234EDFB8}"/>
                </a:ext>
              </a:extLst>
            </p:cNvPr>
            <p:cNvSpPr/>
            <p:nvPr/>
          </p:nvSpPr>
          <p:spPr>
            <a:xfrm>
              <a:off x="4184450" y="1839350"/>
              <a:ext cx="206000" cy="117600"/>
            </a:xfrm>
            <a:custGeom>
              <a:avLst/>
              <a:gdLst/>
              <a:ahLst/>
              <a:cxnLst/>
              <a:rect l="l" t="t" r="r" b="b"/>
              <a:pathLst>
                <a:path w="8240" h="4704" extrusionOk="0">
                  <a:moveTo>
                    <a:pt x="381" y="0"/>
                  </a:moveTo>
                  <a:lnTo>
                    <a:pt x="0" y="2572"/>
                  </a:lnTo>
                  <a:lnTo>
                    <a:pt x="4179" y="4703"/>
                  </a:lnTo>
                  <a:lnTo>
                    <a:pt x="6822" y="4167"/>
                  </a:lnTo>
                  <a:lnTo>
                    <a:pt x="8239" y="2167"/>
                  </a:lnTo>
                  <a:lnTo>
                    <a:pt x="7406" y="453"/>
                  </a:lnTo>
                  <a:lnTo>
                    <a:pt x="5489" y="1119"/>
                  </a:lnTo>
                  <a:lnTo>
                    <a:pt x="4870" y="3036"/>
                  </a:lnTo>
                  <a:lnTo>
                    <a:pt x="3882" y="1286"/>
                  </a:lnTo>
                  <a:lnTo>
                    <a:pt x="38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23;p42">
              <a:extLst>
                <a:ext uri="{FF2B5EF4-FFF2-40B4-BE49-F238E27FC236}">
                  <a16:creationId xmlns:a16="http://schemas.microsoft.com/office/drawing/2014/main" id="{9618E830-1A02-4B2F-A051-F0E9743A7C55}"/>
                </a:ext>
              </a:extLst>
            </p:cNvPr>
            <p:cNvSpPr/>
            <p:nvPr/>
          </p:nvSpPr>
          <p:spPr>
            <a:xfrm>
              <a:off x="4184450" y="1871800"/>
              <a:ext cx="123850" cy="84550"/>
            </a:xfrm>
            <a:custGeom>
              <a:avLst/>
              <a:gdLst/>
              <a:ahLst/>
              <a:cxnLst/>
              <a:rect l="l" t="t" r="r" b="b"/>
              <a:pathLst>
                <a:path w="4954" h="3382" extrusionOk="0">
                  <a:moveTo>
                    <a:pt x="3703" y="0"/>
                  </a:moveTo>
                  <a:lnTo>
                    <a:pt x="3631" y="167"/>
                  </a:lnTo>
                  <a:cubicBezTo>
                    <a:pt x="3393" y="774"/>
                    <a:pt x="3108" y="1465"/>
                    <a:pt x="2810" y="2203"/>
                  </a:cubicBezTo>
                  <a:lnTo>
                    <a:pt x="2448" y="3108"/>
                  </a:lnTo>
                  <a:lnTo>
                    <a:pt x="2448" y="3108"/>
                  </a:lnTo>
                  <a:cubicBezTo>
                    <a:pt x="1760" y="2465"/>
                    <a:pt x="1172" y="1912"/>
                    <a:pt x="738" y="1512"/>
                  </a:cubicBezTo>
                  <a:lnTo>
                    <a:pt x="214" y="1036"/>
                  </a:lnTo>
                  <a:cubicBezTo>
                    <a:pt x="143" y="976"/>
                    <a:pt x="83" y="917"/>
                    <a:pt x="0" y="869"/>
                  </a:cubicBezTo>
                  <a:lnTo>
                    <a:pt x="0" y="869"/>
                  </a:lnTo>
                  <a:cubicBezTo>
                    <a:pt x="48" y="941"/>
                    <a:pt x="107" y="1012"/>
                    <a:pt x="167" y="1072"/>
                  </a:cubicBezTo>
                  <a:lnTo>
                    <a:pt x="679" y="1584"/>
                  </a:lnTo>
                  <a:cubicBezTo>
                    <a:pt x="1107" y="2012"/>
                    <a:pt x="1715" y="2608"/>
                    <a:pt x="2417" y="3298"/>
                  </a:cubicBezTo>
                  <a:lnTo>
                    <a:pt x="2500" y="3381"/>
                  </a:lnTo>
                  <a:lnTo>
                    <a:pt x="2548" y="3274"/>
                  </a:lnTo>
                  <a:cubicBezTo>
                    <a:pt x="2679" y="2953"/>
                    <a:pt x="2810" y="2608"/>
                    <a:pt x="2953" y="2262"/>
                  </a:cubicBezTo>
                  <a:lnTo>
                    <a:pt x="3698" y="389"/>
                  </a:lnTo>
                  <a:lnTo>
                    <a:pt x="3698" y="389"/>
                  </a:lnTo>
                  <a:cubicBezTo>
                    <a:pt x="3894" y="852"/>
                    <a:pt x="4157" y="1284"/>
                    <a:pt x="4477" y="1679"/>
                  </a:cubicBezTo>
                  <a:cubicBezTo>
                    <a:pt x="4584" y="1798"/>
                    <a:pt x="4691" y="1917"/>
                    <a:pt x="4798" y="2024"/>
                  </a:cubicBezTo>
                  <a:cubicBezTo>
                    <a:pt x="4882" y="2107"/>
                    <a:pt x="4941" y="2131"/>
                    <a:pt x="4941" y="2131"/>
                  </a:cubicBezTo>
                  <a:cubicBezTo>
                    <a:pt x="4953" y="2119"/>
                    <a:pt x="4786" y="1941"/>
                    <a:pt x="4548" y="1631"/>
                  </a:cubicBezTo>
                  <a:cubicBezTo>
                    <a:pt x="4215" y="1179"/>
                    <a:pt x="3953" y="691"/>
                    <a:pt x="3762" y="167"/>
                  </a:cubicBezTo>
                  <a:lnTo>
                    <a:pt x="3703"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24;p42">
              <a:extLst>
                <a:ext uri="{FF2B5EF4-FFF2-40B4-BE49-F238E27FC236}">
                  <a16:creationId xmlns:a16="http://schemas.microsoft.com/office/drawing/2014/main" id="{FD7B0FD1-7859-4959-B7F2-A45F87C487A3}"/>
                </a:ext>
              </a:extLst>
            </p:cNvPr>
            <p:cNvSpPr/>
            <p:nvPr/>
          </p:nvSpPr>
          <p:spPr>
            <a:xfrm>
              <a:off x="4310950" y="1867625"/>
              <a:ext cx="79500" cy="70875"/>
            </a:xfrm>
            <a:custGeom>
              <a:avLst/>
              <a:gdLst/>
              <a:ahLst/>
              <a:cxnLst/>
              <a:rect l="l" t="t" r="r" b="b"/>
              <a:pathLst>
                <a:path w="3180" h="2835" extrusionOk="0">
                  <a:moveTo>
                    <a:pt x="405" y="0"/>
                  </a:moveTo>
                  <a:lnTo>
                    <a:pt x="357" y="250"/>
                  </a:lnTo>
                  <a:cubicBezTo>
                    <a:pt x="262" y="822"/>
                    <a:pt x="131" y="1310"/>
                    <a:pt x="72" y="1643"/>
                  </a:cubicBezTo>
                  <a:cubicBezTo>
                    <a:pt x="24" y="1822"/>
                    <a:pt x="0" y="2013"/>
                    <a:pt x="0" y="2191"/>
                  </a:cubicBezTo>
                  <a:cubicBezTo>
                    <a:pt x="72" y="2024"/>
                    <a:pt x="119" y="1846"/>
                    <a:pt x="155" y="1667"/>
                  </a:cubicBezTo>
                  <a:cubicBezTo>
                    <a:pt x="226" y="1382"/>
                    <a:pt x="341" y="993"/>
                    <a:pt x="447" y="522"/>
                  </a:cubicBezTo>
                  <a:lnTo>
                    <a:pt x="447" y="522"/>
                  </a:lnTo>
                  <a:cubicBezTo>
                    <a:pt x="587" y="899"/>
                    <a:pt x="754" y="1311"/>
                    <a:pt x="929" y="1739"/>
                  </a:cubicBezTo>
                  <a:cubicBezTo>
                    <a:pt x="1060" y="2096"/>
                    <a:pt x="1191" y="2417"/>
                    <a:pt x="1310" y="2739"/>
                  </a:cubicBezTo>
                  <a:lnTo>
                    <a:pt x="1346" y="2834"/>
                  </a:lnTo>
                  <a:lnTo>
                    <a:pt x="1417" y="2786"/>
                  </a:lnTo>
                  <a:cubicBezTo>
                    <a:pt x="1929" y="2465"/>
                    <a:pt x="2381" y="2060"/>
                    <a:pt x="2762" y="1596"/>
                  </a:cubicBezTo>
                  <a:cubicBezTo>
                    <a:pt x="2929" y="1429"/>
                    <a:pt x="3060" y="1239"/>
                    <a:pt x="3179" y="1036"/>
                  </a:cubicBezTo>
                  <a:lnTo>
                    <a:pt x="3179" y="1036"/>
                  </a:lnTo>
                  <a:cubicBezTo>
                    <a:pt x="3001" y="1203"/>
                    <a:pt x="2846" y="1370"/>
                    <a:pt x="2691" y="1548"/>
                  </a:cubicBezTo>
                  <a:cubicBezTo>
                    <a:pt x="2319" y="1966"/>
                    <a:pt x="1893" y="2319"/>
                    <a:pt x="1423" y="2619"/>
                  </a:cubicBezTo>
                  <a:lnTo>
                    <a:pt x="1423" y="2619"/>
                  </a:lnTo>
                  <a:cubicBezTo>
                    <a:pt x="1322" y="2331"/>
                    <a:pt x="1202" y="2017"/>
                    <a:pt x="1072" y="1703"/>
                  </a:cubicBezTo>
                  <a:cubicBezTo>
                    <a:pt x="857" y="1167"/>
                    <a:pt x="655" y="679"/>
                    <a:pt x="500" y="238"/>
                  </a:cubicBezTo>
                  <a:lnTo>
                    <a:pt x="405"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25;p42">
              <a:extLst>
                <a:ext uri="{FF2B5EF4-FFF2-40B4-BE49-F238E27FC236}">
                  <a16:creationId xmlns:a16="http://schemas.microsoft.com/office/drawing/2014/main" id="{63D73ADD-1789-4EDF-A5E3-61285E09ADBB}"/>
                </a:ext>
              </a:extLst>
            </p:cNvPr>
            <p:cNvSpPr/>
            <p:nvPr/>
          </p:nvSpPr>
          <p:spPr>
            <a:xfrm>
              <a:off x="4308275" y="1921500"/>
              <a:ext cx="43775" cy="659025"/>
            </a:xfrm>
            <a:custGeom>
              <a:avLst/>
              <a:gdLst/>
              <a:ahLst/>
              <a:cxnLst/>
              <a:rect l="l" t="t" r="r" b="b"/>
              <a:pathLst>
                <a:path w="1751" h="26361" extrusionOk="0">
                  <a:moveTo>
                    <a:pt x="0" y="0"/>
                  </a:moveTo>
                  <a:cubicBezTo>
                    <a:pt x="0" y="96"/>
                    <a:pt x="0" y="179"/>
                    <a:pt x="24" y="274"/>
                  </a:cubicBezTo>
                  <a:cubicBezTo>
                    <a:pt x="36" y="465"/>
                    <a:pt x="72" y="715"/>
                    <a:pt x="107" y="1036"/>
                  </a:cubicBezTo>
                  <a:cubicBezTo>
                    <a:pt x="179" y="1715"/>
                    <a:pt x="286" y="2679"/>
                    <a:pt x="429" y="3858"/>
                  </a:cubicBezTo>
                  <a:cubicBezTo>
                    <a:pt x="691" y="6227"/>
                    <a:pt x="1048" y="9513"/>
                    <a:pt x="1322" y="13157"/>
                  </a:cubicBezTo>
                  <a:cubicBezTo>
                    <a:pt x="1441" y="14990"/>
                    <a:pt x="1536" y="16717"/>
                    <a:pt x="1572" y="18300"/>
                  </a:cubicBezTo>
                  <a:cubicBezTo>
                    <a:pt x="1596" y="19884"/>
                    <a:pt x="1596" y="21301"/>
                    <a:pt x="1548" y="22503"/>
                  </a:cubicBezTo>
                  <a:cubicBezTo>
                    <a:pt x="1536" y="22801"/>
                    <a:pt x="1524" y="23087"/>
                    <a:pt x="1512" y="23348"/>
                  </a:cubicBezTo>
                  <a:cubicBezTo>
                    <a:pt x="1488" y="23622"/>
                    <a:pt x="1476" y="23872"/>
                    <a:pt x="1453" y="24110"/>
                  </a:cubicBezTo>
                  <a:cubicBezTo>
                    <a:pt x="1429" y="24587"/>
                    <a:pt x="1381" y="24992"/>
                    <a:pt x="1357" y="25325"/>
                  </a:cubicBezTo>
                  <a:cubicBezTo>
                    <a:pt x="1322" y="25646"/>
                    <a:pt x="1286" y="25920"/>
                    <a:pt x="1274" y="26087"/>
                  </a:cubicBezTo>
                  <a:cubicBezTo>
                    <a:pt x="1250" y="26266"/>
                    <a:pt x="1250" y="26361"/>
                    <a:pt x="1250" y="26361"/>
                  </a:cubicBezTo>
                  <a:cubicBezTo>
                    <a:pt x="1274" y="26266"/>
                    <a:pt x="1298" y="26170"/>
                    <a:pt x="1310" y="26075"/>
                  </a:cubicBezTo>
                  <a:cubicBezTo>
                    <a:pt x="1334" y="25896"/>
                    <a:pt x="1357" y="25646"/>
                    <a:pt x="1417" y="25313"/>
                  </a:cubicBezTo>
                  <a:cubicBezTo>
                    <a:pt x="1465" y="24992"/>
                    <a:pt x="1500" y="24575"/>
                    <a:pt x="1548" y="24099"/>
                  </a:cubicBezTo>
                  <a:cubicBezTo>
                    <a:pt x="1560" y="23860"/>
                    <a:pt x="1596" y="23610"/>
                    <a:pt x="1607" y="23348"/>
                  </a:cubicBezTo>
                  <a:cubicBezTo>
                    <a:pt x="1631" y="23075"/>
                    <a:pt x="1643" y="22789"/>
                    <a:pt x="1655" y="22491"/>
                  </a:cubicBezTo>
                  <a:cubicBezTo>
                    <a:pt x="1715" y="21301"/>
                    <a:pt x="1750" y="19872"/>
                    <a:pt x="1715" y="18288"/>
                  </a:cubicBezTo>
                  <a:cubicBezTo>
                    <a:pt x="1679" y="16705"/>
                    <a:pt x="1596" y="14967"/>
                    <a:pt x="1476" y="13145"/>
                  </a:cubicBezTo>
                  <a:cubicBezTo>
                    <a:pt x="1215" y="9502"/>
                    <a:pt x="834" y="6215"/>
                    <a:pt x="536" y="3846"/>
                  </a:cubicBezTo>
                  <a:cubicBezTo>
                    <a:pt x="393" y="2644"/>
                    <a:pt x="250" y="1691"/>
                    <a:pt x="167" y="1036"/>
                  </a:cubicBezTo>
                  <a:cubicBezTo>
                    <a:pt x="119" y="715"/>
                    <a:pt x="83" y="453"/>
                    <a:pt x="48" y="274"/>
                  </a:cubicBezTo>
                  <a:cubicBezTo>
                    <a:pt x="48" y="179"/>
                    <a:pt x="24" y="84"/>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26;p42">
              <a:extLst>
                <a:ext uri="{FF2B5EF4-FFF2-40B4-BE49-F238E27FC236}">
                  <a16:creationId xmlns:a16="http://schemas.microsoft.com/office/drawing/2014/main" id="{F8E3328F-FBB1-4208-96D3-C0475B9EBAA2}"/>
                </a:ext>
              </a:extLst>
            </p:cNvPr>
            <p:cNvSpPr/>
            <p:nvPr/>
          </p:nvSpPr>
          <p:spPr>
            <a:xfrm>
              <a:off x="4661875" y="2083125"/>
              <a:ext cx="5375" cy="76225"/>
            </a:xfrm>
            <a:custGeom>
              <a:avLst/>
              <a:gdLst/>
              <a:ahLst/>
              <a:cxnLst/>
              <a:rect l="l" t="t" r="r" b="b"/>
              <a:pathLst>
                <a:path w="215" h="3049" extrusionOk="0">
                  <a:moveTo>
                    <a:pt x="108" y="0"/>
                  </a:moveTo>
                  <a:cubicBezTo>
                    <a:pt x="36" y="501"/>
                    <a:pt x="1" y="1012"/>
                    <a:pt x="36" y="1524"/>
                  </a:cubicBezTo>
                  <a:cubicBezTo>
                    <a:pt x="1" y="2036"/>
                    <a:pt x="36" y="2548"/>
                    <a:pt x="108" y="3048"/>
                  </a:cubicBezTo>
                  <a:cubicBezTo>
                    <a:pt x="191" y="2548"/>
                    <a:pt x="215" y="2036"/>
                    <a:pt x="191" y="1524"/>
                  </a:cubicBezTo>
                  <a:cubicBezTo>
                    <a:pt x="215" y="1012"/>
                    <a:pt x="191" y="501"/>
                    <a:pt x="10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27;p42">
              <a:extLst>
                <a:ext uri="{FF2B5EF4-FFF2-40B4-BE49-F238E27FC236}">
                  <a16:creationId xmlns:a16="http://schemas.microsoft.com/office/drawing/2014/main" id="{E3FD4271-7D77-4353-9A0C-180267916EEB}"/>
                </a:ext>
              </a:extLst>
            </p:cNvPr>
            <p:cNvSpPr/>
            <p:nvPr/>
          </p:nvSpPr>
          <p:spPr>
            <a:xfrm>
              <a:off x="4663675" y="2083125"/>
              <a:ext cx="28000" cy="81950"/>
            </a:xfrm>
            <a:custGeom>
              <a:avLst/>
              <a:gdLst/>
              <a:ahLst/>
              <a:cxnLst/>
              <a:rect l="l" t="t" r="r" b="b"/>
              <a:pathLst>
                <a:path w="1120" h="3278" extrusionOk="0">
                  <a:moveTo>
                    <a:pt x="0" y="0"/>
                  </a:moveTo>
                  <a:lnTo>
                    <a:pt x="0" y="0"/>
                  </a:lnTo>
                  <a:cubicBezTo>
                    <a:pt x="72" y="572"/>
                    <a:pt x="214" y="1132"/>
                    <a:pt x="429" y="1667"/>
                  </a:cubicBezTo>
                  <a:cubicBezTo>
                    <a:pt x="836" y="2816"/>
                    <a:pt x="1060" y="3278"/>
                    <a:pt x="1109" y="3278"/>
                  </a:cubicBezTo>
                  <a:cubicBezTo>
                    <a:pt x="1116" y="3278"/>
                    <a:pt x="1119" y="3268"/>
                    <a:pt x="1119" y="3251"/>
                  </a:cubicBezTo>
                  <a:cubicBezTo>
                    <a:pt x="965" y="2691"/>
                    <a:pt x="786" y="2144"/>
                    <a:pt x="572" y="1608"/>
                  </a:cubicBezTo>
                  <a:cubicBezTo>
                    <a:pt x="417" y="1060"/>
                    <a:pt x="226" y="524"/>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28;p42">
              <a:extLst>
                <a:ext uri="{FF2B5EF4-FFF2-40B4-BE49-F238E27FC236}">
                  <a16:creationId xmlns:a16="http://schemas.microsoft.com/office/drawing/2014/main" id="{982C7B63-60EA-4FBC-8A6B-E5734DFBD1D5}"/>
                </a:ext>
              </a:extLst>
            </p:cNvPr>
            <p:cNvSpPr/>
            <p:nvPr/>
          </p:nvSpPr>
          <p:spPr>
            <a:xfrm>
              <a:off x="4290100" y="3925600"/>
              <a:ext cx="283700" cy="229525"/>
            </a:xfrm>
            <a:custGeom>
              <a:avLst/>
              <a:gdLst/>
              <a:ahLst/>
              <a:cxnLst/>
              <a:rect l="l" t="t" r="r" b="b"/>
              <a:pathLst>
                <a:path w="11348" h="9181" extrusionOk="0">
                  <a:moveTo>
                    <a:pt x="1" y="1"/>
                  </a:moveTo>
                  <a:lnTo>
                    <a:pt x="1" y="9109"/>
                  </a:lnTo>
                  <a:lnTo>
                    <a:pt x="11347" y="9181"/>
                  </a:lnTo>
                  <a:cubicBezTo>
                    <a:pt x="11288" y="8097"/>
                    <a:pt x="5430" y="5883"/>
                    <a:pt x="5430" y="5883"/>
                  </a:cubicBezTo>
                  <a:lnTo>
                    <a:pt x="5668" y="49"/>
                  </a:lnTo>
                  <a:lnTo>
                    <a:pt x="1"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29;p42">
              <a:extLst>
                <a:ext uri="{FF2B5EF4-FFF2-40B4-BE49-F238E27FC236}">
                  <a16:creationId xmlns:a16="http://schemas.microsoft.com/office/drawing/2014/main" id="{1F62FFA1-ED6D-440F-A5B1-C21924066A85}"/>
                </a:ext>
              </a:extLst>
            </p:cNvPr>
            <p:cNvSpPr/>
            <p:nvPr/>
          </p:nvSpPr>
          <p:spPr>
            <a:xfrm>
              <a:off x="4329100" y="4059650"/>
              <a:ext cx="23825" cy="21900"/>
            </a:xfrm>
            <a:custGeom>
              <a:avLst/>
              <a:gdLst/>
              <a:ahLst/>
              <a:cxnLst/>
              <a:rect l="l" t="t" r="r" b="b"/>
              <a:pathLst>
                <a:path w="953" h="876" extrusionOk="0">
                  <a:moveTo>
                    <a:pt x="366" y="10"/>
                  </a:moveTo>
                  <a:cubicBezTo>
                    <a:pt x="351" y="13"/>
                    <a:pt x="337" y="16"/>
                    <a:pt x="322" y="21"/>
                  </a:cubicBezTo>
                  <a:lnTo>
                    <a:pt x="366" y="10"/>
                  </a:lnTo>
                  <a:close/>
                  <a:moveTo>
                    <a:pt x="462" y="0"/>
                  </a:moveTo>
                  <a:cubicBezTo>
                    <a:pt x="431" y="0"/>
                    <a:pt x="399" y="3"/>
                    <a:pt x="368" y="9"/>
                  </a:cubicBezTo>
                  <a:lnTo>
                    <a:pt x="368" y="9"/>
                  </a:lnTo>
                  <a:cubicBezTo>
                    <a:pt x="369" y="9"/>
                    <a:pt x="369" y="9"/>
                    <a:pt x="370" y="9"/>
                  </a:cubicBezTo>
                  <a:lnTo>
                    <a:pt x="370" y="9"/>
                  </a:lnTo>
                  <a:lnTo>
                    <a:pt x="366" y="10"/>
                  </a:lnTo>
                  <a:lnTo>
                    <a:pt x="366" y="10"/>
                  </a:lnTo>
                  <a:cubicBezTo>
                    <a:pt x="367" y="9"/>
                    <a:pt x="367" y="9"/>
                    <a:pt x="368" y="9"/>
                  </a:cubicBezTo>
                  <a:lnTo>
                    <a:pt x="368" y="9"/>
                  </a:lnTo>
                  <a:cubicBezTo>
                    <a:pt x="143" y="81"/>
                    <a:pt x="1" y="307"/>
                    <a:pt x="48" y="544"/>
                  </a:cubicBezTo>
                  <a:cubicBezTo>
                    <a:pt x="100" y="741"/>
                    <a:pt x="278" y="875"/>
                    <a:pt x="472" y="875"/>
                  </a:cubicBezTo>
                  <a:cubicBezTo>
                    <a:pt x="501" y="875"/>
                    <a:pt x="531" y="872"/>
                    <a:pt x="560" y="866"/>
                  </a:cubicBezTo>
                  <a:cubicBezTo>
                    <a:pt x="810" y="795"/>
                    <a:pt x="953" y="544"/>
                    <a:pt x="905" y="306"/>
                  </a:cubicBezTo>
                  <a:cubicBezTo>
                    <a:pt x="838" y="115"/>
                    <a:pt x="655" y="0"/>
                    <a:pt x="46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30;p42">
              <a:extLst>
                <a:ext uri="{FF2B5EF4-FFF2-40B4-BE49-F238E27FC236}">
                  <a16:creationId xmlns:a16="http://schemas.microsoft.com/office/drawing/2014/main" id="{8F7F5B40-823E-49DD-A1DD-15D42CFF7559}"/>
                </a:ext>
              </a:extLst>
            </p:cNvPr>
            <p:cNvSpPr/>
            <p:nvPr/>
          </p:nvSpPr>
          <p:spPr>
            <a:xfrm>
              <a:off x="4290100" y="4130400"/>
              <a:ext cx="285175" cy="24725"/>
            </a:xfrm>
            <a:custGeom>
              <a:avLst/>
              <a:gdLst/>
              <a:ahLst/>
              <a:cxnLst/>
              <a:rect l="l" t="t" r="r" b="b"/>
              <a:pathLst>
                <a:path w="11407" h="989" extrusionOk="0">
                  <a:moveTo>
                    <a:pt x="37" y="0"/>
                  </a:moveTo>
                  <a:lnTo>
                    <a:pt x="1" y="917"/>
                  </a:lnTo>
                  <a:lnTo>
                    <a:pt x="11347" y="989"/>
                  </a:lnTo>
                  <a:cubicBezTo>
                    <a:pt x="11407" y="632"/>
                    <a:pt x="10895" y="405"/>
                    <a:pt x="10895" y="405"/>
                  </a:cubicBezTo>
                  <a:lnTo>
                    <a:pt x="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31;p42">
              <a:extLst>
                <a:ext uri="{FF2B5EF4-FFF2-40B4-BE49-F238E27FC236}">
                  <a16:creationId xmlns:a16="http://schemas.microsoft.com/office/drawing/2014/main" id="{5BA14967-D71C-4793-8428-48ABBD942041}"/>
                </a:ext>
              </a:extLst>
            </p:cNvPr>
            <p:cNvSpPr/>
            <p:nvPr/>
          </p:nvSpPr>
          <p:spPr>
            <a:xfrm>
              <a:off x="4403525" y="4070050"/>
              <a:ext cx="27075" cy="17250"/>
            </a:xfrm>
            <a:custGeom>
              <a:avLst/>
              <a:gdLst/>
              <a:ahLst/>
              <a:cxnLst/>
              <a:rect l="l" t="t" r="r" b="b"/>
              <a:pathLst>
                <a:path w="1083" h="690" extrusionOk="0">
                  <a:moveTo>
                    <a:pt x="900" y="0"/>
                  </a:moveTo>
                  <a:cubicBezTo>
                    <a:pt x="775" y="0"/>
                    <a:pt x="597" y="34"/>
                    <a:pt x="417" y="140"/>
                  </a:cubicBezTo>
                  <a:cubicBezTo>
                    <a:pt x="83" y="355"/>
                    <a:pt x="0" y="676"/>
                    <a:pt x="48" y="688"/>
                  </a:cubicBezTo>
                  <a:cubicBezTo>
                    <a:pt x="51" y="689"/>
                    <a:pt x="54" y="690"/>
                    <a:pt x="57" y="690"/>
                  </a:cubicBezTo>
                  <a:cubicBezTo>
                    <a:pt x="122" y="690"/>
                    <a:pt x="264" y="477"/>
                    <a:pt x="524" y="307"/>
                  </a:cubicBezTo>
                  <a:cubicBezTo>
                    <a:pt x="798" y="128"/>
                    <a:pt x="1072" y="105"/>
                    <a:pt x="1072" y="57"/>
                  </a:cubicBezTo>
                  <a:cubicBezTo>
                    <a:pt x="1083" y="29"/>
                    <a:pt x="1013" y="0"/>
                    <a:pt x="90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32;p42">
              <a:extLst>
                <a:ext uri="{FF2B5EF4-FFF2-40B4-BE49-F238E27FC236}">
                  <a16:creationId xmlns:a16="http://schemas.microsoft.com/office/drawing/2014/main" id="{E3F1C830-0C06-42B2-86E7-16781EB75146}"/>
                </a:ext>
              </a:extLst>
            </p:cNvPr>
            <p:cNvSpPr/>
            <p:nvPr/>
          </p:nvSpPr>
          <p:spPr>
            <a:xfrm>
              <a:off x="4439825" y="4083350"/>
              <a:ext cx="20275" cy="22075"/>
            </a:xfrm>
            <a:custGeom>
              <a:avLst/>
              <a:gdLst/>
              <a:ahLst/>
              <a:cxnLst/>
              <a:rect l="l" t="t" r="r" b="b"/>
              <a:pathLst>
                <a:path w="811" h="883" extrusionOk="0">
                  <a:moveTo>
                    <a:pt x="752" y="0"/>
                  </a:moveTo>
                  <a:cubicBezTo>
                    <a:pt x="648" y="0"/>
                    <a:pt x="427" y="73"/>
                    <a:pt x="251" y="275"/>
                  </a:cubicBezTo>
                  <a:cubicBezTo>
                    <a:pt x="1" y="561"/>
                    <a:pt x="36" y="870"/>
                    <a:pt x="96" y="882"/>
                  </a:cubicBezTo>
                  <a:cubicBezTo>
                    <a:pt x="144" y="882"/>
                    <a:pt x="203" y="632"/>
                    <a:pt x="394" y="394"/>
                  </a:cubicBezTo>
                  <a:cubicBezTo>
                    <a:pt x="584" y="168"/>
                    <a:pt x="810" y="73"/>
                    <a:pt x="810" y="25"/>
                  </a:cubicBezTo>
                  <a:cubicBezTo>
                    <a:pt x="810" y="10"/>
                    <a:pt x="788" y="0"/>
                    <a:pt x="75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33;p42">
              <a:extLst>
                <a:ext uri="{FF2B5EF4-FFF2-40B4-BE49-F238E27FC236}">
                  <a16:creationId xmlns:a16="http://schemas.microsoft.com/office/drawing/2014/main" id="{FA4F94BA-5360-4C6E-A520-2C40C661E534}"/>
                </a:ext>
              </a:extLst>
            </p:cNvPr>
            <p:cNvSpPr/>
            <p:nvPr/>
          </p:nvSpPr>
          <p:spPr>
            <a:xfrm>
              <a:off x="4473750" y="4095625"/>
              <a:ext cx="14925" cy="23775"/>
            </a:xfrm>
            <a:custGeom>
              <a:avLst/>
              <a:gdLst/>
              <a:ahLst/>
              <a:cxnLst/>
              <a:rect l="l" t="t" r="r" b="b"/>
              <a:pathLst>
                <a:path w="597" h="951" extrusionOk="0">
                  <a:moveTo>
                    <a:pt x="545" y="0"/>
                  </a:moveTo>
                  <a:cubicBezTo>
                    <a:pt x="468" y="0"/>
                    <a:pt x="266" y="126"/>
                    <a:pt x="144" y="391"/>
                  </a:cubicBezTo>
                  <a:cubicBezTo>
                    <a:pt x="1" y="689"/>
                    <a:pt x="72" y="951"/>
                    <a:pt x="120" y="951"/>
                  </a:cubicBezTo>
                  <a:cubicBezTo>
                    <a:pt x="180" y="951"/>
                    <a:pt x="203" y="725"/>
                    <a:pt x="311" y="475"/>
                  </a:cubicBezTo>
                  <a:cubicBezTo>
                    <a:pt x="430" y="225"/>
                    <a:pt x="596" y="58"/>
                    <a:pt x="572" y="10"/>
                  </a:cubicBezTo>
                  <a:cubicBezTo>
                    <a:pt x="567" y="4"/>
                    <a:pt x="558" y="0"/>
                    <a:pt x="54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34;p42">
              <a:extLst>
                <a:ext uri="{FF2B5EF4-FFF2-40B4-BE49-F238E27FC236}">
                  <a16:creationId xmlns:a16="http://schemas.microsoft.com/office/drawing/2014/main" id="{D892F8FA-FA33-4447-9C76-D4440D72AB5B}"/>
                </a:ext>
              </a:extLst>
            </p:cNvPr>
            <p:cNvSpPr/>
            <p:nvPr/>
          </p:nvSpPr>
          <p:spPr>
            <a:xfrm>
              <a:off x="4397850" y="4033050"/>
              <a:ext cx="30975" cy="6950"/>
            </a:xfrm>
            <a:custGeom>
              <a:avLst/>
              <a:gdLst/>
              <a:ahLst/>
              <a:cxnLst/>
              <a:rect l="l" t="t" r="r" b="b"/>
              <a:pathLst>
                <a:path w="1239" h="278" extrusionOk="0">
                  <a:moveTo>
                    <a:pt x="646" y="1"/>
                  </a:moveTo>
                  <a:cubicBezTo>
                    <a:pt x="633" y="1"/>
                    <a:pt x="621" y="1"/>
                    <a:pt x="608" y="1"/>
                  </a:cubicBezTo>
                  <a:cubicBezTo>
                    <a:pt x="239" y="25"/>
                    <a:pt x="1" y="215"/>
                    <a:pt x="37" y="263"/>
                  </a:cubicBezTo>
                  <a:cubicBezTo>
                    <a:pt x="42" y="273"/>
                    <a:pt x="57" y="277"/>
                    <a:pt x="81" y="277"/>
                  </a:cubicBezTo>
                  <a:cubicBezTo>
                    <a:pt x="169" y="277"/>
                    <a:pt x="376" y="220"/>
                    <a:pt x="620" y="192"/>
                  </a:cubicBezTo>
                  <a:cubicBezTo>
                    <a:pt x="667" y="188"/>
                    <a:pt x="712" y="187"/>
                    <a:pt x="756" y="187"/>
                  </a:cubicBezTo>
                  <a:cubicBezTo>
                    <a:pt x="927" y="187"/>
                    <a:pt x="1072" y="208"/>
                    <a:pt x="1151" y="208"/>
                  </a:cubicBezTo>
                  <a:cubicBezTo>
                    <a:pt x="1187" y="208"/>
                    <a:pt x="1209" y="204"/>
                    <a:pt x="1215" y="192"/>
                  </a:cubicBezTo>
                  <a:cubicBezTo>
                    <a:pt x="1238" y="157"/>
                    <a:pt x="995" y="1"/>
                    <a:pt x="64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35;p42">
              <a:extLst>
                <a:ext uri="{FF2B5EF4-FFF2-40B4-BE49-F238E27FC236}">
                  <a16:creationId xmlns:a16="http://schemas.microsoft.com/office/drawing/2014/main" id="{4CA8EC28-FE17-4AE5-BAA7-706F1940771C}"/>
                </a:ext>
              </a:extLst>
            </p:cNvPr>
            <p:cNvSpPr/>
            <p:nvPr/>
          </p:nvSpPr>
          <p:spPr>
            <a:xfrm>
              <a:off x="4385350" y="3985450"/>
              <a:ext cx="43500" cy="24150"/>
            </a:xfrm>
            <a:custGeom>
              <a:avLst/>
              <a:gdLst/>
              <a:ahLst/>
              <a:cxnLst/>
              <a:rect l="l" t="t" r="r" b="b"/>
              <a:pathLst>
                <a:path w="1740" h="966" extrusionOk="0">
                  <a:moveTo>
                    <a:pt x="319" y="195"/>
                  </a:moveTo>
                  <a:cubicBezTo>
                    <a:pt x="360" y="195"/>
                    <a:pt x="410" y="203"/>
                    <a:pt x="465" y="214"/>
                  </a:cubicBezTo>
                  <a:cubicBezTo>
                    <a:pt x="572" y="250"/>
                    <a:pt x="679" y="274"/>
                    <a:pt x="787" y="322"/>
                  </a:cubicBezTo>
                  <a:cubicBezTo>
                    <a:pt x="965" y="393"/>
                    <a:pt x="1144" y="488"/>
                    <a:pt x="1299" y="607"/>
                  </a:cubicBezTo>
                  <a:cubicBezTo>
                    <a:pt x="1436" y="714"/>
                    <a:pt x="1534" y="810"/>
                    <a:pt x="1602" y="876"/>
                  </a:cubicBezTo>
                  <a:lnTo>
                    <a:pt x="1602" y="876"/>
                  </a:lnTo>
                  <a:cubicBezTo>
                    <a:pt x="1464" y="839"/>
                    <a:pt x="1322" y="813"/>
                    <a:pt x="1180" y="786"/>
                  </a:cubicBezTo>
                  <a:cubicBezTo>
                    <a:pt x="1001" y="738"/>
                    <a:pt x="810" y="655"/>
                    <a:pt x="644" y="572"/>
                  </a:cubicBezTo>
                  <a:cubicBezTo>
                    <a:pt x="537" y="524"/>
                    <a:pt x="429" y="464"/>
                    <a:pt x="334" y="405"/>
                  </a:cubicBezTo>
                  <a:cubicBezTo>
                    <a:pt x="298" y="369"/>
                    <a:pt x="251" y="345"/>
                    <a:pt x="215" y="298"/>
                  </a:cubicBezTo>
                  <a:cubicBezTo>
                    <a:pt x="215" y="262"/>
                    <a:pt x="179" y="298"/>
                    <a:pt x="215" y="238"/>
                  </a:cubicBezTo>
                  <a:cubicBezTo>
                    <a:pt x="234" y="206"/>
                    <a:pt x="271" y="195"/>
                    <a:pt x="319" y="195"/>
                  </a:cubicBezTo>
                  <a:close/>
                  <a:moveTo>
                    <a:pt x="298" y="0"/>
                  </a:moveTo>
                  <a:cubicBezTo>
                    <a:pt x="203" y="12"/>
                    <a:pt x="120" y="48"/>
                    <a:pt x="60" y="131"/>
                  </a:cubicBezTo>
                  <a:cubicBezTo>
                    <a:pt x="1" y="226"/>
                    <a:pt x="13" y="345"/>
                    <a:pt x="84" y="429"/>
                  </a:cubicBezTo>
                  <a:cubicBezTo>
                    <a:pt x="132" y="476"/>
                    <a:pt x="191" y="524"/>
                    <a:pt x="251" y="560"/>
                  </a:cubicBezTo>
                  <a:cubicBezTo>
                    <a:pt x="358" y="619"/>
                    <a:pt x="465" y="679"/>
                    <a:pt x="572" y="738"/>
                  </a:cubicBezTo>
                  <a:cubicBezTo>
                    <a:pt x="763" y="822"/>
                    <a:pt x="965" y="881"/>
                    <a:pt x="1168" y="917"/>
                  </a:cubicBezTo>
                  <a:cubicBezTo>
                    <a:pt x="1263" y="941"/>
                    <a:pt x="1358" y="953"/>
                    <a:pt x="1453" y="953"/>
                  </a:cubicBezTo>
                  <a:cubicBezTo>
                    <a:pt x="1523" y="953"/>
                    <a:pt x="1592" y="946"/>
                    <a:pt x="1662" y="934"/>
                  </a:cubicBezTo>
                  <a:lnTo>
                    <a:pt x="1662" y="934"/>
                  </a:lnTo>
                  <a:cubicBezTo>
                    <a:pt x="1685" y="954"/>
                    <a:pt x="1701" y="965"/>
                    <a:pt x="1711" y="965"/>
                  </a:cubicBezTo>
                  <a:cubicBezTo>
                    <a:pt x="1713" y="965"/>
                    <a:pt x="1714" y="965"/>
                    <a:pt x="1715" y="965"/>
                  </a:cubicBezTo>
                  <a:cubicBezTo>
                    <a:pt x="1722" y="965"/>
                    <a:pt x="1720" y="950"/>
                    <a:pt x="1711" y="924"/>
                  </a:cubicBezTo>
                  <a:lnTo>
                    <a:pt x="1711" y="924"/>
                  </a:lnTo>
                  <a:cubicBezTo>
                    <a:pt x="1720" y="922"/>
                    <a:pt x="1730" y="919"/>
                    <a:pt x="1739" y="917"/>
                  </a:cubicBezTo>
                  <a:cubicBezTo>
                    <a:pt x="1727" y="913"/>
                    <a:pt x="1715" y="909"/>
                    <a:pt x="1703" y="905"/>
                  </a:cubicBezTo>
                  <a:lnTo>
                    <a:pt x="1703" y="905"/>
                  </a:lnTo>
                  <a:cubicBezTo>
                    <a:pt x="1668" y="825"/>
                    <a:pt x="1572" y="671"/>
                    <a:pt x="1394" y="500"/>
                  </a:cubicBezTo>
                  <a:cubicBezTo>
                    <a:pt x="1239" y="357"/>
                    <a:pt x="1060" y="250"/>
                    <a:pt x="870" y="155"/>
                  </a:cubicBezTo>
                  <a:cubicBezTo>
                    <a:pt x="751" y="107"/>
                    <a:pt x="644" y="60"/>
                    <a:pt x="513" y="36"/>
                  </a:cubicBezTo>
                  <a:cubicBezTo>
                    <a:pt x="453" y="12"/>
                    <a:pt x="382" y="0"/>
                    <a:pt x="29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36;p42">
              <a:extLst>
                <a:ext uri="{FF2B5EF4-FFF2-40B4-BE49-F238E27FC236}">
                  <a16:creationId xmlns:a16="http://schemas.microsoft.com/office/drawing/2014/main" id="{5A623155-B3B2-4571-A692-FB6787551117}"/>
                </a:ext>
              </a:extLst>
            </p:cNvPr>
            <p:cNvSpPr/>
            <p:nvPr/>
          </p:nvSpPr>
          <p:spPr>
            <a:xfrm>
              <a:off x="4423150" y="3965500"/>
              <a:ext cx="22950" cy="44975"/>
            </a:xfrm>
            <a:custGeom>
              <a:avLst/>
              <a:gdLst/>
              <a:ahLst/>
              <a:cxnLst/>
              <a:rect l="l" t="t" r="r" b="b"/>
              <a:pathLst>
                <a:path w="918" h="1799" extrusionOk="0">
                  <a:moveTo>
                    <a:pt x="596" y="0"/>
                  </a:moveTo>
                  <a:cubicBezTo>
                    <a:pt x="441" y="24"/>
                    <a:pt x="299" y="131"/>
                    <a:pt x="239" y="286"/>
                  </a:cubicBezTo>
                  <a:cubicBezTo>
                    <a:pt x="179" y="393"/>
                    <a:pt x="120" y="500"/>
                    <a:pt x="84" y="620"/>
                  </a:cubicBezTo>
                  <a:cubicBezTo>
                    <a:pt x="25" y="822"/>
                    <a:pt x="1" y="1036"/>
                    <a:pt x="13" y="1251"/>
                  </a:cubicBezTo>
                  <a:cubicBezTo>
                    <a:pt x="1" y="1441"/>
                    <a:pt x="49" y="1632"/>
                    <a:pt x="156" y="1798"/>
                  </a:cubicBezTo>
                  <a:cubicBezTo>
                    <a:pt x="179" y="1786"/>
                    <a:pt x="132" y="1584"/>
                    <a:pt x="156" y="1262"/>
                  </a:cubicBezTo>
                  <a:cubicBezTo>
                    <a:pt x="168" y="1072"/>
                    <a:pt x="203" y="881"/>
                    <a:pt x="263" y="703"/>
                  </a:cubicBezTo>
                  <a:cubicBezTo>
                    <a:pt x="310" y="596"/>
                    <a:pt x="346" y="489"/>
                    <a:pt x="406" y="381"/>
                  </a:cubicBezTo>
                  <a:cubicBezTo>
                    <a:pt x="453" y="286"/>
                    <a:pt x="560" y="215"/>
                    <a:pt x="608" y="203"/>
                  </a:cubicBezTo>
                  <a:cubicBezTo>
                    <a:pt x="613" y="201"/>
                    <a:pt x="617" y="199"/>
                    <a:pt x="622" y="199"/>
                  </a:cubicBezTo>
                  <a:cubicBezTo>
                    <a:pt x="664" y="199"/>
                    <a:pt x="704" y="297"/>
                    <a:pt x="715" y="405"/>
                  </a:cubicBezTo>
                  <a:cubicBezTo>
                    <a:pt x="727" y="512"/>
                    <a:pt x="727" y="620"/>
                    <a:pt x="715" y="727"/>
                  </a:cubicBezTo>
                  <a:cubicBezTo>
                    <a:pt x="691" y="917"/>
                    <a:pt x="632" y="1096"/>
                    <a:pt x="537" y="1262"/>
                  </a:cubicBezTo>
                  <a:cubicBezTo>
                    <a:pt x="358" y="1536"/>
                    <a:pt x="179" y="1655"/>
                    <a:pt x="179" y="1667"/>
                  </a:cubicBezTo>
                  <a:cubicBezTo>
                    <a:pt x="181" y="1670"/>
                    <a:pt x="185" y="1672"/>
                    <a:pt x="192" y="1672"/>
                  </a:cubicBezTo>
                  <a:cubicBezTo>
                    <a:pt x="244" y="1672"/>
                    <a:pt x="444" y="1586"/>
                    <a:pt x="644" y="1334"/>
                  </a:cubicBezTo>
                  <a:cubicBezTo>
                    <a:pt x="775" y="1155"/>
                    <a:pt x="858" y="965"/>
                    <a:pt x="894" y="751"/>
                  </a:cubicBezTo>
                  <a:cubicBezTo>
                    <a:pt x="918" y="620"/>
                    <a:pt x="918" y="489"/>
                    <a:pt x="894" y="370"/>
                  </a:cubicBezTo>
                  <a:cubicBezTo>
                    <a:pt x="882" y="298"/>
                    <a:pt x="858" y="227"/>
                    <a:pt x="834" y="155"/>
                  </a:cubicBezTo>
                  <a:cubicBezTo>
                    <a:pt x="799" y="60"/>
                    <a:pt x="703" y="0"/>
                    <a:pt x="59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37;p42">
              <a:extLst>
                <a:ext uri="{FF2B5EF4-FFF2-40B4-BE49-F238E27FC236}">
                  <a16:creationId xmlns:a16="http://schemas.microsoft.com/office/drawing/2014/main" id="{F4368A9B-5665-411C-9333-1000F4D87270}"/>
                </a:ext>
              </a:extLst>
            </p:cNvPr>
            <p:cNvSpPr/>
            <p:nvPr/>
          </p:nvSpPr>
          <p:spPr>
            <a:xfrm>
              <a:off x="3813250" y="3883650"/>
              <a:ext cx="259000" cy="346125"/>
            </a:xfrm>
            <a:custGeom>
              <a:avLst/>
              <a:gdLst/>
              <a:ahLst/>
              <a:cxnLst/>
              <a:rect l="l" t="t" r="r" b="b"/>
              <a:pathLst>
                <a:path w="10360" h="13845" extrusionOk="0">
                  <a:moveTo>
                    <a:pt x="5180" y="0"/>
                  </a:moveTo>
                  <a:lnTo>
                    <a:pt x="3335" y="7311"/>
                  </a:lnTo>
                  <a:lnTo>
                    <a:pt x="215" y="12680"/>
                  </a:lnTo>
                  <a:cubicBezTo>
                    <a:pt x="1" y="13049"/>
                    <a:pt x="120" y="13526"/>
                    <a:pt x="489" y="13740"/>
                  </a:cubicBezTo>
                  <a:cubicBezTo>
                    <a:pt x="513" y="13752"/>
                    <a:pt x="525" y="13752"/>
                    <a:pt x="537" y="13764"/>
                  </a:cubicBezTo>
                  <a:cubicBezTo>
                    <a:pt x="650" y="13817"/>
                    <a:pt x="772" y="13844"/>
                    <a:pt x="892" y="13844"/>
                  </a:cubicBezTo>
                  <a:cubicBezTo>
                    <a:pt x="1013" y="13844"/>
                    <a:pt x="1132" y="13817"/>
                    <a:pt x="1239" y="13764"/>
                  </a:cubicBezTo>
                  <a:cubicBezTo>
                    <a:pt x="2644" y="13002"/>
                    <a:pt x="7788" y="10192"/>
                    <a:pt x="7895" y="9656"/>
                  </a:cubicBezTo>
                  <a:cubicBezTo>
                    <a:pt x="8026" y="9013"/>
                    <a:pt x="10359" y="2072"/>
                    <a:pt x="10359" y="2072"/>
                  </a:cubicBezTo>
                  <a:lnTo>
                    <a:pt x="51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38;p42">
              <a:extLst>
                <a:ext uri="{FF2B5EF4-FFF2-40B4-BE49-F238E27FC236}">
                  <a16:creationId xmlns:a16="http://schemas.microsoft.com/office/drawing/2014/main" id="{D2BBDFEE-F886-41EF-B773-70F5B12074D4}"/>
                </a:ext>
              </a:extLst>
            </p:cNvPr>
            <p:cNvSpPr/>
            <p:nvPr/>
          </p:nvSpPr>
          <p:spPr>
            <a:xfrm>
              <a:off x="3826650" y="4112250"/>
              <a:ext cx="187550" cy="117750"/>
            </a:xfrm>
            <a:custGeom>
              <a:avLst/>
              <a:gdLst/>
              <a:ahLst/>
              <a:cxnLst/>
              <a:rect l="l" t="t" r="r" b="b"/>
              <a:pathLst>
                <a:path w="7502" h="4710" extrusionOk="0">
                  <a:moveTo>
                    <a:pt x="7502" y="0"/>
                  </a:moveTo>
                  <a:lnTo>
                    <a:pt x="1" y="4620"/>
                  </a:lnTo>
                  <a:cubicBezTo>
                    <a:pt x="120" y="4679"/>
                    <a:pt x="245" y="4709"/>
                    <a:pt x="370" y="4709"/>
                  </a:cubicBezTo>
                  <a:cubicBezTo>
                    <a:pt x="495" y="4709"/>
                    <a:pt x="620" y="4679"/>
                    <a:pt x="739" y="4620"/>
                  </a:cubicBezTo>
                  <a:cubicBezTo>
                    <a:pt x="4632" y="2489"/>
                    <a:pt x="6335" y="1381"/>
                    <a:pt x="6954" y="965"/>
                  </a:cubicBezTo>
                  <a:cubicBezTo>
                    <a:pt x="7180" y="822"/>
                    <a:pt x="7347" y="584"/>
                    <a:pt x="7418" y="322"/>
                  </a:cubicBezTo>
                  <a:lnTo>
                    <a:pt x="75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39;p42">
              <a:extLst>
                <a:ext uri="{FF2B5EF4-FFF2-40B4-BE49-F238E27FC236}">
                  <a16:creationId xmlns:a16="http://schemas.microsoft.com/office/drawing/2014/main" id="{CDFEAB39-DBA8-4372-A807-8277AE821488}"/>
                </a:ext>
              </a:extLst>
            </p:cNvPr>
            <p:cNvSpPr/>
            <p:nvPr/>
          </p:nvSpPr>
          <p:spPr>
            <a:xfrm>
              <a:off x="3984425" y="4042900"/>
              <a:ext cx="24425" cy="22100"/>
            </a:xfrm>
            <a:custGeom>
              <a:avLst/>
              <a:gdLst/>
              <a:ahLst/>
              <a:cxnLst/>
              <a:rect l="l" t="t" r="r" b="b"/>
              <a:pathLst>
                <a:path w="977" h="884" extrusionOk="0">
                  <a:moveTo>
                    <a:pt x="483" y="1"/>
                  </a:moveTo>
                  <a:cubicBezTo>
                    <a:pt x="425" y="1"/>
                    <a:pt x="366" y="12"/>
                    <a:pt x="310" y="36"/>
                  </a:cubicBezTo>
                  <a:lnTo>
                    <a:pt x="345" y="24"/>
                  </a:lnTo>
                  <a:lnTo>
                    <a:pt x="345" y="24"/>
                  </a:lnTo>
                  <a:cubicBezTo>
                    <a:pt x="119" y="107"/>
                    <a:pt x="0" y="345"/>
                    <a:pt x="60" y="572"/>
                  </a:cubicBezTo>
                  <a:cubicBezTo>
                    <a:pt x="129" y="761"/>
                    <a:pt x="308" y="884"/>
                    <a:pt x="497" y="884"/>
                  </a:cubicBezTo>
                  <a:cubicBezTo>
                    <a:pt x="533" y="884"/>
                    <a:pt x="570" y="879"/>
                    <a:pt x="607" y="869"/>
                  </a:cubicBezTo>
                  <a:cubicBezTo>
                    <a:pt x="845" y="774"/>
                    <a:pt x="976" y="524"/>
                    <a:pt x="905" y="274"/>
                  </a:cubicBezTo>
                  <a:cubicBezTo>
                    <a:pt x="833" y="104"/>
                    <a:pt x="661" y="1"/>
                    <a:pt x="4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40;p42">
              <a:extLst>
                <a:ext uri="{FF2B5EF4-FFF2-40B4-BE49-F238E27FC236}">
                  <a16:creationId xmlns:a16="http://schemas.microsoft.com/office/drawing/2014/main" id="{DFB462E5-E131-4FEE-9F82-85B1F6FD7106}"/>
                </a:ext>
              </a:extLst>
            </p:cNvPr>
            <p:cNvSpPr/>
            <p:nvPr/>
          </p:nvSpPr>
          <p:spPr>
            <a:xfrm>
              <a:off x="3858500" y="4130500"/>
              <a:ext cx="32775" cy="29400"/>
            </a:xfrm>
            <a:custGeom>
              <a:avLst/>
              <a:gdLst/>
              <a:ahLst/>
              <a:cxnLst/>
              <a:rect l="l" t="t" r="r" b="b"/>
              <a:pathLst>
                <a:path w="1311" h="1176" extrusionOk="0">
                  <a:moveTo>
                    <a:pt x="169" y="1"/>
                  </a:moveTo>
                  <a:cubicBezTo>
                    <a:pt x="64" y="1"/>
                    <a:pt x="1" y="26"/>
                    <a:pt x="1" y="44"/>
                  </a:cubicBezTo>
                  <a:cubicBezTo>
                    <a:pt x="286" y="116"/>
                    <a:pt x="548" y="247"/>
                    <a:pt x="787" y="425"/>
                  </a:cubicBezTo>
                  <a:cubicBezTo>
                    <a:pt x="989" y="639"/>
                    <a:pt x="1156" y="901"/>
                    <a:pt x="1275" y="1175"/>
                  </a:cubicBezTo>
                  <a:cubicBezTo>
                    <a:pt x="1287" y="1175"/>
                    <a:pt x="1310" y="1056"/>
                    <a:pt x="1263" y="889"/>
                  </a:cubicBezTo>
                  <a:cubicBezTo>
                    <a:pt x="1132" y="425"/>
                    <a:pt x="751" y="92"/>
                    <a:pt x="275" y="8"/>
                  </a:cubicBezTo>
                  <a:cubicBezTo>
                    <a:pt x="236" y="3"/>
                    <a:pt x="200" y="1"/>
                    <a:pt x="16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41;p42">
              <a:extLst>
                <a:ext uri="{FF2B5EF4-FFF2-40B4-BE49-F238E27FC236}">
                  <a16:creationId xmlns:a16="http://schemas.microsoft.com/office/drawing/2014/main" id="{E302E0E0-4928-409A-B340-A7B96FD4FAF6}"/>
                </a:ext>
              </a:extLst>
            </p:cNvPr>
            <p:cNvSpPr/>
            <p:nvPr/>
          </p:nvSpPr>
          <p:spPr>
            <a:xfrm>
              <a:off x="3839450" y="4160125"/>
              <a:ext cx="32175" cy="20350"/>
            </a:xfrm>
            <a:custGeom>
              <a:avLst/>
              <a:gdLst/>
              <a:ahLst/>
              <a:cxnLst/>
              <a:rect l="l" t="t" r="r" b="b"/>
              <a:pathLst>
                <a:path w="1287" h="814" extrusionOk="0">
                  <a:moveTo>
                    <a:pt x="251" y="0"/>
                  </a:moveTo>
                  <a:cubicBezTo>
                    <a:pt x="168" y="0"/>
                    <a:pt x="84" y="13"/>
                    <a:pt x="1" y="38"/>
                  </a:cubicBezTo>
                  <a:cubicBezTo>
                    <a:pt x="239" y="121"/>
                    <a:pt x="465" y="216"/>
                    <a:pt x="691" y="324"/>
                  </a:cubicBezTo>
                  <a:cubicBezTo>
                    <a:pt x="1023" y="530"/>
                    <a:pt x="1190" y="813"/>
                    <a:pt x="1234" y="813"/>
                  </a:cubicBezTo>
                  <a:cubicBezTo>
                    <a:pt x="1236" y="813"/>
                    <a:pt x="1238" y="813"/>
                    <a:pt x="1239" y="812"/>
                  </a:cubicBezTo>
                  <a:cubicBezTo>
                    <a:pt x="1287" y="812"/>
                    <a:pt x="1156" y="419"/>
                    <a:pt x="775" y="181"/>
                  </a:cubicBezTo>
                  <a:cubicBezTo>
                    <a:pt x="625" y="65"/>
                    <a:pt x="441" y="0"/>
                    <a:pt x="25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42;p42">
              <a:extLst>
                <a:ext uri="{FF2B5EF4-FFF2-40B4-BE49-F238E27FC236}">
                  <a16:creationId xmlns:a16="http://schemas.microsoft.com/office/drawing/2014/main" id="{2DF0661D-4EAE-464F-85B2-B5E2AC3B73A6}"/>
                </a:ext>
              </a:extLst>
            </p:cNvPr>
            <p:cNvSpPr/>
            <p:nvPr/>
          </p:nvSpPr>
          <p:spPr>
            <a:xfrm>
              <a:off x="3877550" y="4101225"/>
              <a:ext cx="45575" cy="33950"/>
            </a:xfrm>
            <a:custGeom>
              <a:avLst/>
              <a:gdLst/>
              <a:ahLst/>
              <a:cxnLst/>
              <a:rect l="l" t="t" r="r" b="b"/>
              <a:pathLst>
                <a:path w="1823" h="1358" extrusionOk="0">
                  <a:moveTo>
                    <a:pt x="1" y="1"/>
                  </a:moveTo>
                  <a:lnTo>
                    <a:pt x="1" y="1"/>
                  </a:lnTo>
                  <a:cubicBezTo>
                    <a:pt x="346" y="155"/>
                    <a:pt x="679" y="334"/>
                    <a:pt x="1001" y="548"/>
                  </a:cubicBezTo>
                  <a:cubicBezTo>
                    <a:pt x="1299" y="798"/>
                    <a:pt x="1560" y="1072"/>
                    <a:pt x="1822" y="1358"/>
                  </a:cubicBezTo>
                  <a:cubicBezTo>
                    <a:pt x="1525" y="596"/>
                    <a:pt x="822" y="60"/>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43;p42">
              <a:extLst>
                <a:ext uri="{FF2B5EF4-FFF2-40B4-BE49-F238E27FC236}">
                  <a16:creationId xmlns:a16="http://schemas.microsoft.com/office/drawing/2014/main" id="{6B4FEAA5-FF42-43DD-BE95-D9188F418623}"/>
                </a:ext>
              </a:extLst>
            </p:cNvPr>
            <p:cNvSpPr/>
            <p:nvPr/>
          </p:nvSpPr>
          <p:spPr>
            <a:xfrm>
              <a:off x="3894825" y="4064000"/>
              <a:ext cx="46750" cy="17100"/>
            </a:xfrm>
            <a:custGeom>
              <a:avLst/>
              <a:gdLst/>
              <a:ahLst/>
              <a:cxnLst/>
              <a:rect l="l" t="t" r="r" b="b"/>
              <a:pathLst>
                <a:path w="1870" h="684" extrusionOk="0">
                  <a:moveTo>
                    <a:pt x="464" y="0"/>
                  </a:moveTo>
                  <a:cubicBezTo>
                    <a:pt x="308" y="0"/>
                    <a:pt x="150" y="25"/>
                    <a:pt x="0" y="73"/>
                  </a:cubicBezTo>
                  <a:cubicBezTo>
                    <a:pt x="0" y="120"/>
                    <a:pt x="453" y="109"/>
                    <a:pt x="965" y="275"/>
                  </a:cubicBezTo>
                  <a:cubicBezTo>
                    <a:pt x="1447" y="421"/>
                    <a:pt x="1792" y="683"/>
                    <a:pt x="1860" y="683"/>
                  </a:cubicBezTo>
                  <a:cubicBezTo>
                    <a:pt x="1864" y="683"/>
                    <a:pt x="1868" y="682"/>
                    <a:pt x="1870" y="680"/>
                  </a:cubicBezTo>
                  <a:cubicBezTo>
                    <a:pt x="1667" y="394"/>
                    <a:pt x="1358" y="192"/>
                    <a:pt x="1024" y="109"/>
                  </a:cubicBezTo>
                  <a:cubicBezTo>
                    <a:pt x="847" y="37"/>
                    <a:pt x="656" y="0"/>
                    <a:pt x="46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44;p42">
              <a:extLst>
                <a:ext uri="{FF2B5EF4-FFF2-40B4-BE49-F238E27FC236}">
                  <a16:creationId xmlns:a16="http://schemas.microsoft.com/office/drawing/2014/main" id="{91FACEFB-BC42-49ED-AB6A-31EA62701762}"/>
                </a:ext>
              </a:extLst>
            </p:cNvPr>
            <p:cNvSpPr/>
            <p:nvPr/>
          </p:nvSpPr>
          <p:spPr>
            <a:xfrm>
              <a:off x="3907625" y="4011125"/>
              <a:ext cx="49125" cy="16600"/>
            </a:xfrm>
            <a:custGeom>
              <a:avLst/>
              <a:gdLst/>
              <a:ahLst/>
              <a:cxnLst/>
              <a:rect l="l" t="t" r="r" b="b"/>
              <a:pathLst>
                <a:path w="1965" h="664" extrusionOk="0">
                  <a:moveTo>
                    <a:pt x="689" y="0"/>
                  </a:moveTo>
                  <a:cubicBezTo>
                    <a:pt x="560" y="0"/>
                    <a:pt x="429" y="15"/>
                    <a:pt x="298" y="45"/>
                  </a:cubicBezTo>
                  <a:cubicBezTo>
                    <a:pt x="107" y="104"/>
                    <a:pt x="0" y="164"/>
                    <a:pt x="0" y="188"/>
                  </a:cubicBezTo>
                  <a:cubicBezTo>
                    <a:pt x="151" y="172"/>
                    <a:pt x="302" y="163"/>
                    <a:pt x="452" y="163"/>
                  </a:cubicBezTo>
                  <a:cubicBezTo>
                    <a:pt x="647" y="163"/>
                    <a:pt x="842" y="178"/>
                    <a:pt x="1036" y="211"/>
                  </a:cubicBezTo>
                  <a:cubicBezTo>
                    <a:pt x="1369" y="319"/>
                    <a:pt x="1679" y="473"/>
                    <a:pt x="1965" y="664"/>
                  </a:cubicBezTo>
                  <a:cubicBezTo>
                    <a:pt x="1965" y="640"/>
                    <a:pt x="1905" y="533"/>
                    <a:pt x="1762" y="402"/>
                  </a:cubicBezTo>
                  <a:cubicBezTo>
                    <a:pt x="1572" y="235"/>
                    <a:pt x="1334" y="116"/>
                    <a:pt x="1072" y="45"/>
                  </a:cubicBezTo>
                  <a:cubicBezTo>
                    <a:pt x="947" y="15"/>
                    <a:pt x="819" y="0"/>
                    <a:pt x="68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45;p42">
              <a:extLst>
                <a:ext uri="{FF2B5EF4-FFF2-40B4-BE49-F238E27FC236}">
                  <a16:creationId xmlns:a16="http://schemas.microsoft.com/office/drawing/2014/main" id="{9D234E5D-4F36-42D9-AF37-077E145BDB51}"/>
                </a:ext>
              </a:extLst>
            </p:cNvPr>
            <p:cNvSpPr/>
            <p:nvPr/>
          </p:nvSpPr>
          <p:spPr>
            <a:xfrm>
              <a:off x="3912975" y="3970850"/>
              <a:ext cx="56875" cy="35800"/>
            </a:xfrm>
            <a:custGeom>
              <a:avLst/>
              <a:gdLst/>
              <a:ahLst/>
              <a:cxnLst/>
              <a:rect l="l" t="t" r="r" b="b"/>
              <a:pathLst>
                <a:path w="2275" h="1432" extrusionOk="0">
                  <a:moveTo>
                    <a:pt x="335" y="138"/>
                  </a:moveTo>
                  <a:cubicBezTo>
                    <a:pt x="358" y="138"/>
                    <a:pt x="382" y="144"/>
                    <a:pt x="405" y="156"/>
                  </a:cubicBezTo>
                  <a:cubicBezTo>
                    <a:pt x="548" y="227"/>
                    <a:pt x="679" y="334"/>
                    <a:pt x="774" y="477"/>
                  </a:cubicBezTo>
                  <a:cubicBezTo>
                    <a:pt x="890" y="633"/>
                    <a:pt x="990" y="801"/>
                    <a:pt x="1076" y="978"/>
                  </a:cubicBezTo>
                  <a:lnTo>
                    <a:pt x="1076" y="978"/>
                  </a:lnTo>
                  <a:cubicBezTo>
                    <a:pt x="1049" y="1032"/>
                    <a:pt x="1023" y="1087"/>
                    <a:pt x="1001" y="1144"/>
                  </a:cubicBezTo>
                  <a:cubicBezTo>
                    <a:pt x="984" y="1173"/>
                    <a:pt x="971" y="1204"/>
                    <a:pt x="962" y="1237"/>
                  </a:cubicBezTo>
                  <a:lnTo>
                    <a:pt x="962" y="1237"/>
                  </a:lnTo>
                  <a:cubicBezTo>
                    <a:pt x="575" y="1124"/>
                    <a:pt x="277" y="822"/>
                    <a:pt x="179" y="429"/>
                  </a:cubicBezTo>
                  <a:cubicBezTo>
                    <a:pt x="155" y="346"/>
                    <a:pt x="167" y="263"/>
                    <a:pt x="215" y="191"/>
                  </a:cubicBezTo>
                  <a:cubicBezTo>
                    <a:pt x="247" y="159"/>
                    <a:pt x="289" y="138"/>
                    <a:pt x="335" y="138"/>
                  </a:cubicBezTo>
                  <a:close/>
                  <a:moveTo>
                    <a:pt x="1945" y="320"/>
                  </a:moveTo>
                  <a:cubicBezTo>
                    <a:pt x="2006" y="320"/>
                    <a:pt x="2065" y="355"/>
                    <a:pt x="2096" y="417"/>
                  </a:cubicBezTo>
                  <a:cubicBezTo>
                    <a:pt x="2120" y="501"/>
                    <a:pt x="2120" y="584"/>
                    <a:pt x="2096" y="667"/>
                  </a:cubicBezTo>
                  <a:cubicBezTo>
                    <a:pt x="1951" y="1029"/>
                    <a:pt x="1618" y="1257"/>
                    <a:pt x="1244" y="1271"/>
                  </a:cubicBezTo>
                  <a:lnTo>
                    <a:pt x="1244" y="1271"/>
                  </a:lnTo>
                  <a:cubicBezTo>
                    <a:pt x="1237" y="1212"/>
                    <a:pt x="1225" y="1158"/>
                    <a:pt x="1203" y="1108"/>
                  </a:cubicBezTo>
                  <a:cubicBezTo>
                    <a:pt x="1193" y="1071"/>
                    <a:pt x="1181" y="1035"/>
                    <a:pt x="1169" y="999"/>
                  </a:cubicBezTo>
                  <a:lnTo>
                    <a:pt x="1169" y="999"/>
                  </a:lnTo>
                  <a:cubicBezTo>
                    <a:pt x="1270" y="848"/>
                    <a:pt x="1386" y="705"/>
                    <a:pt x="1513" y="572"/>
                  </a:cubicBezTo>
                  <a:cubicBezTo>
                    <a:pt x="1620" y="453"/>
                    <a:pt x="1763" y="358"/>
                    <a:pt x="1917" y="322"/>
                  </a:cubicBezTo>
                  <a:cubicBezTo>
                    <a:pt x="1927" y="321"/>
                    <a:pt x="1936" y="320"/>
                    <a:pt x="1945" y="320"/>
                  </a:cubicBezTo>
                  <a:close/>
                  <a:moveTo>
                    <a:pt x="1121" y="1073"/>
                  </a:moveTo>
                  <a:lnTo>
                    <a:pt x="1121" y="1073"/>
                  </a:lnTo>
                  <a:cubicBezTo>
                    <a:pt x="1151" y="1138"/>
                    <a:pt x="1179" y="1204"/>
                    <a:pt x="1205" y="1272"/>
                  </a:cubicBezTo>
                  <a:lnTo>
                    <a:pt x="1205" y="1272"/>
                  </a:lnTo>
                  <a:cubicBezTo>
                    <a:pt x="1161" y="1272"/>
                    <a:pt x="1117" y="1269"/>
                    <a:pt x="1072" y="1263"/>
                  </a:cubicBezTo>
                  <a:cubicBezTo>
                    <a:pt x="1054" y="1259"/>
                    <a:pt x="1037" y="1256"/>
                    <a:pt x="1019" y="1252"/>
                  </a:cubicBezTo>
                  <a:lnTo>
                    <a:pt x="1019" y="1252"/>
                  </a:lnTo>
                  <a:cubicBezTo>
                    <a:pt x="1051" y="1191"/>
                    <a:pt x="1085" y="1131"/>
                    <a:pt x="1121" y="1073"/>
                  </a:cubicBezTo>
                  <a:close/>
                  <a:moveTo>
                    <a:pt x="329" y="1"/>
                  </a:moveTo>
                  <a:cubicBezTo>
                    <a:pt x="245" y="1"/>
                    <a:pt x="163" y="32"/>
                    <a:pt x="108" y="96"/>
                  </a:cubicBezTo>
                  <a:cubicBezTo>
                    <a:pt x="24" y="191"/>
                    <a:pt x="1" y="322"/>
                    <a:pt x="24" y="453"/>
                  </a:cubicBezTo>
                  <a:cubicBezTo>
                    <a:pt x="135" y="917"/>
                    <a:pt x="491" y="1279"/>
                    <a:pt x="941" y="1395"/>
                  </a:cubicBezTo>
                  <a:lnTo>
                    <a:pt x="941" y="1395"/>
                  </a:lnTo>
                  <a:cubicBezTo>
                    <a:pt x="941" y="1402"/>
                    <a:pt x="941" y="1410"/>
                    <a:pt x="941" y="1418"/>
                  </a:cubicBezTo>
                  <a:cubicBezTo>
                    <a:pt x="944" y="1411"/>
                    <a:pt x="947" y="1404"/>
                    <a:pt x="950" y="1397"/>
                  </a:cubicBezTo>
                  <a:lnTo>
                    <a:pt x="950" y="1397"/>
                  </a:lnTo>
                  <a:cubicBezTo>
                    <a:pt x="982" y="1405"/>
                    <a:pt x="1015" y="1412"/>
                    <a:pt x="1048" y="1418"/>
                  </a:cubicBezTo>
                  <a:cubicBezTo>
                    <a:pt x="1106" y="1427"/>
                    <a:pt x="1163" y="1431"/>
                    <a:pt x="1219" y="1431"/>
                  </a:cubicBezTo>
                  <a:cubicBezTo>
                    <a:pt x="1678" y="1431"/>
                    <a:pt x="2090" y="1138"/>
                    <a:pt x="2239" y="703"/>
                  </a:cubicBezTo>
                  <a:cubicBezTo>
                    <a:pt x="2275" y="584"/>
                    <a:pt x="2263" y="453"/>
                    <a:pt x="2215" y="346"/>
                  </a:cubicBezTo>
                  <a:cubicBezTo>
                    <a:pt x="2161" y="237"/>
                    <a:pt x="2046" y="178"/>
                    <a:pt x="1927" y="178"/>
                  </a:cubicBezTo>
                  <a:cubicBezTo>
                    <a:pt x="1916" y="178"/>
                    <a:pt x="1905" y="178"/>
                    <a:pt x="1894" y="179"/>
                  </a:cubicBezTo>
                  <a:cubicBezTo>
                    <a:pt x="1703" y="227"/>
                    <a:pt x="1536" y="346"/>
                    <a:pt x="1417" y="501"/>
                  </a:cubicBezTo>
                  <a:cubicBezTo>
                    <a:pt x="1305" y="620"/>
                    <a:pt x="1208" y="749"/>
                    <a:pt x="1127" y="887"/>
                  </a:cubicBezTo>
                  <a:lnTo>
                    <a:pt x="1127" y="887"/>
                  </a:lnTo>
                  <a:cubicBezTo>
                    <a:pt x="1057" y="718"/>
                    <a:pt x="966" y="556"/>
                    <a:pt x="858" y="406"/>
                  </a:cubicBezTo>
                  <a:cubicBezTo>
                    <a:pt x="763" y="239"/>
                    <a:pt x="620" y="108"/>
                    <a:pt x="453" y="25"/>
                  </a:cubicBezTo>
                  <a:cubicBezTo>
                    <a:pt x="413" y="9"/>
                    <a:pt x="371" y="1"/>
                    <a:pt x="32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46;p42">
              <a:extLst>
                <a:ext uri="{FF2B5EF4-FFF2-40B4-BE49-F238E27FC236}">
                  <a16:creationId xmlns:a16="http://schemas.microsoft.com/office/drawing/2014/main" id="{C064CD19-6591-43F3-812E-879F3DEB332D}"/>
                </a:ext>
              </a:extLst>
            </p:cNvPr>
            <p:cNvSpPr/>
            <p:nvPr/>
          </p:nvSpPr>
          <p:spPr>
            <a:xfrm>
              <a:off x="4254400" y="1900950"/>
              <a:ext cx="34850" cy="43800"/>
            </a:xfrm>
            <a:custGeom>
              <a:avLst/>
              <a:gdLst/>
              <a:ahLst/>
              <a:cxnLst/>
              <a:rect l="l" t="t" r="r" b="b"/>
              <a:pathLst>
                <a:path w="1394" h="1752" extrusionOk="0">
                  <a:moveTo>
                    <a:pt x="595" y="1"/>
                  </a:moveTo>
                  <a:lnTo>
                    <a:pt x="0" y="1489"/>
                  </a:lnTo>
                  <a:lnTo>
                    <a:pt x="1238" y="1751"/>
                  </a:lnTo>
                  <a:lnTo>
                    <a:pt x="1393" y="406"/>
                  </a:lnTo>
                  <a:lnTo>
                    <a:pt x="59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47;p42">
              <a:extLst>
                <a:ext uri="{FF2B5EF4-FFF2-40B4-BE49-F238E27FC236}">
                  <a16:creationId xmlns:a16="http://schemas.microsoft.com/office/drawing/2014/main" id="{04F9FC17-1142-47AE-A34C-31C6597D530A}"/>
                </a:ext>
              </a:extLst>
            </p:cNvPr>
            <p:cNvSpPr/>
            <p:nvPr/>
          </p:nvSpPr>
          <p:spPr>
            <a:xfrm>
              <a:off x="4254400" y="1900950"/>
              <a:ext cx="34850" cy="43800"/>
            </a:xfrm>
            <a:custGeom>
              <a:avLst/>
              <a:gdLst/>
              <a:ahLst/>
              <a:cxnLst/>
              <a:rect l="l" t="t" r="r" b="b"/>
              <a:pathLst>
                <a:path w="1394" h="1752" extrusionOk="0">
                  <a:moveTo>
                    <a:pt x="595" y="1"/>
                  </a:moveTo>
                  <a:lnTo>
                    <a:pt x="0" y="1489"/>
                  </a:lnTo>
                  <a:lnTo>
                    <a:pt x="1238" y="1751"/>
                  </a:lnTo>
                  <a:lnTo>
                    <a:pt x="1393" y="406"/>
                  </a:lnTo>
                  <a:lnTo>
                    <a:pt x="59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48;p42">
              <a:extLst>
                <a:ext uri="{FF2B5EF4-FFF2-40B4-BE49-F238E27FC236}">
                  <a16:creationId xmlns:a16="http://schemas.microsoft.com/office/drawing/2014/main" id="{0AE24B8E-B3CA-4E95-8390-95E3E187AD1B}"/>
                </a:ext>
              </a:extLst>
            </p:cNvPr>
            <p:cNvSpPr/>
            <p:nvPr/>
          </p:nvSpPr>
          <p:spPr>
            <a:xfrm>
              <a:off x="4315100" y="1895900"/>
              <a:ext cx="28900" cy="44675"/>
            </a:xfrm>
            <a:custGeom>
              <a:avLst/>
              <a:gdLst/>
              <a:ahLst/>
              <a:cxnLst/>
              <a:rect l="l" t="t" r="r" b="b"/>
              <a:pathLst>
                <a:path w="1156" h="1787" extrusionOk="0">
                  <a:moveTo>
                    <a:pt x="596" y="0"/>
                  </a:moveTo>
                  <a:lnTo>
                    <a:pt x="1" y="524"/>
                  </a:lnTo>
                  <a:lnTo>
                    <a:pt x="358" y="1786"/>
                  </a:lnTo>
                  <a:lnTo>
                    <a:pt x="1156" y="1405"/>
                  </a:lnTo>
                  <a:lnTo>
                    <a:pt x="59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49;p42">
              <a:extLst>
                <a:ext uri="{FF2B5EF4-FFF2-40B4-BE49-F238E27FC236}">
                  <a16:creationId xmlns:a16="http://schemas.microsoft.com/office/drawing/2014/main" id="{AAFCF3DE-5707-4846-A83D-04159D16A882}"/>
                </a:ext>
              </a:extLst>
            </p:cNvPr>
            <p:cNvSpPr/>
            <p:nvPr/>
          </p:nvSpPr>
          <p:spPr>
            <a:xfrm>
              <a:off x="4283550" y="1950675"/>
              <a:ext cx="99450" cy="464650"/>
            </a:xfrm>
            <a:custGeom>
              <a:avLst/>
              <a:gdLst/>
              <a:ahLst/>
              <a:cxnLst/>
              <a:rect l="l" t="t" r="r" b="b"/>
              <a:pathLst>
                <a:path w="3978" h="18586" extrusionOk="0">
                  <a:moveTo>
                    <a:pt x="1406" y="0"/>
                  </a:moveTo>
                  <a:lnTo>
                    <a:pt x="382" y="84"/>
                  </a:lnTo>
                  <a:lnTo>
                    <a:pt x="1" y="15943"/>
                  </a:lnTo>
                  <a:lnTo>
                    <a:pt x="2680" y="18586"/>
                  </a:lnTo>
                  <a:lnTo>
                    <a:pt x="3978" y="15073"/>
                  </a:lnTo>
                  <a:lnTo>
                    <a:pt x="140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50;p42">
              <a:extLst>
                <a:ext uri="{FF2B5EF4-FFF2-40B4-BE49-F238E27FC236}">
                  <a16:creationId xmlns:a16="http://schemas.microsoft.com/office/drawing/2014/main" id="{4E04A1E3-C572-48C4-B068-9382E9E30FF1}"/>
                </a:ext>
              </a:extLst>
            </p:cNvPr>
            <p:cNvSpPr/>
            <p:nvPr/>
          </p:nvSpPr>
          <p:spPr>
            <a:xfrm>
              <a:off x="4277000" y="1895900"/>
              <a:ext cx="54500" cy="58975"/>
            </a:xfrm>
            <a:custGeom>
              <a:avLst/>
              <a:gdLst/>
              <a:ahLst/>
              <a:cxnLst/>
              <a:rect l="l" t="t" r="r" b="b"/>
              <a:pathLst>
                <a:path w="2180" h="2359" extrusionOk="0">
                  <a:moveTo>
                    <a:pt x="1398" y="0"/>
                  </a:moveTo>
                  <a:cubicBezTo>
                    <a:pt x="1365" y="0"/>
                    <a:pt x="1332" y="4"/>
                    <a:pt x="1299" y="12"/>
                  </a:cubicBezTo>
                  <a:cubicBezTo>
                    <a:pt x="1084" y="48"/>
                    <a:pt x="834" y="96"/>
                    <a:pt x="656" y="120"/>
                  </a:cubicBezTo>
                  <a:cubicBezTo>
                    <a:pt x="501" y="143"/>
                    <a:pt x="382" y="239"/>
                    <a:pt x="322" y="381"/>
                  </a:cubicBezTo>
                  <a:lnTo>
                    <a:pt x="49" y="989"/>
                  </a:lnTo>
                  <a:cubicBezTo>
                    <a:pt x="1" y="1108"/>
                    <a:pt x="1" y="1239"/>
                    <a:pt x="49" y="1358"/>
                  </a:cubicBezTo>
                  <a:lnTo>
                    <a:pt x="406" y="2120"/>
                  </a:lnTo>
                  <a:cubicBezTo>
                    <a:pt x="485" y="2267"/>
                    <a:pt x="637" y="2358"/>
                    <a:pt x="795" y="2358"/>
                  </a:cubicBezTo>
                  <a:cubicBezTo>
                    <a:pt x="828" y="2358"/>
                    <a:pt x="861" y="2354"/>
                    <a:pt x="894" y="2346"/>
                  </a:cubicBezTo>
                  <a:lnTo>
                    <a:pt x="1656" y="2191"/>
                  </a:lnTo>
                  <a:cubicBezTo>
                    <a:pt x="1846" y="2167"/>
                    <a:pt x="1989" y="2025"/>
                    <a:pt x="2025" y="1846"/>
                  </a:cubicBezTo>
                  <a:lnTo>
                    <a:pt x="2156" y="1143"/>
                  </a:lnTo>
                  <a:cubicBezTo>
                    <a:pt x="2180" y="1048"/>
                    <a:pt x="2168" y="941"/>
                    <a:pt x="2120" y="858"/>
                  </a:cubicBezTo>
                  <a:lnTo>
                    <a:pt x="1775" y="227"/>
                  </a:lnTo>
                  <a:cubicBezTo>
                    <a:pt x="1696" y="89"/>
                    <a:pt x="1553" y="0"/>
                    <a:pt x="139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51;p42">
              <a:extLst>
                <a:ext uri="{FF2B5EF4-FFF2-40B4-BE49-F238E27FC236}">
                  <a16:creationId xmlns:a16="http://schemas.microsoft.com/office/drawing/2014/main" id="{7EC707E1-4147-4CED-B905-F7C70E2B44ED}"/>
                </a:ext>
              </a:extLst>
            </p:cNvPr>
            <p:cNvSpPr/>
            <p:nvPr/>
          </p:nvSpPr>
          <p:spPr>
            <a:xfrm>
              <a:off x="4283550" y="1903050"/>
              <a:ext cx="37550" cy="40800"/>
            </a:xfrm>
            <a:custGeom>
              <a:avLst/>
              <a:gdLst/>
              <a:ahLst/>
              <a:cxnLst/>
              <a:rect l="l" t="t" r="r" b="b"/>
              <a:pathLst>
                <a:path w="1502" h="1632" extrusionOk="0">
                  <a:moveTo>
                    <a:pt x="1501" y="0"/>
                  </a:moveTo>
                  <a:lnTo>
                    <a:pt x="1501" y="0"/>
                  </a:lnTo>
                  <a:cubicBezTo>
                    <a:pt x="1418" y="72"/>
                    <a:pt x="1346" y="143"/>
                    <a:pt x="1275" y="226"/>
                  </a:cubicBezTo>
                  <a:cubicBezTo>
                    <a:pt x="1132" y="369"/>
                    <a:pt x="941" y="572"/>
                    <a:pt x="739" y="798"/>
                  </a:cubicBezTo>
                  <a:cubicBezTo>
                    <a:pt x="525" y="1024"/>
                    <a:pt x="334" y="1227"/>
                    <a:pt x="203" y="1381"/>
                  </a:cubicBezTo>
                  <a:cubicBezTo>
                    <a:pt x="132" y="1453"/>
                    <a:pt x="60" y="1536"/>
                    <a:pt x="1" y="1631"/>
                  </a:cubicBezTo>
                  <a:cubicBezTo>
                    <a:pt x="96" y="1560"/>
                    <a:pt x="168" y="1488"/>
                    <a:pt x="239" y="1405"/>
                  </a:cubicBezTo>
                  <a:cubicBezTo>
                    <a:pt x="382" y="1262"/>
                    <a:pt x="572" y="1060"/>
                    <a:pt x="775" y="846"/>
                  </a:cubicBezTo>
                  <a:cubicBezTo>
                    <a:pt x="977" y="619"/>
                    <a:pt x="1168" y="405"/>
                    <a:pt x="1299" y="262"/>
                  </a:cubicBezTo>
                  <a:cubicBezTo>
                    <a:pt x="1382" y="179"/>
                    <a:pt x="1442" y="95"/>
                    <a:pt x="150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52;p42">
              <a:extLst>
                <a:ext uri="{FF2B5EF4-FFF2-40B4-BE49-F238E27FC236}">
                  <a16:creationId xmlns:a16="http://schemas.microsoft.com/office/drawing/2014/main" id="{2247A9FA-E282-4B98-8525-9378E2916BD1}"/>
                </a:ext>
              </a:extLst>
            </p:cNvPr>
            <p:cNvSpPr/>
            <p:nvPr/>
          </p:nvSpPr>
          <p:spPr>
            <a:xfrm>
              <a:off x="4284450" y="1904525"/>
              <a:ext cx="17300" cy="17000"/>
            </a:xfrm>
            <a:custGeom>
              <a:avLst/>
              <a:gdLst/>
              <a:ahLst/>
              <a:cxnLst/>
              <a:rect l="l" t="t" r="r" b="b"/>
              <a:pathLst>
                <a:path w="692" h="680" extrusionOk="0">
                  <a:moveTo>
                    <a:pt x="1" y="1"/>
                  </a:moveTo>
                  <a:lnTo>
                    <a:pt x="1" y="1"/>
                  </a:lnTo>
                  <a:cubicBezTo>
                    <a:pt x="84" y="132"/>
                    <a:pt x="191" y="251"/>
                    <a:pt x="322" y="358"/>
                  </a:cubicBezTo>
                  <a:cubicBezTo>
                    <a:pt x="429" y="477"/>
                    <a:pt x="548" y="584"/>
                    <a:pt x="691" y="679"/>
                  </a:cubicBezTo>
                  <a:cubicBezTo>
                    <a:pt x="596" y="548"/>
                    <a:pt x="489" y="429"/>
                    <a:pt x="370" y="322"/>
                  </a:cubicBezTo>
                  <a:cubicBezTo>
                    <a:pt x="263" y="191"/>
                    <a:pt x="132" y="84"/>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53;p42">
              <a:extLst>
                <a:ext uri="{FF2B5EF4-FFF2-40B4-BE49-F238E27FC236}">
                  <a16:creationId xmlns:a16="http://schemas.microsoft.com/office/drawing/2014/main" id="{EFEB3620-A49F-42E3-9630-C33ABE453045}"/>
                </a:ext>
              </a:extLst>
            </p:cNvPr>
            <p:cNvSpPr/>
            <p:nvPr/>
          </p:nvSpPr>
          <p:spPr>
            <a:xfrm>
              <a:off x="4321650" y="1902450"/>
              <a:ext cx="9250" cy="44375"/>
            </a:xfrm>
            <a:custGeom>
              <a:avLst/>
              <a:gdLst/>
              <a:ahLst/>
              <a:cxnLst/>
              <a:rect l="l" t="t" r="r" b="b"/>
              <a:pathLst>
                <a:path w="370" h="1775" extrusionOk="0">
                  <a:moveTo>
                    <a:pt x="1" y="0"/>
                  </a:moveTo>
                  <a:cubicBezTo>
                    <a:pt x="13" y="96"/>
                    <a:pt x="37" y="191"/>
                    <a:pt x="96" y="262"/>
                  </a:cubicBezTo>
                  <a:cubicBezTo>
                    <a:pt x="227" y="429"/>
                    <a:pt x="299" y="643"/>
                    <a:pt x="287" y="858"/>
                  </a:cubicBezTo>
                  <a:cubicBezTo>
                    <a:pt x="203" y="1155"/>
                    <a:pt x="144" y="1465"/>
                    <a:pt x="96" y="1774"/>
                  </a:cubicBezTo>
                  <a:cubicBezTo>
                    <a:pt x="132" y="1691"/>
                    <a:pt x="168" y="1596"/>
                    <a:pt x="179" y="1512"/>
                  </a:cubicBezTo>
                  <a:cubicBezTo>
                    <a:pt x="227" y="1346"/>
                    <a:pt x="299" y="1131"/>
                    <a:pt x="346" y="870"/>
                  </a:cubicBezTo>
                  <a:cubicBezTo>
                    <a:pt x="370" y="739"/>
                    <a:pt x="346" y="608"/>
                    <a:pt x="287" y="500"/>
                  </a:cubicBezTo>
                  <a:cubicBezTo>
                    <a:pt x="239" y="393"/>
                    <a:pt x="179" y="310"/>
                    <a:pt x="132" y="239"/>
                  </a:cubicBezTo>
                  <a:cubicBezTo>
                    <a:pt x="37" y="96"/>
                    <a:pt x="1" y="0"/>
                    <a:pt x="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54;p42">
              <a:extLst>
                <a:ext uri="{FF2B5EF4-FFF2-40B4-BE49-F238E27FC236}">
                  <a16:creationId xmlns:a16="http://schemas.microsoft.com/office/drawing/2014/main" id="{F91A8ADE-A58E-4CBC-B509-5941C3F62655}"/>
                </a:ext>
              </a:extLst>
            </p:cNvPr>
            <p:cNvSpPr/>
            <p:nvPr/>
          </p:nvSpPr>
          <p:spPr>
            <a:xfrm>
              <a:off x="3861475" y="2565625"/>
              <a:ext cx="633750" cy="1477875"/>
            </a:xfrm>
            <a:custGeom>
              <a:avLst/>
              <a:gdLst/>
              <a:ahLst/>
              <a:cxnLst/>
              <a:rect l="l" t="t" r="r" b="b"/>
              <a:pathLst>
                <a:path w="25350" h="59115" extrusionOk="0">
                  <a:moveTo>
                    <a:pt x="8954" y="0"/>
                  </a:moveTo>
                  <a:lnTo>
                    <a:pt x="37" y="57353"/>
                  </a:lnTo>
                  <a:cubicBezTo>
                    <a:pt x="37" y="57400"/>
                    <a:pt x="25" y="57448"/>
                    <a:pt x="25" y="57496"/>
                  </a:cubicBezTo>
                  <a:cubicBezTo>
                    <a:pt x="1" y="58198"/>
                    <a:pt x="548" y="58805"/>
                    <a:pt x="1263" y="58829"/>
                  </a:cubicBezTo>
                  <a:lnTo>
                    <a:pt x="6942" y="59032"/>
                  </a:lnTo>
                  <a:cubicBezTo>
                    <a:pt x="6950" y="59032"/>
                    <a:pt x="6959" y="59032"/>
                    <a:pt x="6967" y="59032"/>
                  </a:cubicBezTo>
                  <a:cubicBezTo>
                    <a:pt x="7588" y="59032"/>
                    <a:pt x="8134" y="58595"/>
                    <a:pt x="8252" y="57972"/>
                  </a:cubicBezTo>
                  <a:lnTo>
                    <a:pt x="17062" y="8263"/>
                  </a:lnTo>
                  <a:lnTo>
                    <a:pt x="16015" y="58317"/>
                  </a:lnTo>
                  <a:lnTo>
                    <a:pt x="16015" y="58329"/>
                  </a:lnTo>
                  <a:cubicBezTo>
                    <a:pt x="16015" y="58722"/>
                    <a:pt x="16336" y="59043"/>
                    <a:pt x="16729" y="59055"/>
                  </a:cubicBezTo>
                  <a:lnTo>
                    <a:pt x="23504" y="59115"/>
                  </a:lnTo>
                  <a:cubicBezTo>
                    <a:pt x="23897" y="59115"/>
                    <a:pt x="24218" y="58805"/>
                    <a:pt x="24230" y="58412"/>
                  </a:cubicBezTo>
                  <a:lnTo>
                    <a:pt x="25349" y="227"/>
                  </a:lnTo>
                  <a:lnTo>
                    <a:pt x="895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55;p42">
              <a:extLst>
                <a:ext uri="{FF2B5EF4-FFF2-40B4-BE49-F238E27FC236}">
                  <a16:creationId xmlns:a16="http://schemas.microsoft.com/office/drawing/2014/main" id="{59009AD0-576A-4968-83CD-57A8B22D3609}"/>
                </a:ext>
              </a:extLst>
            </p:cNvPr>
            <p:cNvSpPr/>
            <p:nvPr/>
          </p:nvSpPr>
          <p:spPr>
            <a:xfrm>
              <a:off x="3961800" y="2646300"/>
              <a:ext cx="215225" cy="1318025"/>
            </a:xfrm>
            <a:custGeom>
              <a:avLst/>
              <a:gdLst/>
              <a:ahLst/>
              <a:cxnLst/>
              <a:rect l="l" t="t" r="r" b="b"/>
              <a:pathLst>
                <a:path w="8609" h="52721" extrusionOk="0">
                  <a:moveTo>
                    <a:pt x="8608" y="0"/>
                  </a:moveTo>
                  <a:cubicBezTo>
                    <a:pt x="8608" y="0"/>
                    <a:pt x="8597" y="48"/>
                    <a:pt x="8585" y="131"/>
                  </a:cubicBezTo>
                  <a:lnTo>
                    <a:pt x="8513" y="536"/>
                  </a:lnTo>
                  <a:cubicBezTo>
                    <a:pt x="8466" y="893"/>
                    <a:pt x="8382" y="1405"/>
                    <a:pt x="8275" y="2072"/>
                  </a:cubicBezTo>
                  <a:cubicBezTo>
                    <a:pt x="8061" y="3417"/>
                    <a:pt x="7763" y="5346"/>
                    <a:pt x="7394" y="7727"/>
                  </a:cubicBezTo>
                  <a:cubicBezTo>
                    <a:pt x="6644" y="12502"/>
                    <a:pt x="5584" y="19098"/>
                    <a:pt x="4370" y="26372"/>
                  </a:cubicBezTo>
                  <a:cubicBezTo>
                    <a:pt x="3155" y="33647"/>
                    <a:pt x="2060" y="40231"/>
                    <a:pt x="1274" y="44994"/>
                  </a:cubicBezTo>
                  <a:cubicBezTo>
                    <a:pt x="869" y="47375"/>
                    <a:pt x="548" y="49304"/>
                    <a:pt x="322" y="50649"/>
                  </a:cubicBezTo>
                  <a:cubicBezTo>
                    <a:pt x="215" y="51304"/>
                    <a:pt x="131" y="51828"/>
                    <a:pt x="72" y="52185"/>
                  </a:cubicBezTo>
                  <a:lnTo>
                    <a:pt x="12" y="52578"/>
                  </a:lnTo>
                  <a:cubicBezTo>
                    <a:pt x="0" y="52673"/>
                    <a:pt x="0" y="52721"/>
                    <a:pt x="0" y="52721"/>
                  </a:cubicBezTo>
                  <a:cubicBezTo>
                    <a:pt x="0" y="52721"/>
                    <a:pt x="24" y="52673"/>
                    <a:pt x="48" y="52578"/>
                  </a:cubicBezTo>
                  <a:cubicBezTo>
                    <a:pt x="60" y="52483"/>
                    <a:pt x="84" y="52352"/>
                    <a:pt x="119" y="52173"/>
                  </a:cubicBezTo>
                  <a:cubicBezTo>
                    <a:pt x="191" y="51816"/>
                    <a:pt x="274" y="51304"/>
                    <a:pt x="405" y="50649"/>
                  </a:cubicBezTo>
                  <a:cubicBezTo>
                    <a:pt x="631" y="49304"/>
                    <a:pt x="977" y="47387"/>
                    <a:pt x="1393" y="45006"/>
                  </a:cubicBezTo>
                  <a:cubicBezTo>
                    <a:pt x="2215" y="40243"/>
                    <a:pt x="3334" y="33659"/>
                    <a:pt x="4536" y="26384"/>
                  </a:cubicBezTo>
                  <a:cubicBezTo>
                    <a:pt x="5739" y="19121"/>
                    <a:pt x="6787" y="12525"/>
                    <a:pt x="7513" y="7739"/>
                  </a:cubicBezTo>
                  <a:cubicBezTo>
                    <a:pt x="7858" y="5358"/>
                    <a:pt x="8156" y="3429"/>
                    <a:pt x="8346" y="2084"/>
                  </a:cubicBezTo>
                  <a:cubicBezTo>
                    <a:pt x="8442" y="1417"/>
                    <a:pt x="8513" y="893"/>
                    <a:pt x="8561" y="536"/>
                  </a:cubicBezTo>
                  <a:cubicBezTo>
                    <a:pt x="8585" y="369"/>
                    <a:pt x="8608" y="238"/>
                    <a:pt x="8608" y="131"/>
                  </a:cubicBezTo>
                  <a:cubicBezTo>
                    <a:pt x="8608" y="95"/>
                    <a:pt x="8608" y="48"/>
                    <a:pt x="8608"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56;p42">
              <a:extLst>
                <a:ext uri="{FF2B5EF4-FFF2-40B4-BE49-F238E27FC236}">
                  <a16:creationId xmlns:a16="http://schemas.microsoft.com/office/drawing/2014/main" id="{C2296FFE-0069-4834-8E45-FACE0E041460}"/>
                </a:ext>
              </a:extLst>
            </p:cNvPr>
            <p:cNvSpPr/>
            <p:nvPr/>
          </p:nvSpPr>
          <p:spPr>
            <a:xfrm>
              <a:off x="4394875" y="2647175"/>
              <a:ext cx="14625" cy="1322525"/>
            </a:xfrm>
            <a:custGeom>
              <a:avLst/>
              <a:gdLst/>
              <a:ahLst/>
              <a:cxnLst/>
              <a:rect l="l" t="t" r="r" b="b"/>
              <a:pathLst>
                <a:path w="585" h="52901" extrusionOk="0">
                  <a:moveTo>
                    <a:pt x="548" y="1"/>
                  </a:moveTo>
                  <a:cubicBezTo>
                    <a:pt x="513" y="1"/>
                    <a:pt x="358" y="11847"/>
                    <a:pt x="227" y="26456"/>
                  </a:cubicBezTo>
                  <a:cubicBezTo>
                    <a:pt x="84" y="41053"/>
                    <a:pt x="1" y="52900"/>
                    <a:pt x="48" y="52900"/>
                  </a:cubicBezTo>
                  <a:cubicBezTo>
                    <a:pt x="96" y="52900"/>
                    <a:pt x="239" y="41065"/>
                    <a:pt x="370" y="26456"/>
                  </a:cubicBezTo>
                  <a:cubicBezTo>
                    <a:pt x="513" y="11847"/>
                    <a:pt x="584" y="1"/>
                    <a:pt x="54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57;p42">
              <a:extLst>
                <a:ext uri="{FF2B5EF4-FFF2-40B4-BE49-F238E27FC236}">
                  <a16:creationId xmlns:a16="http://schemas.microsoft.com/office/drawing/2014/main" id="{A494C8F6-A69A-427C-9616-4A0FC4736908}"/>
                </a:ext>
              </a:extLst>
            </p:cNvPr>
            <p:cNvSpPr/>
            <p:nvPr/>
          </p:nvSpPr>
          <p:spPr>
            <a:xfrm>
              <a:off x="4265700" y="3972650"/>
              <a:ext cx="206300" cy="4175"/>
            </a:xfrm>
            <a:custGeom>
              <a:avLst/>
              <a:gdLst/>
              <a:ahLst/>
              <a:cxnLst/>
              <a:rect l="l" t="t" r="r" b="b"/>
              <a:pathLst>
                <a:path w="8252" h="167" extrusionOk="0">
                  <a:moveTo>
                    <a:pt x="4132" y="0"/>
                  </a:moveTo>
                  <a:cubicBezTo>
                    <a:pt x="1846" y="0"/>
                    <a:pt x="0" y="36"/>
                    <a:pt x="0" y="84"/>
                  </a:cubicBezTo>
                  <a:cubicBezTo>
                    <a:pt x="0" y="131"/>
                    <a:pt x="1846" y="167"/>
                    <a:pt x="4132" y="167"/>
                  </a:cubicBezTo>
                  <a:cubicBezTo>
                    <a:pt x="6406" y="167"/>
                    <a:pt x="8252" y="131"/>
                    <a:pt x="8252" y="84"/>
                  </a:cubicBezTo>
                  <a:cubicBezTo>
                    <a:pt x="8252" y="36"/>
                    <a:pt x="6406" y="0"/>
                    <a:pt x="4132"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58;p42">
              <a:extLst>
                <a:ext uri="{FF2B5EF4-FFF2-40B4-BE49-F238E27FC236}">
                  <a16:creationId xmlns:a16="http://schemas.microsoft.com/office/drawing/2014/main" id="{C7A082E6-224E-41EC-B01A-76B5C63B64AE}"/>
                </a:ext>
              </a:extLst>
            </p:cNvPr>
            <p:cNvSpPr/>
            <p:nvPr/>
          </p:nvSpPr>
          <p:spPr>
            <a:xfrm>
              <a:off x="3867725" y="3965500"/>
              <a:ext cx="210175" cy="5500"/>
            </a:xfrm>
            <a:custGeom>
              <a:avLst/>
              <a:gdLst/>
              <a:ahLst/>
              <a:cxnLst/>
              <a:rect l="l" t="t" r="r" b="b"/>
              <a:pathLst>
                <a:path w="8407" h="220" extrusionOk="0">
                  <a:moveTo>
                    <a:pt x="7180" y="0"/>
                  </a:moveTo>
                  <a:cubicBezTo>
                    <a:pt x="6418" y="0"/>
                    <a:pt x="5359" y="12"/>
                    <a:pt x="4204" y="36"/>
                  </a:cubicBezTo>
                  <a:lnTo>
                    <a:pt x="1215" y="108"/>
                  </a:lnTo>
                  <a:lnTo>
                    <a:pt x="322" y="131"/>
                  </a:lnTo>
                  <a:cubicBezTo>
                    <a:pt x="203" y="131"/>
                    <a:pt x="96" y="143"/>
                    <a:pt x="1" y="167"/>
                  </a:cubicBezTo>
                  <a:cubicBezTo>
                    <a:pt x="71" y="185"/>
                    <a:pt x="147" y="196"/>
                    <a:pt x="229" y="196"/>
                  </a:cubicBezTo>
                  <a:cubicBezTo>
                    <a:pt x="259" y="196"/>
                    <a:pt x="290" y="194"/>
                    <a:pt x="322" y="191"/>
                  </a:cubicBezTo>
                  <a:cubicBezTo>
                    <a:pt x="525" y="215"/>
                    <a:pt x="834" y="215"/>
                    <a:pt x="1215" y="215"/>
                  </a:cubicBezTo>
                  <a:cubicBezTo>
                    <a:pt x="1419" y="218"/>
                    <a:pt x="1645" y="219"/>
                    <a:pt x="1888" y="219"/>
                  </a:cubicBezTo>
                  <a:cubicBezTo>
                    <a:pt x="2553" y="219"/>
                    <a:pt x="3350" y="208"/>
                    <a:pt x="4204" y="191"/>
                  </a:cubicBezTo>
                  <a:lnTo>
                    <a:pt x="7180" y="119"/>
                  </a:lnTo>
                  <a:lnTo>
                    <a:pt x="8085" y="84"/>
                  </a:lnTo>
                  <a:cubicBezTo>
                    <a:pt x="8192" y="84"/>
                    <a:pt x="8299" y="84"/>
                    <a:pt x="8407" y="48"/>
                  </a:cubicBezTo>
                  <a:cubicBezTo>
                    <a:pt x="8299" y="36"/>
                    <a:pt x="8192" y="24"/>
                    <a:pt x="8085" y="24"/>
                  </a:cubicBezTo>
                  <a:cubicBezTo>
                    <a:pt x="7871" y="0"/>
                    <a:pt x="7561" y="0"/>
                    <a:pt x="718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59;p42">
              <a:extLst>
                <a:ext uri="{FF2B5EF4-FFF2-40B4-BE49-F238E27FC236}">
                  <a16:creationId xmlns:a16="http://schemas.microsoft.com/office/drawing/2014/main" id="{7E2DA0A3-2793-4D64-9076-23D0889928B5}"/>
                </a:ext>
              </a:extLst>
            </p:cNvPr>
            <p:cNvSpPr/>
            <p:nvPr/>
          </p:nvSpPr>
          <p:spPr>
            <a:xfrm>
              <a:off x="4280275" y="2588850"/>
              <a:ext cx="37825" cy="160150"/>
            </a:xfrm>
            <a:custGeom>
              <a:avLst/>
              <a:gdLst/>
              <a:ahLst/>
              <a:cxnLst/>
              <a:rect l="l" t="t" r="r" b="b"/>
              <a:pathLst>
                <a:path w="1513" h="6406" extrusionOk="0">
                  <a:moveTo>
                    <a:pt x="1489" y="0"/>
                  </a:moveTo>
                  <a:cubicBezTo>
                    <a:pt x="1430" y="334"/>
                    <a:pt x="1382" y="667"/>
                    <a:pt x="1370" y="1000"/>
                  </a:cubicBezTo>
                  <a:cubicBezTo>
                    <a:pt x="1299" y="1619"/>
                    <a:pt x="1227" y="2477"/>
                    <a:pt x="1144" y="3417"/>
                  </a:cubicBezTo>
                  <a:cubicBezTo>
                    <a:pt x="1108" y="3893"/>
                    <a:pt x="1084" y="4346"/>
                    <a:pt x="1037" y="4751"/>
                  </a:cubicBezTo>
                  <a:cubicBezTo>
                    <a:pt x="1001" y="5108"/>
                    <a:pt x="894" y="5441"/>
                    <a:pt x="715" y="5763"/>
                  </a:cubicBezTo>
                  <a:cubicBezTo>
                    <a:pt x="549" y="6037"/>
                    <a:pt x="299" y="6263"/>
                    <a:pt x="1" y="6406"/>
                  </a:cubicBezTo>
                  <a:cubicBezTo>
                    <a:pt x="96" y="6394"/>
                    <a:pt x="191" y="6370"/>
                    <a:pt x="263" y="6322"/>
                  </a:cubicBezTo>
                  <a:cubicBezTo>
                    <a:pt x="489" y="6203"/>
                    <a:pt x="680" y="6025"/>
                    <a:pt x="811" y="5810"/>
                  </a:cubicBezTo>
                  <a:cubicBezTo>
                    <a:pt x="1013" y="5489"/>
                    <a:pt x="1132" y="5132"/>
                    <a:pt x="1180" y="4763"/>
                  </a:cubicBezTo>
                  <a:cubicBezTo>
                    <a:pt x="1239" y="4346"/>
                    <a:pt x="1263" y="3893"/>
                    <a:pt x="1299" y="3429"/>
                  </a:cubicBezTo>
                  <a:cubicBezTo>
                    <a:pt x="1382" y="2477"/>
                    <a:pt x="1442" y="1619"/>
                    <a:pt x="1477" y="1000"/>
                  </a:cubicBezTo>
                  <a:cubicBezTo>
                    <a:pt x="1513" y="667"/>
                    <a:pt x="1513" y="334"/>
                    <a:pt x="148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60;p42">
              <a:extLst>
                <a:ext uri="{FF2B5EF4-FFF2-40B4-BE49-F238E27FC236}">
                  <a16:creationId xmlns:a16="http://schemas.microsoft.com/office/drawing/2014/main" id="{4EC9D69E-94D6-4845-AEFD-1D352C5C1BD7}"/>
                </a:ext>
              </a:extLst>
            </p:cNvPr>
            <p:cNvSpPr/>
            <p:nvPr/>
          </p:nvSpPr>
          <p:spPr>
            <a:xfrm>
              <a:off x="4097225" y="2298825"/>
              <a:ext cx="330425" cy="190000"/>
            </a:xfrm>
            <a:custGeom>
              <a:avLst/>
              <a:gdLst/>
              <a:ahLst/>
              <a:cxnLst/>
              <a:rect l="l" t="t" r="r" b="b"/>
              <a:pathLst>
                <a:path w="13217" h="7600" extrusionOk="0">
                  <a:moveTo>
                    <a:pt x="11106" y="1"/>
                  </a:moveTo>
                  <a:cubicBezTo>
                    <a:pt x="10774" y="1"/>
                    <a:pt x="10441" y="32"/>
                    <a:pt x="10121" y="100"/>
                  </a:cubicBezTo>
                  <a:cubicBezTo>
                    <a:pt x="6442" y="707"/>
                    <a:pt x="2965" y="2195"/>
                    <a:pt x="1" y="4434"/>
                  </a:cubicBezTo>
                  <a:lnTo>
                    <a:pt x="72" y="6053"/>
                  </a:lnTo>
                  <a:cubicBezTo>
                    <a:pt x="637" y="6579"/>
                    <a:pt x="1386" y="6867"/>
                    <a:pt x="2153" y="6867"/>
                  </a:cubicBezTo>
                  <a:cubicBezTo>
                    <a:pt x="2340" y="6867"/>
                    <a:pt x="2528" y="6850"/>
                    <a:pt x="2715" y="6815"/>
                  </a:cubicBezTo>
                  <a:cubicBezTo>
                    <a:pt x="3341" y="6681"/>
                    <a:pt x="3924" y="6358"/>
                    <a:pt x="4564" y="6358"/>
                  </a:cubicBezTo>
                  <a:cubicBezTo>
                    <a:pt x="4607" y="6358"/>
                    <a:pt x="4649" y="6359"/>
                    <a:pt x="4692" y="6362"/>
                  </a:cubicBezTo>
                  <a:cubicBezTo>
                    <a:pt x="5430" y="6410"/>
                    <a:pt x="6049" y="6922"/>
                    <a:pt x="6728" y="7232"/>
                  </a:cubicBezTo>
                  <a:cubicBezTo>
                    <a:pt x="7311" y="7496"/>
                    <a:pt x="7941" y="7600"/>
                    <a:pt x="8582" y="7600"/>
                  </a:cubicBezTo>
                  <a:cubicBezTo>
                    <a:pt x="9327" y="7600"/>
                    <a:pt x="10088" y="7459"/>
                    <a:pt x="10811" y="7267"/>
                  </a:cubicBezTo>
                  <a:cubicBezTo>
                    <a:pt x="11419" y="7101"/>
                    <a:pt x="12062" y="6874"/>
                    <a:pt x="12466" y="6374"/>
                  </a:cubicBezTo>
                  <a:cubicBezTo>
                    <a:pt x="12752" y="5969"/>
                    <a:pt x="12919" y="5493"/>
                    <a:pt x="12978" y="5005"/>
                  </a:cubicBezTo>
                  <a:cubicBezTo>
                    <a:pt x="13133" y="4100"/>
                    <a:pt x="13193" y="3183"/>
                    <a:pt x="13181" y="2267"/>
                  </a:cubicBezTo>
                  <a:cubicBezTo>
                    <a:pt x="13216" y="1695"/>
                    <a:pt x="13062" y="1112"/>
                    <a:pt x="12740" y="636"/>
                  </a:cubicBezTo>
                  <a:cubicBezTo>
                    <a:pt x="12419" y="290"/>
                    <a:pt x="11978" y="64"/>
                    <a:pt x="11514" y="16"/>
                  </a:cubicBezTo>
                  <a:cubicBezTo>
                    <a:pt x="11379" y="6"/>
                    <a:pt x="11242" y="1"/>
                    <a:pt x="11106"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61;p42">
              <a:extLst>
                <a:ext uri="{FF2B5EF4-FFF2-40B4-BE49-F238E27FC236}">
                  <a16:creationId xmlns:a16="http://schemas.microsoft.com/office/drawing/2014/main" id="{B137D1A5-B90D-4DD5-95C4-5983426BD67B}"/>
                </a:ext>
              </a:extLst>
            </p:cNvPr>
            <p:cNvSpPr/>
            <p:nvPr/>
          </p:nvSpPr>
          <p:spPr>
            <a:xfrm>
              <a:off x="3875950" y="1998300"/>
              <a:ext cx="386200" cy="478925"/>
            </a:xfrm>
            <a:custGeom>
              <a:avLst/>
              <a:gdLst/>
              <a:ahLst/>
              <a:cxnLst/>
              <a:rect l="l" t="t" r="r" b="b"/>
              <a:pathLst>
                <a:path w="15448" h="19157" extrusionOk="0">
                  <a:moveTo>
                    <a:pt x="5744" y="0"/>
                  </a:moveTo>
                  <a:cubicBezTo>
                    <a:pt x="5744" y="0"/>
                    <a:pt x="1160" y="12728"/>
                    <a:pt x="815" y="13883"/>
                  </a:cubicBezTo>
                  <a:cubicBezTo>
                    <a:pt x="0" y="16669"/>
                    <a:pt x="2582" y="19157"/>
                    <a:pt x="5198" y="19157"/>
                  </a:cubicBezTo>
                  <a:cubicBezTo>
                    <a:pt x="5488" y="19157"/>
                    <a:pt x="5779" y="19126"/>
                    <a:pt x="6065" y="19062"/>
                  </a:cubicBezTo>
                  <a:cubicBezTo>
                    <a:pt x="6935" y="18860"/>
                    <a:pt x="15448" y="15050"/>
                    <a:pt x="15448" y="15050"/>
                  </a:cubicBezTo>
                  <a:lnTo>
                    <a:pt x="13078" y="11871"/>
                  </a:lnTo>
                  <a:lnTo>
                    <a:pt x="8256" y="12192"/>
                  </a:lnTo>
                  <a:lnTo>
                    <a:pt x="8256" y="12192"/>
                  </a:lnTo>
                  <a:lnTo>
                    <a:pt x="10102" y="6025"/>
                  </a:lnTo>
                  <a:lnTo>
                    <a:pt x="57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62;p42">
              <a:extLst>
                <a:ext uri="{FF2B5EF4-FFF2-40B4-BE49-F238E27FC236}">
                  <a16:creationId xmlns:a16="http://schemas.microsoft.com/office/drawing/2014/main" id="{322952D3-E704-4FBD-94E0-9ED57252C150}"/>
                </a:ext>
              </a:extLst>
            </p:cNvPr>
            <p:cNvSpPr/>
            <p:nvPr/>
          </p:nvSpPr>
          <p:spPr>
            <a:xfrm>
              <a:off x="4079675" y="2148025"/>
              <a:ext cx="113425" cy="156575"/>
            </a:xfrm>
            <a:custGeom>
              <a:avLst/>
              <a:gdLst/>
              <a:ahLst/>
              <a:cxnLst/>
              <a:rect l="l" t="t" r="r" b="b"/>
              <a:pathLst>
                <a:path w="4537" h="6263" extrusionOk="0">
                  <a:moveTo>
                    <a:pt x="1953" y="0"/>
                  </a:moveTo>
                  <a:lnTo>
                    <a:pt x="1953" y="0"/>
                  </a:lnTo>
                  <a:cubicBezTo>
                    <a:pt x="1881" y="131"/>
                    <a:pt x="1834" y="262"/>
                    <a:pt x="1798" y="405"/>
                  </a:cubicBezTo>
                  <a:lnTo>
                    <a:pt x="1441" y="1512"/>
                  </a:lnTo>
                  <a:cubicBezTo>
                    <a:pt x="1143" y="2453"/>
                    <a:pt x="750" y="3750"/>
                    <a:pt x="310" y="5191"/>
                  </a:cubicBezTo>
                  <a:lnTo>
                    <a:pt x="36" y="6156"/>
                  </a:lnTo>
                  <a:lnTo>
                    <a:pt x="0" y="6263"/>
                  </a:lnTo>
                  <a:lnTo>
                    <a:pt x="107" y="6263"/>
                  </a:lnTo>
                  <a:cubicBezTo>
                    <a:pt x="1369" y="6179"/>
                    <a:pt x="2477" y="6108"/>
                    <a:pt x="3274" y="6048"/>
                  </a:cubicBezTo>
                  <a:lnTo>
                    <a:pt x="4203" y="5965"/>
                  </a:lnTo>
                  <a:cubicBezTo>
                    <a:pt x="4310" y="5965"/>
                    <a:pt x="4429" y="5941"/>
                    <a:pt x="4536" y="5917"/>
                  </a:cubicBezTo>
                  <a:cubicBezTo>
                    <a:pt x="4452" y="5909"/>
                    <a:pt x="4368" y="5901"/>
                    <a:pt x="4288" y="5901"/>
                  </a:cubicBezTo>
                  <a:cubicBezTo>
                    <a:pt x="4255" y="5901"/>
                    <a:pt x="4222" y="5902"/>
                    <a:pt x="4191" y="5906"/>
                  </a:cubicBezTo>
                  <a:lnTo>
                    <a:pt x="3250" y="5941"/>
                  </a:lnTo>
                  <a:cubicBezTo>
                    <a:pt x="2488" y="5976"/>
                    <a:pt x="1410" y="6033"/>
                    <a:pt x="193" y="6102"/>
                  </a:cubicBezTo>
                  <a:lnTo>
                    <a:pt x="193" y="6102"/>
                  </a:lnTo>
                  <a:cubicBezTo>
                    <a:pt x="270" y="5814"/>
                    <a:pt x="357" y="5526"/>
                    <a:pt x="453" y="5239"/>
                  </a:cubicBezTo>
                  <a:cubicBezTo>
                    <a:pt x="893" y="3798"/>
                    <a:pt x="1262" y="2488"/>
                    <a:pt x="1536" y="1548"/>
                  </a:cubicBezTo>
                  <a:cubicBezTo>
                    <a:pt x="1667" y="1095"/>
                    <a:pt x="1774" y="714"/>
                    <a:pt x="1857" y="417"/>
                  </a:cubicBezTo>
                  <a:cubicBezTo>
                    <a:pt x="1893" y="286"/>
                    <a:pt x="1929" y="143"/>
                    <a:pt x="195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63;p42">
              <a:extLst>
                <a:ext uri="{FF2B5EF4-FFF2-40B4-BE49-F238E27FC236}">
                  <a16:creationId xmlns:a16="http://schemas.microsoft.com/office/drawing/2014/main" id="{504D4C95-EFA1-4EEB-B8CF-B1831A29E7FA}"/>
                </a:ext>
              </a:extLst>
            </p:cNvPr>
            <p:cNvSpPr/>
            <p:nvPr/>
          </p:nvSpPr>
          <p:spPr>
            <a:xfrm>
              <a:off x="4027575" y="2387025"/>
              <a:ext cx="211050" cy="86675"/>
            </a:xfrm>
            <a:custGeom>
              <a:avLst/>
              <a:gdLst/>
              <a:ahLst/>
              <a:cxnLst/>
              <a:rect l="l" t="t" r="r" b="b"/>
              <a:pathLst>
                <a:path w="8442" h="3467" extrusionOk="0">
                  <a:moveTo>
                    <a:pt x="8417" y="0"/>
                  </a:moveTo>
                  <a:cubicBezTo>
                    <a:pt x="8357" y="0"/>
                    <a:pt x="6476" y="719"/>
                    <a:pt x="4191" y="1668"/>
                  </a:cubicBezTo>
                  <a:cubicBezTo>
                    <a:pt x="1858" y="2620"/>
                    <a:pt x="0" y="3430"/>
                    <a:pt x="12" y="3465"/>
                  </a:cubicBezTo>
                  <a:cubicBezTo>
                    <a:pt x="13" y="3466"/>
                    <a:pt x="14" y="3467"/>
                    <a:pt x="16" y="3467"/>
                  </a:cubicBezTo>
                  <a:cubicBezTo>
                    <a:pt x="113" y="3467"/>
                    <a:pt x="1971" y="2741"/>
                    <a:pt x="4239" y="1799"/>
                  </a:cubicBezTo>
                  <a:cubicBezTo>
                    <a:pt x="6573" y="846"/>
                    <a:pt x="8442" y="36"/>
                    <a:pt x="8418" y="1"/>
                  </a:cubicBezTo>
                  <a:cubicBezTo>
                    <a:pt x="8418" y="0"/>
                    <a:pt x="8418" y="0"/>
                    <a:pt x="841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64;p42">
              <a:extLst>
                <a:ext uri="{FF2B5EF4-FFF2-40B4-BE49-F238E27FC236}">
                  <a16:creationId xmlns:a16="http://schemas.microsoft.com/office/drawing/2014/main" id="{A2C502CC-3583-4AEB-9C74-AC911C7F0216}"/>
                </a:ext>
              </a:extLst>
            </p:cNvPr>
            <p:cNvSpPr/>
            <p:nvPr/>
          </p:nvSpPr>
          <p:spPr>
            <a:xfrm>
              <a:off x="4194550" y="2194450"/>
              <a:ext cx="233700" cy="212850"/>
            </a:xfrm>
            <a:custGeom>
              <a:avLst/>
              <a:gdLst/>
              <a:ahLst/>
              <a:cxnLst/>
              <a:rect l="l" t="t" r="r" b="b"/>
              <a:pathLst>
                <a:path w="9348" h="8514" extrusionOk="0">
                  <a:moveTo>
                    <a:pt x="465" y="0"/>
                  </a:moveTo>
                  <a:cubicBezTo>
                    <a:pt x="430" y="0"/>
                    <a:pt x="406" y="12"/>
                    <a:pt x="382" y="12"/>
                  </a:cubicBezTo>
                  <a:cubicBezTo>
                    <a:pt x="144" y="60"/>
                    <a:pt x="1" y="286"/>
                    <a:pt x="49" y="512"/>
                  </a:cubicBezTo>
                  <a:lnTo>
                    <a:pt x="715" y="3775"/>
                  </a:lnTo>
                  <a:lnTo>
                    <a:pt x="1799" y="8037"/>
                  </a:lnTo>
                  <a:cubicBezTo>
                    <a:pt x="1870" y="8287"/>
                    <a:pt x="2096" y="8466"/>
                    <a:pt x="2358" y="8478"/>
                  </a:cubicBezTo>
                  <a:lnTo>
                    <a:pt x="7883" y="8513"/>
                  </a:lnTo>
                  <a:cubicBezTo>
                    <a:pt x="8180" y="8513"/>
                    <a:pt x="8431" y="8299"/>
                    <a:pt x="8466" y="8001"/>
                  </a:cubicBezTo>
                  <a:lnTo>
                    <a:pt x="9335" y="512"/>
                  </a:lnTo>
                  <a:cubicBezTo>
                    <a:pt x="9335" y="500"/>
                    <a:pt x="9335" y="489"/>
                    <a:pt x="9335" y="477"/>
                  </a:cubicBezTo>
                  <a:cubicBezTo>
                    <a:pt x="9347" y="239"/>
                    <a:pt x="9157" y="48"/>
                    <a:pt x="8919" y="48"/>
                  </a:cubicBezTo>
                  <a:lnTo>
                    <a:pt x="465"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65;p42">
              <a:extLst>
                <a:ext uri="{FF2B5EF4-FFF2-40B4-BE49-F238E27FC236}">
                  <a16:creationId xmlns:a16="http://schemas.microsoft.com/office/drawing/2014/main" id="{BFFB28B6-2FBC-47DE-8477-18FF70B57082}"/>
                </a:ext>
              </a:extLst>
            </p:cNvPr>
            <p:cNvSpPr/>
            <p:nvPr/>
          </p:nvSpPr>
          <p:spPr>
            <a:xfrm>
              <a:off x="4193975" y="2245950"/>
              <a:ext cx="226525" cy="130900"/>
            </a:xfrm>
            <a:custGeom>
              <a:avLst/>
              <a:gdLst/>
              <a:ahLst/>
              <a:cxnLst/>
              <a:rect l="l" t="t" r="r" b="b"/>
              <a:pathLst>
                <a:path w="9061" h="5236" extrusionOk="0">
                  <a:moveTo>
                    <a:pt x="0" y="0"/>
                  </a:moveTo>
                  <a:lnTo>
                    <a:pt x="60" y="1846"/>
                  </a:lnTo>
                  <a:lnTo>
                    <a:pt x="381" y="2703"/>
                  </a:lnTo>
                  <a:lnTo>
                    <a:pt x="310" y="3727"/>
                  </a:lnTo>
                  <a:cubicBezTo>
                    <a:pt x="286" y="4239"/>
                    <a:pt x="583" y="4715"/>
                    <a:pt x="1060" y="4917"/>
                  </a:cubicBezTo>
                  <a:lnTo>
                    <a:pt x="1357" y="5036"/>
                  </a:lnTo>
                  <a:cubicBezTo>
                    <a:pt x="1680" y="5170"/>
                    <a:pt x="2020" y="5235"/>
                    <a:pt x="2359" y="5235"/>
                  </a:cubicBezTo>
                  <a:cubicBezTo>
                    <a:pt x="2657" y="5235"/>
                    <a:pt x="2954" y="5184"/>
                    <a:pt x="3239" y="5084"/>
                  </a:cubicBezTo>
                  <a:cubicBezTo>
                    <a:pt x="3786" y="4906"/>
                    <a:pt x="4382" y="4703"/>
                    <a:pt x="4453" y="4703"/>
                  </a:cubicBezTo>
                  <a:cubicBezTo>
                    <a:pt x="4858" y="4632"/>
                    <a:pt x="5251" y="4525"/>
                    <a:pt x="5620" y="4382"/>
                  </a:cubicBezTo>
                  <a:cubicBezTo>
                    <a:pt x="5846" y="4263"/>
                    <a:pt x="8454" y="3584"/>
                    <a:pt x="8763" y="3477"/>
                  </a:cubicBezTo>
                  <a:cubicBezTo>
                    <a:pt x="9061" y="3358"/>
                    <a:pt x="8870" y="3060"/>
                    <a:pt x="8763" y="2870"/>
                  </a:cubicBezTo>
                  <a:cubicBezTo>
                    <a:pt x="8750" y="2849"/>
                    <a:pt x="8705" y="2840"/>
                    <a:pt x="8633" y="2840"/>
                  </a:cubicBezTo>
                  <a:cubicBezTo>
                    <a:pt x="8033" y="2840"/>
                    <a:pt x="5620" y="3477"/>
                    <a:pt x="5620" y="3477"/>
                  </a:cubicBezTo>
                  <a:cubicBezTo>
                    <a:pt x="5739" y="3203"/>
                    <a:pt x="7739" y="2453"/>
                    <a:pt x="8001" y="2274"/>
                  </a:cubicBezTo>
                  <a:cubicBezTo>
                    <a:pt x="8263" y="2084"/>
                    <a:pt x="8001" y="1810"/>
                    <a:pt x="7549" y="1691"/>
                  </a:cubicBezTo>
                  <a:cubicBezTo>
                    <a:pt x="7529" y="1686"/>
                    <a:pt x="7505" y="1683"/>
                    <a:pt x="7477" y="1683"/>
                  </a:cubicBezTo>
                  <a:cubicBezTo>
                    <a:pt x="6915" y="1683"/>
                    <a:pt x="4691" y="2651"/>
                    <a:pt x="4040" y="2651"/>
                  </a:cubicBezTo>
                  <a:cubicBezTo>
                    <a:pt x="3964" y="2651"/>
                    <a:pt x="3909" y="2638"/>
                    <a:pt x="3882" y="2608"/>
                  </a:cubicBezTo>
                  <a:cubicBezTo>
                    <a:pt x="3620" y="2298"/>
                    <a:pt x="5025" y="1393"/>
                    <a:pt x="5286" y="1096"/>
                  </a:cubicBezTo>
                  <a:cubicBezTo>
                    <a:pt x="5548" y="786"/>
                    <a:pt x="5322" y="453"/>
                    <a:pt x="5060" y="298"/>
                  </a:cubicBezTo>
                  <a:cubicBezTo>
                    <a:pt x="5047" y="291"/>
                    <a:pt x="5031" y="287"/>
                    <a:pt x="5012" y="287"/>
                  </a:cubicBezTo>
                  <a:cubicBezTo>
                    <a:pt x="4650" y="287"/>
                    <a:pt x="3267" y="1521"/>
                    <a:pt x="2905" y="1691"/>
                  </a:cubicBezTo>
                  <a:cubicBezTo>
                    <a:pt x="2795" y="1746"/>
                    <a:pt x="2657" y="1769"/>
                    <a:pt x="2506" y="1769"/>
                  </a:cubicBezTo>
                  <a:cubicBezTo>
                    <a:pt x="2136" y="1769"/>
                    <a:pt x="1689" y="1629"/>
                    <a:pt x="1393" y="1477"/>
                  </a:cubicBezTo>
                  <a:cubicBezTo>
                    <a:pt x="1119" y="1227"/>
                    <a:pt x="929" y="917"/>
                    <a:pt x="834" y="560"/>
                  </a:cubicBezTo>
                  <a:cubicBezTo>
                    <a:pt x="691" y="226"/>
                    <a:pt x="369" y="0"/>
                    <a:pt x="0"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66;p42">
              <a:extLst>
                <a:ext uri="{FF2B5EF4-FFF2-40B4-BE49-F238E27FC236}">
                  <a16:creationId xmlns:a16="http://schemas.microsoft.com/office/drawing/2014/main" id="{0A39E165-4F29-43CA-B58D-58DFF5F0E287}"/>
                </a:ext>
              </a:extLst>
            </p:cNvPr>
            <p:cNvSpPr/>
            <p:nvPr/>
          </p:nvSpPr>
          <p:spPr>
            <a:xfrm>
              <a:off x="4304700" y="2217950"/>
              <a:ext cx="16100" cy="16100"/>
            </a:xfrm>
            <a:custGeom>
              <a:avLst/>
              <a:gdLst/>
              <a:ahLst/>
              <a:cxnLst/>
              <a:rect l="l" t="t" r="r" b="b"/>
              <a:pathLst>
                <a:path w="644" h="644" extrusionOk="0">
                  <a:moveTo>
                    <a:pt x="322" y="1"/>
                  </a:moveTo>
                  <a:cubicBezTo>
                    <a:pt x="143" y="1"/>
                    <a:pt x="0" y="144"/>
                    <a:pt x="0" y="322"/>
                  </a:cubicBezTo>
                  <a:cubicBezTo>
                    <a:pt x="0" y="501"/>
                    <a:pt x="143" y="644"/>
                    <a:pt x="322" y="644"/>
                  </a:cubicBezTo>
                  <a:cubicBezTo>
                    <a:pt x="500" y="644"/>
                    <a:pt x="643" y="501"/>
                    <a:pt x="643" y="322"/>
                  </a:cubicBezTo>
                  <a:cubicBezTo>
                    <a:pt x="643" y="144"/>
                    <a:pt x="500" y="1"/>
                    <a:pt x="32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67;p42">
              <a:extLst>
                <a:ext uri="{FF2B5EF4-FFF2-40B4-BE49-F238E27FC236}">
                  <a16:creationId xmlns:a16="http://schemas.microsoft.com/office/drawing/2014/main" id="{143B49A6-4365-4AF2-84B4-7E407EA749D2}"/>
                </a:ext>
              </a:extLst>
            </p:cNvPr>
            <p:cNvSpPr/>
            <p:nvPr/>
          </p:nvSpPr>
          <p:spPr>
            <a:xfrm>
              <a:off x="4596700" y="2863875"/>
              <a:ext cx="634025" cy="23550"/>
            </a:xfrm>
            <a:custGeom>
              <a:avLst/>
              <a:gdLst/>
              <a:ahLst/>
              <a:cxnLst/>
              <a:rect l="l" t="t" r="r" b="b"/>
              <a:pathLst>
                <a:path w="25361" h="942" extrusionOk="0">
                  <a:moveTo>
                    <a:pt x="0" y="0"/>
                  </a:moveTo>
                  <a:lnTo>
                    <a:pt x="0" y="941"/>
                  </a:lnTo>
                  <a:lnTo>
                    <a:pt x="25361" y="941"/>
                  </a:lnTo>
                  <a:cubicBezTo>
                    <a:pt x="25361" y="429"/>
                    <a:pt x="24932" y="0"/>
                    <a:pt x="2442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68;p42">
              <a:extLst>
                <a:ext uri="{FF2B5EF4-FFF2-40B4-BE49-F238E27FC236}">
                  <a16:creationId xmlns:a16="http://schemas.microsoft.com/office/drawing/2014/main" id="{E65E58B0-C4B1-4593-8568-552A66ADEEB5}"/>
                </a:ext>
              </a:extLst>
            </p:cNvPr>
            <p:cNvSpPr/>
            <p:nvPr/>
          </p:nvSpPr>
          <p:spPr>
            <a:xfrm>
              <a:off x="4596700" y="2515025"/>
              <a:ext cx="485800" cy="367325"/>
            </a:xfrm>
            <a:custGeom>
              <a:avLst/>
              <a:gdLst/>
              <a:ahLst/>
              <a:cxnLst/>
              <a:rect l="l" t="t" r="r" b="b"/>
              <a:pathLst>
                <a:path w="19432" h="14693" extrusionOk="0">
                  <a:moveTo>
                    <a:pt x="1084" y="0"/>
                  </a:moveTo>
                  <a:cubicBezTo>
                    <a:pt x="488" y="0"/>
                    <a:pt x="0" y="489"/>
                    <a:pt x="0" y="1084"/>
                  </a:cubicBezTo>
                  <a:lnTo>
                    <a:pt x="0" y="13621"/>
                  </a:lnTo>
                  <a:cubicBezTo>
                    <a:pt x="0" y="14216"/>
                    <a:pt x="488" y="14693"/>
                    <a:pt x="1084" y="14693"/>
                  </a:cubicBezTo>
                  <a:lnTo>
                    <a:pt x="18360" y="14693"/>
                  </a:lnTo>
                  <a:cubicBezTo>
                    <a:pt x="18943" y="14693"/>
                    <a:pt x="19431" y="14216"/>
                    <a:pt x="19431" y="13621"/>
                  </a:cubicBezTo>
                  <a:lnTo>
                    <a:pt x="19431" y="1084"/>
                  </a:lnTo>
                  <a:cubicBezTo>
                    <a:pt x="19431" y="489"/>
                    <a:pt x="18943" y="0"/>
                    <a:pt x="1836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69;p42">
              <a:extLst>
                <a:ext uri="{FF2B5EF4-FFF2-40B4-BE49-F238E27FC236}">
                  <a16:creationId xmlns:a16="http://schemas.microsoft.com/office/drawing/2014/main" id="{653B5130-FE7D-4A02-A2FD-46E8D9347B3C}"/>
                </a:ext>
              </a:extLst>
            </p:cNvPr>
            <p:cNvSpPr/>
            <p:nvPr/>
          </p:nvSpPr>
          <p:spPr>
            <a:xfrm>
              <a:off x="4617225" y="2532575"/>
              <a:ext cx="445025" cy="327150"/>
            </a:xfrm>
            <a:custGeom>
              <a:avLst/>
              <a:gdLst/>
              <a:ahLst/>
              <a:cxnLst/>
              <a:rect l="l" t="t" r="r" b="b"/>
              <a:pathLst>
                <a:path w="17801" h="13086" extrusionOk="0">
                  <a:moveTo>
                    <a:pt x="1" y="1"/>
                  </a:moveTo>
                  <a:lnTo>
                    <a:pt x="1" y="13086"/>
                  </a:lnTo>
                  <a:lnTo>
                    <a:pt x="17801" y="13086"/>
                  </a:lnTo>
                  <a:lnTo>
                    <a:pt x="1780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70;p42">
              <a:extLst>
                <a:ext uri="{FF2B5EF4-FFF2-40B4-BE49-F238E27FC236}">
                  <a16:creationId xmlns:a16="http://schemas.microsoft.com/office/drawing/2014/main" id="{B9B1471C-A7DE-42B4-8B88-D63BBC20053F}"/>
                </a:ext>
              </a:extLst>
            </p:cNvPr>
            <p:cNvSpPr/>
            <p:nvPr/>
          </p:nvSpPr>
          <p:spPr>
            <a:xfrm>
              <a:off x="4617225" y="2531100"/>
              <a:ext cx="445325" cy="328625"/>
            </a:xfrm>
            <a:custGeom>
              <a:avLst/>
              <a:gdLst/>
              <a:ahLst/>
              <a:cxnLst/>
              <a:rect l="l" t="t" r="r" b="b"/>
              <a:pathLst>
                <a:path w="17813" h="13145" extrusionOk="0">
                  <a:moveTo>
                    <a:pt x="1" y="0"/>
                  </a:moveTo>
                  <a:lnTo>
                    <a:pt x="1" y="12"/>
                  </a:lnTo>
                  <a:lnTo>
                    <a:pt x="1" y="13097"/>
                  </a:lnTo>
                  <a:lnTo>
                    <a:pt x="1" y="13121"/>
                  </a:lnTo>
                  <a:lnTo>
                    <a:pt x="13" y="13121"/>
                  </a:lnTo>
                  <a:lnTo>
                    <a:pt x="36" y="13145"/>
                  </a:lnTo>
                  <a:lnTo>
                    <a:pt x="36" y="84"/>
                  </a:lnTo>
                  <a:lnTo>
                    <a:pt x="17801" y="84"/>
                  </a:lnTo>
                  <a:lnTo>
                    <a:pt x="17801" y="9549"/>
                  </a:lnTo>
                  <a:lnTo>
                    <a:pt x="17801" y="12204"/>
                  </a:lnTo>
                  <a:lnTo>
                    <a:pt x="17801" y="12907"/>
                  </a:lnTo>
                  <a:lnTo>
                    <a:pt x="17801" y="13145"/>
                  </a:lnTo>
                  <a:cubicBezTo>
                    <a:pt x="17801" y="13145"/>
                    <a:pt x="17813" y="13014"/>
                    <a:pt x="17813" y="12859"/>
                  </a:cubicBezTo>
                  <a:lnTo>
                    <a:pt x="17813" y="12168"/>
                  </a:lnTo>
                  <a:lnTo>
                    <a:pt x="17813" y="9513"/>
                  </a:lnTo>
                  <a:lnTo>
                    <a:pt x="17813" y="12"/>
                  </a:lnTo>
                  <a:lnTo>
                    <a:pt x="17813"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71;p42">
              <a:extLst>
                <a:ext uri="{FF2B5EF4-FFF2-40B4-BE49-F238E27FC236}">
                  <a16:creationId xmlns:a16="http://schemas.microsoft.com/office/drawing/2014/main" id="{FA77DA3F-7224-4546-AFD6-85887C4CEB56}"/>
                </a:ext>
              </a:extLst>
            </p:cNvPr>
            <p:cNvSpPr/>
            <p:nvPr/>
          </p:nvSpPr>
          <p:spPr>
            <a:xfrm>
              <a:off x="4687475" y="2620100"/>
              <a:ext cx="308100" cy="152125"/>
            </a:xfrm>
            <a:custGeom>
              <a:avLst/>
              <a:gdLst/>
              <a:ahLst/>
              <a:cxnLst/>
              <a:rect l="l" t="t" r="r" b="b"/>
              <a:pathLst>
                <a:path w="12324" h="6085" extrusionOk="0">
                  <a:moveTo>
                    <a:pt x="1" y="0"/>
                  </a:moveTo>
                  <a:lnTo>
                    <a:pt x="1" y="6084"/>
                  </a:lnTo>
                  <a:lnTo>
                    <a:pt x="24" y="6084"/>
                  </a:lnTo>
                  <a:lnTo>
                    <a:pt x="8752" y="6013"/>
                  </a:lnTo>
                  <a:lnTo>
                    <a:pt x="60" y="6013"/>
                  </a:lnTo>
                  <a:lnTo>
                    <a:pt x="60" y="24"/>
                  </a:lnTo>
                  <a:lnTo>
                    <a:pt x="12324" y="24"/>
                  </a:lnTo>
                  <a:lnTo>
                    <a:pt x="1231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72;p42">
              <a:extLst>
                <a:ext uri="{FF2B5EF4-FFF2-40B4-BE49-F238E27FC236}">
                  <a16:creationId xmlns:a16="http://schemas.microsoft.com/office/drawing/2014/main" id="{4598230B-EFA0-4D83-8C82-8630D487A581}"/>
                </a:ext>
              </a:extLst>
            </p:cNvPr>
            <p:cNvSpPr/>
            <p:nvPr/>
          </p:nvSpPr>
          <p:spPr>
            <a:xfrm>
              <a:off x="4688075" y="2645625"/>
              <a:ext cx="307500" cy="975"/>
            </a:xfrm>
            <a:custGeom>
              <a:avLst/>
              <a:gdLst/>
              <a:ahLst/>
              <a:cxnLst/>
              <a:rect l="l" t="t" r="r" b="b"/>
              <a:pathLst>
                <a:path w="12300" h="39" extrusionOk="0">
                  <a:moveTo>
                    <a:pt x="1800" y="0"/>
                  </a:moveTo>
                  <a:cubicBezTo>
                    <a:pt x="688" y="0"/>
                    <a:pt x="0" y="3"/>
                    <a:pt x="0" y="15"/>
                  </a:cubicBezTo>
                  <a:cubicBezTo>
                    <a:pt x="0" y="39"/>
                    <a:pt x="2751" y="39"/>
                    <a:pt x="6144" y="39"/>
                  </a:cubicBezTo>
                  <a:cubicBezTo>
                    <a:pt x="9549" y="39"/>
                    <a:pt x="12300" y="15"/>
                    <a:pt x="12300" y="15"/>
                  </a:cubicBezTo>
                  <a:cubicBezTo>
                    <a:pt x="12300" y="3"/>
                    <a:pt x="9549" y="3"/>
                    <a:pt x="6144" y="3"/>
                  </a:cubicBezTo>
                  <a:cubicBezTo>
                    <a:pt x="4447" y="3"/>
                    <a:pt x="2912" y="0"/>
                    <a:pt x="18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73;p42">
              <a:extLst>
                <a:ext uri="{FF2B5EF4-FFF2-40B4-BE49-F238E27FC236}">
                  <a16:creationId xmlns:a16="http://schemas.microsoft.com/office/drawing/2014/main" id="{40B132E1-1631-4A58-9A8A-DC36345B3566}"/>
                </a:ext>
              </a:extLst>
            </p:cNvPr>
            <p:cNvSpPr/>
            <p:nvPr/>
          </p:nvSpPr>
          <p:spPr>
            <a:xfrm>
              <a:off x="4686000" y="2665850"/>
              <a:ext cx="307500" cy="1000"/>
            </a:xfrm>
            <a:custGeom>
              <a:avLst/>
              <a:gdLst/>
              <a:ahLst/>
              <a:cxnLst/>
              <a:rect l="l" t="t" r="r" b="b"/>
              <a:pathLst>
                <a:path w="12300" h="40" extrusionOk="0">
                  <a:moveTo>
                    <a:pt x="1805" y="1"/>
                  </a:moveTo>
                  <a:cubicBezTo>
                    <a:pt x="691" y="1"/>
                    <a:pt x="0" y="4"/>
                    <a:pt x="0" y="16"/>
                  </a:cubicBezTo>
                  <a:cubicBezTo>
                    <a:pt x="0" y="40"/>
                    <a:pt x="2762" y="40"/>
                    <a:pt x="6156" y="40"/>
                  </a:cubicBezTo>
                  <a:cubicBezTo>
                    <a:pt x="9549" y="40"/>
                    <a:pt x="12299" y="16"/>
                    <a:pt x="12299" y="16"/>
                  </a:cubicBezTo>
                  <a:cubicBezTo>
                    <a:pt x="12299" y="4"/>
                    <a:pt x="9549" y="4"/>
                    <a:pt x="6156" y="4"/>
                  </a:cubicBezTo>
                  <a:cubicBezTo>
                    <a:pt x="4459" y="4"/>
                    <a:pt x="2920" y="1"/>
                    <a:pt x="18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4;p42">
              <a:extLst>
                <a:ext uri="{FF2B5EF4-FFF2-40B4-BE49-F238E27FC236}">
                  <a16:creationId xmlns:a16="http://schemas.microsoft.com/office/drawing/2014/main" id="{9EC7F8CC-B626-4DEC-9FDF-D939B2E402FD}"/>
                </a:ext>
              </a:extLst>
            </p:cNvPr>
            <p:cNvSpPr/>
            <p:nvPr/>
          </p:nvSpPr>
          <p:spPr>
            <a:xfrm>
              <a:off x="4688075" y="2687075"/>
              <a:ext cx="307500" cy="1200"/>
            </a:xfrm>
            <a:custGeom>
              <a:avLst/>
              <a:gdLst/>
              <a:ahLst/>
              <a:cxnLst/>
              <a:rect l="l" t="t" r="r" b="b"/>
              <a:pathLst>
                <a:path w="12300" h="48" extrusionOk="0">
                  <a:moveTo>
                    <a:pt x="6144" y="0"/>
                  </a:moveTo>
                  <a:cubicBezTo>
                    <a:pt x="2751" y="0"/>
                    <a:pt x="0" y="0"/>
                    <a:pt x="0" y="24"/>
                  </a:cubicBezTo>
                  <a:cubicBezTo>
                    <a:pt x="0" y="48"/>
                    <a:pt x="2751" y="48"/>
                    <a:pt x="6144" y="48"/>
                  </a:cubicBezTo>
                  <a:cubicBezTo>
                    <a:pt x="9549" y="48"/>
                    <a:pt x="12300" y="24"/>
                    <a:pt x="12300" y="24"/>
                  </a:cubicBezTo>
                  <a:cubicBezTo>
                    <a:pt x="12300" y="12"/>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75;p42">
              <a:extLst>
                <a:ext uri="{FF2B5EF4-FFF2-40B4-BE49-F238E27FC236}">
                  <a16:creationId xmlns:a16="http://schemas.microsoft.com/office/drawing/2014/main" id="{C14D9713-E96C-452E-8379-39A1A387B8B9}"/>
                </a:ext>
              </a:extLst>
            </p:cNvPr>
            <p:cNvSpPr/>
            <p:nvPr/>
          </p:nvSpPr>
          <p:spPr>
            <a:xfrm>
              <a:off x="4688075" y="2707900"/>
              <a:ext cx="307500" cy="1225"/>
            </a:xfrm>
            <a:custGeom>
              <a:avLst/>
              <a:gdLst/>
              <a:ahLst/>
              <a:cxnLst/>
              <a:rect l="l" t="t" r="r" b="b"/>
              <a:pathLst>
                <a:path w="12300" h="49" extrusionOk="0">
                  <a:moveTo>
                    <a:pt x="6144" y="1"/>
                  </a:moveTo>
                  <a:cubicBezTo>
                    <a:pt x="2751" y="1"/>
                    <a:pt x="0" y="1"/>
                    <a:pt x="0" y="24"/>
                  </a:cubicBezTo>
                  <a:cubicBezTo>
                    <a:pt x="0" y="48"/>
                    <a:pt x="2751" y="48"/>
                    <a:pt x="6144" y="48"/>
                  </a:cubicBezTo>
                  <a:cubicBezTo>
                    <a:pt x="9549" y="48"/>
                    <a:pt x="12300" y="24"/>
                    <a:pt x="12300" y="24"/>
                  </a:cubicBezTo>
                  <a:cubicBezTo>
                    <a:pt x="12300" y="1"/>
                    <a:pt x="9549" y="1"/>
                    <a:pt x="61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76;p42">
              <a:extLst>
                <a:ext uri="{FF2B5EF4-FFF2-40B4-BE49-F238E27FC236}">
                  <a16:creationId xmlns:a16="http://schemas.microsoft.com/office/drawing/2014/main" id="{B1681F8E-B901-477C-AC96-8E48FD538781}"/>
                </a:ext>
              </a:extLst>
            </p:cNvPr>
            <p:cNvSpPr/>
            <p:nvPr/>
          </p:nvSpPr>
          <p:spPr>
            <a:xfrm>
              <a:off x="4688075" y="2728750"/>
              <a:ext cx="307500" cy="1200"/>
            </a:xfrm>
            <a:custGeom>
              <a:avLst/>
              <a:gdLst/>
              <a:ahLst/>
              <a:cxnLst/>
              <a:rect l="l" t="t" r="r" b="b"/>
              <a:pathLst>
                <a:path w="12300" h="48" extrusionOk="0">
                  <a:moveTo>
                    <a:pt x="6144" y="0"/>
                  </a:moveTo>
                  <a:cubicBezTo>
                    <a:pt x="2751" y="0"/>
                    <a:pt x="0" y="0"/>
                    <a:pt x="0" y="24"/>
                  </a:cubicBezTo>
                  <a:cubicBezTo>
                    <a:pt x="0" y="48"/>
                    <a:pt x="2751" y="48"/>
                    <a:pt x="6144" y="48"/>
                  </a:cubicBezTo>
                  <a:cubicBezTo>
                    <a:pt x="9549" y="48"/>
                    <a:pt x="12300" y="24"/>
                    <a:pt x="12300" y="24"/>
                  </a:cubicBezTo>
                  <a:cubicBezTo>
                    <a:pt x="12300" y="12"/>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77;p42">
              <a:extLst>
                <a:ext uri="{FF2B5EF4-FFF2-40B4-BE49-F238E27FC236}">
                  <a16:creationId xmlns:a16="http://schemas.microsoft.com/office/drawing/2014/main" id="{9CAB2AAB-7F14-46F5-A43B-FE59F2332584}"/>
                </a:ext>
              </a:extLst>
            </p:cNvPr>
            <p:cNvSpPr/>
            <p:nvPr/>
          </p:nvSpPr>
          <p:spPr>
            <a:xfrm>
              <a:off x="4688075" y="2749575"/>
              <a:ext cx="307500" cy="1000"/>
            </a:xfrm>
            <a:custGeom>
              <a:avLst/>
              <a:gdLst/>
              <a:ahLst/>
              <a:cxnLst/>
              <a:rect l="l" t="t" r="r" b="b"/>
              <a:pathLst>
                <a:path w="12300" h="40" extrusionOk="0">
                  <a:moveTo>
                    <a:pt x="6144" y="0"/>
                  </a:moveTo>
                  <a:cubicBezTo>
                    <a:pt x="2751" y="0"/>
                    <a:pt x="0" y="24"/>
                    <a:pt x="0" y="24"/>
                  </a:cubicBezTo>
                  <a:cubicBezTo>
                    <a:pt x="0" y="36"/>
                    <a:pt x="2751" y="36"/>
                    <a:pt x="6144" y="36"/>
                  </a:cubicBezTo>
                  <a:cubicBezTo>
                    <a:pt x="7847" y="36"/>
                    <a:pt x="9386" y="39"/>
                    <a:pt x="10499" y="39"/>
                  </a:cubicBezTo>
                  <a:cubicBezTo>
                    <a:pt x="11612" y="39"/>
                    <a:pt x="12300" y="36"/>
                    <a:pt x="12300" y="24"/>
                  </a:cubicBezTo>
                  <a:cubicBezTo>
                    <a:pt x="12300" y="0"/>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78;p42">
              <a:extLst>
                <a:ext uri="{FF2B5EF4-FFF2-40B4-BE49-F238E27FC236}">
                  <a16:creationId xmlns:a16="http://schemas.microsoft.com/office/drawing/2014/main" id="{5C5E7557-C785-4F18-B420-E27A036A3743}"/>
                </a:ext>
              </a:extLst>
            </p:cNvPr>
            <p:cNvSpPr/>
            <p:nvPr/>
          </p:nvSpPr>
          <p:spPr>
            <a:xfrm>
              <a:off x="4748500" y="2620700"/>
              <a:ext cx="925" cy="153300"/>
            </a:xfrm>
            <a:custGeom>
              <a:avLst/>
              <a:gdLst/>
              <a:ahLst/>
              <a:cxnLst/>
              <a:rect l="l" t="t" r="r" b="b"/>
              <a:pathLst>
                <a:path w="37" h="6132" extrusionOk="0">
                  <a:moveTo>
                    <a:pt x="24" y="0"/>
                  </a:moveTo>
                  <a:cubicBezTo>
                    <a:pt x="0" y="0"/>
                    <a:pt x="0" y="1369"/>
                    <a:pt x="0" y="3060"/>
                  </a:cubicBezTo>
                  <a:cubicBezTo>
                    <a:pt x="0" y="4763"/>
                    <a:pt x="24" y="6132"/>
                    <a:pt x="24" y="6132"/>
                  </a:cubicBezTo>
                  <a:cubicBezTo>
                    <a:pt x="36" y="6132"/>
                    <a:pt x="36" y="4763"/>
                    <a:pt x="36" y="3060"/>
                  </a:cubicBezTo>
                  <a:cubicBezTo>
                    <a:pt x="36" y="1369"/>
                    <a:pt x="36"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79;p42">
              <a:extLst>
                <a:ext uri="{FF2B5EF4-FFF2-40B4-BE49-F238E27FC236}">
                  <a16:creationId xmlns:a16="http://schemas.microsoft.com/office/drawing/2014/main" id="{F330D494-5672-45A2-9CB4-7B136F67BAF0}"/>
                </a:ext>
              </a:extLst>
            </p:cNvPr>
            <p:cNvSpPr/>
            <p:nvPr/>
          </p:nvSpPr>
          <p:spPr>
            <a:xfrm>
              <a:off x="4810125" y="2620700"/>
              <a:ext cx="1200" cy="153300"/>
            </a:xfrm>
            <a:custGeom>
              <a:avLst/>
              <a:gdLst/>
              <a:ahLst/>
              <a:cxnLst/>
              <a:rect l="l" t="t" r="r" b="b"/>
              <a:pathLst>
                <a:path w="48" h="6132" extrusionOk="0">
                  <a:moveTo>
                    <a:pt x="24" y="0"/>
                  </a:moveTo>
                  <a:cubicBezTo>
                    <a:pt x="0" y="0"/>
                    <a:pt x="0" y="1369"/>
                    <a:pt x="0" y="3060"/>
                  </a:cubicBezTo>
                  <a:cubicBezTo>
                    <a:pt x="0" y="4763"/>
                    <a:pt x="24" y="6132"/>
                    <a:pt x="24" y="6132"/>
                  </a:cubicBezTo>
                  <a:cubicBezTo>
                    <a:pt x="36"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780;p42">
              <a:extLst>
                <a:ext uri="{FF2B5EF4-FFF2-40B4-BE49-F238E27FC236}">
                  <a16:creationId xmlns:a16="http://schemas.microsoft.com/office/drawing/2014/main" id="{0C7DCF72-EC93-4A99-959C-0D03E0BF74BE}"/>
                </a:ext>
              </a:extLst>
            </p:cNvPr>
            <p:cNvSpPr/>
            <p:nvPr/>
          </p:nvSpPr>
          <p:spPr>
            <a:xfrm>
              <a:off x="4871725" y="2620700"/>
              <a:ext cx="1225" cy="153300"/>
            </a:xfrm>
            <a:custGeom>
              <a:avLst/>
              <a:gdLst/>
              <a:ahLst/>
              <a:cxnLst/>
              <a:rect l="l" t="t" r="r" b="b"/>
              <a:pathLst>
                <a:path w="49" h="6132" extrusionOk="0">
                  <a:moveTo>
                    <a:pt x="24" y="0"/>
                  </a:moveTo>
                  <a:cubicBezTo>
                    <a:pt x="1" y="0"/>
                    <a:pt x="1" y="1369"/>
                    <a:pt x="1" y="3060"/>
                  </a:cubicBezTo>
                  <a:cubicBezTo>
                    <a:pt x="1" y="4763"/>
                    <a:pt x="24" y="6132"/>
                    <a:pt x="24" y="6132"/>
                  </a:cubicBezTo>
                  <a:cubicBezTo>
                    <a:pt x="48"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781;p42">
              <a:extLst>
                <a:ext uri="{FF2B5EF4-FFF2-40B4-BE49-F238E27FC236}">
                  <a16:creationId xmlns:a16="http://schemas.microsoft.com/office/drawing/2014/main" id="{9DACE124-A883-4FED-8178-788ECF11E840}"/>
                </a:ext>
              </a:extLst>
            </p:cNvPr>
            <p:cNvSpPr/>
            <p:nvPr/>
          </p:nvSpPr>
          <p:spPr>
            <a:xfrm>
              <a:off x="4933350" y="2620700"/>
              <a:ext cx="1200" cy="153300"/>
            </a:xfrm>
            <a:custGeom>
              <a:avLst/>
              <a:gdLst/>
              <a:ahLst/>
              <a:cxnLst/>
              <a:rect l="l" t="t" r="r" b="b"/>
              <a:pathLst>
                <a:path w="48" h="6132" extrusionOk="0">
                  <a:moveTo>
                    <a:pt x="24" y="0"/>
                  </a:moveTo>
                  <a:cubicBezTo>
                    <a:pt x="0" y="0"/>
                    <a:pt x="0" y="1369"/>
                    <a:pt x="0" y="3060"/>
                  </a:cubicBezTo>
                  <a:cubicBezTo>
                    <a:pt x="0" y="4763"/>
                    <a:pt x="24" y="6132"/>
                    <a:pt x="24" y="6132"/>
                  </a:cubicBezTo>
                  <a:cubicBezTo>
                    <a:pt x="36"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782;p42">
              <a:extLst>
                <a:ext uri="{FF2B5EF4-FFF2-40B4-BE49-F238E27FC236}">
                  <a16:creationId xmlns:a16="http://schemas.microsoft.com/office/drawing/2014/main" id="{FCCB9550-D1B6-4F3E-BF6E-0C7F68E8E6DA}"/>
                </a:ext>
              </a:extLst>
            </p:cNvPr>
            <p:cNvSpPr/>
            <p:nvPr/>
          </p:nvSpPr>
          <p:spPr>
            <a:xfrm>
              <a:off x="4994950" y="2620700"/>
              <a:ext cx="1225" cy="153300"/>
            </a:xfrm>
            <a:custGeom>
              <a:avLst/>
              <a:gdLst/>
              <a:ahLst/>
              <a:cxnLst/>
              <a:rect l="l" t="t" r="r" b="b"/>
              <a:pathLst>
                <a:path w="49" h="6132" extrusionOk="0">
                  <a:moveTo>
                    <a:pt x="25" y="0"/>
                  </a:moveTo>
                  <a:cubicBezTo>
                    <a:pt x="1" y="0"/>
                    <a:pt x="1" y="1369"/>
                    <a:pt x="1" y="3060"/>
                  </a:cubicBezTo>
                  <a:cubicBezTo>
                    <a:pt x="1" y="4763"/>
                    <a:pt x="25" y="6132"/>
                    <a:pt x="25" y="6132"/>
                  </a:cubicBezTo>
                  <a:cubicBezTo>
                    <a:pt x="37" y="6132"/>
                    <a:pt x="48" y="4763"/>
                    <a:pt x="48" y="3060"/>
                  </a:cubicBezTo>
                  <a:cubicBezTo>
                    <a:pt x="48" y="1369"/>
                    <a:pt x="48" y="0"/>
                    <a:pt x="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83;p42">
              <a:extLst>
                <a:ext uri="{FF2B5EF4-FFF2-40B4-BE49-F238E27FC236}">
                  <a16:creationId xmlns:a16="http://schemas.microsoft.com/office/drawing/2014/main" id="{6F4CE2AB-D908-4E0D-A381-A145EFA3A13A}"/>
                </a:ext>
              </a:extLst>
            </p:cNvPr>
            <p:cNvSpPr/>
            <p:nvPr/>
          </p:nvSpPr>
          <p:spPr>
            <a:xfrm>
              <a:off x="4688375" y="2646000"/>
              <a:ext cx="307200" cy="125325"/>
            </a:xfrm>
            <a:custGeom>
              <a:avLst/>
              <a:gdLst/>
              <a:ahLst/>
              <a:cxnLst/>
              <a:rect l="l" t="t" r="r" b="b"/>
              <a:pathLst>
                <a:path w="12288" h="5013" extrusionOk="0">
                  <a:moveTo>
                    <a:pt x="12288" y="0"/>
                  </a:moveTo>
                  <a:lnTo>
                    <a:pt x="12288" y="0"/>
                  </a:lnTo>
                  <a:cubicBezTo>
                    <a:pt x="12252" y="12"/>
                    <a:pt x="12228" y="36"/>
                    <a:pt x="12204" y="48"/>
                  </a:cubicBezTo>
                  <a:lnTo>
                    <a:pt x="11919" y="238"/>
                  </a:lnTo>
                  <a:lnTo>
                    <a:pt x="10871" y="929"/>
                  </a:lnTo>
                  <a:cubicBezTo>
                    <a:pt x="9980" y="1511"/>
                    <a:pt x="8758" y="2329"/>
                    <a:pt x="7358" y="3278"/>
                  </a:cubicBezTo>
                  <a:lnTo>
                    <a:pt x="7358" y="3278"/>
                  </a:lnTo>
                  <a:lnTo>
                    <a:pt x="6334" y="2929"/>
                  </a:lnTo>
                  <a:lnTo>
                    <a:pt x="4918" y="2453"/>
                  </a:lnTo>
                  <a:lnTo>
                    <a:pt x="4882" y="2453"/>
                  </a:lnTo>
                  <a:lnTo>
                    <a:pt x="2417" y="4120"/>
                  </a:lnTo>
                  <a:lnTo>
                    <a:pt x="643" y="4763"/>
                  </a:lnTo>
                  <a:lnTo>
                    <a:pt x="167" y="4941"/>
                  </a:lnTo>
                  <a:lnTo>
                    <a:pt x="36" y="5001"/>
                  </a:lnTo>
                  <a:cubicBezTo>
                    <a:pt x="24" y="5001"/>
                    <a:pt x="12" y="5013"/>
                    <a:pt x="0" y="5013"/>
                  </a:cubicBezTo>
                  <a:lnTo>
                    <a:pt x="48" y="5013"/>
                  </a:lnTo>
                  <a:lnTo>
                    <a:pt x="167" y="4977"/>
                  </a:lnTo>
                  <a:lnTo>
                    <a:pt x="655" y="4810"/>
                  </a:lnTo>
                  <a:lnTo>
                    <a:pt x="2441" y="4191"/>
                  </a:lnTo>
                  <a:lnTo>
                    <a:pt x="4906" y="2544"/>
                  </a:lnTo>
                  <a:lnTo>
                    <a:pt x="4906" y="2544"/>
                  </a:lnTo>
                  <a:lnTo>
                    <a:pt x="6299" y="3012"/>
                  </a:lnTo>
                  <a:lnTo>
                    <a:pt x="7347" y="3370"/>
                  </a:lnTo>
                  <a:lnTo>
                    <a:pt x="7382" y="3370"/>
                  </a:lnTo>
                  <a:cubicBezTo>
                    <a:pt x="8775" y="2429"/>
                    <a:pt x="10014" y="1584"/>
                    <a:pt x="10883" y="988"/>
                  </a:cubicBezTo>
                  <a:lnTo>
                    <a:pt x="11919" y="274"/>
                  </a:lnTo>
                  <a:lnTo>
                    <a:pt x="12192" y="72"/>
                  </a:lnTo>
                  <a:cubicBezTo>
                    <a:pt x="12228" y="60"/>
                    <a:pt x="12264" y="36"/>
                    <a:pt x="1228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84;p42">
              <a:extLst>
                <a:ext uri="{FF2B5EF4-FFF2-40B4-BE49-F238E27FC236}">
                  <a16:creationId xmlns:a16="http://schemas.microsoft.com/office/drawing/2014/main" id="{CCC7F7E0-4BB8-4F8E-B80C-C077EA773620}"/>
                </a:ext>
              </a:extLst>
            </p:cNvPr>
            <p:cNvSpPr/>
            <p:nvPr/>
          </p:nvSpPr>
          <p:spPr>
            <a:xfrm>
              <a:off x="4745225" y="2746300"/>
              <a:ext cx="7475" cy="7775"/>
            </a:xfrm>
            <a:custGeom>
              <a:avLst/>
              <a:gdLst/>
              <a:ahLst/>
              <a:cxnLst/>
              <a:rect l="l" t="t" r="r" b="b"/>
              <a:pathLst>
                <a:path w="299" h="311" extrusionOk="0">
                  <a:moveTo>
                    <a:pt x="155" y="1"/>
                  </a:moveTo>
                  <a:cubicBezTo>
                    <a:pt x="72" y="1"/>
                    <a:pt x="0" y="72"/>
                    <a:pt x="0" y="155"/>
                  </a:cubicBezTo>
                  <a:cubicBezTo>
                    <a:pt x="0" y="239"/>
                    <a:pt x="72" y="310"/>
                    <a:pt x="155" y="310"/>
                  </a:cubicBezTo>
                  <a:cubicBezTo>
                    <a:pt x="239" y="310"/>
                    <a:pt x="298" y="239"/>
                    <a:pt x="298" y="155"/>
                  </a:cubicBezTo>
                  <a:cubicBezTo>
                    <a:pt x="298" y="72"/>
                    <a:pt x="239" y="1"/>
                    <a:pt x="15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85;p42">
              <a:extLst>
                <a:ext uri="{FF2B5EF4-FFF2-40B4-BE49-F238E27FC236}">
                  <a16:creationId xmlns:a16="http://schemas.microsoft.com/office/drawing/2014/main" id="{4762C2D7-8357-43BA-B478-B6FB546614AE}"/>
                </a:ext>
              </a:extLst>
            </p:cNvPr>
            <p:cNvSpPr/>
            <p:nvPr/>
          </p:nvSpPr>
          <p:spPr>
            <a:xfrm>
              <a:off x="4806850" y="2704625"/>
              <a:ext cx="7450" cy="7775"/>
            </a:xfrm>
            <a:custGeom>
              <a:avLst/>
              <a:gdLst/>
              <a:ahLst/>
              <a:cxnLst/>
              <a:rect l="l" t="t" r="r" b="b"/>
              <a:pathLst>
                <a:path w="298" h="311" extrusionOk="0">
                  <a:moveTo>
                    <a:pt x="155" y="1"/>
                  </a:moveTo>
                  <a:cubicBezTo>
                    <a:pt x="71" y="1"/>
                    <a:pt x="0" y="72"/>
                    <a:pt x="0" y="155"/>
                  </a:cubicBezTo>
                  <a:cubicBezTo>
                    <a:pt x="0" y="239"/>
                    <a:pt x="71" y="310"/>
                    <a:pt x="155" y="310"/>
                  </a:cubicBezTo>
                  <a:cubicBezTo>
                    <a:pt x="238" y="310"/>
                    <a:pt x="298" y="239"/>
                    <a:pt x="298" y="155"/>
                  </a:cubicBezTo>
                  <a:cubicBezTo>
                    <a:pt x="298" y="72"/>
                    <a:pt x="238" y="1"/>
                    <a:pt x="15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86;p42">
              <a:extLst>
                <a:ext uri="{FF2B5EF4-FFF2-40B4-BE49-F238E27FC236}">
                  <a16:creationId xmlns:a16="http://schemas.microsoft.com/office/drawing/2014/main" id="{948CA46B-498A-4BBB-8867-46F9FA41D7A5}"/>
                </a:ext>
              </a:extLst>
            </p:cNvPr>
            <p:cNvSpPr/>
            <p:nvPr/>
          </p:nvSpPr>
          <p:spPr>
            <a:xfrm>
              <a:off x="4868450" y="2725175"/>
              <a:ext cx="7475" cy="7450"/>
            </a:xfrm>
            <a:custGeom>
              <a:avLst/>
              <a:gdLst/>
              <a:ahLst/>
              <a:cxnLst/>
              <a:rect l="l" t="t" r="r" b="b"/>
              <a:pathLst>
                <a:path w="299" h="298" extrusionOk="0">
                  <a:moveTo>
                    <a:pt x="155" y="0"/>
                  </a:moveTo>
                  <a:cubicBezTo>
                    <a:pt x="72" y="0"/>
                    <a:pt x="1" y="72"/>
                    <a:pt x="1" y="155"/>
                  </a:cubicBezTo>
                  <a:cubicBezTo>
                    <a:pt x="1" y="238"/>
                    <a:pt x="72" y="298"/>
                    <a:pt x="155" y="298"/>
                  </a:cubicBezTo>
                  <a:cubicBezTo>
                    <a:pt x="239" y="298"/>
                    <a:pt x="298" y="238"/>
                    <a:pt x="298" y="155"/>
                  </a:cubicBezTo>
                  <a:cubicBezTo>
                    <a:pt x="298" y="72"/>
                    <a:pt x="239" y="0"/>
                    <a:pt x="15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87;p42">
              <a:extLst>
                <a:ext uri="{FF2B5EF4-FFF2-40B4-BE49-F238E27FC236}">
                  <a16:creationId xmlns:a16="http://schemas.microsoft.com/office/drawing/2014/main" id="{D146DA87-9D06-422D-A59F-5DE6BEA5182E}"/>
                </a:ext>
              </a:extLst>
            </p:cNvPr>
            <p:cNvSpPr/>
            <p:nvPr/>
          </p:nvSpPr>
          <p:spPr>
            <a:xfrm>
              <a:off x="4930675" y="2684100"/>
              <a:ext cx="7750" cy="7450"/>
            </a:xfrm>
            <a:custGeom>
              <a:avLst/>
              <a:gdLst/>
              <a:ahLst/>
              <a:cxnLst/>
              <a:rect l="l" t="t" r="r" b="b"/>
              <a:pathLst>
                <a:path w="310" h="298" extrusionOk="0">
                  <a:moveTo>
                    <a:pt x="155" y="0"/>
                  </a:moveTo>
                  <a:cubicBezTo>
                    <a:pt x="71" y="0"/>
                    <a:pt x="0" y="72"/>
                    <a:pt x="0" y="155"/>
                  </a:cubicBezTo>
                  <a:cubicBezTo>
                    <a:pt x="0" y="238"/>
                    <a:pt x="71" y="298"/>
                    <a:pt x="155" y="298"/>
                  </a:cubicBezTo>
                  <a:cubicBezTo>
                    <a:pt x="238" y="298"/>
                    <a:pt x="310" y="238"/>
                    <a:pt x="310" y="155"/>
                  </a:cubicBezTo>
                  <a:cubicBezTo>
                    <a:pt x="310" y="72"/>
                    <a:pt x="238" y="0"/>
                    <a:pt x="15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88;p42">
              <a:extLst>
                <a:ext uri="{FF2B5EF4-FFF2-40B4-BE49-F238E27FC236}">
                  <a16:creationId xmlns:a16="http://schemas.microsoft.com/office/drawing/2014/main" id="{BE8A7822-7757-4D64-A918-5C32D09376C5}"/>
                </a:ext>
              </a:extLst>
            </p:cNvPr>
            <p:cNvSpPr/>
            <p:nvPr/>
          </p:nvSpPr>
          <p:spPr>
            <a:xfrm>
              <a:off x="4687175" y="2664450"/>
              <a:ext cx="308400" cy="86925"/>
            </a:xfrm>
            <a:custGeom>
              <a:avLst/>
              <a:gdLst/>
              <a:ahLst/>
              <a:cxnLst/>
              <a:rect l="l" t="t" r="r" b="b"/>
              <a:pathLst>
                <a:path w="12336" h="3477" extrusionOk="0">
                  <a:moveTo>
                    <a:pt x="4978" y="0"/>
                  </a:moveTo>
                  <a:lnTo>
                    <a:pt x="4942" y="36"/>
                  </a:lnTo>
                  <a:lnTo>
                    <a:pt x="2489" y="2536"/>
                  </a:lnTo>
                  <a:lnTo>
                    <a:pt x="667" y="3155"/>
                  </a:lnTo>
                  <a:lnTo>
                    <a:pt x="167" y="3334"/>
                  </a:lnTo>
                  <a:lnTo>
                    <a:pt x="36" y="3382"/>
                  </a:lnTo>
                  <a:lnTo>
                    <a:pt x="1" y="3405"/>
                  </a:lnTo>
                  <a:lnTo>
                    <a:pt x="48" y="3405"/>
                  </a:lnTo>
                  <a:lnTo>
                    <a:pt x="179" y="3358"/>
                  </a:lnTo>
                  <a:lnTo>
                    <a:pt x="679" y="3203"/>
                  </a:lnTo>
                  <a:lnTo>
                    <a:pt x="2513" y="2608"/>
                  </a:lnTo>
                  <a:lnTo>
                    <a:pt x="4948" y="161"/>
                  </a:lnTo>
                  <a:lnTo>
                    <a:pt x="4948" y="161"/>
                  </a:lnTo>
                  <a:cubicBezTo>
                    <a:pt x="5309" y="660"/>
                    <a:pt x="5703" y="1170"/>
                    <a:pt x="6085" y="1703"/>
                  </a:cubicBezTo>
                  <a:lnTo>
                    <a:pt x="7371" y="3453"/>
                  </a:lnTo>
                  <a:lnTo>
                    <a:pt x="7395" y="3477"/>
                  </a:lnTo>
                  <a:lnTo>
                    <a:pt x="7430" y="3465"/>
                  </a:lnTo>
                  <a:lnTo>
                    <a:pt x="9865" y="1822"/>
                  </a:lnTo>
                  <a:lnTo>
                    <a:pt x="9865" y="1822"/>
                  </a:lnTo>
                  <a:lnTo>
                    <a:pt x="11657" y="3001"/>
                  </a:lnTo>
                  <a:lnTo>
                    <a:pt x="12157" y="3322"/>
                  </a:lnTo>
                  <a:lnTo>
                    <a:pt x="12288" y="3405"/>
                  </a:lnTo>
                  <a:lnTo>
                    <a:pt x="12336" y="3429"/>
                  </a:lnTo>
                  <a:lnTo>
                    <a:pt x="12324" y="3370"/>
                  </a:lnTo>
                  <a:lnTo>
                    <a:pt x="12193" y="3275"/>
                  </a:lnTo>
                  <a:lnTo>
                    <a:pt x="11705" y="2941"/>
                  </a:lnTo>
                  <a:lnTo>
                    <a:pt x="9919" y="1727"/>
                  </a:lnTo>
                  <a:lnTo>
                    <a:pt x="9883" y="1727"/>
                  </a:lnTo>
                  <a:lnTo>
                    <a:pt x="7447" y="3343"/>
                  </a:lnTo>
                  <a:lnTo>
                    <a:pt x="7447" y="3343"/>
                  </a:lnTo>
                  <a:cubicBezTo>
                    <a:pt x="7059" y="2803"/>
                    <a:pt x="6625" y="2217"/>
                    <a:pt x="6180" y="1620"/>
                  </a:cubicBezTo>
                  <a:lnTo>
                    <a:pt x="5013" y="36"/>
                  </a:lnTo>
                  <a:lnTo>
                    <a:pt x="497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89;p42">
              <a:extLst>
                <a:ext uri="{FF2B5EF4-FFF2-40B4-BE49-F238E27FC236}">
                  <a16:creationId xmlns:a16="http://schemas.microsoft.com/office/drawing/2014/main" id="{ADCF1B2D-EDD6-4BA0-AE2B-66E954DBAEC4}"/>
                </a:ext>
              </a:extLst>
            </p:cNvPr>
            <p:cNvSpPr/>
            <p:nvPr/>
          </p:nvSpPr>
          <p:spPr>
            <a:xfrm>
              <a:off x="4806850" y="2662950"/>
              <a:ext cx="7450" cy="7775"/>
            </a:xfrm>
            <a:custGeom>
              <a:avLst/>
              <a:gdLst/>
              <a:ahLst/>
              <a:cxnLst/>
              <a:rect l="l" t="t" r="r" b="b"/>
              <a:pathLst>
                <a:path w="298" h="311" extrusionOk="0">
                  <a:moveTo>
                    <a:pt x="155" y="1"/>
                  </a:moveTo>
                  <a:cubicBezTo>
                    <a:pt x="71" y="1"/>
                    <a:pt x="0" y="72"/>
                    <a:pt x="0" y="156"/>
                  </a:cubicBezTo>
                  <a:cubicBezTo>
                    <a:pt x="0" y="239"/>
                    <a:pt x="71" y="310"/>
                    <a:pt x="155" y="310"/>
                  </a:cubicBezTo>
                  <a:cubicBezTo>
                    <a:pt x="238" y="310"/>
                    <a:pt x="298" y="239"/>
                    <a:pt x="298" y="156"/>
                  </a:cubicBezTo>
                  <a:cubicBezTo>
                    <a:pt x="298" y="72"/>
                    <a:pt x="238" y="1"/>
                    <a:pt x="15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90;p42">
              <a:extLst>
                <a:ext uri="{FF2B5EF4-FFF2-40B4-BE49-F238E27FC236}">
                  <a16:creationId xmlns:a16="http://schemas.microsoft.com/office/drawing/2014/main" id="{27BCB654-8376-4AA3-B0A3-DE580E5D018B}"/>
                </a:ext>
              </a:extLst>
            </p:cNvPr>
            <p:cNvSpPr/>
            <p:nvPr/>
          </p:nvSpPr>
          <p:spPr>
            <a:xfrm>
              <a:off x="4745225" y="2725475"/>
              <a:ext cx="7475" cy="7750"/>
            </a:xfrm>
            <a:custGeom>
              <a:avLst/>
              <a:gdLst/>
              <a:ahLst/>
              <a:cxnLst/>
              <a:rect l="l" t="t" r="r" b="b"/>
              <a:pathLst>
                <a:path w="299" h="310" extrusionOk="0">
                  <a:moveTo>
                    <a:pt x="155" y="0"/>
                  </a:moveTo>
                  <a:cubicBezTo>
                    <a:pt x="72" y="0"/>
                    <a:pt x="0" y="72"/>
                    <a:pt x="0" y="155"/>
                  </a:cubicBezTo>
                  <a:cubicBezTo>
                    <a:pt x="0" y="238"/>
                    <a:pt x="72" y="310"/>
                    <a:pt x="155" y="310"/>
                  </a:cubicBezTo>
                  <a:cubicBezTo>
                    <a:pt x="239" y="310"/>
                    <a:pt x="298" y="238"/>
                    <a:pt x="298" y="155"/>
                  </a:cubicBezTo>
                  <a:cubicBezTo>
                    <a:pt x="298" y="72"/>
                    <a:pt x="239" y="0"/>
                    <a:pt x="15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91;p42">
              <a:extLst>
                <a:ext uri="{FF2B5EF4-FFF2-40B4-BE49-F238E27FC236}">
                  <a16:creationId xmlns:a16="http://schemas.microsoft.com/office/drawing/2014/main" id="{FFB46E7D-222C-4BA8-ABC9-E95CD9BFD125}"/>
                </a:ext>
              </a:extLst>
            </p:cNvPr>
            <p:cNvSpPr/>
            <p:nvPr/>
          </p:nvSpPr>
          <p:spPr>
            <a:xfrm>
              <a:off x="4868450" y="2746300"/>
              <a:ext cx="7475" cy="7775"/>
            </a:xfrm>
            <a:custGeom>
              <a:avLst/>
              <a:gdLst/>
              <a:ahLst/>
              <a:cxnLst/>
              <a:rect l="l" t="t" r="r" b="b"/>
              <a:pathLst>
                <a:path w="299" h="311" extrusionOk="0">
                  <a:moveTo>
                    <a:pt x="155" y="1"/>
                  </a:moveTo>
                  <a:cubicBezTo>
                    <a:pt x="72" y="1"/>
                    <a:pt x="1" y="72"/>
                    <a:pt x="1" y="155"/>
                  </a:cubicBezTo>
                  <a:cubicBezTo>
                    <a:pt x="1" y="239"/>
                    <a:pt x="72" y="310"/>
                    <a:pt x="155" y="310"/>
                  </a:cubicBezTo>
                  <a:cubicBezTo>
                    <a:pt x="239" y="310"/>
                    <a:pt x="298" y="239"/>
                    <a:pt x="298" y="155"/>
                  </a:cubicBezTo>
                  <a:cubicBezTo>
                    <a:pt x="298" y="72"/>
                    <a:pt x="239" y="1"/>
                    <a:pt x="15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92;p42">
              <a:extLst>
                <a:ext uri="{FF2B5EF4-FFF2-40B4-BE49-F238E27FC236}">
                  <a16:creationId xmlns:a16="http://schemas.microsoft.com/office/drawing/2014/main" id="{D5E45FD7-B516-4FE6-8C2B-B389637F2044}"/>
                </a:ext>
              </a:extLst>
            </p:cNvPr>
            <p:cNvSpPr/>
            <p:nvPr/>
          </p:nvSpPr>
          <p:spPr>
            <a:xfrm>
              <a:off x="4930075" y="2708500"/>
              <a:ext cx="7750" cy="7475"/>
            </a:xfrm>
            <a:custGeom>
              <a:avLst/>
              <a:gdLst/>
              <a:ahLst/>
              <a:cxnLst/>
              <a:rect l="l" t="t" r="r" b="b"/>
              <a:pathLst>
                <a:path w="310" h="299" extrusionOk="0">
                  <a:moveTo>
                    <a:pt x="155" y="0"/>
                  </a:moveTo>
                  <a:cubicBezTo>
                    <a:pt x="72" y="0"/>
                    <a:pt x="0" y="72"/>
                    <a:pt x="0" y="155"/>
                  </a:cubicBezTo>
                  <a:cubicBezTo>
                    <a:pt x="0" y="239"/>
                    <a:pt x="72" y="298"/>
                    <a:pt x="155" y="298"/>
                  </a:cubicBezTo>
                  <a:cubicBezTo>
                    <a:pt x="238" y="298"/>
                    <a:pt x="310" y="239"/>
                    <a:pt x="310" y="155"/>
                  </a:cubicBezTo>
                  <a:cubicBezTo>
                    <a:pt x="310" y="72"/>
                    <a:pt x="238" y="0"/>
                    <a:pt x="15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93;p42">
              <a:extLst>
                <a:ext uri="{FF2B5EF4-FFF2-40B4-BE49-F238E27FC236}">
                  <a16:creationId xmlns:a16="http://schemas.microsoft.com/office/drawing/2014/main" id="{72615FFF-0402-4794-92F7-C8331B3805B6}"/>
                </a:ext>
              </a:extLst>
            </p:cNvPr>
            <p:cNvSpPr/>
            <p:nvPr/>
          </p:nvSpPr>
          <p:spPr>
            <a:xfrm>
              <a:off x="4711300" y="2788275"/>
              <a:ext cx="11925" cy="1325"/>
            </a:xfrm>
            <a:custGeom>
              <a:avLst/>
              <a:gdLst/>
              <a:ahLst/>
              <a:cxnLst/>
              <a:rect l="l" t="t" r="r" b="b"/>
              <a:pathLst>
                <a:path w="477" h="53" extrusionOk="0">
                  <a:moveTo>
                    <a:pt x="238" y="0"/>
                  </a:moveTo>
                  <a:cubicBezTo>
                    <a:pt x="155" y="0"/>
                    <a:pt x="83" y="0"/>
                    <a:pt x="0" y="24"/>
                  </a:cubicBezTo>
                  <a:cubicBezTo>
                    <a:pt x="61" y="42"/>
                    <a:pt x="116" y="53"/>
                    <a:pt x="173" y="53"/>
                  </a:cubicBezTo>
                  <a:cubicBezTo>
                    <a:pt x="194" y="53"/>
                    <a:pt x="216" y="51"/>
                    <a:pt x="238" y="48"/>
                  </a:cubicBezTo>
                  <a:cubicBezTo>
                    <a:pt x="261" y="51"/>
                    <a:pt x="283" y="53"/>
                    <a:pt x="305" y="53"/>
                  </a:cubicBezTo>
                  <a:cubicBezTo>
                    <a:pt x="365" y="53"/>
                    <a:pt x="424" y="42"/>
                    <a:pt x="476" y="24"/>
                  </a:cubicBezTo>
                  <a:cubicBezTo>
                    <a:pt x="405" y="0"/>
                    <a:pt x="322"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94;p42">
              <a:extLst>
                <a:ext uri="{FF2B5EF4-FFF2-40B4-BE49-F238E27FC236}">
                  <a16:creationId xmlns:a16="http://schemas.microsoft.com/office/drawing/2014/main" id="{BC4B2F63-DEFB-4A0D-978F-78B975B633A5}"/>
                </a:ext>
              </a:extLst>
            </p:cNvPr>
            <p:cNvSpPr/>
            <p:nvPr/>
          </p:nvSpPr>
          <p:spPr>
            <a:xfrm>
              <a:off x="4774400" y="2788200"/>
              <a:ext cx="11925" cy="1350"/>
            </a:xfrm>
            <a:custGeom>
              <a:avLst/>
              <a:gdLst/>
              <a:ahLst/>
              <a:cxnLst/>
              <a:rect l="l" t="t" r="r" b="b"/>
              <a:pathLst>
                <a:path w="477" h="54" extrusionOk="0">
                  <a:moveTo>
                    <a:pt x="238" y="0"/>
                  </a:moveTo>
                  <a:cubicBezTo>
                    <a:pt x="158" y="0"/>
                    <a:pt x="78" y="9"/>
                    <a:pt x="0" y="27"/>
                  </a:cubicBezTo>
                  <a:cubicBezTo>
                    <a:pt x="78" y="45"/>
                    <a:pt x="158" y="54"/>
                    <a:pt x="238" y="54"/>
                  </a:cubicBezTo>
                  <a:cubicBezTo>
                    <a:pt x="319" y="54"/>
                    <a:pt x="399" y="45"/>
                    <a:pt x="477" y="27"/>
                  </a:cubicBezTo>
                  <a:cubicBezTo>
                    <a:pt x="399" y="9"/>
                    <a:pt x="319"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95;p42">
              <a:extLst>
                <a:ext uri="{FF2B5EF4-FFF2-40B4-BE49-F238E27FC236}">
                  <a16:creationId xmlns:a16="http://schemas.microsoft.com/office/drawing/2014/main" id="{FE714807-CA2A-4F49-BD73-897E8F300E88}"/>
                </a:ext>
              </a:extLst>
            </p:cNvPr>
            <p:cNvSpPr/>
            <p:nvPr/>
          </p:nvSpPr>
          <p:spPr>
            <a:xfrm>
              <a:off x="4837500" y="2788200"/>
              <a:ext cx="11925" cy="1350"/>
            </a:xfrm>
            <a:custGeom>
              <a:avLst/>
              <a:gdLst/>
              <a:ahLst/>
              <a:cxnLst/>
              <a:rect l="l" t="t" r="r" b="b"/>
              <a:pathLst>
                <a:path w="477" h="54" extrusionOk="0">
                  <a:moveTo>
                    <a:pt x="234" y="0"/>
                  </a:moveTo>
                  <a:cubicBezTo>
                    <a:pt x="155" y="0"/>
                    <a:pt x="78" y="9"/>
                    <a:pt x="0" y="27"/>
                  </a:cubicBezTo>
                  <a:cubicBezTo>
                    <a:pt x="78" y="45"/>
                    <a:pt x="155" y="54"/>
                    <a:pt x="234" y="54"/>
                  </a:cubicBezTo>
                  <a:cubicBezTo>
                    <a:pt x="313" y="54"/>
                    <a:pt x="393" y="45"/>
                    <a:pt x="477" y="27"/>
                  </a:cubicBezTo>
                  <a:cubicBezTo>
                    <a:pt x="393" y="9"/>
                    <a:pt x="313" y="0"/>
                    <a:pt x="2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96;p42">
              <a:extLst>
                <a:ext uri="{FF2B5EF4-FFF2-40B4-BE49-F238E27FC236}">
                  <a16:creationId xmlns:a16="http://schemas.microsoft.com/office/drawing/2014/main" id="{5EB60027-571E-4F8B-A4BA-E26895A9DA3D}"/>
                </a:ext>
              </a:extLst>
            </p:cNvPr>
            <p:cNvSpPr/>
            <p:nvPr/>
          </p:nvSpPr>
          <p:spPr>
            <a:xfrm>
              <a:off x="4900300" y="2788275"/>
              <a:ext cx="11925" cy="1325"/>
            </a:xfrm>
            <a:custGeom>
              <a:avLst/>
              <a:gdLst/>
              <a:ahLst/>
              <a:cxnLst/>
              <a:rect l="l" t="t" r="r" b="b"/>
              <a:pathLst>
                <a:path w="477" h="53" extrusionOk="0">
                  <a:moveTo>
                    <a:pt x="239" y="0"/>
                  </a:moveTo>
                  <a:cubicBezTo>
                    <a:pt x="167" y="0"/>
                    <a:pt x="84" y="0"/>
                    <a:pt x="1" y="24"/>
                  </a:cubicBezTo>
                  <a:cubicBezTo>
                    <a:pt x="62" y="42"/>
                    <a:pt x="123" y="53"/>
                    <a:pt x="179" y="53"/>
                  </a:cubicBezTo>
                  <a:cubicBezTo>
                    <a:pt x="200" y="53"/>
                    <a:pt x="220" y="51"/>
                    <a:pt x="239" y="48"/>
                  </a:cubicBezTo>
                  <a:cubicBezTo>
                    <a:pt x="261" y="51"/>
                    <a:pt x="283" y="53"/>
                    <a:pt x="305" y="53"/>
                  </a:cubicBezTo>
                  <a:cubicBezTo>
                    <a:pt x="366" y="53"/>
                    <a:pt x="425" y="42"/>
                    <a:pt x="477" y="24"/>
                  </a:cubicBezTo>
                  <a:cubicBezTo>
                    <a:pt x="405" y="0"/>
                    <a:pt x="322" y="0"/>
                    <a:pt x="2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97;p42">
              <a:extLst>
                <a:ext uri="{FF2B5EF4-FFF2-40B4-BE49-F238E27FC236}">
                  <a16:creationId xmlns:a16="http://schemas.microsoft.com/office/drawing/2014/main" id="{9F5912DE-A8E3-49A0-BF1F-B628CD46EAD1}"/>
                </a:ext>
              </a:extLst>
            </p:cNvPr>
            <p:cNvSpPr/>
            <p:nvPr/>
          </p:nvSpPr>
          <p:spPr>
            <a:xfrm>
              <a:off x="4963400" y="2788150"/>
              <a:ext cx="11925" cy="1450"/>
            </a:xfrm>
            <a:custGeom>
              <a:avLst/>
              <a:gdLst/>
              <a:ahLst/>
              <a:cxnLst/>
              <a:rect l="l" t="t" r="r" b="b"/>
              <a:pathLst>
                <a:path w="477" h="58" extrusionOk="0">
                  <a:moveTo>
                    <a:pt x="174" y="1"/>
                  </a:moveTo>
                  <a:cubicBezTo>
                    <a:pt x="116" y="1"/>
                    <a:pt x="62" y="12"/>
                    <a:pt x="1" y="29"/>
                  </a:cubicBezTo>
                  <a:cubicBezTo>
                    <a:pt x="53" y="47"/>
                    <a:pt x="112" y="58"/>
                    <a:pt x="172" y="58"/>
                  </a:cubicBezTo>
                  <a:cubicBezTo>
                    <a:pt x="194" y="58"/>
                    <a:pt x="217" y="56"/>
                    <a:pt x="239" y="53"/>
                  </a:cubicBezTo>
                  <a:cubicBezTo>
                    <a:pt x="258" y="56"/>
                    <a:pt x="278" y="58"/>
                    <a:pt x="299" y="58"/>
                  </a:cubicBezTo>
                  <a:cubicBezTo>
                    <a:pt x="355" y="58"/>
                    <a:pt x="416" y="47"/>
                    <a:pt x="477" y="29"/>
                  </a:cubicBezTo>
                  <a:cubicBezTo>
                    <a:pt x="394" y="5"/>
                    <a:pt x="322" y="5"/>
                    <a:pt x="239" y="5"/>
                  </a:cubicBezTo>
                  <a:cubicBezTo>
                    <a:pt x="217" y="2"/>
                    <a:pt x="195" y="1"/>
                    <a:pt x="1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98;p42">
              <a:extLst>
                <a:ext uri="{FF2B5EF4-FFF2-40B4-BE49-F238E27FC236}">
                  <a16:creationId xmlns:a16="http://schemas.microsoft.com/office/drawing/2014/main" id="{05C8660B-213E-42AE-A5B9-94E0F35AF1D2}"/>
                </a:ext>
              </a:extLst>
            </p:cNvPr>
            <p:cNvSpPr/>
            <p:nvPr/>
          </p:nvSpPr>
          <p:spPr>
            <a:xfrm>
              <a:off x="4669925" y="2770300"/>
              <a:ext cx="9550" cy="1150"/>
            </a:xfrm>
            <a:custGeom>
              <a:avLst/>
              <a:gdLst/>
              <a:ahLst/>
              <a:cxnLst/>
              <a:rect l="l" t="t" r="r" b="b"/>
              <a:pathLst>
                <a:path w="382" h="46" extrusionOk="0">
                  <a:moveTo>
                    <a:pt x="136" y="0"/>
                  </a:moveTo>
                  <a:cubicBezTo>
                    <a:pt x="87" y="0"/>
                    <a:pt x="44" y="11"/>
                    <a:pt x="0" y="29"/>
                  </a:cubicBezTo>
                  <a:cubicBezTo>
                    <a:pt x="42" y="37"/>
                    <a:pt x="84" y="46"/>
                    <a:pt x="131" y="46"/>
                  </a:cubicBezTo>
                  <a:cubicBezTo>
                    <a:pt x="150" y="46"/>
                    <a:pt x="170" y="44"/>
                    <a:pt x="191" y="41"/>
                  </a:cubicBezTo>
                  <a:cubicBezTo>
                    <a:pt x="208" y="44"/>
                    <a:pt x="227" y="46"/>
                    <a:pt x="245" y="46"/>
                  </a:cubicBezTo>
                  <a:cubicBezTo>
                    <a:pt x="291" y="46"/>
                    <a:pt x="339" y="37"/>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99;p42">
              <a:extLst>
                <a:ext uri="{FF2B5EF4-FFF2-40B4-BE49-F238E27FC236}">
                  <a16:creationId xmlns:a16="http://schemas.microsoft.com/office/drawing/2014/main" id="{631E44E4-BC44-4507-9C14-C1B3105F62CD}"/>
                </a:ext>
              </a:extLst>
            </p:cNvPr>
            <p:cNvSpPr/>
            <p:nvPr/>
          </p:nvSpPr>
          <p:spPr>
            <a:xfrm>
              <a:off x="4669925" y="2746000"/>
              <a:ext cx="9550" cy="1225"/>
            </a:xfrm>
            <a:custGeom>
              <a:avLst/>
              <a:gdLst/>
              <a:ahLst/>
              <a:cxnLst/>
              <a:rect l="l" t="t" r="r" b="b"/>
              <a:pathLst>
                <a:path w="382" h="49" extrusionOk="0">
                  <a:moveTo>
                    <a:pt x="191" y="1"/>
                  </a:moveTo>
                  <a:cubicBezTo>
                    <a:pt x="119" y="1"/>
                    <a:pt x="60" y="1"/>
                    <a:pt x="0" y="24"/>
                  </a:cubicBezTo>
                  <a:cubicBezTo>
                    <a:pt x="60" y="48"/>
                    <a:pt x="119" y="48"/>
                    <a:pt x="191" y="48"/>
                  </a:cubicBezTo>
                  <a:cubicBezTo>
                    <a:pt x="250" y="48"/>
                    <a:pt x="322" y="48"/>
                    <a:pt x="381" y="24"/>
                  </a:cubicBezTo>
                  <a:cubicBezTo>
                    <a:pt x="322" y="1"/>
                    <a:pt x="250" y="1"/>
                    <a:pt x="1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00;p42">
              <a:extLst>
                <a:ext uri="{FF2B5EF4-FFF2-40B4-BE49-F238E27FC236}">
                  <a16:creationId xmlns:a16="http://schemas.microsoft.com/office/drawing/2014/main" id="{CB1385C1-FF19-4A73-92E5-DB18DF379933}"/>
                </a:ext>
              </a:extLst>
            </p:cNvPr>
            <p:cNvSpPr/>
            <p:nvPr/>
          </p:nvSpPr>
          <p:spPr>
            <a:xfrm>
              <a:off x="4669925" y="2721775"/>
              <a:ext cx="9550" cy="1325"/>
            </a:xfrm>
            <a:custGeom>
              <a:avLst/>
              <a:gdLst/>
              <a:ahLst/>
              <a:cxnLst/>
              <a:rect l="l" t="t" r="r" b="b"/>
              <a:pathLst>
                <a:path w="382" h="53" extrusionOk="0">
                  <a:moveTo>
                    <a:pt x="136" y="1"/>
                  </a:moveTo>
                  <a:cubicBezTo>
                    <a:pt x="87" y="1"/>
                    <a:pt x="44" y="12"/>
                    <a:pt x="0" y="29"/>
                  </a:cubicBezTo>
                  <a:cubicBezTo>
                    <a:pt x="60" y="53"/>
                    <a:pt x="119" y="53"/>
                    <a:pt x="191" y="53"/>
                  </a:cubicBezTo>
                  <a:cubicBezTo>
                    <a:pt x="250" y="53"/>
                    <a:pt x="322" y="53"/>
                    <a:pt x="381" y="29"/>
                  </a:cubicBezTo>
                  <a:cubicBezTo>
                    <a:pt x="338" y="12"/>
                    <a:pt x="288" y="1"/>
                    <a:pt x="241" y="1"/>
                  </a:cubicBezTo>
                  <a:cubicBezTo>
                    <a:pt x="223" y="1"/>
                    <a:pt x="207" y="2"/>
                    <a:pt x="191" y="5"/>
                  </a:cubicBezTo>
                  <a:cubicBezTo>
                    <a:pt x="172" y="2"/>
                    <a:pt x="153" y="1"/>
                    <a:pt x="13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01;p42">
              <a:extLst>
                <a:ext uri="{FF2B5EF4-FFF2-40B4-BE49-F238E27FC236}">
                  <a16:creationId xmlns:a16="http://schemas.microsoft.com/office/drawing/2014/main" id="{B4E63ED3-E108-48E1-A708-60E8E064DE2D}"/>
                </a:ext>
              </a:extLst>
            </p:cNvPr>
            <p:cNvSpPr/>
            <p:nvPr/>
          </p:nvSpPr>
          <p:spPr>
            <a:xfrm>
              <a:off x="4669925" y="2697675"/>
              <a:ext cx="9550" cy="1150"/>
            </a:xfrm>
            <a:custGeom>
              <a:avLst/>
              <a:gdLst/>
              <a:ahLst/>
              <a:cxnLst/>
              <a:rect l="l" t="t" r="r" b="b"/>
              <a:pathLst>
                <a:path w="382" h="46" extrusionOk="0">
                  <a:moveTo>
                    <a:pt x="136" y="0"/>
                  </a:moveTo>
                  <a:cubicBezTo>
                    <a:pt x="87" y="0"/>
                    <a:pt x="44" y="11"/>
                    <a:pt x="0" y="29"/>
                  </a:cubicBezTo>
                  <a:cubicBezTo>
                    <a:pt x="42" y="37"/>
                    <a:pt x="84" y="45"/>
                    <a:pt x="131" y="45"/>
                  </a:cubicBezTo>
                  <a:cubicBezTo>
                    <a:pt x="150" y="45"/>
                    <a:pt x="170" y="44"/>
                    <a:pt x="191" y="41"/>
                  </a:cubicBezTo>
                  <a:cubicBezTo>
                    <a:pt x="208" y="44"/>
                    <a:pt x="227" y="45"/>
                    <a:pt x="245" y="45"/>
                  </a:cubicBezTo>
                  <a:cubicBezTo>
                    <a:pt x="291" y="45"/>
                    <a:pt x="339" y="37"/>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02;p42">
              <a:extLst>
                <a:ext uri="{FF2B5EF4-FFF2-40B4-BE49-F238E27FC236}">
                  <a16:creationId xmlns:a16="http://schemas.microsoft.com/office/drawing/2014/main" id="{0BC698F2-5556-4658-A9CB-7C06A2A4CA5E}"/>
                </a:ext>
              </a:extLst>
            </p:cNvPr>
            <p:cNvSpPr/>
            <p:nvPr/>
          </p:nvSpPr>
          <p:spPr>
            <a:xfrm>
              <a:off x="4669925" y="2673550"/>
              <a:ext cx="9550" cy="1150"/>
            </a:xfrm>
            <a:custGeom>
              <a:avLst/>
              <a:gdLst/>
              <a:ahLst/>
              <a:cxnLst/>
              <a:rect l="l" t="t" r="r" b="b"/>
              <a:pathLst>
                <a:path w="382" h="46" extrusionOk="0">
                  <a:moveTo>
                    <a:pt x="131" y="0"/>
                  </a:moveTo>
                  <a:cubicBezTo>
                    <a:pt x="84" y="0"/>
                    <a:pt x="42" y="9"/>
                    <a:pt x="0" y="17"/>
                  </a:cubicBezTo>
                  <a:cubicBezTo>
                    <a:pt x="44" y="35"/>
                    <a:pt x="87" y="46"/>
                    <a:pt x="136" y="46"/>
                  </a:cubicBezTo>
                  <a:cubicBezTo>
                    <a:pt x="153" y="46"/>
                    <a:pt x="172" y="44"/>
                    <a:pt x="191" y="41"/>
                  </a:cubicBezTo>
                  <a:cubicBezTo>
                    <a:pt x="207" y="44"/>
                    <a:pt x="223" y="46"/>
                    <a:pt x="241" y="46"/>
                  </a:cubicBezTo>
                  <a:cubicBezTo>
                    <a:pt x="288" y="46"/>
                    <a:pt x="338" y="35"/>
                    <a:pt x="381" y="17"/>
                  </a:cubicBezTo>
                  <a:cubicBezTo>
                    <a:pt x="339" y="9"/>
                    <a:pt x="291" y="0"/>
                    <a:pt x="245" y="0"/>
                  </a:cubicBezTo>
                  <a:cubicBezTo>
                    <a:pt x="227" y="0"/>
                    <a:pt x="208" y="2"/>
                    <a:pt x="191" y="5"/>
                  </a:cubicBezTo>
                  <a:cubicBezTo>
                    <a:pt x="170" y="2"/>
                    <a:pt x="150" y="0"/>
                    <a:pt x="13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03;p42">
              <a:extLst>
                <a:ext uri="{FF2B5EF4-FFF2-40B4-BE49-F238E27FC236}">
                  <a16:creationId xmlns:a16="http://schemas.microsoft.com/office/drawing/2014/main" id="{09941131-BFE9-4AC4-918D-5AE8E08C96DC}"/>
                </a:ext>
              </a:extLst>
            </p:cNvPr>
            <p:cNvSpPr/>
            <p:nvPr/>
          </p:nvSpPr>
          <p:spPr>
            <a:xfrm>
              <a:off x="4669925" y="2649275"/>
              <a:ext cx="9550" cy="1200"/>
            </a:xfrm>
            <a:custGeom>
              <a:avLst/>
              <a:gdLst/>
              <a:ahLst/>
              <a:cxnLst/>
              <a:rect l="l" t="t" r="r" b="b"/>
              <a:pathLst>
                <a:path w="382" h="48" extrusionOk="0">
                  <a:moveTo>
                    <a:pt x="191" y="0"/>
                  </a:moveTo>
                  <a:cubicBezTo>
                    <a:pt x="119" y="0"/>
                    <a:pt x="60" y="0"/>
                    <a:pt x="0" y="24"/>
                  </a:cubicBezTo>
                  <a:cubicBezTo>
                    <a:pt x="60" y="48"/>
                    <a:pt x="119" y="48"/>
                    <a:pt x="191" y="48"/>
                  </a:cubicBezTo>
                  <a:cubicBezTo>
                    <a:pt x="250" y="48"/>
                    <a:pt x="322" y="48"/>
                    <a:pt x="381" y="24"/>
                  </a:cubicBezTo>
                  <a:cubicBezTo>
                    <a:pt x="322" y="0"/>
                    <a:pt x="250" y="0"/>
                    <a:pt x="1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04;p42">
              <a:extLst>
                <a:ext uri="{FF2B5EF4-FFF2-40B4-BE49-F238E27FC236}">
                  <a16:creationId xmlns:a16="http://schemas.microsoft.com/office/drawing/2014/main" id="{C0CDCB0A-E04B-4FF4-9663-B14C11AADC8E}"/>
                </a:ext>
              </a:extLst>
            </p:cNvPr>
            <p:cNvSpPr/>
            <p:nvPr/>
          </p:nvSpPr>
          <p:spPr>
            <a:xfrm>
              <a:off x="4669925" y="2625050"/>
              <a:ext cx="9550" cy="1325"/>
            </a:xfrm>
            <a:custGeom>
              <a:avLst/>
              <a:gdLst/>
              <a:ahLst/>
              <a:cxnLst/>
              <a:rect l="l" t="t" r="r" b="b"/>
              <a:pathLst>
                <a:path w="382" h="53" extrusionOk="0">
                  <a:moveTo>
                    <a:pt x="136" y="0"/>
                  </a:moveTo>
                  <a:cubicBezTo>
                    <a:pt x="87" y="0"/>
                    <a:pt x="44" y="11"/>
                    <a:pt x="0" y="29"/>
                  </a:cubicBezTo>
                  <a:cubicBezTo>
                    <a:pt x="60" y="40"/>
                    <a:pt x="119" y="52"/>
                    <a:pt x="191" y="52"/>
                  </a:cubicBezTo>
                  <a:cubicBezTo>
                    <a:pt x="250" y="52"/>
                    <a:pt x="322" y="40"/>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05;p42">
              <a:extLst>
                <a:ext uri="{FF2B5EF4-FFF2-40B4-BE49-F238E27FC236}">
                  <a16:creationId xmlns:a16="http://schemas.microsoft.com/office/drawing/2014/main" id="{17BD690C-4F94-419B-9260-4F8870A3A1A4}"/>
                </a:ext>
              </a:extLst>
            </p:cNvPr>
            <p:cNvSpPr/>
            <p:nvPr/>
          </p:nvSpPr>
          <p:spPr>
            <a:xfrm>
              <a:off x="4686575" y="2568300"/>
              <a:ext cx="88450" cy="6275"/>
            </a:xfrm>
            <a:custGeom>
              <a:avLst/>
              <a:gdLst/>
              <a:ahLst/>
              <a:cxnLst/>
              <a:rect l="l" t="t" r="r" b="b"/>
              <a:pathLst>
                <a:path w="3538" h="251" extrusionOk="0">
                  <a:moveTo>
                    <a:pt x="1" y="1"/>
                  </a:moveTo>
                  <a:lnTo>
                    <a:pt x="1" y="251"/>
                  </a:lnTo>
                  <a:lnTo>
                    <a:pt x="3537" y="251"/>
                  </a:lnTo>
                  <a:lnTo>
                    <a:pt x="353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06;p42">
              <a:extLst>
                <a:ext uri="{FF2B5EF4-FFF2-40B4-BE49-F238E27FC236}">
                  <a16:creationId xmlns:a16="http://schemas.microsoft.com/office/drawing/2014/main" id="{1B45C207-7A85-42C2-BFA6-2AB99440B070}"/>
                </a:ext>
              </a:extLst>
            </p:cNvPr>
            <p:cNvSpPr/>
            <p:nvPr/>
          </p:nvSpPr>
          <p:spPr>
            <a:xfrm>
              <a:off x="4686000" y="2586150"/>
              <a:ext cx="246475" cy="1225"/>
            </a:xfrm>
            <a:custGeom>
              <a:avLst/>
              <a:gdLst/>
              <a:ahLst/>
              <a:cxnLst/>
              <a:rect l="l" t="t" r="r" b="b"/>
              <a:pathLst>
                <a:path w="9859" h="49" extrusionOk="0">
                  <a:moveTo>
                    <a:pt x="4929" y="1"/>
                  </a:moveTo>
                  <a:cubicBezTo>
                    <a:pt x="2203" y="1"/>
                    <a:pt x="0" y="1"/>
                    <a:pt x="0" y="25"/>
                  </a:cubicBezTo>
                  <a:cubicBezTo>
                    <a:pt x="0" y="49"/>
                    <a:pt x="2203" y="49"/>
                    <a:pt x="4929" y="49"/>
                  </a:cubicBezTo>
                  <a:cubicBezTo>
                    <a:pt x="7656" y="49"/>
                    <a:pt x="9858" y="25"/>
                    <a:pt x="9858" y="25"/>
                  </a:cubicBezTo>
                  <a:cubicBezTo>
                    <a:pt x="9858" y="13"/>
                    <a:pt x="7656" y="1"/>
                    <a:pt x="492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07;p42">
              <a:extLst>
                <a:ext uri="{FF2B5EF4-FFF2-40B4-BE49-F238E27FC236}">
                  <a16:creationId xmlns:a16="http://schemas.microsoft.com/office/drawing/2014/main" id="{9C90D77D-5E82-4E2D-9D1E-400F47C77B44}"/>
                </a:ext>
              </a:extLst>
            </p:cNvPr>
            <p:cNvSpPr/>
            <p:nvPr/>
          </p:nvSpPr>
          <p:spPr>
            <a:xfrm>
              <a:off x="4691950" y="2818625"/>
              <a:ext cx="150625" cy="925"/>
            </a:xfrm>
            <a:custGeom>
              <a:avLst/>
              <a:gdLst/>
              <a:ahLst/>
              <a:cxnLst/>
              <a:rect l="l" t="t" r="r" b="b"/>
              <a:pathLst>
                <a:path w="6025" h="37" extrusionOk="0">
                  <a:moveTo>
                    <a:pt x="3013" y="1"/>
                  </a:moveTo>
                  <a:cubicBezTo>
                    <a:pt x="1346" y="1"/>
                    <a:pt x="0" y="1"/>
                    <a:pt x="0" y="25"/>
                  </a:cubicBezTo>
                  <a:cubicBezTo>
                    <a:pt x="0" y="36"/>
                    <a:pt x="1346" y="36"/>
                    <a:pt x="3013" y="36"/>
                  </a:cubicBezTo>
                  <a:cubicBezTo>
                    <a:pt x="4667" y="36"/>
                    <a:pt x="6025" y="25"/>
                    <a:pt x="6025" y="25"/>
                  </a:cubicBezTo>
                  <a:cubicBezTo>
                    <a:pt x="6025" y="1"/>
                    <a:pt x="4667" y="1"/>
                    <a:pt x="30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08;p42">
              <a:extLst>
                <a:ext uri="{FF2B5EF4-FFF2-40B4-BE49-F238E27FC236}">
                  <a16:creationId xmlns:a16="http://schemas.microsoft.com/office/drawing/2014/main" id="{2F5131CC-33B4-45B0-BB88-7BCCD5D7E6E6}"/>
                </a:ext>
              </a:extLst>
            </p:cNvPr>
            <p:cNvSpPr/>
            <p:nvPr/>
          </p:nvSpPr>
          <p:spPr>
            <a:xfrm>
              <a:off x="4696100" y="2829825"/>
              <a:ext cx="32175" cy="1225"/>
            </a:xfrm>
            <a:custGeom>
              <a:avLst/>
              <a:gdLst/>
              <a:ahLst/>
              <a:cxnLst/>
              <a:rect l="l" t="t" r="r" b="b"/>
              <a:pathLst>
                <a:path w="1287" h="49" extrusionOk="0">
                  <a:moveTo>
                    <a:pt x="472" y="1"/>
                  </a:moveTo>
                  <a:cubicBezTo>
                    <a:pt x="315" y="1"/>
                    <a:pt x="158" y="12"/>
                    <a:pt x="1" y="29"/>
                  </a:cubicBezTo>
                  <a:cubicBezTo>
                    <a:pt x="126" y="43"/>
                    <a:pt x="252" y="49"/>
                    <a:pt x="378" y="49"/>
                  </a:cubicBezTo>
                  <a:cubicBezTo>
                    <a:pt x="466" y="49"/>
                    <a:pt x="555" y="46"/>
                    <a:pt x="644" y="41"/>
                  </a:cubicBezTo>
                  <a:cubicBezTo>
                    <a:pt x="733" y="46"/>
                    <a:pt x="821" y="49"/>
                    <a:pt x="910" y="49"/>
                  </a:cubicBezTo>
                  <a:cubicBezTo>
                    <a:pt x="1036" y="49"/>
                    <a:pt x="1161" y="43"/>
                    <a:pt x="1287" y="29"/>
                  </a:cubicBezTo>
                  <a:cubicBezTo>
                    <a:pt x="1072" y="5"/>
                    <a:pt x="858" y="5"/>
                    <a:pt x="644" y="5"/>
                  </a:cubicBezTo>
                  <a:cubicBezTo>
                    <a:pt x="586" y="2"/>
                    <a:pt x="529" y="1"/>
                    <a:pt x="47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09;p42">
              <a:extLst>
                <a:ext uri="{FF2B5EF4-FFF2-40B4-BE49-F238E27FC236}">
                  <a16:creationId xmlns:a16="http://schemas.microsoft.com/office/drawing/2014/main" id="{4B22178F-1A6C-4F49-A9CE-1204E126A454}"/>
                </a:ext>
              </a:extLst>
            </p:cNvPr>
            <p:cNvSpPr/>
            <p:nvPr/>
          </p:nvSpPr>
          <p:spPr>
            <a:xfrm>
              <a:off x="4871725" y="2816550"/>
              <a:ext cx="106875" cy="1225"/>
            </a:xfrm>
            <a:custGeom>
              <a:avLst/>
              <a:gdLst/>
              <a:ahLst/>
              <a:cxnLst/>
              <a:rect l="l" t="t" r="r" b="b"/>
              <a:pathLst>
                <a:path w="4275" h="49" extrusionOk="0">
                  <a:moveTo>
                    <a:pt x="2144" y="0"/>
                  </a:moveTo>
                  <a:cubicBezTo>
                    <a:pt x="965" y="0"/>
                    <a:pt x="1" y="0"/>
                    <a:pt x="1" y="24"/>
                  </a:cubicBezTo>
                  <a:cubicBezTo>
                    <a:pt x="1" y="48"/>
                    <a:pt x="965" y="48"/>
                    <a:pt x="2144" y="48"/>
                  </a:cubicBezTo>
                  <a:cubicBezTo>
                    <a:pt x="3311" y="48"/>
                    <a:pt x="4275" y="24"/>
                    <a:pt x="4275" y="24"/>
                  </a:cubicBezTo>
                  <a:cubicBezTo>
                    <a:pt x="4275" y="12"/>
                    <a:pt x="3311" y="0"/>
                    <a:pt x="214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10;p42">
              <a:extLst>
                <a:ext uri="{FF2B5EF4-FFF2-40B4-BE49-F238E27FC236}">
                  <a16:creationId xmlns:a16="http://schemas.microsoft.com/office/drawing/2014/main" id="{34B4FC78-61E7-4C1C-988D-808EC47A303A}"/>
                </a:ext>
              </a:extLst>
            </p:cNvPr>
            <p:cNvSpPr/>
            <p:nvPr/>
          </p:nvSpPr>
          <p:spPr>
            <a:xfrm>
              <a:off x="4887200" y="2823925"/>
              <a:ext cx="33375" cy="1125"/>
            </a:xfrm>
            <a:custGeom>
              <a:avLst/>
              <a:gdLst/>
              <a:ahLst/>
              <a:cxnLst/>
              <a:rect l="l" t="t" r="r" b="b"/>
              <a:pathLst>
                <a:path w="1335" h="45" extrusionOk="0">
                  <a:moveTo>
                    <a:pt x="667" y="0"/>
                  </a:moveTo>
                  <a:cubicBezTo>
                    <a:pt x="444" y="0"/>
                    <a:pt x="221" y="9"/>
                    <a:pt x="1" y="27"/>
                  </a:cubicBezTo>
                  <a:cubicBezTo>
                    <a:pt x="221" y="39"/>
                    <a:pt x="444" y="45"/>
                    <a:pt x="667" y="45"/>
                  </a:cubicBezTo>
                  <a:cubicBezTo>
                    <a:pt x="891" y="45"/>
                    <a:pt x="1114" y="39"/>
                    <a:pt x="1334" y="27"/>
                  </a:cubicBezTo>
                  <a:cubicBezTo>
                    <a:pt x="1114" y="9"/>
                    <a:pt x="891" y="0"/>
                    <a:pt x="66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11;p42">
              <a:extLst>
                <a:ext uri="{FF2B5EF4-FFF2-40B4-BE49-F238E27FC236}">
                  <a16:creationId xmlns:a16="http://schemas.microsoft.com/office/drawing/2014/main" id="{31156862-BEA2-4909-868C-8F8EE3E06AE8}"/>
                </a:ext>
              </a:extLst>
            </p:cNvPr>
            <p:cNvSpPr/>
            <p:nvPr/>
          </p:nvSpPr>
          <p:spPr>
            <a:xfrm>
              <a:off x="2293725" y="2980250"/>
              <a:ext cx="245300" cy="1174575"/>
            </a:xfrm>
            <a:custGeom>
              <a:avLst/>
              <a:gdLst/>
              <a:ahLst/>
              <a:cxnLst/>
              <a:rect l="l" t="t" r="r" b="b"/>
              <a:pathLst>
                <a:path w="9812" h="46983" extrusionOk="0">
                  <a:moveTo>
                    <a:pt x="5311" y="1"/>
                  </a:moveTo>
                  <a:lnTo>
                    <a:pt x="1" y="46983"/>
                  </a:lnTo>
                  <a:lnTo>
                    <a:pt x="2453" y="46983"/>
                  </a:lnTo>
                  <a:lnTo>
                    <a:pt x="9811" y="1584"/>
                  </a:lnTo>
                  <a:lnTo>
                    <a:pt x="5311"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12;p42">
              <a:extLst>
                <a:ext uri="{FF2B5EF4-FFF2-40B4-BE49-F238E27FC236}">
                  <a16:creationId xmlns:a16="http://schemas.microsoft.com/office/drawing/2014/main" id="{E25F1A2F-8A81-4174-8AC9-83CFBB5CCB1E}"/>
                </a:ext>
              </a:extLst>
            </p:cNvPr>
            <p:cNvSpPr/>
            <p:nvPr/>
          </p:nvSpPr>
          <p:spPr>
            <a:xfrm>
              <a:off x="2236875" y="2886200"/>
              <a:ext cx="3397475" cy="148550"/>
            </a:xfrm>
            <a:custGeom>
              <a:avLst/>
              <a:gdLst/>
              <a:ahLst/>
              <a:cxnLst/>
              <a:rect l="l" t="t" r="r" b="b"/>
              <a:pathLst>
                <a:path w="135899" h="5942" extrusionOk="0">
                  <a:moveTo>
                    <a:pt x="0" y="0"/>
                  </a:moveTo>
                  <a:lnTo>
                    <a:pt x="0" y="5942"/>
                  </a:lnTo>
                  <a:lnTo>
                    <a:pt x="135898" y="5942"/>
                  </a:lnTo>
                  <a:lnTo>
                    <a:pt x="13589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13;p42">
              <a:extLst>
                <a:ext uri="{FF2B5EF4-FFF2-40B4-BE49-F238E27FC236}">
                  <a16:creationId xmlns:a16="http://schemas.microsoft.com/office/drawing/2014/main" id="{1233DE04-5C1C-46EE-9E67-F945FE59ED5A}"/>
                </a:ext>
              </a:extLst>
            </p:cNvPr>
            <p:cNvSpPr/>
            <p:nvPr/>
          </p:nvSpPr>
          <p:spPr>
            <a:xfrm>
              <a:off x="2242225" y="2888275"/>
              <a:ext cx="714400" cy="109350"/>
            </a:xfrm>
            <a:custGeom>
              <a:avLst/>
              <a:gdLst/>
              <a:ahLst/>
              <a:cxnLst/>
              <a:rect l="l" t="t" r="r" b="b"/>
              <a:pathLst>
                <a:path w="28576" h="4374" extrusionOk="0">
                  <a:moveTo>
                    <a:pt x="28576" y="1"/>
                  </a:moveTo>
                  <a:lnTo>
                    <a:pt x="28576" y="1"/>
                  </a:lnTo>
                  <a:cubicBezTo>
                    <a:pt x="28314" y="298"/>
                    <a:pt x="28004" y="560"/>
                    <a:pt x="27659" y="751"/>
                  </a:cubicBezTo>
                  <a:cubicBezTo>
                    <a:pt x="27266" y="965"/>
                    <a:pt x="26826" y="1096"/>
                    <a:pt x="26373" y="1156"/>
                  </a:cubicBezTo>
                  <a:cubicBezTo>
                    <a:pt x="25983" y="1210"/>
                    <a:pt x="25588" y="1234"/>
                    <a:pt x="25192" y="1234"/>
                  </a:cubicBezTo>
                  <a:cubicBezTo>
                    <a:pt x="24983" y="1234"/>
                    <a:pt x="24773" y="1228"/>
                    <a:pt x="24563" y="1215"/>
                  </a:cubicBezTo>
                  <a:cubicBezTo>
                    <a:pt x="23825" y="1168"/>
                    <a:pt x="23099" y="1072"/>
                    <a:pt x="22373" y="941"/>
                  </a:cubicBezTo>
                  <a:cubicBezTo>
                    <a:pt x="21539" y="775"/>
                    <a:pt x="20694" y="668"/>
                    <a:pt x="19849" y="620"/>
                  </a:cubicBezTo>
                  <a:cubicBezTo>
                    <a:pt x="19728" y="615"/>
                    <a:pt x="19607" y="613"/>
                    <a:pt x="19485" y="613"/>
                  </a:cubicBezTo>
                  <a:cubicBezTo>
                    <a:pt x="17776" y="613"/>
                    <a:pt x="15934" y="1071"/>
                    <a:pt x="14134" y="1715"/>
                  </a:cubicBezTo>
                  <a:cubicBezTo>
                    <a:pt x="12205" y="2394"/>
                    <a:pt x="10395" y="3192"/>
                    <a:pt x="8669" y="3680"/>
                  </a:cubicBezTo>
                  <a:cubicBezTo>
                    <a:pt x="7871" y="3918"/>
                    <a:pt x="7037" y="4085"/>
                    <a:pt x="6204" y="4192"/>
                  </a:cubicBezTo>
                  <a:cubicBezTo>
                    <a:pt x="5827" y="4235"/>
                    <a:pt x="5446" y="4256"/>
                    <a:pt x="5065" y="4256"/>
                  </a:cubicBezTo>
                  <a:cubicBezTo>
                    <a:pt x="4711" y="4256"/>
                    <a:pt x="4356" y="4238"/>
                    <a:pt x="4001" y="4204"/>
                  </a:cubicBezTo>
                  <a:cubicBezTo>
                    <a:pt x="2942" y="4108"/>
                    <a:pt x="1918" y="3799"/>
                    <a:pt x="977" y="3287"/>
                  </a:cubicBezTo>
                  <a:cubicBezTo>
                    <a:pt x="727" y="3144"/>
                    <a:pt x="477" y="2989"/>
                    <a:pt x="251" y="2823"/>
                  </a:cubicBezTo>
                  <a:lnTo>
                    <a:pt x="72" y="2680"/>
                  </a:lnTo>
                  <a:cubicBezTo>
                    <a:pt x="25" y="2644"/>
                    <a:pt x="1" y="2644"/>
                    <a:pt x="1" y="2644"/>
                  </a:cubicBezTo>
                  <a:lnTo>
                    <a:pt x="1" y="2644"/>
                  </a:lnTo>
                  <a:cubicBezTo>
                    <a:pt x="287" y="2918"/>
                    <a:pt x="608" y="3156"/>
                    <a:pt x="941" y="3346"/>
                  </a:cubicBezTo>
                  <a:cubicBezTo>
                    <a:pt x="1882" y="3882"/>
                    <a:pt x="2918" y="4216"/>
                    <a:pt x="3989" y="4311"/>
                  </a:cubicBezTo>
                  <a:cubicBezTo>
                    <a:pt x="4358" y="4353"/>
                    <a:pt x="4731" y="4373"/>
                    <a:pt x="5103" y="4373"/>
                  </a:cubicBezTo>
                  <a:cubicBezTo>
                    <a:pt x="5475" y="4373"/>
                    <a:pt x="5847" y="4353"/>
                    <a:pt x="6216" y="4311"/>
                  </a:cubicBezTo>
                  <a:cubicBezTo>
                    <a:pt x="7061" y="4216"/>
                    <a:pt x="7895" y="4049"/>
                    <a:pt x="8716" y="3823"/>
                  </a:cubicBezTo>
                  <a:cubicBezTo>
                    <a:pt x="10443" y="3335"/>
                    <a:pt x="12264" y="2549"/>
                    <a:pt x="14205" y="1858"/>
                  </a:cubicBezTo>
                  <a:cubicBezTo>
                    <a:pt x="16003" y="1203"/>
                    <a:pt x="17811" y="756"/>
                    <a:pt x="19485" y="756"/>
                  </a:cubicBezTo>
                  <a:cubicBezTo>
                    <a:pt x="19607" y="756"/>
                    <a:pt x="19728" y="758"/>
                    <a:pt x="19849" y="763"/>
                  </a:cubicBezTo>
                  <a:cubicBezTo>
                    <a:pt x="20694" y="810"/>
                    <a:pt x="21527" y="906"/>
                    <a:pt x="22361" y="1060"/>
                  </a:cubicBezTo>
                  <a:cubicBezTo>
                    <a:pt x="23087" y="1191"/>
                    <a:pt x="23825" y="1275"/>
                    <a:pt x="24563" y="1310"/>
                  </a:cubicBezTo>
                  <a:cubicBezTo>
                    <a:pt x="24740" y="1321"/>
                    <a:pt x="24918" y="1326"/>
                    <a:pt x="25097" y="1326"/>
                  </a:cubicBezTo>
                  <a:cubicBezTo>
                    <a:pt x="25531" y="1326"/>
                    <a:pt x="25967" y="1295"/>
                    <a:pt x="26397" y="1227"/>
                  </a:cubicBezTo>
                  <a:cubicBezTo>
                    <a:pt x="26861" y="1168"/>
                    <a:pt x="27302" y="1013"/>
                    <a:pt x="27707" y="787"/>
                  </a:cubicBezTo>
                  <a:cubicBezTo>
                    <a:pt x="27969" y="644"/>
                    <a:pt x="28195" y="465"/>
                    <a:pt x="28397" y="251"/>
                  </a:cubicBezTo>
                  <a:lnTo>
                    <a:pt x="28540" y="72"/>
                  </a:lnTo>
                  <a:cubicBezTo>
                    <a:pt x="28552" y="48"/>
                    <a:pt x="28564" y="25"/>
                    <a:pt x="2857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14;p42">
              <a:extLst>
                <a:ext uri="{FF2B5EF4-FFF2-40B4-BE49-F238E27FC236}">
                  <a16:creationId xmlns:a16="http://schemas.microsoft.com/office/drawing/2014/main" id="{E00853C0-2E41-4779-812A-A62FE8A78257}"/>
                </a:ext>
              </a:extLst>
            </p:cNvPr>
            <p:cNvSpPr/>
            <p:nvPr/>
          </p:nvSpPr>
          <p:spPr>
            <a:xfrm>
              <a:off x="2274075" y="2890375"/>
              <a:ext cx="311075" cy="60075"/>
            </a:xfrm>
            <a:custGeom>
              <a:avLst/>
              <a:gdLst/>
              <a:ahLst/>
              <a:cxnLst/>
              <a:rect l="l" t="t" r="r" b="b"/>
              <a:pathLst>
                <a:path w="12443" h="2403" extrusionOk="0">
                  <a:moveTo>
                    <a:pt x="13" y="0"/>
                  </a:moveTo>
                  <a:cubicBezTo>
                    <a:pt x="1" y="12"/>
                    <a:pt x="13" y="48"/>
                    <a:pt x="36" y="143"/>
                  </a:cubicBezTo>
                  <a:cubicBezTo>
                    <a:pt x="84" y="262"/>
                    <a:pt x="156" y="381"/>
                    <a:pt x="227" y="500"/>
                  </a:cubicBezTo>
                  <a:cubicBezTo>
                    <a:pt x="525" y="905"/>
                    <a:pt x="918" y="1226"/>
                    <a:pt x="1370" y="1429"/>
                  </a:cubicBezTo>
                  <a:cubicBezTo>
                    <a:pt x="2716" y="2069"/>
                    <a:pt x="4190" y="2403"/>
                    <a:pt x="5675" y="2403"/>
                  </a:cubicBezTo>
                  <a:cubicBezTo>
                    <a:pt x="5820" y="2403"/>
                    <a:pt x="5964" y="2400"/>
                    <a:pt x="6109" y="2393"/>
                  </a:cubicBezTo>
                  <a:cubicBezTo>
                    <a:pt x="7002" y="2369"/>
                    <a:pt x="7895" y="2227"/>
                    <a:pt x="8764" y="1988"/>
                  </a:cubicBezTo>
                  <a:cubicBezTo>
                    <a:pt x="9466" y="1774"/>
                    <a:pt x="10145" y="1500"/>
                    <a:pt x="10788" y="1155"/>
                  </a:cubicBezTo>
                  <a:cubicBezTo>
                    <a:pt x="11216" y="929"/>
                    <a:pt x="11633" y="655"/>
                    <a:pt x="12026" y="357"/>
                  </a:cubicBezTo>
                  <a:cubicBezTo>
                    <a:pt x="12169" y="250"/>
                    <a:pt x="12312" y="131"/>
                    <a:pt x="12443" y="12"/>
                  </a:cubicBezTo>
                  <a:lnTo>
                    <a:pt x="12443" y="12"/>
                  </a:lnTo>
                  <a:cubicBezTo>
                    <a:pt x="12276" y="95"/>
                    <a:pt x="12121" y="203"/>
                    <a:pt x="11978" y="310"/>
                  </a:cubicBezTo>
                  <a:cubicBezTo>
                    <a:pt x="11586" y="584"/>
                    <a:pt x="11169" y="834"/>
                    <a:pt x="10728" y="1060"/>
                  </a:cubicBezTo>
                  <a:cubicBezTo>
                    <a:pt x="9300" y="1786"/>
                    <a:pt x="7716" y="2191"/>
                    <a:pt x="6109" y="2239"/>
                  </a:cubicBezTo>
                  <a:cubicBezTo>
                    <a:pt x="5979" y="2243"/>
                    <a:pt x="5849" y="2246"/>
                    <a:pt x="5719" y="2246"/>
                  </a:cubicBezTo>
                  <a:cubicBezTo>
                    <a:pt x="4242" y="2246"/>
                    <a:pt x="2776" y="1936"/>
                    <a:pt x="1430" y="1334"/>
                  </a:cubicBezTo>
                  <a:cubicBezTo>
                    <a:pt x="989" y="1131"/>
                    <a:pt x="596" y="834"/>
                    <a:pt x="287" y="464"/>
                  </a:cubicBezTo>
                  <a:cubicBezTo>
                    <a:pt x="179" y="310"/>
                    <a:pt x="84" y="167"/>
                    <a:pt x="1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15;p42">
              <a:extLst>
                <a:ext uri="{FF2B5EF4-FFF2-40B4-BE49-F238E27FC236}">
                  <a16:creationId xmlns:a16="http://schemas.microsoft.com/office/drawing/2014/main" id="{7CA59C2F-FB3F-4A37-B38A-712F1F2874FE}"/>
                </a:ext>
              </a:extLst>
            </p:cNvPr>
            <p:cNvSpPr/>
            <p:nvPr/>
          </p:nvSpPr>
          <p:spPr>
            <a:xfrm>
              <a:off x="3111100" y="2920500"/>
              <a:ext cx="430125" cy="108000"/>
            </a:xfrm>
            <a:custGeom>
              <a:avLst/>
              <a:gdLst/>
              <a:ahLst/>
              <a:cxnLst/>
              <a:rect l="l" t="t" r="r" b="b"/>
              <a:pathLst>
                <a:path w="17205" h="4320" extrusionOk="0">
                  <a:moveTo>
                    <a:pt x="10795" y="1"/>
                  </a:moveTo>
                  <a:cubicBezTo>
                    <a:pt x="7345" y="1"/>
                    <a:pt x="3978" y="1137"/>
                    <a:pt x="1226" y="3236"/>
                  </a:cubicBezTo>
                  <a:cubicBezTo>
                    <a:pt x="822" y="3570"/>
                    <a:pt x="500" y="3831"/>
                    <a:pt x="310" y="4034"/>
                  </a:cubicBezTo>
                  <a:lnTo>
                    <a:pt x="83" y="4248"/>
                  </a:lnTo>
                  <a:cubicBezTo>
                    <a:pt x="24" y="4296"/>
                    <a:pt x="0" y="4320"/>
                    <a:pt x="0" y="4320"/>
                  </a:cubicBezTo>
                  <a:lnTo>
                    <a:pt x="83" y="4260"/>
                  </a:lnTo>
                  <a:lnTo>
                    <a:pt x="334" y="4046"/>
                  </a:lnTo>
                  <a:cubicBezTo>
                    <a:pt x="536" y="3867"/>
                    <a:pt x="857" y="3617"/>
                    <a:pt x="1274" y="3296"/>
                  </a:cubicBezTo>
                  <a:cubicBezTo>
                    <a:pt x="2453" y="2415"/>
                    <a:pt x="3763" y="1700"/>
                    <a:pt x="5144" y="1176"/>
                  </a:cubicBezTo>
                  <a:cubicBezTo>
                    <a:pt x="6922" y="494"/>
                    <a:pt x="8808" y="153"/>
                    <a:pt x="10709" y="153"/>
                  </a:cubicBezTo>
                  <a:cubicBezTo>
                    <a:pt x="10996" y="153"/>
                    <a:pt x="11285" y="161"/>
                    <a:pt x="11573" y="176"/>
                  </a:cubicBezTo>
                  <a:cubicBezTo>
                    <a:pt x="12871" y="236"/>
                    <a:pt x="14157" y="498"/>
                    <a:pt x="15371" y="950"/>
                  </a:cubicBezTo>
                  <a:cubicBezTo>
                    <a:pt x="15681" y="1069"/>
                    <a:pt x="15978" y="1212"/>
                    <a:pt x="16264" y="1391"/>
                  </a:cubicBezTo>
                  <a:cubicBezTo>
                    <a:pt x="16550" y="1557"/>
                    <a:pt x="16776" y="1807"/>
                    <a:pt x="16907" y="2117"/>
                  </a:cubicBezTo>
                  <a:cubicBezTo>
                    <a:pt x="17026" y="2427"/>
                    <a:pt x="16967" y="2772"/>
                    <a:pt x="16752" y="3022"/>
                  </a:cubicBezTo>
                  <a:cubicBezTo>
                    <a:pt x="16526" y="3284"/>
                    <a:pt x="16252" y="3498"/>
                    <a:pt x="15931" y="3617"/>
                  </a:cubicBezTo>
                  <a:cubicBezTo>
                    <a:pt x="15716" y="3712"/>
                    <a:pt x="15502" y="3784"/>
                    <a:pt x="15288" y="3831"/>
                  </a:cubicBezTo>
                  <a:cubicBezTo>
                    <a:pt x="15085" y="3879"/>
                    <a:pt x="14859" y="3927"/>
                    <a:pt x="14645" y="3962"/>
                  </a:cubicBezTo>
                  <a:cubicBezTo>
                    <a:pt x="14204" y="4034"/>
                    <a:pt x="13764" y="4082"/>
                    <a:pt x="13323" y="4093"/>
                  </a:cubicBezTo>
                  <a:cubicBezTo>
                    <a:pt x="13252" y="4094"/>
                    <a:pt x="13180" y="4095"/>
                    <a:pt x="13109" y="4095"/>
                  </a:cubicBezTo>
                  <a:cubicBezTo>
                    <a:pt x="12323" y="4095"/>
                    <a:pt x="11537" y="4035"/>
                    <a:pt x="10751" y="3915"/>
                  </a:cubicBezTo>
                  <a:cubicBezTo>
                    <a:pt x="9918" y="3796"/>
                    <a:pt x="9120" y="3629"/>
                    <a:pt x="8335" y="3450"/>
                  </a:cubicBezTo>
                  <a:lnTo>
                    <a:pt x="7763" y="3320"/>
                  </a:lnTo>
                  <a:cubicBezTo>
                    <a:pt x="7573" y="3284"/>
                    <a:pt x="7394" y="3224"/>
                    <a:pt x="7227" y="3129"/>
                  </a:cubicBezTo>
                  <a:cubicBezTo>
                    <a:pt x="7084" y="3069"/>
                    <a:pt x="6977" y="2915"/>
                    <a:pt x="6977" y="2748"/>
                  </a:cubicBezTo>
                  <a:cubicBezTo>
                    <a:pt x="7025" y="2581"/>
                    <a:pt x="7132" y="2450"/>
                    <a:pt x="7275" y="2367"/>
                  </a:cubicBezTo>
                  <a:cubicBezTo>
                    <a:pt x="8242" y="1698"/>
                    <a:pt x="9388" y="1340"/>
                    <a:pt x="10558" y="1340"/>
                  </a:cubicBezTo>
                  <a:cubicBezTo>
                    <a:pt x="10741" y="1340"/>
                    <a:pt x="10925" y="1349"/>
                    <a:pt x="11109" y="1367"/>
                  </a:cubicBezTo>
                  <a:cubicBezTo>
                    <a:pt x="12153" y="1460"/>
                    <a:pt x="13153" y="1847"/>
                    <a:pt x="13996" y="2473"/>
                  </a:cubicBezTo>
                  <a:lnTo>
                    <a:pt x="13996" y="2473"/>
                  </a:lnTo>
                  <a:cubicBezTo>
                    <a:pt x="13477" y="2740"/>
                    <a:pt x="12901" y="2876"/>
                    <a:pt x="12322" y="2876"/>
                  </a:cubicBezTo>
                  <a:cubicBezTo>
                    <a:pt x="12107" y="2876"/>
                    <a:pt x="11893" y="2857"/>
                    <a:pt x="11680" y="2819"/>
                  </a:cubicBezTo>
                  <a:cubicBezTo>
                    <a:pt x="11466" y="2772"/>
                    <a:pt x="11263" y="2724"/>
                    <a:pt x="11061" y="2641"/>
                  </a:cubicBezTo>
                  <a:lnTo>
                    <a:pt x="10847" y="2569"/>
                  </a:lnTo>
                  <a:lnTo>
                    <a:pt x="10847" y="2569"/>
                  </a:lnTo>
                  <a:cubicBezTo>
                    <a:pt x="11109" y="2712"/>
                    <a:pt x="11394" y="2819"/>
                    <a:pt x="11692" y="2867"/>
                  </a:cubicBezTo>
                  <a:cubicBezTo>
                    <a:pt x="11935" y="2916"/>
                    <a:pt x="12180" y="2941"/>
                    <a:pt x="12426" y="2941"/>
                  </a:cubicBezTo>
                  <a:cubicBezTo>
                    <a:pt x="13011" y="2941"/>
                    <a:pt x="13592" y="2802"/>
                    <a:pt x="14121" y="2534"/>
                  </a:cubicBezTo>
                  <a:lnTo>
                    <a:pt x="14180" y="2498"/>
                  </a:lnTo>
                  <a:lnTo>
                    <a:pt x="14121" y="2450"/>
                  </a:lnTo>
                  <a:cubicBezTo>
                    <a:pt x="13264" y="1772"/>
                    <a:pt x="12216" y="1355"/>
                    <a:pt x="11132" y="1260"/>
                  </a:cubicBezTo>
                  <a:cubicBezTo>
                    <a:pt x="10920" y="1236"/>
                    <a:pt x="10707" y="1224"/>
                    <a:pt x="10495" y="1224"/>
                  </a:cubicBezTo>
                  <a:cubicBezTo>
                    <a:pt x="9319" y="1224"/>
                    <a:pt x="8170" y="1584"/>
                    <a:pt x="7192" y="2260"/>
                  </a:cubicBezTo>
                  <a:cubicBezTo>
                    <a:pt x="7013" y="2355"/>
                    <a:pt x="6882" y="2534"/>
                    <a:pt x="6834" y="2748"/>
                  </a:cubicBezTo>
                  <a:cubicBezTo>
                    <a:pt x="6822" y="2855"/>
                    <a:pt x="6858" y="2974"/>
                    <a:pt x="6930" y="3069"/>
                  </a:cubicBezTo>
                  <a:cubicBezTo>
                    <a:pt x="6989" y="3153"/>
                    <a:pt x="7072" y="3224"/>
                    <a:pt x="7156" y="3272"/>
                  </a:cubicBezTo>
                  <a:cubicBezTo>
                    <a:pt x="7334" y="3367"/>
                    <a:pt x="7537" y="3439"/>
                    <a:pt x="7739" y="3474"/>
                  </a:cubicBezTo>
                  <a:lnTo>
                    <a:pt x="8311" y="3605"/>
                  </a:lnTo>
                  <a:cubicBezTo>
                    <a:pt x="9085" y="3784"/>
                    <a:pt x="9894" y="3962"/>
                    <a:pt x="10728" y="4082"/>
                  </a:cubicBezTo>
                  <a:cubicBezTo>
                    <a:pt x="11514" y="4213"/>
                    <a:pt x="12310" y="4273"/>
                    <a:pt x="13107" y="4273"/>
                  </a:cubicBezTo>
                  <a:cubicBezTo>
                    <a:pt x="13179" y="4273"/>
                    <a:pt x="13251" y="4273"/>
                    <a:pt x="13323" y="4272"/>
                  </a:cubicBezTo>
                  <a:cubicBezTo>
                    <a:pt x="13776" y="4260"/>
                    <a:pt x="14228" y="4212"/>
                    <a:pt x="14669" y="4141"/>
                  </a:cubicBezTo>
                  <a:cubicBezTo>
                    <a:pt x="14895" y="4105"/>
                    <a:pt x="15109" y="4058"/>
                    <a:pt x="15335" y="3998"/>
                  </a:cubicBezTo>
                  <a:cubicBezTo>
                    <a:pt x="15562" y="3951"/>
                    <a:pt x="15788" y="3879"/>
                    <a:pt x="16002" y="3784"/>
                  </a:cubicBezTo>
                  <a:cubicBezTo>
                    <a:pt x="16347" y="3641"/>
                    <a:pt x="16645" y="3427"/>
                    <a:pt x="16883" y="3141"/>
                  </a:cubicBezTo>
                  <a:cubicBezTo>
                    <a:pt x="17133" y="2843"/>
                    <a:pt x="17205" y="2438"/>
                    <a:pt x="17074" y="2069"/>
                  </a:cubicBezTo>
                  <a:cubicBezTo>
                    <a:pt x="16919" y="1736"/>
                    <a:pt x="16669" y="1450"/>
                    <a:pt x="16359" y="1272"/>
                  </a:cubicBezTo>
                  <a:cubicBezTo>
                    <a:pt x="16062" y="1081"/>
                    <a:pt x="15752" y="926"/>
                    <a:pt x="15419" y="807"/>
                  </a:cubicBezTo>
                  <a:cubicBezTo>
                    <a:pt x="14192" y="355"/>
                    <a:pt x="12907" y="81"/>
                    <a:pt x="11597" y="21"/>
                  </a:cubicBezTo>
                  <a:cubicBezTo>
                    <a:pt x="11329" y="8"/>
                    <a:pt x="11062" y="1"/>
                    <a:pt x="1079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16;p42">
              <a:extLst>
                <a:ext uri="{FF2B5EF4-FFF2-40B4-BE49-F238E27FC236}">
                  <a16:creationId xmlns:a16="http://schemas.microsoft.com/office/drawing/2014/main" id="{39D5993D-5902-4A48-96F9-2542D929BB27}"/>
                </a:ext>
              </a:extLst>
            </p:cNvPr>
            <p:cNvSpPr/>
            <p:nvPr/>
          </p:nvSpPr>
          <p:spPr>
            <a:xfrm>
              <a:off x="3701650" y="2892150"/>
              <a:ext cx="124150" cy="141525"/>
            </a:xfrm>
            <a:custGeom>
              <a:avLst/>
              <a:gdLst/>
              <a:ahLst/>
              <a:cxnLst/>
              <a:rect l="l" t="t" r="r" b="b"/>
              <a:pathLst>
                <a:path w="4966" h="5661" extrusionOk="0">
                  <a:moveTo>
                    <a:pt x="4715" y="1"/>
                  </a:moveTo>
                  <a:lnTo>
                    <a:pt x="4715" y="1"/>
                  </a:lnTo>
                  <a:cubicBezTo>
                    <a:pt x="4822" y="382"/>
                    <a:pt x="4858" y="786"/>
                    <a:pt x="4822" y="1179"/>
                  </a:cubicBezTo>
                  <a:cubicBezTo>
                    <a:pt x="4655" y="2132"/>
                    <a:pt x="4191" y="3001"/>
                    <a:pt x="3489" y="3668"/>
                  </a:cubicBezTo>
                  <a:cubicBezTo>
                    <a:pt x="3131" y="4061"/>
                    <a:pt x="2727" y="4406"/>
                    <a:pt x="2298" y="4715"/>
                  </a:cubicBezTo>
                  <a:cubicBezTo>
                    <a:pt x="1929" y="4954"/>
                    <a:pt x="1548" y="5144"/>
                    <a:pt x="1143" y="5299"/>
                  </a:cubicBezTo>
                  <a:cubicBezTo>
                    <a:pt x="453" y="5561"/>
                    <a:pt x="0" y="5632"/>
                    <a:pt x="0" y="5656"/>
                  </a:cubicBezTo>
                  <a:cubicBezTo>
                    <a:pt x="29" y="5659"/>
                    <a:pt x="58" y="5661"/>
                    <a:pt x="86" y="5661"/>
                  </a:cubicBezTo>
                  <a:cubicBezTo>
                    <a:pt x="165" y="5661"/>
                    <a:pt x="243" y="5650"/>
                    <a:pt x="322" y="5632"/>
                  </a:cubicBezTo>
                  <a:cubicBezTo>
                    <a:pt x="607" y="5585"/>
                    <a:pt x="905" y="5513"/>
                    <a:pt x="1179" y="5418"/>
                  </a:cubicBezTo>
                  <a:cubicBezTo>
                    <a:pt x="1607" y="5275"/>
                    <a:pt x="2000" y="5073"/>
                    <a:pt x="2369" y="4835"/>
                  </a:cubicBezTo>
                  <a:cubicBezTo>
                    <a:pt x="2834" y="4537"/>
                    <a:pt x="3239" y="4192"/>
                    <a:pt x="3608" y="3787"/>
                  </a:cubicBezTo>
                  <a:cubicBezTo>
                    <a:pt x="4334" y="3096"/>
                    <a:pt x="4798" y="2179"/>
                    <a:pt x="4929" y="1191"/>
                  </a:cubicBezTo>
                  <a:cubicBezTo>
                    <a:pt x="4965" y="894"/>
                    <a:pt x="4929" y="584"/>
                    <a:pt x="4846" y="298"/>
                  </a:cubicBezTo>
                  <a:cubicBezTo>
                    <a:pt x="4822" y="191"/>
                    <a:pt x="4775" y="96"/>
                    <a:pt x="471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17;p42">
              <a:extLst>
                <a:ext uri="{FF2B5EF4-FFF2-40B4-BE49-F238E27FC236}">
                  <a16:creationId xmlns:a16="http://schemas.microsoft.com/office/drawing/2014/main" id="{AFAF678B-921D-41E0-9C10-1DFD288579D7}"/>
                </a:ext>
              </a:extLst>
            </p:cNvPr>
            <p:cNvSpPr/>
            <p:nvPr/>
          </p:nvSpPr>
          <p:spPr>
            <a:xfrm>
              <a:off x="3934400" y="2928750"/>
              <a:ext cx="495025" cy="104825"/>
            </a:xfrm>
            <a:custGeom>
              <a:avLst/>
              <a:gdLst/>
              <a:ahLst/>
              <a:cxnLst/>
              <a:rect l="l" t="t" r="r" b="b"/>
              <a:pathLst>
                <a:path w="19801" h="4193" extrusionOk="0">
                  <a:moveTo>
                    <a:pt x="7587" y="1"/>
                  </a:moveTo>
                  <a:cubicBezTo>
                    <a:pt x="6888" y="1"/>
                    <a:pt x="6188" y="105"/>
                    <a:pt x="5513" y="311"/>
                  </a:cubicBezTo>
                  <a:cubicBezTo>
                    <a:pt x="4370" y="668"/>
                    <a:pt x="3311" y="1215"/>
                    <a:pt x="2358" y="1942"/>
                  </a:cubicBezTo>
                  <a:cubicBezTo>
                    <a:pt x="1727" y="2430"/>
                    <a:pt x="1132" y="2954"/>
                    <a:pt x="584" y="3537"/>
                  </a:cubicBezTo>
                  <a:cubicBezTo>
                    <a:pt x="382" y="3740"/>
                    <a:pt x="239" y="3906"/>
                    <a:pt x="144" y="4013"/>
                  </a:cubicBezTo>
                  <a:cubicBezTo>
                    <a:pt x="84" y="4061"/>
                    <a:pt x="37" y="4121"/>
                    <a:pt x="1" y="4192"/>
                  </a:cubicBezTo>
                  <a:cubicBezTo>
                    <a:pt x="60" y="4144"/>
                    <a:pt x="120" y="4097"/>
                    <a:pt x="168" y="4037"/>
                  </a:cubicBezTo>
                  <a:lnTo>
                    <a:pt x="632" y="3585"/>
                  </a:lnTo>
                  <a:cubicBezTo>
                    <a:pt x="1191" y="3025"/>
                    <a:pt x="1799" y="2513"/>
                    <a:pt x="2430" y="2037"/>
                  </a:cubicBezTo>
                  <a:cubicBezTo>
                    <a:pt x="3370" y="1335"/>
                    <a:pt x="4430" y="799"/>
                    <a:pt x="5549" y="453"/>
                  </a:cubicBezTo>
                  <a:cubicBezTo>
                    <a:pt x="6201" y="262"/>
                    <a:pt x="6875" y="167"/>
                    <a:pt x="7547" y="167"/>
                  </a:cubicBezTo>
                  <a:cubicBezTo>
                    <a:pt x="8298" y="167"/>
                    <a:pt x="9048" y="286"/>
                    <a:pt x="9764" y="525"/>
                  </a:cubicBezTo>
                  <a:cubicBezTo>
                    <a:pt x="10455" y="787"/>
                    <a:pt x="11097" y="1168"/>
                    <a:pt x="11657" y="1644"/>
                  </a:cubicBezTo>
                  <a:cubicBezTo>
                    <a:pt x="12229" y="2097"/>
                    <a:pt x="12860" y="2513"/>
                    <a:pt x="13550" y="2573"/>
                  </a:cubicBezTo>
                  <a:cubicBezTo>
                    <a:pt x="13672" y="2580"/>
                    <a:pt x="13794" y="2583"/>
                    <a:pt x="13915" y="2583"/>
                  </a:cubicBezTo>
                  <a:cubicBezTo>
                    <a:pt x="14432" y="2583"/>
                    <a:pt x="14942" y="2522"/>
                    <a:pt x="15443" y="2406"/>
                  </a:cubicBezTo>
                  <a:cubicBezTo>
                    <a:pt x="15751" y="2338"/>
                    <a:pt x="16062" y="2305"/>
                    <a:pt x="16371" y="2305"/>
                  </a:cubicBezTo>
                  <a:cubicBezTo>
                    <a:pt x="16600" y="2305"/>
                    <a:pt x="16827" y="2323"/>
                    <a:pt x="17051" y="2358"/>
                  </a:cubicBezTo>
                  <a:cubicBezTo>
                    <a:pt x="17836" y="2478"/>
                    <a:pt x="18575" y="2811"/>
                    <a:pt x="19182" y="3323"/>
                  </a:cubicBezTo>
                  <a:cubicBezTo>
                    <a:pt x="19396" y="3513"/>
                    <a:pt x="19610" y="3716"/>
                    <a:pt x="19801" y="3930"/>
                  </a:cubicBezTo>
                  <a:cubicBezTo>
                    <a:pt x="19646" y="3680"/>
                    <a:pt x="19456" y="3454"/>
                    <a:pt x="19218" y="3263"/>
                  </a:cubicBezTo>
                  <a:cubicBezTo>
                    <a:pt x="18610" y="2728"/>
                    <a:pt x="17872" y="2370"/>
                    <a:pt x="17074" y="2239"/>
                  </a:cubicBezTo>
                  <a:cubicBezTo>
                    <a:pt x="16825" y="2196"/>
                    <a:pt x="16572" y="2175"/>
                    <a:pt x="16320" y="2175"/>
                  </a:cubicBezTo>
                  <a:cubicBezTo>
                    <a:pt x="16019" y="2175"/>
                    <a:pt x="15717" y="2205"/>
                    <a:pt x="15419" y="2263"/>
                  </a:cubicBezTo>
                  <a:cubicBezTo>
                    <a:pt x="14929" y="2369"/>
                    <a:pt x="14423" y="2428"/>
                    <a:pt x="13920" y="2428"/>
                  </a:cubicBezTo>
                  <a:cubicBezTo>
                    <a:pt x="13800" y="2428"/>
                    <a:pt x="13681" y="2425"/>
                    <a:pt x="13562" y="2418"/>
                  </a:cubicBezTo>
                  <a:cubicBezTo>
                    <a:pt x="12907" y="2358"/>
                    <a:pt x="12324" y="1954"/>
                    <a:pt x="11752" y="1513"/>
                  </a:cubicBezTo>
                  <a:cubicBezTo>
                    <a:pt x="11181" y="1025"/>
                    <a:pt x="10526" y="632"/>
                    <a:pt x="9823" y="370"/>
                  </a:cubicBezTo>
                  <a:cubicBezTo>
                    <a:pt x="9099" y="123"/>
                    <a:pt x="8343" y="1"/>
                    <a:pt x="7587"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18;p42">
              <a:extLst>
                <a:ext uri="{FF2B5EF4-FFF2-40B4-BE49-F238E27FC236}">
                  <a16:creationId xmlns:a16="http://schemas.microsoft.com/office/drawing/2014/main" id="{B8C6E712-410F-4E70-9E74-7D323E68306E}"/>
                </a:ext>
              </a:extLst>
            </p:cNvPr>
            <p:cNvSpPr/>
            <p:nvPr/>
          </p:nvSpPr>
          <p:spPr>
            <a:xfrm>
              <a:off x="4437750" y="2887675"/>
              <a:ext cx="536400" cy="136375"/>
            </a:xfrm>
            <a:custGeom>
              <a:avLst/>
              <a:gdLst/>
              <a:ahLst/>
              <a:cxnLst/>
              <a:rect l="l" t="t" r="r" b="b"/>
              <a:pathLst>
                <a:path w="21456" h="5455" extrusionOk="0">
                  <a:moveTo>
                    <a:pt x="21455" y="1"/>
                  </a:moveTo>
                  <a:lnTo>
                    <a:pt x="21455" y="1"/>
                  </a:lnTo>
                  <a:cubicBezTo>
                    <a:pt x="21396" y="61"/>
                    <a:pt x="21336" y="132"/>
                    <a:pt x="21289" y="203"/>
                  </a:cubicBezTo>
                  <a:cubicBezTo>
                    <a:pt x="21170" y="322"/>
                    <a:pt x="21027" y="525"/>
                    <a:pt x="20801" y="739"/>
                  </a:cubicBezTo>
                  <a:cubicBezTo>
                    <a:pt x="20193" y="1370"/>
                    <a:pt x="19515" y="1942"/>
                    <a:pt x="18800" y="2454"/>
                  </a:cubicBezTo>
                  <a:cubicBezTo>
                    <a:pt x="17729" y="3204"/>
                    <a:pt x="16574" y="3835"/>
                    <a:pt x="15359" y="4311"/>
                  </a:cubicBezTo>
                  <a:cubicBezTo>
                    <a:pt x="14657" y="4597"/>
                    <a:pt x="13919" y="4835"/>
                    <a:pt x="13169" y="5002"/>
                  </a:cubicBezTo>
                  <a:cubicBezTo>
                    <a:pt x="12359" y="5192"/>
                    <a:pt x="11537" y="5311"/>
                    <a:pt x="10716" y="5323"/>
                  </a:cubicBezTo>
                  <a:cubicBezTo>
                    <a:pt x="9120" y="5311"/>
                    <a:pt x="7537" y="4978"/>
                    <a:pt x="6061" y="4359"/>
                  </a:cubicBezTo>
                  <a:cubicBezTo>
                    <a:pt x="4858" y="3871"/>
                    <a:pt x="3715" y="3228"/>
                    <a:pt x="2655" y="2466"/>
                  </a:cubicBezTo>
                  <a:cubicBezTo>
                    <a:pt x="1941" y="1954"/>
                    <a:pt x="1274" y="1370"/>
                    <a:pt x="655" y="739"/>
                  </a:cubicBezTo>
                  <a:cubicBezTo>
                    <a:pt x="441" y="525"/>
                    <a:pt x="286" y="322"/>
                    <a:pt x="179" y="203"/>
                  </a:cubicBezTo>
                  <a:cubicBezTo>
                    <a:pt x="119" y="144"/>
                    <a:pt x="60" y="84"/>
                    <a:pt x="0" y="25"/>
                  </a:cubicBezTo>
                  <a:lnTo>
                    <a:pt x="0" y="25"/>
                  </a:lnTo>
                  <a:cubicBezTo>
                    <a:pt x="48" y="96"/>
                    <a:pt x="96" y="168"/>
                    <a:pt x="143" y="227"/>
                  </a:cubicBezTo>
                  <a:cubicBezTo>
                    <a:pt x="250" y="358"/>
                    <a:pt x="393" y="561"/>
                    <a:pt x="608" y="775"/>
                  </a:cubicBezTo>
                  <a:cubicBezTo>
                    <a:pt x="1215" y="1442"/>
                    <a:pt x="1870" y="2037"/>
                    <a:pt x="2584" y="2561"/>
                  </a:cubicBezTo>
                  <a:cubicBezTo>
                    <a:pt x="3644" y="3347"/>
                    <a:pt x="4787" y="3990"/>
                    <a:pt x="6001" y="4490"/>
                  </a:cubicBezTo>
                  <a:cubicBezTo>
                    <a:pt x="7501" y="5121"/>
                    <a:pt x="9097" y="5442"/>
                    <a:pt x="10716" y="5454"/>
                  </a:cubicBezTo>
                  <a:cubicBezTo>
                    <a:pt x="11561" y="5430"/>
                    <a:pt x="12383" y="5323"/>
                    <a:pt x="13204" y="5133"/>
                  </a:cubicBezTo>
                  <a:cubicBezTo>
                    <a:pt x="13954" y="4954"/>
                    <a:pt x="14705" y="4716"/>
                    <a:pt x="15419" y="4418"/>
                  </a:cubicBezTo>
                  <a:cubicBezTo>
                    <a:pt x="16645" y="3930"/>
                    <a:pt x="17800" y="3287"/>
                    <a:pt x="18860" y="2513"/>
                  </a:cubicBezTo>
                  <a:cubicBezTo>
                    <a:pt x="19586" y="2001"/>
                    <a:pt x="20253" y="1406"/>
                    <a:pt x="20848" y="751"/>
                  </a:cubicBezTo>
                  <a:cubicBezTo>
                    <a:pt x="21015" y="572"/>
                    <a:pt x="21170" y="394"/>
                    <a:pt x="21312" y="203"/>
                  </a:cubicBezTo>
                  <a:cubicBezTo>
                    <a:pt x="21372" y="132"/>
                    <a:pt x="21420" y="72"/>
                    <a:pt x="2145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19;p42">
              <a:extLst>
                <a:ext uri="{FF2B5EF4-FFF2-40B4-BE49-F238E27FC236}">
                  <a16:creationId xmlns:a16="http://schemas.microsoft.com/office/drawing/2014/main" id="{352CBC53-BACB-484D-8F24-2727954D877B}"/>
                </a:ext>
              </a:extLst>
            </p:cNvPr>
            <p:cNvSpPr/>
            <p:nvPr/>
          </p:nvSpPr>
          <p:spPr>
            <a:xfrm>
              <a:off x="4557100" y="2886200"/>
              <a:ext cx="339350" cy="61350"/>
            </a:xfrm>
            <a:custGeom>
              <a:avLst/>
              <a:gdLst/>
              <a:ahLst/>
              <a:cxnLst/>
              <a:rect l="l" t="t" r="r" b="b"/>
              <a:pathLst>
                <a:path w="13574" h="2454" extrusionOk="0">
                  <a:moveTo>
                    <a:pt x="13574" y="0"/>
                  </a:moveTo>
                  <a:lnTo>
                    <a:pt x="13574" y="0"/>
                  </a:lnTo>
                  <a:cubicBezTo>
                    <a:pt x="13395" y="72"/>
                    <a:pt x="13229" y="167"/>
                    <a:pt x="13074" y="274"/>
                  </a:cubicBezTo>
                  <a:cubicBezTo>
                    <a:pt x="12752" y="465"/>
                    <a:pt x="12288" y="715"/>
                    <a:pt x="11693" y="989"/>
                  </a:cubicBezTo>
                  <a:cubicBezTo>
                    <a:pt x="11002" y="1322"/>
                    <a:pt x="10288" y="1608"/>
                    <a:pt x="9550" y="1834"/>
                  </a:cubicBezTo>
                  <a:cubicBezTo>
                    <a:pt x="8657" y="2120"/>
                    <a:pt x="7728" y="2275"/>
                    <a:pt x="6787" y="2286"/>
                  </a:cubicBezTo>
                  <a:cubicBezTo>
                    <a:pt x="5073" y="2251"/>
                    <a:pt x="3394" y="1834"/>
                    <a:pt x="1858" y="1096"/>
                  </a:cubicBezTo>
                  <a:cubicBezTo>
                    <a:pt x="1394" y="870"/>
                    <a:pt x="929" y="620"/>
                    <a:pt x="489" y="346"/>
                  </a:cubicBezTo>
                  <a:cubicBezTo>
                    <a:pt x="334" y="239"/>
                    <a:pt x="167" y="143"/>
                    <a:pt x="1" y="60"/>
                  </a:cubicBezTo>
                  <a:lnTo>
                    <a:pt x="1" y="60"/>
                  </a:lnTo>
                  <a:cubicBezTo>
                    <a:pt x="36" y="96"/>
                    <a:pt x="72" y="120"/>
                    <a:pt x="120" y="155"/>
                  </a:cubicBezTo>
                  <a:cubicBezTo>
                    <a:pt x="191" y="215"/>
                    <a:pt x="298" y="298"/>
                    <a:pt x="453" y="405"/>
                  </a:cubicBezTo>
                  <a:cubicBezTo>
                    <a:pt x="882" y="703"/>
                    <a:pt x="1334" y="965"/>
                    <a:pt x="1810" y="1191"/>
                  </a:cubicBezTo>
                  <a:cubicBezTo>
                    <a:pt x="3346" y="1989"/>
                    <a:pt x="5049" y="2417"/>
                    <a:pt x="6787" y="2453"/>
                  </a:cubicBezTo>
                  <a:cubicBezTo>
                    <a:pt x="7740" y="2441"/>
                    <a:pt x="8692" y="2275"/>
                    <a:pt x="9597" y="1977"/>
                  </a:cubicBezTo>
                  <a:cubicBezTo>
                    <a:pt x="10335" y="1739"/>
                    <a:pt x="11050" y="1453"/>
                    <a:pt x="11740" y="1096"/>
                  </a:cubicBezTo>
                  <a:cubicBezTo>
                    <a:pt x="12217" y="870"/>
                    <a:pt x="12669" y="608"/>
                    <a:pt x="13109" y="334"/>
                  </a:cubicBezTo>
                  <a:cubicBezTo>
                    <a:pt x="13264" y="227"/>
                    <a:pt x="13383" y="143"/>
                    <a:pt x="13455" y="96"/>
                  </a:cubicBezTo>
                  <a:cubicBezTo>
                    <a:pt x="13538" y="36"/>
                    <a:pt x="13574" y="0"/>
                    <a:pt x="1357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20;p42">
              <a:extLst>
                <a:ext uri="{FF2B5EF4-FFF2-40B4-BE49-F238E27FC236}">
                  <a16:creationId xmlns:a16="http://schemas.microsoft.com/office/drawing/2014/main" id="{E5E150C6-B348-4851-9EAC-B164F49D1BC7}"/>
                </a:ext>
              </a:extLst>
            </p:cNvPr>
            <p:cNvSpPr/>
            <p:nvPr/>
          </p:nvSpPr>
          <p:spPr>
            <a:xfrm>
              <a:off x="4897625" y="2897875"/>
              <a:ext cx="344125" cy="137475"/>
            </a:xfrm>
            <a:custGeom>
              <a:avLst/>
              <a:gdLst/>
              <a:ahLst/>
              <a:cxnLst/>
              <a:rect l="l" t="t" r="r" b="b"/>
              <a:pathLst>
                <a:path w="13765" h="5499" extrusionOk="0">
                  <a:moveTo>
                    <a:pt x="11984" y="1"/>
                  </a:moveTo>
                  <a:cubicBezTo>
                    <a:pt x="11826" y="1"/>
                    <a:pt x="11669" y="4"/>
                    <a:pt x="11514" y="10"/>
                  </a:cubicBezTo>
                  <a:lnTo>
                    <a:pt x="10966" y="34"/>
                  </a:lnTo>
                  <a:lnTo>
                    <a:pt x="10383" y="93"/>
                  </a:lnTo>
                  <a:cubicBezTo>
                    <a:pt x="9978" y="117"/>
                    <a:pt x="9549" y="212"/>
                    <a:pt x="9097" y="284"/>
                  </a:cubicBezTo>
                  <a:cubicBezTo>
                    <a:pt x="8109" y="486"/>
                    <a:pt x="7156" y="772"/>
                    <a:pt x="6227" y="1129"/>
                  </a:cubicBezTo>
                  <a:cubicBezTo>
                    <a:pt x="5299" y="1498"/>
                    <a:pt x="4394" y="1939"/>
                    <a:pt x="3537" y="2450"/>
                  </a:cubicBezTo>
                  <a:cubicBezTo>
                    <a:pt x="3156" y="2712"/>
                    <a:pt x="2787" y="2939"/>
                    <a:pt x="2465" y="3189"/>
                  </a:cubicBezTo>
                  <a:cubicBezTo>
                    <a:pt x="2310" y="3308"/>
                    <a:pt x="2132" y="3427"/>
                    <a:pt x="1989" y="3546"/>
                  </a:cubicBezTo>
                  <a:lnTo>
                    <a:pt x="1572" y="3891"/>
                  </a:lnTo>
                  <a:cubicBezTo>
                    <a:pt x="1298" y="4117"/>
                    <a:pt x="1072" y="4344"/>
                    <a:pt x="870" y="4534"/>
                  </a:cubicBezTo>
                  <a:lnTo>
                    <a:pt x="596" y="4808"/>
                  </a:lnTo>
                  <a:lnTo>
                    <a:pt x="381" y="5046"/>
                  </a:lnTo>
                  <a:lnTo>
                    <a:pt x="96" y="5368"/>
                  </a:lnTo>
                  <a:cubicBezTo>
                    <a:pt x="24" y="5451"/>
                    <a:pt x="0" y="5498"/>
                    <a:pt x="0" y="5498"/>
                  </a:cubicBezTo>
                  <a:cubicBezTo>
                    <a:pt x="36" y="5463"/>
                    <a:pt x="84" y="5427"/>
                    <a:pt x="120" y="5391"/>
                  </a:cubicBezTo>
                  <a:lnTo>
                    <a:pt x="441" y="5070"/>
                  </a:lnTo>
                  <a:lnTo>
                    <a:pt x="655" y="4844"/>
                  </a:lnTo>
                  <a:lnTo>
                    <a:pt x="941" y="4582"/>
                  </a:lnTo>
                  <a:cubicBezTo>
                    <a:pt x="1143" y="4403"/>
                    <a:pt x="1370" y="4177"/>
                    <a:pt x="1644" y="3974"/>
                  </a:cubicBezTo>
                  <a:lnTo>
                    <a:pt x="2048" y="3605"/>
                  </a:lnTo>
                  <a:lnTo>
                    <a:pt x="2536" y="3260"/>
                  </a:lnTo>
                  <a:cubicBezTo>
                    <a:pt x="2858" y="3022"/>
                    <a:pt x="3227" y="2808"/>
                    <a:pt x="3608" y="2558"/>
                  </a:cubicBezTo>
                  <a:cubicBezTo>
                    <a:pt x="4465" y="2058"/>
                    <a:pt x="5358" y="1617"/>
                    <a:pt x="6275" y="1248"/>
                  </a:cubicBezTo>
                  <a:cubicBezTo>
                    <a:pt x="7192" y="891"/>
                    <a:pt x="8144" y="605"/>
                    <a:pt x="9121" y="403"/>
                  </a:cubicBezTo>
                  <a:cubicBezTo>
                    <a:pt x="9573" y="319"/>
                    <a:pt x="10002" y="224"/>
                    <a:pt x="10407" y="188"/>
                  </a:cubicBezTo>
                  <a:lnTo>
                    <a:pt x="10978" y="129"/>
                  </a:lnTo>
                  <a:lnTo>
                    <a:pt x="11526" y="93"/>
                  </a:lnTo>
                  <a:lnTo>
                    <a:pt x="12835" y="93"/>
                  </a:lnTo>
                  <a:lnTo>
                    <a:pt x="13157" y="117"/>
                  </a:lnTo>
                  <a:lnTo>
                    <a:pt x="13609" y="141"/>
                  </a:lnTo>
                  <a:lnTo>
                    <a:pt x="13764" y="141"/>
                  </a:lnTo>
                  <a:cubicBezTo>
                    <a:pt x="13730" y="132"/>
                    <a:pt x="13691" y="124"/>
                    <a:pt x="13649" y="124"/>
                  </a:cubicBezTo>
                  <a:cubicBezTo>
                    <a:pt x="13632" y="124"/>
                    <a:pt x="13615" y="125"/>
                    <a:pt x="13597" y="129"/>
                  </a:cubicBezTo>
                  <a:lnTo>
                    <a:pt x="13157" y="69"/>
                  </a:lnTo>
                  <a:lnTo>
                    <a:pt x="12835" y="34"/>
                  </a:lnTo>
                  <a:lnTo>
                    <a:pt x="12454" y="10"/>
                  </a:lnTo>
                  <a:cubicBezTo>
                    <a:pt x="12300" y="4"/>
                    <a:pt x="12142" y="1"/>
                    <a:pt x="1198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821;p42">
              <a:extLst>
                <a:ext uri="{FF2B5EF4-FFF2-40B4-BE49-F238E27FC236}">
                  <a16:creationId xmlns:a16="http://schemas.microsoft.com/office/drawing/2014/main" id="{5F1FE390-0135-4389-9529-5C5DFDAA84C2}"/>
                </a:ext>
              </a:extLst>
            </p:cNvPr>
            <p:cNvSpPr/>
            <p:nvPr/>
          </p:nvSpPr>
          <p:spPr>
            <a:xfrm>
              <a:off x="5186650" y="2872200"/>
              <a:ext cx="200650" cy="159875"/>
            </a:xfrm>
            <a:custGeom>
              <a:avLst/>
              <a:gdLst/>
              <a:ahLst/>
              <a:cxnLst/>
              <a:rect l="l" t="t" r="r" b="b"/>
              <a:pathLst>
                <a:path w="8026" h="6395" extrusionOk="0">
                  <a:moveTo>
                    <a:pt x="8025" y="1"/>
                  </a:moveTo>
                  <a:cubicBezTo>
                    <a:pt x="7739" y="1823"/>
                    <a:pt x="6656" y="3430"/>
                    <a:pt x="5061" y="4359"/>
                  </a:cubicBezTo>
                  <a:cubicBezTo>
                    <a:pt x="3953" y="5025"/>
                    <a:pt x="2775" y="5549"/>
                    <a:pt x="1536" y="5894"/>
                  </a:cubicBezTo>
                  <a:lnTo>
                    <a:pt x="405" y="6252"/>
                  </a:lnTo>
                  <a:cubicBezTo>
                    <a:pt x="274" y="6275"/>
                    <a:pt x="131" y="6335"/>
                    <a:pt x="0" y="6395"/>
                  </a:cubicBezTo>
                  <a:cubicBezTo>
                    <a:pt x="143" y="6383"/>
                    <a:pt x="286" y="6347"/>
                    <a:pt x="429" y="6311"/>
                  </a:cubicBezTo>
                  <a:cubicBezTo>
                    <a:pt x="703" y="6252"/>
                    <a:pt x="1084" y="6144"/>
                    <a:pt x="1560" y="6014"/>
                  </a:cubicBezTo>
                  <a:cubicBezTo>
                    <a:pt x="2822" y="5680"/>
                    <a:pt x="4025" y="5168"/>
                    <a:pt x="5144" y="4490"/>
                  </a:cubicBezTo>
                  <a:cubicBezTo>
                    <a:pt x="6251" y="3787"/>
                    <a:pt x="7132" y="2775"/>
                    <a:pt x="7680" y="1572"/>
                  </a:cubicBezTo>
                  <a:cubicBezTo>
                    <a:pt x="7835" y="1215"/>
                    <a:pt x="7942" y="822"/>
                    <a:pt x="8001" y="429"/>
                  </a:cubicBezTo>
                  <a:cubicBezTo>
                    <a:pt x="8013" y="322"/>
                    <a:pt x="8025" y="227"/>
                    <a:pt x="8025" y="108"/>
                  </a:cubicBezTo>
                  <a:lnTo>
                    <a:pt x="8025"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822;p42">
              <a:extLst>
                <a:ext uri="{FF2B5EF4-FFF2-40B4-BE49-F238E27FC236}">
                  <a16:creationId xmlns:a16="http://schemas.microsoft.com/office/drawing/2014/main" id="{977CDE7D-679B-44D8-99B3-5625C28541B5}"/>
                </a:ext>
              </a:extLst>
            </p:cNvPr>
            <p:cNvSpPr/>
            <p:nvPr/>
          </p:nvSpPr>
          <p:spPr>
            <a:xfrm>
              <a:off x="3807000" y="2901850"/>
              <a:ext cx="683750" cy="132600"/>
            </a:xfrm>
            <a:custGeom>
              <a:avLst/>
              <a:gdLst/>
              <a:ahLst/>
              <a:cxnLst/>
              <a:rect l="l" t="t" r="r" b="b"/>
              <a:pathLst>
                <a:path w="27350" h="5304" extrusionOk="0">
                  <a:moveTo>
                    <a:pt x="12390" y="0"/>
                  </a:moveTo>
                  <a:cubicBezTo>
                    <a:pt x="10865" y="0"/>
                    <a:pt x="9351" y="292"/>
                    <a:pt x="7919" y="863"/>
                  </a:cubicBezTo>
                  <a:cubicBezTo>
                    <a:pt x="7133" y="1160"/>
                    <a:pt x="6359" y="1518"/>
                    <a:pt x="5621" y="1922"/>
                  </a:cubicBezTo>
                  <a:cubicBezTo>
                    <a:pt x="4918" y="2280"/>
                    <a:pt x="4275" y="2649"/>
                    <a:pt x="3692" y="2982"/>
                  </a:cubicBezTo>
                  <a:cubicBezTo>
                    <a:pt x="2525" y="3661"/>
                    <a:pt x="1620" y="4244"/>
                    <a:pt x="977" y="4649"/>
                  </a:cubicBezTo>
                  <a:cubicBezTo>
                    <a:pt x="656" y="4851"/>
                    <a:pt x="418" y="5018"/>
                    <a:pt x="251" y="5125"/>
                  </a:cubicBezTo>
                  <a:lnTo>
                    <a:pt x="72" y="5256"/>
                  </a:lnTo>
                  <a:cubicBezTo>
                    <a:pt x="49" y="5268"/>
                    <a:pt x="25" y="5292"/>
                    <a:pt x="1" y="5304"/>
                  </a:cubicBezTo>
                  <a:cubicBezTo>
                    <a:pt x="13" y="5304"/>
                    <a:pt x="37" y="5292"/>
                    <a:pt x="72" y="5268"/>
                  </a:cubicBezTo>
                  <a:lnTo>
                    <a:pt x="275" y="5149"/>
                  </a:lnTo>
                  <a:lnTo>
                    <a:pt x="1013" y="4697"/>
                  </a:lnTo>
                  <a:cubicBezTo>
                    <a:pt x="1644" y="4316"/>
                    <a:pt x="2585" y="3756"/>
                    <a:pt x="3751" y="3089"/>
                  </a:cubicBezTo>
                  <a:cubicBezTo>
                    <a:pt x="4335" y="2768"/>
                    <a:pt x="4978" y="2411"/>
                    <a:pt x="5680" y="2053"/>
                  </a:cubicBezTo>
                  <a:cubicBezTo>
                    <a:pt x="6418" y="1660"/>
                    <a:pt x="7192" y="1315"/>
                    <a:pt x="7978" y="1018"/>
                  </a:cubicBezTo>
                  <a:cubicBezTo>
                    <a:pt x="9380" y="466"/>
                    <a:pt x="10871" y="179"/>
                    <a:pt x="12374" y="179"/>
                  </a:cubicBezTo>
                  <a:cubicBezTo>
                    <a:pt x="12786" y="179"/>
                    <a:pt x="13198" y="200"/>
                    <a:pt x="13610" y="244"/>
                  </a:cubicBezTo>
                  <a:cubicBezTo>
                    <a:pt x="14598" y="386"/>
                    <a:pt x="15562" y="625"/>
                    <a:pt x="16503" y="934"/>
                  </a:cubicBezTo>
                  <a:cubicBezTo>
                    <a:pt x="17396" y="1232"/>
                    <a:pt x="18301" y="1458"/>
                    <a:pt x="19218" y="1613"/>
                  </a:cubicBezTo>
                  <a:cubicBezTo>
                    <a:pt x="20111" y="1768"/>
                    <a:pt x="20944" y="1875"/>
                    <a:pt x="21718" y="1994"/>
                  </a:cubicBezTo>
                  <a:cubicBezTo>
                    <a:pt x="22444" y="2101"/>
                    <a:pt x="23159" y="2256"/>
                    <a:pt x="23861" y="2458"/>
                  </a:cubicBezTo>
                  <a:cubicBezTo>
                    <a:pt x="24873" y="2756"/>
                    <a:pt x="25814" y="3280"/>
                    <a:pt x="26600" y="3994"/>
                  </a:cubicBezTo>
                  <a:cubicBezTo>
                    <a:pt x="26873" y="4268"/>
                    <a:pt x="27123" y="4566"/>
                    <a:pt x="27350" y="4887"/>
                  </a:cubicBezTo>
                  <a:cubicBezTo>
                    <a:pt x="27159" y="4530"/>
                    <a:pt x="26933" y="4220"/>
                    <a:pt x="26647" y="3946"/>
                  </a:cubicBezTo>
                  <a:cubicBezTo>
                    <a:pt x="25873" y="3208"/>
                    <a:pt x="24921" y="2649"/>
                    <a:pt x="23897" y="2339"/>
                  </a:cubicBezTo>
                  <a:cubicBezTo>
                    <a:pt x="23194" y="2125"/>
                    <a:pt x="22468" y="1958"/>
                    <a:pt x="21742" y="1851"/>
                  </a:cubicBezTo>
                  <a:cubicBezTo>
                    <a:pt x="20968" y="1720"/>
                    <a:pt x="20123" y="1613"/>
                    <a:pt x="19253" y="1458"/>
                  </a:cubicBezTo>
                  <a:cubicBezTo>
                    <a:pt x="18337" y="1291"/>
                    <a:pt x="17444" y="1065"/>
                    <a:pt x="16563" y="767"/>
                  </a:cubicBezTo>
                  <a:cubicBezTo>
                    <a:pt x="15610" y="458"/>
                    <a:pt x="14634" y="220"/>
                    <a:pt x="13634" y="65"/>
                  </a:cubicBezTo>
                  <a:cubicBezTo>
                    <a:pt x="13219" y="22"/>
                    <a:pt x="12804" y="0"/>
                    <a:pt x="1239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823;p42">
              <a:extLst>
                <a:ext uri="{FF2B5EF4-FFF2-40B4-BE49-F238E27FC236}">
                  <a16:creationId xmlns:a16="http://schemas.microsoft.com/office/drawing/2014/main" id="{6F373081-A7E8-4844-8A3E-F0FBB649BA1C}"/>
                </a:ext>
              </a:extLst>
            </p:cNvPr>
            <p:cNvSpPr/>
            <p:nvPr/>
          </p:nvSpPr>
          <p:spPr>
            <a:xfrm>
              <a:off x="3554600" y="2888275"/>
              <a:ext cx="170875" cy="146475"/>
            </a:xfrm>
            <a:custGeom>
              <a:avLst/>
              <a:gdLst/>
              <a:ahLst/>
              <a:cxnLst/>
              <a:rect l="l" t="t" r="r" b="b"/>
              <a:pathLst>
                <a:path w="6835" h="5859" extrusionOk="0">
                  <a:moveTo>
                    <a:pt x="6835" y="1"/>
                  </a:moveTo>
                  <a:lnTo>
                    <a:pt x="6835" y="1"/>
                  </a:lnTo>
                  <a:cubicBezTo>
                    <a:pt x="6739" y="465"/>
                    <a:pt x="6597" y="918"/>
                    <a:pt x="6430" y="1346"/>
                  </a:cubicBezTo>
                  <a:cubicBezTo>
                    <a:pt x="6001" y="2382"/>
                    <a:pt x="5275" y="3275"/>
                    <a:pt x="4358" y="3918"/>
                  </a:cubicBezTo>
                  <a:cubicBezTo>
                    <a:pt x="3394" y="4513"/>
                    <a:pt x="2382" y="5001"/>
                    <a:pt x="1322" y="5371"/>
                  </a:cubicBezTo>
                  <a:lnTo>
                    <a:pt x="358" y="5716"/>
                  </a:lnTo>
                  <a:cubicBezTo>
                    <a:pt x="227" y="5752"/>
                    <a:pt x="108" y="5799"/>
                    <a:pt x="0" y="5859"/>
                  </a:cubicBezTo>
                  <a:cubicBezTo>
                    <a:pt x="120" y="5847"/>
                    <a:pt x="250" y="5823"/>
                    <a:pt x="370" y="5775"/>
                  </a:cubicBezTo>
                  <a:cubicBezTo>
                    <a:pt x="608" y="5716"/>
                    <a:pt x="941" y="5621"/>
                    <a:pt x="1358" y="5478"/>
                  </a:cubicBezTo>
                  <a:cubicBezTo>
                    <a:pt x="2441" y="5132"/>
                    <a:pt x="3489" y="4656"/>
                    <a:pt x="4453" y="4061"/>
                  </a:cubicBezTo>
                  <a:cubicBezTo>
                    <a:pt x="5406" y="3394"/>
                    <a:pt x="6132" y="2465"/>
                    <a:pt x="6549" y="1382"/>
                  </a:cubicBezTo>
                  <a:cubicBezTo>
                    <a:pt x="6668" y="1060"/>
                    <a:pt x="6763" y="727"/>
                    <a:pt x="6811" y="382"/>
                  </a:cubicBezTo>
                  <a:cubicBezTo>
                    <a:pt x="6835" y="263"/>
                    <a:pt x="6835" y="132"/>
                    <a:pt x="683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24;p42">
              <a:extLst>
                <a:ext uri="{FF2B5EF4-FFF2-40B4-BE49-F238E27FC236}">
                  <a16:creationId xmlns:a16="http://schemas.microsoft.com/office/drawing/2014/main" id="{6B5B7583-D304-4F3E-9A55-D96499C97B69}"/>
                </a:ext>
              </a:extLst>
            </p:cNvPr>
            <p:cNvSpPr/>
            <p:nvPr/>
          </p:nvSpPr>
          <p:spPr>
            <a:xfrm>
              <a:off x="2936675" y="2887975"/>
              <a:ext cx="250050" cy="146775"/>
            </a:xfrm>
            <a:custGeom>
              <a:avLst/>
              <a:gdLst/>
              <a:ahLst/>
              <a:cxnLst/>
              <a:rect l="l" t="t" r="r" b="b"/>
              <a:pathLst>
                <a:path w="10002" h="5871" extrusionOk="0">
                  <a:moveTo>
                    <a:pt x="10001" y="1"/>
                  </a:moveTo>
                  <a:lnTo>
                    <a:pt x="10001" y="1"/>
                  </a:lnTo>
                  <a:cubicBezTo>
                    <a:pt x="9858" y="37"/>
                    <a:pt x="9716" y="96"/>
                    <a:pt x="9573" y="156"/>
                  </a:cubicBezTo>
                  <a:cubicBezTo>
                    <a:pt x="9311" y="275"/>
                    <a:pt x="8918" y="453"/>
                    <a:pt x="8442" y="668"/>
                  </a:cubicBezTo>
                  <a:cubicBezTo>
                    <a:pt x="7477" y="1108"/>
                    <a:pt x="6156" y="1727"/>
                    <a:pt x="4751" y="2513"/>
                  </a:cubicBezTo>
                  <a:cubicBezTo>
                    <a:pt x="3536" y="3168"/>
                    <a:pt x="2381" y="3918"/>
                    <a:pt x="1286" y="4763"/>
                  </a:cubicBezTo>
                  <a:cubicBezTo>
                    <a:pt x="869" y="5085"/>
                    <a:pt x="536" y="5347"/>
                    <a:pt x="322" y="5549"/>
                  </a:cubicBezTo>
                  <a:cubicBezTo>
                    <a:pt x="202" y="5644"/>
                    <a:pt x="95" y="5752"/>
                    <a:pt x="0" y="5871"/>
                  </a:cubicBezTo>
                  <a:cubicBezTo>
                    <a:pt x="131" y="5787"/>
                    <a:pt x="250" y="5692"/>
                    <a:pt x="357" y="5585"/>
                  </a:cubicBezTo>
                  <a:cubicBezTo>
                    <a:pt x="583" y="5406"/>
                    <a:pt x="929" y="5156"/>
                    <a:pt x="1357" y="4835"/>
                  </a:cubicBezTo>
                  <a:cubicBezTo>
                    <a:pt x="2465" y="4037"/>
                    <a:pt x="3631" y="3311"/>
                    <a:pt x="4834" y="2656"/>
                  </a:cubicBezTo>
                  <a:cubicBezTo>
                    <a:pt x="6239" y="1882"/>
                    <a:pt x="7549" y="1239"/>
                    <a:pt x="8489" y="775"/>
                  </a:cubicBezTo>
                  <a:lnTo>
                    <a:pt x="9608" y="215"/>
                  </a:lnTo>
                  <a:cubicBezTo>
                    <a:pt x="9751" y="156"/>
                    <a:pt x="9882" y="84"/>
                    <a:pt x="1000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825;p42">
              <a:extLst>
                <a:ext uri="{FF2B5EF4-FFF2-40B4-BE49-F238E27FC236}">
                  <a16:creationId xmlns:a16="http://schemas.microsoft.com/office/drawing/2014/main" id="{05E22D8B-153E-40DC-BD3D-4015DEC7213E}"/>
                </a:ext>
              </a:extLst>
            </p:cNvPr>
            <p:cNvSpPr/>
            <p:nvPr/>
          </p:nvSpPr>
          <p:spPr>
            <a:xfrm>
              <a:off x="2568475" y="2892625"/>
              <a:ext cx="528350" cy="142125"/>
            </a:xfrm>
            <a:custGeom>
              <a:avLst/>
              <a:gdLst/>
              <a:ahLst/>
              <a:cxnLst/>
              <a:rect l="l" t="t" r="r" b="b"/>
              <a:pathLst>
                <a:path w="21134" h="5685" extrusionOk="0">
                  <a:moveTo>
                    <a:pt x="20413" y="1"/>
                  </a:moveTo>
                  <a:cubicBezTo>
                    <a:pt x="20356" y="1"/>
                    <a:pt x="20298" y="2"/>
                    <a:pt x="20241" y="5"/>
                  </a:cubicBezTo>
                  <a:cubicBezTo>
                    <a:pt x="19431" y="65"/>
                    <a:pt x="18645" y="279"/>
                    <a:pt x="17919" y="648"/>
                  </a:cubicBezTo>
                  <a:cubicBezTo>
                    <a:pt x="16883" y="1208"/>
                    <a:pt x="15883" y="1875"/>
                    <a:pt x="14954" y="2613"/>
                  </a:cubicBezTo>
                  <a:cubicBezTo>
                    <a:pt x="14395" y="3030"/>
                    <a:pt x="13811" y="3411"/>
                    <a:pt x="13204" y="3744"/>
                  </a:cubicBezTo>
                  <a:cubicBezTo>
                    <a:pt x="12537" y="4089"/>
                    <a:pt x="11835" y="4351"/>
                    <a:pt x="11109" y="4542"/>
                  </a:cubicBezTo>
                  <a:cubicBezTo>
                    <a:pt x="9704" y="4875"/>
                    <a:pt x="8263" y="5054"/>
                    <a:pt x="6810" y="5066"/>
                  </a:cubicBezTo>
                  <a:cubicBezTo>
                    <a:pt x="5465" y="5113"/>
                    <a:pt x="4262" y="5101"/>
                    <a:pt x="3250" y="5161"/>
                  </a:cubicBezTo>
                  <a:cubicBezTo>
                    <a:pt x="2441" y="5197"/>
                    <a:pt x="1643" y="5292"/>
                    <a:pt x="857" y="5447"/>
                  </a:cubicBezTo>
                  <a:cubicBezTo>
                    <a:pt x="572" y="5506"/>
                    <a:pt x="357" y="5566"/>
                    <a:pt x="214" y="5601"/>
                  </a:cubicBezTo>
                  <a:cubicBezTo>
                    <a:pt x="131" y="5625"/>
                    <a:pt x="60" y="5649"/>
                    <a:pt x="0" y="5685"/>
                  </a:cubicBezTo>
                  <a:cubicBezTo>
                    <a:pt x="71" y="5673"/>
                    <a:pt x="143" y="5661"/>
                    <a:pt x="226" y="5637"/>
                  </a:cubicBezTo>
                  <a:cubicBezTo>
                    <a:pt x="369" y="5601"/>
                    <a:pt x="583" y="5566"/>
                    <a:pt x="869" y="5506"/>
                  </a:cubicBezTo>
                  <a:cubicBezTo>
                    <a:pt x="1655" y="5375"/>
                    <a:pt x="2453" y="5304"/>
                    <a:pt x="3250" y="5280"/>
                  </a:cubicBezTo>
                  <a:cubicBezTo>
                    <a:pt x="4262" y="5220"/>
                    <a:pt x="5465" y="5268"/>
                    <a:pt x="6810" y="5220"/>
                  </a:cubicBezTo>
                  <a:cubicBezTo>
                    <a:pt x="8275" y="5208"/>
                    <a:pt x="9727" y="5042"/>
                    <a:pt x="11156" y="4708"/>
                  </a:cubicBezTo>
                  <a:cubicBezTo>
                    <a:pt x="11882" y="4518"/>
                    <a:pt x="12597" y="4244"/>
                    <a:pt x="13276" y="3887"/>
                  </a:cubicBezTo>
                  <a:cubicBezTo>
                    <a:pt x="13895" y="3542"/>
                    <a:pt x="14478" y="3161"/>
                    <a:pt x="15050" y="2732"/>
                  </a:cubicBezTo>
                  <a:cubicBezTo>
                    <a:pt x="15966" y="1994"/>
                    <a:pt x="16955" y="1339"/>
                    <a:pt x="17990" y="755"/>
                  </a:cubicBezTo>
                  <a:cubicBezTo>
                    <a:pt x="18693" y="386"/>
                    <a:pt x="19467" y="148"/>
                    <a:pt x="20253" y="77"/>
                  </a:cubicBezTo>
                  <a:cubicBezTo>
                    <a:pt x="20417" y="63"/>
                    <a:pt x="20562" y="58"/>
                    <a:pt x="20683" y="58"/>
                  </a:cubicBezTo>
                  <a:cubicBezTo>
                    <a:pt x="20935" y="58"/>
                    <a:pt x="21088" y="78"/>
                    <a:pt x="21125" y="78"/>
                  </a:cubicBezTo>
                  <a:cubicBezTo>
                    <a:pt x="21131" y="78"/>
                    <a:pt x="21134" y="78"/>
                    <a:pt x="21134" y="77"/>
                  </a:cubicBezTo>
                  <a:cubicBezTo>
                    <a:pt x="21050" y="41"/>
                    <a:pt x="20967" y="29"/>
                    <a:pt x="20884" y="29"/>
                  </a:cubicBezTo>
                  <a:cubicBezTo>
                    <a:pt x="20727" y="12"/>
                    <a:pt x="20570" y="1"/>
                    <a:pt x="204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826;p42">
              <a:extLst>
                <a:ext uri="{FF2B5EF4-FFF2-40B4-BE49-F238E27FC236}">
                  <a16:creationId xmlns:a16="http://schemas.microsoft.com/office/drawing/2014/main" id="{D1176149-0CD0-469D-81D1-F75D559B0811}"/>
                </a:ext>
              </a:extLst>
            </p:cNvPr>
            <p:cNvSpPr/>
            <p:nvPr/>
          </p:nvSpPr>
          <p:spPr>
            <a:xfrm>
              <a:off x="4581225" y="2883525"/>
              <a:ext cx="634325" cy="4175"/>
            </a:xfrm>
            <a:custGeom>
              <a:avLst/>
              <a:gdLst/>
              <a:ahLst/>
              <a:cxnLst/>
              <a:rect l="l" t="t" r="r" b="b"/>
              <a:pathLst>
                <a:path w="25373" h="167" extrusionOk="0">
                  <a:moveTo>
                    <a:pt x="12692" y="0"/>
                  </a:moveTo>
                  <a:cubicBezTo>
                    <a:pt x="5679" y="0"/>
                    <a:pt x="0" y="36"/>
                    <a:pt x="0" y="84"/>
                  </a:cubicBezTo>
                  <a:cubicBezTo>
                    <a:pt x="0" y="131"/>
                    <a:pt x="5691" y="167"/>
                    <a:pt x="12692" y="167"/>
                  </a:cubicBezTo>
                  <a:cubicBezTo>
                    <a:pt x="19693" y="167"/>
                    <a:pt x="25372" y="131"/>
                    <a:pt x="25372" y="84"/>
                  </a:cubicBezTo>
                  <a:cubicBezTo>
                    <a:pt x="25372" y="48"/>
                    <a:pt x="19705" y="0"/>
                    <a:pt x="1269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27;p42">
              <a:extLst>
                <a:ext uri="{FF2B5EF4-FFF2-40B4-BE49-F238E27FC236}">
                  <a16:creationId xmlns:a16="http://schemas.microsoft.com/office/drawing/2014/main" id="{97324B9B-45BF-4899-84CF-1AF8AB6ED535}"/>
                </a:ext>
              </a:extLst>
            </p:cNvPr>
            <p:cNvSpPr/>
            <p:nvPr/>
          </p:nvSpPr>
          <p:spPr>
            <a:xfrm>
              <a:off x="4946150" y="3849125"/>
              <a:ext cx="273850" cy="311350"/>
            </a:xfrm>
            <a:custGeom>
              <a:avLst/>
              <a:gdLst/>
              <a:ahLst/>
              <a:cxnLst/>
              <a:rect l="l" t="t" r="r" b="b"/>
              <a:pathLst>
                <a:path w="10954" h="12454" extrusionOk="0">
                  <a:moveTo>
                    <a:pt x="7906" y="0"/>
                  </a:moveTo>
                  <a:lnTo>
                    <a:pt x="2596" y="1953"/>
                  </a:lnTo>
                  <a:lnTo>
                    <a:pt x="4786" y="7370"/>
                  </a:lnTo>
                  <a:cubicBezTo>
                    <a:pt x="4786" y="7370"/>
                    <a:pt x="0" y="11418"/>
                    <a:pt x="286" y="12454"/>
                  </a:cubicBezTo>
                  <a:lnTo>
                    <a:pt x="10954" y="8596"/>
                  </a:lnTo>
                  <a:lnTo>
                    <a:pt x="790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28;p42">
              <a:extLst>
                <a:ext uri="{FF2B5EF4-FFF2-40B4-BE49-F238E27FC236}">
                  <a16:creationId xmlns:a16="http://schemas.microsoft.com/office/drawing/2014/main" id="{9F2EADF2-E415-4B0E-A0FA-9AB1A876A9C4}"/>
                </a:ext>
              </a:extLst>
            </p:cNvPr>
            <p:cNvSpPr/>
            <p:nvPr/>
          </p:nvSpPr>
          <p:spPr>
            <a:xfrm>
              <a:off x="5133675" y="3991900"/>
              <a:ext cx="22625" cy="21850"/>
            </a:xfrm>
            <a:custGeom>
              <a:avLst/>
              <a:gdLst/>
              <a:ahLst/>
              <a:cxnLst/>
              <a:rect l="l" t="t" r="r" b="b"/>
              <a:pathLst>
                <a:path w="905" h="874" extrusionOk="0">
                  <a:moveTo>
                    <a:pt x="410" y="1"/>
                  </a:moveTo>
                  <a:cubicBezTo>
                    <a:pt x="199" y="1"/>
                    <a:pt x="0" y="245"/>
                    <a:pt x="0" y="468"/>
                  </a:cubicBezTo>
                  <a:cubicBezTo>
                    <a:pt x="35" y="699"/>
                    <a:pt x="237" y="874"/>
                    <a:pt x="477" y="874"/>
                  </a:cubicBezTo>
                  <a:cubicBezTo>
                    <a:pt x="484" y="874"/>
                    <a:pt x="492" y="874"/>
                    <a:pt x="500" y="873"/>
                  </a:cubicBezTo>
                  <a:cubicBezTo>
                    <a:pt x="738" y="838"/>
                    <a:pt x="905" y="635"/>
                    <a:pt x="881" y="397"/>
                  </a:cubicBezTo>
                  <a:cubicBezTo>
                    <a:pt x="848" y="175"/>
                    <a:pt x="670" y="15"/>
                    <a:pt x="452" y="4"/>
                  </a:cubicBezTo>
                  <a:lnTo>
                    <a:pt x="452" y="4"/>
                  </a:lnTo>
                  <a:cubicBezTo>
                    <a:pt x="438" y="2"/>
                    <a:pt x="424" y="1"/>
                    <a:pt x="41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29;p42">
              <a:extLst>
                <a:ext uri="{FF2B5EF4-FFF2-40B4-BE49-F238E27FC236}">
                  <a16:creationId xmlns:a16="http://schemas.microsoft.com/office/drawing/2014/main" id="{7A72AA73-999F-40EA-B68E-AD099D3ED9A6}"/>
                </a:ext>
              </a:extLst>
            </p:cNvPr>
            <p:cNvSpPr/>
            <p:nvPr/>
          </p:nvSpPr>
          <p:spPr>
            <a:xfrm>
              <a:off x="4949425" y="4042900"/>
              <a:ext cx="270875" cy="117575"/>
            </a:xfrm>
            <a:custGeom>
              <a:avLst/>
              <a:gdLst/>
              <a:ahLst/>
              <a:cxnLst/>
              <a:rect l="l" t="t" r="r" b="b"/>
              <a:pathLst>
                <a:path w="10835" h="4703" extrusionOk="0">
                  <a:moveTo>
                    <a:pt x="10490" y="0"/>
                  </a:moveTo>
                  <a:lnTo>
                    <a:pt x="393" y="4012"/>
                  </a:lnTo>
                  <a:cubicBezTo>
                    <a:pt x="393" y="4012"/>
                    <a:pt x="0" y="4393"/>
                    <a:pt x="167" y="4703"/>
                  </a:cubicBezTo>
                  <a:lnTo>
                    <a:pt x="10835" y="845"/>
                  </a:lnTo>
                  <a:lnTo>
                    <a:pt x="10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30;p42">
              <a:extLst>
                <a:ext uri="{FF2B5EF4-FFF2-40B4-BE49-F238E27FC236}">
                  <a16:creationId xmlns:a16="http://schemas.microsoft.com/office/drawing/2014/main" id="{F3D2512C-6C00-4F38-8D05-1FD821E0D556}"/>
                </a:ext>
              </a:extLst>
            </p:cNvPr>
            <p:cNvSpPr/>
            <p:nvPr/>
          </p:nvSpPr>
          <p:spPr>
            <a:xfrm>
              <a:off x="5060025" y="4030200"/>
              <a:ext cx="31100" cy="10450"/>
            </a:xfrm>
            <a:custGeom>
              <a:avLst/>
              <a:gdLst/>
              <a:ahLst/>
              <a:cxnLst/>
              <a:rect l="l" t="t" r="r" b="b"/>
              <a:pathLst>
                <a:path w="1244" h="418" extrusionOk="0">
                  <a:moveTo>
                    <a:pt x="463" y="0"/>
                  </a:moveTo>
                  <a:cubicBezTo>
                    <a:pt x="189" y="0"/>
                    <a:pt x="0" y="103"/>
                    <a:pt x="29" y="151"/>
                  </a:cubicBezTo>
                  <a:cubicBezTo>
                    <a:pt x="53" y="198"/>
                    <a:pt x="315" y="151"/>
                    <a:pt x="636" y="210"/>
                  </a:cubicBezTo>
                  <a:cubicBezTo>
                    <a:pt x="918" y="265"/>
                    <a:pt x="1121" y="417"/>
                    <a:pt x="1191" y="417"/>
                  </a:cubicBezTo>
                  <a:cubicBezTo>
                    <a:pt x="1198" y="417"/>
                    <a:pt x="1204" y="416"/>
                    <a:pt x="1208" y="413"/>
                  </a:cubicBezTo>
                  <a:cubicBezTo>
                    <a:pt x="1244" y="377"/>
                    <a:pt x="1065" y="91"/>
                    <a:pt x="672" y="20"/>
                  </a:cubicBezTo>
                  <a:cubicBezTo>
                    <a:pt x="599" y="6"/>
                    <a:pt x="529" y="0"/>
                    <a:pt x="46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31;p42">
              <a:extLst>
                <a:ext uri="{FF2B5EF4-FFF2-40B4-BE49-F238E27FC236}">
                  <a16:creationId xmlns:a16="http://schemas.microsoft.com/office/drawing/2014/main" id="{BD8405F8-99DB-4C0C-A00F-3790AC431846}"/>
                </a:ext>
              </a:extLst>
            </p:cNvPr>
            <p:cNvSpPr/>
            <p:nvPr/>
          </p:nvSpPr>
          <p:spPr>
            <a:xfrm>
              <a:off x="5036600" y="4053725"/>
              <a:ext cx="25650" cy="15725"/>
            </a:xfrm>
            <a:custGeom>
              <a:avLst/>
              <a:gdLst/>
              <a:ahLst/>
              <a:cxnLst/>
              <a:rect l="l" t="t" r="r" b="b"/>
              <a:pathLst>
                <a:path w="1026" h="629" extrusionOk="0">
                  <a:moveTo>
                    <a:pt x="228" y="1"/>
                  </a:moveTo>
                  <a:cubicBezTo>
                    <a:pt x="91" y="1"/>
                    <a:pt x="1" y="41"/>
                    <a:pt x="14" y="67"/>
                  </a:cubicBezTo>
                  <a:cubicBezTo>
                    <a:pt x="14" y="115"/>
                    <a:pt x="276" y="127"/>
                    <a:pt x="526" y="281"/>
                  </a:cubicBezTo>
                  <a:cubicBezTo>
                    <a:pt x="774" y="428"/>
                    <a:pt x="905" y="629"/>
                    <a:pt x="968" y="629"/>
                  </a:cubicBezTo>
                  <a:cubicBezTo>
                    <a:pt x="972" y="629"/>
                    <a:pt x="975" y="628"/>
                    <a:pt x="978" y="627"/>
                  </a:cubicBezTo>
                  <a:cubicBezTo>
                    <a:pt x="1026" y="615"/>
                    <a:pt x="954" y="305"/>
                    <a:pt x="633" y="115"/>
                  </a:cubicBezTo>
                  <a:cubicBezTo>
                    <a:pt x="487" y="28"/>
                    <a:pt x="341" y="1"/>
                    <a:pt x="22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32;p42">
              <a:extLst>
                <a:ext uri="{FF2B5EF4-FFF2-40B4-BE49-F238E27FC236}">
                  <a16:creationId xmlns:a16="http://schemas.microsoft.com/office/drawing/2014/main" id="{74C579A4-6E36-4A6A-84AD-B3EB6E16F704}"/>
                </a:ext>
              </a:extLst>
            </p:cNvPr>
            <p:cNvSpPr/>
            <p:nvPr/>
          </p:nvSpPr>
          <p:spPr>
            <a:xfrm>
              <a:off x="5014600" y="4075425"/>
              <a:ext cx="19675" cy="19025"/>
            </a:xfrm>
            <a:custGeom>
              <a:avLst/>
              <a:gdLst/>
              <a:ahLst/>
              <a:cxnLst/>
              <a:rect l="l" t="t" r="r" b="b"/>
              <a:pathLst>
                <a:path w="787" h="761" extrusionOk="0">
                  <a:moveTo>
                    <a:pt x="61" y="0"/>
                  </a:moveTo>
                  <a:cubicBezTo>
                    <a:pt x="26" y="0"/>
                    <a:pt x="4" y="8"/>
                    <a:pt x="1" y="21"/>
                  </a:cubicBezTo>
                  <a:cubicBezTo>
                    <a:pt x="1" y="80"/>
                    <a:pt x="203" y="175"/>
                    <a:pt x="394" y="366"/>
                  </a:cubicBezTo>
                  <a:cubicBezTo>
                    <a:pt x="574" y="558"/>
                    <a:pt x="680" y="761"/>
                    <a:pt x="731" y="761"/>
                  </a:cubicBezTo>
                  <a:cubicBezTo>
                    <a:pt x="734" y="761"/>
                    <a:pt x="736" y="760"/>
                    <a:pt x="739" y="759"/>
                  </a:cubicBezTo>
                  <a:cubicBezTo>
                    <a:pt x="786" y="759"/>
                    <a:pt x="763" y="473"/>
                    <a:pt x="536" y="235"/>
                  </a:cubicBezTo>
                  <a:cubicBezTo>
                    <a:pt x="361" y="60"/>
                    <a:pt x="160" y="0"/>
                    <a:pt x="6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33;p42">
              <a:extLst>
                <a:ext uri="{FF2B5EF4-FFF2-40B4-BE49-F238E27FC236}">
                  <a16:creationId xmlns:a16="http://schemas.microsoft.com/office/drawing/2014/main" id="{770BD335-759D-425D-AD10-69D907DB838B}"/>
                </a:ext>
              </a:extLst>
            </p:cNvPr>
            <p:cNvSpPr/>
            <p:nvPr/>
          </p:nvSpPr>
          <p:spPr>
            <a:xfrm>
              <a:off x="5050625" y="3990850"/>
              <a:ext cx="29400" cy="11125"/>
            </a:xfrm>
            <a:custGeom>
              <a:avLst/>
              <a:gdLst/>
              <a:ahLst/>
              <a:cxnLst/>
              <a:rect l="l" t="t" r="r" b="b"/>
              <a:pathLst>
                <a:path w="1176" h="445" extrusionOk="0">
                  <a:moveTo>
                    <a:pt x="839" y="0"/>
                  </a:moveTo>
                  <a:cubicBezTo>
                    <a:pt x="747" y="0"/>
                    <a:pt x="639" y="13"/>
                    <a:pt x="524" y="46"/>
                  </a:cubicBezTo>
                  <a:cubicBezTo>
                    <a:pt x="155" y="153"/>
                    <a:pt x="0" y="391"/>
                    <a:pt x="36" y="439"/>
                  </a:cubicBezTo>
                  <a:cubicBezTo>
                    <a:pt x="41" y="443"/>
                    <a:pt x="47" y="444"/>
                    <a:pt x="55" y="444"/>
                  </a:cubicBezTo>
                  <a:cubicBezTo>
                    <a:pt x="125" y="444"/>
                    <a:pt x="317" y="312"/>
                    <a:pt x="596" y="237"/>
                  </a:cubicBezTo>
                  <a:cubicBezTo>
                    <a:pt x="893" y="141"/>
                    <a:pt x="1155" y="153"/>
                    <a:pt x="1167" y="94"/>
                  </a:cubicBezTo>
                  <a:cubicBezTo>
                    <a:pt x="1175" y="61"/>
                    <a:pt x="1043" y="0"/>
                    <a:pt x="83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34;p42">
              <a:extLst>
                <a:ext uri="{FF2B5EF4-FFF2-40B4-BE49-F238E27FC236}">
                  <a16:creationId xmlns:a16="http://schemas.microsoft.com/office/drawing/2014/main" id="{6717180D-A98C-48CC-B1A4-B08219BD7C7A}"/>
                </a:ext>
              </a:extLst>
            </p:cNvPr>
            <p:cNvSpPr/>
            <p:nvPr/>
          </p:nvSpPr>
          <p:spPr>
            <a:xfrm>
              <a:off x="5041100" y="3939700"/>
              <a:ext cx="36025" cy="35050"/>
            </a:xfrm>
            <a:custGeom>
              <a:avLst/>
              <a:gdLst/>
              <a:ahLst/>
              <a:cxnLst/>
              <a:rect l="l" t="t" r="r" b="b"/>
              <a:pathLst>
                <a:path w="1441" h="1402" extrusionOk="0">
                  <a:moveTo>
                    <a:pt x="1145" y="189"/>
                  </a:moveTo>
                  <a:cubicBezTo>
                    <a:pt x="1168" y="189"/>
                    <a:pt x="1188" y="196"/>
                    <a:pt x="1203" y="211"/>
                  </a:cubicBezTo>
                  <a:cubicBezTo>
                    <a:pt x="1250" y="247"/>
                    <a:pt x="1227" y="235"/>
                    <a:pt x="1203" y="270"/>
                  </a:cubicBezTo>
                  <a:cubicBezTo>
                    <a:pt x="1179" y="318"/>
                    <a:pt x="1155" y="366"/>
                    <a:pt x="1119" y="401"/>
                  </a:cubicBezTo>
                  <a:cubicBezTo>
                    <a:pt x="1048" y="497"/>
                    <a:pt x="977" y="592"/>
                    <a:pt x="893" y="675"/>
                  </a:cubicBezTo>
                  <a:cubicBezTo>
                    <a:pt x="762" y="806"/>
                    <a:pt x="607" y="937"/>
                    <a:pt x="453" y="1056"/>
                  </a:cubicBezTo>
                  <a:cubicBezTo>
                    <a:pt x="336" y="1128"/>
                    <a:pt x="218" y="1200"/>
                    <a:pt x="106" y="1283"/>
                  </a:cubicBezTo>
                  <a:lnTo>
                    <a:pt x="106" y="1283"/>
                  </a:lnTo>
                  <a:cubicBezTo>
                    <a:pt x="150" y="1197"/>
                    <a:pt x="214" y="1072"/>
                    <a:pt x="310" y="925"/>
                  </a:cubicBezTo>
                  <a:cubicBezTo>
                    <a:pt x="417" y="759"/>
                    <a:pt x="548" y="604"/>
                    <a:pt x="691" y="485"/>
                  </a:cubicBezTo>
                  <a:cubicBezTo>
                    <a:pt x="774" y="401"/>
                    <a:pt x="858" y="330"/>
                    <a:pt x="953" y="270"/>
                  </a:cubicBezTo>
                  <a:cubicBezTo>
                    <a:pt x="1026" y="221"/>
                    <a:pt x="1094" y="189"/>
                    <a:pt x="1145" y="189"/>
                  </a:cubicBezTo>
                  <a:close/>
                  <a:moveTo>
                    <a:pt x="1155" y="0"/>
                  </a:moveTo>
                  <a:cubicBezTo>
                    <a:pt x="1119" y="0"/>
                    <a:pt x="1084" y="7"/>
                    <a:pt x="1048" y="20"/>
                  </a:cubicBezTo>
                  <a:cubicBezTo>
                    <a:pt x="977" y="44"/>
                    <a:pt x="917" y="68"/>
                    <a:pt x="858" y="116"/>
                  </a:cubicBezTo>
                  <a:cubicBezTo>
                    <a:pt x="750" y="187"/>
                    <a:pt x="655" y="259"/>
                    <a:pt x="572" y="354"/>
                  </a:cubicBezTo>
                  <a:cubicBezTo>
                    <a:pt x="417" y="497"/>
                    <a:pt x="286" y="663"/>
                    <a:pt x="191" y="854"/>
                  </a:cubicBezTo>
                  <a:cubicBezTo>
                    <a:pt x="95" y="992"/>
                    <a:pt x="37" y="1159"/>
                    <a:pt x="35" y="1338"/>
                  </a:cubicBezTo>
                  <a:lnTo>
                    <a:pt x="35" y="1338"/>
                  </a:lnTo>
                  <a:cubicBezTo>
                    <a:pt x="23" y="1347"/>
                    <a:pt x="12" y="1356"/>
                    <a:pt x="0" y="1366"/>
                  </a:cubicBezTo>
                  <a:cubicBezTo>
                    <a:pt x="12" y="1365"/>
                    <a:pt x="23" y="1364"/>
                    <a:pt x="35" y="1363"/>
                  </a:cubicBezTo>
                  <a:lnTo>
                    <a:pt x="35" y="1363"/>
                  </a:lnTo>
                  <a:cubicBezTo>
                    <a:pt x="35" y="1376"/>
                    <a:pt x="35" y="1389"/>
                    <a:pt x="36" y="1402"/>
                  </a:cubicBezTo>
                  <a:cubicBezTo>
                    <a:pt x="42" y="1402"/>
                    <a:pt x="52" y="1387"/>
                    <a:pt x="67" y="1359"/>
                  </a:cubicBezTo>
                  <a:lnTo>
                    <a:pt x="67" y="1359"/>
                  </a:lnTo>
                  <a:cubicBezTo>
                    <a:pt x="235" y="1336"/>
                    <a:pt x="399" y="1269"/>
                    <a:pt x="536" y="1163"/>
                  </a:cubicBezTo>
                  <a:cubicBezTo>
                    <a:pt x="715" y="1068"/>
                    <a:pt x="881" y="937"/>
                    <a:pt x="1036" y="794"/>
                  </a:cubicBezTo>
                  <a:cubicBezTo>
                    <a:pt x="1119" y="711"/>
                    <a:pt x="1203" y="616"/>
                    <a:pt x="1274" y="520"/>
                  </a:cubicBezTo>
                  <a:cubicBezTo>
                    <a:pt x="1322" y="461"/>
                    <a:pt x="1369" y="401"/>
                    <a:pt x="1393" y="342"/>
                  </a:cubicBezTo>
                  <a:cubicBezTo>
                    <a:pt x="1441" y="235"/>
                    <a:pt x="1405" y="116"/>
                    <a:pt x="1322" y="56"/>
                  </a:cubicBezTo>
                  <a:cubicBezTo>
                    <a:pt x="1270" y="19"/>
                    <a:pt x="1213" y="0"/>
                    <a:pt x="115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835;p42">
              <a:extLst>
                <a:ext uri="{FF2B5EF4-FFF2-40B4-BE49-F238E27FC236}">
                  <a16:creationId xmlns:a16="http://schemas.microsoft.com/office/drawing/2014/main" id="{160299D7-5F1F-4F26-BC26-1F6651431C0C}"/>
                </a:ext>
              </a:extLst>
            </p:cNvPr>
            <p:cNvSpPr/>
            <p:nvPr/>
          </p:nvSpPr>
          <p:spPr>
            <a:xfrm>
              <a:off x="5013400" y="3936175"/>
              <a:ext cx="31300" cy="38875"/>
            </a:xfrm>
            <a:custGeom>
              <a:avLst/>
              <a:gdLst/>
              <a:ahLst/>
              <a:cxnLst/>
              <a:rect l="l" t="t" r="r" b="b"/>
              <a:pathLst>
                <a:path w="1252" h="1555" extrusionOk="0">
                  <a:moveTo>
                    <a:pt x="262" y="1"/>
                  </a:moveTo>
                  <a:cubicBezTo>
                    <a:pt x="234" y="1"/>
                    <a:pt x="207" y="3"/>
                    <a:pt x="180" y="7"/>
                  </a:cubicBezTo>
                  <a:cubicBezTo>
                    <a:pt x="84" y="42"/>
                    <a:pt x="25" y="138"/>
                    <a:pt x="13" y="245"/>
                  </a:cubicBezTo>
                  <a:cubicBezTo>
                    <a:pt x="1" y="316"/>
                    <a:pt x="1" y="388"/>
                    <a:pt x="13" y="459"/>
                  </a:cubicBezTo>
                  <a:cubicBezTo>
                    <a:pt x="37" y="578"/>
                    <a:pt x="84" y="697"/>
                    <a:pt x="144" y="816"/>
                  </a:cubicBezTo>
                  <a:cubicBezTo>
                    <a:pt x="251" y="1007"/>
                    <a:pt x="394" y="1162"/>
                    <a:pt x="572" y="1281"/>
                  </a:cubicBezTo>
                  <a:cubicBezTo>
                    <a:pt x="801" y="1424"/>
                    <a:pt x="981" y="1460"/>
                    <a:pt x="1067" y="1460"/>
                  </a:cubicBezTo>
                  <a:cubicBezTo>
                    <a:pt x="1101" y="1460"/>
                    <a:pt x="1120" y="1454"/>
                    <a:pt x="1120" y="1447"/>
                  </a:cubicBezTo>
                  <a:cubicBezTo>
                    <a:pt x="953" y="1364"/>
                    <a:pt x="799" y="1281"/>
                    <a:pt x="656" y="1173"/>
                  </a:cubicBezTo>
                  <a:cubicBezTo>
                    <a:pt x="501" y="1054"/>
                    <a:pt x="382" y="900"/>
                    <a:pt x="299" y="733"/>
                  </a:cubicBezTo>
                  <a:cubicBezTo>
                    <a:pt x="251" y="638"/>
                    <a:pt x="215" y="519"/>
                    <a:pt x="203" y="411"/>
                  </a:cubicBezTo>
                  <a:cubicBezTo>
                    <a:pt x="168" y="292"/>
                    <a:pt x="203" y="185"/>
                    <a:pt x="227" y="185"/>
                  </a:cubicBezTo>
                  <a:cubicBezTo>
                    <a:pt x="322" y="185"/>
                    <a:pt x="418" y="221"/>
                    <a:pt x="477" y="292"/>
                  </a:cubicBezTo>
                  <a:cubicBezTo>
                    <a:pt x="572" y="364"/>
                    <a:pt x="644" y="447"/>
                    <a:pt x="715" y="530"/>
                  </a:cubicBezTo>
                  <a:cubicBezTo>
                    <a:pt x="834" y="685"/>
                    <a:pt x="942" y="852"/>
                    <a:pt x="1013" y="1031"/>
                  </a:cubicBezTo>
                  <a:cubicBezTo>
                    <a:pt x="1156" y="1340"/>
                    <a:pt x="1168" y="1554"/>
                    <a:pt x="1204" y="1554"/>
                  </a:cubicBezTo>
                  <a:cubicBezTo>
                    <a:pt x="1251" y="1364"/>
                    <a:pt x="1239" y="1173"/>
                    <a:pt x="1156" y="983"/>
                  </a:cubicBezTo>
                  <a:cubicBezTo>
                    <a:pt x="1096" y="792"/>
                    <a:pt x="1001" y="602"/>
                    <a:pt x="870" y="435"/>
                  </a:cubicBezTo>
                  <a:cubicBezTo>
                    <a:pt x="799" y="328"/>
                    <a:pt x="715" y="233"/>
                    <a:pt x="620" y="161"/>
                  </a:cubicBezTo>
                  <a:cubicBezTo>
                    <a:pt x="531" y="52"/>
                    <a:pt x="399" y="1"/>
                    <a:pt x="26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836;p42">
              <a:extLst>
                <a:ext uri="{FF2B5EF4-FFF2-40B4-BE49-F238E27FC236}">
                  <a16:creationId xmlns:a16="http://schemas.microsoft.com/office/drawing/2014/main" id="{4056942D-39DB-42E4-A371-B56B69563149}"/>
                </a:ext>
              </a:extLst>
            </p:cNvPr>
            <p:cNvSpPr/>
            <p:nvPr/>
          </p:nvSpPr>
          <p:spPr>
            <a:xfrm>
              <a:off x="5197075" y="3825000"/>
              <a:ext cx="274150" cy="310775"/>
            </a:xfrm>
            <a:custGeom>
              <a:avLst/>
              <a:gdLst/>
              <a:ahLst/>
              <a:cxnLst/>
              <a:rect l="l" t="t" r="r" b="b"/>
              <a:pathLst>
                <a:path w="10966" h="12431" extrusionOk="0">
                  <a:moveTo>
                    <a:pt x="7918" y="1"/>
                  </a:moveTo>
                  <a:lnTo>
                    <a:pt x="2596" y="1929"/>
                  </a:lnTo>
                  <a:lnTo>
                    <a:pt x="4775" y="7347"/>
                  </a:lnTo>
                  <a:cubicBezTo>
                    <a:pt x="4775" y="7347"/>
                    <a:pt x="0" y="11395"/>
                    <a:pt x="298" y="12431"/>
                  </a:cubicBezTo>
                  <a:lnTo>
                    <a:pt x="10966" y="8573"/>
                  </a:lnTo>
                  <a:lnTo>
                    <a:pt x="7918"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837;p42">
              <a:extLst>
                <a:ext uri="{FF2B5EF4-FFF2-40B4-BE49-F238E27FC236}">
                  <a16:creationId xmlns:a16="http://schemas.microsoft.com/office/drawing/2014/main" id="{F9DC1A26-5366-40CC-BA30-EE60A2E8EBA6}"/>
                </a:ext>
              </a:extLst>
            </p:cNvPr>
            <p:cNvSpPr/>
            <p:nvPr/>
          </p:nvSpPr>
          <p:spPr>
            <a:xfrm>
              <a:off x="5384600" y="3967200"/>
              <a:ext cx="22625" cy="21850"/>
            </a:xfrm>
            <a:custGeom>
              <a:avLst/>
              <a:gdLst/>
              <a:ahLst/>
              <a:cxnLst/>
              <a:rect l="l" t="t" r="r" b="b"/>
              <a:pathLst>
                <a:path w="905" h="874" extrusionOk="0">
                  <a:moveTo>
                    <a:pt x="410" y="1"/>
                  </a:moveTo>
                  <a:cubicBezTo>
                    <a:pt x="199" y="1"/>
                    <a:pt x="0" y="244"/>
                    <a:pt x="0" y="456"/>
                  </a:cubicBezTo>
                  <a:cubicBezTo>
                    <a:pt x="35" y="698"/>
                    <a:pt x="237" y="874"/>
                    <a:pt x="477" y="874"/>
                  </a:cubicBezTo>
                  <a:cubicBezTo>
                    <a:pt x="484" y="874"/>
                    <a:pt x="492" y="873"/>
                    <a:pt x="500" y="873"/>
                  </a:cubicBezTo>
                  <a:cubicBezTo>
                    <a:pt x="738" y="837"/>
                    <a:pt x="905" y="623"/>
                    <a:pt x="893" y="385"/>
                  </a:cubicBezTo>
                  <a:cubicBezTo>
                    <a:pt x="849" y="174"/>
                    <a:pt x="670" y="15"/>
                    <a:pt x="452" y="4"/>
                  </a:cubicBezTo>
                  <a:lnTo>
                    <a:pt x="452" y="4"/>
                  </a:lnTo>
                  <a:cubicBezTo>
                    <a:pt x="438" y="2"/>
                    <a:pt x="424" y="1"/>
                    <a:pt x="41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838;p42">
              <a:extLst>
                <a:ext uri="{FF2B5EF4-FFF2-40B4-BE49-F238E27FC236}">
                  <a16:creationId xmlns:a16="http://schemas.microsoft.com/office/drawing/2014/main" id="{C5DCD21E-6D2F-44DF-8154-82A066310780}"/>
                </a:ext>
              </a:extLst>
            </p:cNvPr>
            <p:cNvSpPr/>
            <p:nvPr/>
          </p:nvSpPr>
          <p:spPr>
            <a:xfrm>
              <a:off x="5200650" y="4017875"/>
              <a:ext cx="270575" cy="117900"/>
            </a:xfrm>
            <a:custGeom>
              <a:avLst/>
              <a:gdLst/>
              <a:ahLst/>
              <a:cxnLst/>
              <a:rect l="l" t="t" r="r" b="b"/>
              <a:pathLst>
                <a:path w="10823" h="4716" extrusionOk="0">
                  <a:moveTo>
                    <a:pt x="10489" y="1"/>
                  </a:moveTo>
                  <a:lnTo>
                    <a:pt x="393" y="4025"/>
                  </a:lnTo>
                  <a:cubicBezTo>
                    <a:pt x="393" y="4025"/>
                    <a:pt x="0" y="4394"/>
                    <a:pt x="167" y="4716"/>
                  </a:cubicBezTo>
                  <a:lnTo>
                    <a:pt x="10823" y="858"/>
                  </a:lnTo>
                  <a:lnTo>
                    <a:pt x="104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839;p42">
              <a:extLst>
                <a:ext uri="{FF2B5EF4-FFF2-40B4-BE49-F238E27FC236}">
                  <a16:creationId xmlns:a16="http://schemas.microsoft.com/office/drawing/2014/main" id="{9723B202-E2C4-4880-BCF3-D05BE3D7B3E2}"/>
                </a:ext>
              </a:extLst>
            </p:cNvPr>
            <p:cNvSpPr/>
            <p:nvPr/>
          </p:nvSpPr>
          <p:spPr>
            <a:xfrm>
              <a:off x="5310925" y="4005225"/>
              <a:ext cx="31125" cy="10200"/>
            </a:xfrm>
            <a:custGeom>
              <a:avLst/>
              <a:gdLst/>
              <a:ahLst/>
              <a:cxnLst/>
              <a:rect l="l" t="t" r="r" b="b"/>
              <a:pathLst>
                <a:path w="1245" h="408" extrusionOk="0">
                  <a:moveTo>
                    <a:pt x="474" y="0"/>
                  </a:moveTo>
                  <a:cubicBezTo>
                    <a:pt x="194" y="0"/>
                    <a:pt x="1" y="111"/>
                    <a:pt x="30" y="150"/>
                  </a:cubicBezTo>
                  <a:cubicBezTo>
                    <a:pt x="37" y="164"/>
                    <a:pt x="65" y="168"/>
                    <a:pt x="110" y="168"/>
                  </a:cubicBezTo>
                  <a:cubicBezTo>
                    <a:pt x="157" y="168"/>
                    <a:pt x="222" y="163"/>
                    <a:pt x="300" y="163"/>
                  </a:cubicBezTo>
                  <a:cubicBezTo>
                    <a:pt x="397" y="163"/>
                    <a:pt x="513" y="170"/>
                    <a:pt x="637" y="197"/>
                  </a:cubicBezTo>
                  <a:cubicBezTo>
                    <a:pt x="922" y="261"/>
                    <a:pt x="1122" y="408"/>
                    <a:pt x="1189" y="408"/>
                  </a:cubicBezTo>
                  <a:cubicBezTo>
                    <a:pt x="1198" y="408"/>
                    <a:pt x="1205" y="405"/>
                    <a:pt x="1209" y="400"/>
                  </a:cubicBezTo>
                  <a:cubicBezTo>
                    <a:pt x="1244" y="364"/>
                    <a:pt x="1066" y="78"/>
                    <a:pt x="673" y="19"/>
                  </a:cubicBezTo>
                  <a:cubicBezTo>
                    <a:pt x="603" y="6"/>
                    <a:pt x="537" y="0"/>
                    <a:pt x="47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840;p42">
              <a:extLst>
                <a:ext uri="{FF2B5EF4-FFF2-40B4-BE49-F238E27FC236}">
                  <a16:creationId xmlns:a16="http://schemas.microsoft.com/office/drawing/2014/main" id="{E13E9B9E-0EC7-445E-9541-7C6F5F6A54C4}"/>
                </a:ext>
              </a:extLst>
            </p:cNvPr>
            <p:cNvSpPr/>
            <p:nvPr/>
          </p:nvSpPr>
          <p:spPr>
            <a:xfrm>
              <a:off x="5287700" y="4028925"/>
              <a:ext cx="25475" cy="15825"/>
            </a:xfrm>
            <a:custGeom>
              <a:avLst/>
              <a:gdLst/>
              <a:ahLst/>
              <a:cxnLst/>
              <a:rect l="l" t="t" r="r" b="b"/>
              <a:pathLst>
                <a:path w="1019" h="633" extrusionOk="0">
                  <a:moveTo>
                    <a:pt x="216" y="0"/>
                  </a:moveTo>
                  <a:cubicBezTo>
                    <a:pt x="86" y="0"/>
                    <a:pt x="0" y="39"/>
                    <a:pt x="7" y="71"/>
                  </a:cubicBezTo>
                  <a:cubicBezTo>
                    <a:pt x="7" y="119"/>
                    <a:pt x="268" y="130"/>
                    <a:pt x="530" y="285"/>
                  </a:cubicBezTo>
                  <a:cubicBezTo>
                    <a:pt x="768" y="432"/>
                    <a:pt x="908" y="632"/>
                    <a:pt x="963" y="632"/>
                  </a:cubicBezTo>
                  <a:cubicBezTo>
                    <a:pt x="966" y="632"/>
                    <a:pt x="968" y="632"/>
                    <a:pt x="971" y="630"/>
                  </a:cubicBezTo>
                  <a:cubicBezTo>
                    <a:pt x="1019" y="607"/>
                    <a:pt x="947" y="309"/>
                    <a:pt x="626" y="119"/>
                  </a:cubicBezTo>
                  <a:cubicBezTo>
                    <a:pt x="476" y="30"/>
                    <a:pt x="329" y="0"/>
                    <a:pt x="21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841;p42">
              <a:extLst>
                <a:ext uri="{FF2B5EF4-FFF2-40B4-BE49-F238E27FC236}">
                  <a16:creationId xmlns:a16="http://schemas.microsoft.com/office/drawing/2014/main" id="{731C2006-C3BA-414C-BB39-7CD5ADD50FF4}"/>
                </a:ext>
              </a:extLst>
            </p:cNvPr>
            <p:cNvSpPr/>
            <p:nvPr/>
          </p:nvSpPr>
          <p:spPr>
            <a:xfrm>
              <a:off x="5265525" y="4050725"/>
              <a:ext cx="19975" cy="19000"/>
            </a:xfrm>
            <a:custGeom>
              <a:avLst/>
              <a:gdLst/>
              <a:ahLst/>
              <a:cxnLst/>
              <a:rect l="l" t="t" r="r" b="b"/>
              <a:pathLst>
                <a:path w="799" h="760" extrusionOk="0">
                  <a:moveTo>
                    <a:pt x="66" y="0"/>
                  </a:moveTo>
                  <a:cubicBezTo>
                    <a:pt x="32" y="0"/>
                    <a:pt x="12" y="8"/>
                    <a:pt x="12" y="20"/>
                  </a:cubicBezTo>
                  <a:cubicBezTo>
                    <a:pt x="1" y="68"/>
                    <a:pt x="203" y="175"/>
                    <a:pt x="393" y="366"/>
                  </a:cubicBezTo>
                  <a:cubicBezTo>
                    <a:pt x="579" y="562"/>
                    <a:pt x="685" y="759"/>
                    <a:pt x="735" y="759"/>
                  </a:cubicBezTo>
                  <a:cubicBezTo>
                    <a:pt x="736" y="759"/>
                    <a:pt x="737" y="759"/>
                    <a:pt x="739" y="759"/>
                  </a:cubicBezTo>
                  <a:cubicBezTo>
                    <a:pt x="798" y="759"/>
                    <a:pt x="774" y="473"/>
                    <a:pt x="536" y="235"/>
                  </a:cubicBezTo>
                  <a:cubicBezTo>
                    <a:pt x="361" y="59"/>
                    <a:pt x="160" y="0"/>
                    <a:pt x="6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842;p42">
              <a:extLst>
                <a:ext uri="{FF2B5EF4-FFF2-40B4-BE49-F238E27FC236}">
                  <a16:creationId xmlns:a16="http://schemas.microsoft.com/office/drawing/2014/main" id="{A034C47B-708A-43DC-BEF0-BA8166B6986F}"/>
                </a:ext>
              </a:extLst>
            </p:cNvPr>
            <p:cNvSpPr/>
            <p:nvPr/>
          </p:nvSpPr>
          <p:spPr>
            <a:xfrm>
              <a:off x="5301550" y="3965550"/>
              <a:ext cx="29400" cy="11200"/>
            </a:xfrm>
            <a:custGeom>
              <a:avLst/>
              <a:gdLst/>
              <a:ahLst/>
              <a:cxnLst/>
              <a:rect l="l" t="t" r="r" b="b"/>
              <a:pathLst>
                <a:path w="1176" h="448" extrusionOk="0">
                  <a:moveTo>
                    <a:pt x="835" y="0"/>
                  </a:moveTo>
                  <a:cubicBezTo>
                    <a:pt x="744" y="0"/>
                    <a:pt x="638" y="13"/>
                    <a:pt x="524" y="46"/>
                  </a:cubicBezTo>
                  <a:cubicBezTo>
                    <a:pt x="167" y="153"/>
                    <a:pt x="0" y="403"/>
                    <a:pt x="48" y="439"/>
                  </a:cubicBezTo>
                  <a:cubicBezTo>
                    <a:pt x="52" y="445"/>
                    <a:pt x="59" y="447"/>
                    <a:pt x="69" y="447"/>
                  </a:cubicBezTo>
                  <a:cubicBezTo>
                    <a:pt x="137" y="447"/>
                    <a:pt x="334" y="310"/>
                    <a:pt x="596" y="237"/>
                  </a:cubicBezTo>
                  <a:cubicBezTo>
                    <a:pt x="893" y="153"/>
                    <a:pt x="1167" y="165"/>
                    <a:pt x="1167" y="106"/>
                  </a:cubicBezTo>
                  <a:cubicBezTo>
                    <a:pt x="1175" y="64"/>
                    <a:pt x="1041" y="0"/>
                    <a:pt x="83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843;p42">
              <a:extLst>
                <a:ext uri="{FF2B5EF4-FFF2-40B4-BE49-F238E27FC236}">
                  <a16:creationId xmlns:a16="http://schemas.microsoft.com/office/drawing/2014/main" id="{125285FD-A8DD-4A3F-9D92-0B4C8C39276C}"/>
                </a:ext>
              </a:extLst>
            </p:cNvPr>
            <p:cNvSpPr/>
            <p:nvPr/>
          </p:nvSpPr>
          <p:spPr>
            <a:xfrm>
              <a:off x="5292025" y="3914900"/>
              <a:ext cx="36025" cy="34850"/>
            </a:xfrm>
            <a:custGeom>
              <a:avLst/>
              <a:gdLst/>
              <a:ahLst/>
              <a:cxnLst/>
              <a:rect l="l" t="t" r="r" b="b"/>
              <a:pathLst>
                <a:path w="1441" h="1394" extrusionOk="0">
                  <a:moveTo>
                    <a:pt x="1155" y="189"/>
                  </a:moveTo>
                  <a:cubicBezTo>
                    <a:pt x="1174" y="189"/>
                    <a:pt x="1190" y="193"/>
                    <a:pt x="1203" y="203"/>
                  </a:cubicBezTo>
                  <a:cubicBezTo>
                    <a:pt x="1262" y="250"/>
                    <a:pt x="1227" y="227"/>
                    <a:pt x="1203" y="274"/>
                  </a:cubicBezTo>
                  <a:cubicBezTo>
                    <a:pt x="1191" y="322"/>
                    <a:pt x="1155" y="369"/>
                    <a:pt x="1119" y="405"/>
                  </a:cubicBezTo>
                  <a:cubicBezTo>
                    <a:pt x="1048" y="500"/>
                    <a:pt x="977" y="584"/>
                    <a:pt x="905" y="667"/>
                  </a:cubicBezTo>
                  <a:cubicBezTo>
                    <a:pt x="762" y="810"/>
                    <a:pt x="619" y="941"/>
                    <a:pt x="453" y="1060"/>
                  </a:cubicBezTo>
                  <a:cubicBezTo>
                    <a:pt x="338" y="1122"/>
                    <a:pt x="223" y="1197"/>
                    <a:pt x="113" y="1275"/>
                  </a:cubicBezTo>
                  <a:lnTo>
                    <a:pt x="113" y="1275"/>
                  </a:lnTo>
                  <a:cubicBezTo>
                    <a:pt x="155" y="1191"/>
                    <a:pt x="216" y="1067"/>
                    <a:pt x="310" y="917"/>
                  </a:cubicBezTo>
                  <a:cubicBezTo>
                    <a:pt x="417" y="750"/>
                    <a:pt x="548" y="608"/>
                    <a:pt x="691" y="477"/>
                  </a:cubicBezTo>
                  <a:cubicBezTo>
                    <a:pt x="774" y="405"/>
                    <a:pt x="869" y="334"/>
                    <a:pt x="965" y="274"/>
                  </a:cubicBezTo>
                  <a:cubicBezTo>
                    <a:pt x="1034" y="222"/>
                    <a:pt x="1104" y="189"/>
                    <a:pt x="1155" y="189"/>
                  </a:cubicBezTo>
                  <a:close/>
                  <a:moveTo>
                    <a:pt x="1143" y="0"/>
                  </a:moveTo>
                  <a:cubicBezTo>
                    <a:pt x="1111" y="0"/>
                    <a:pt x="1080" y="4"/>
                    <a:pt x="1048" y="12"/>
                  </a:cubicBezTo>
                  <a:cubicBezTo>
                    <a:pt x="988" y="36"/>
                    <a:pt x="917" y="72"/>
                    <a:pt x="857" y="119"/>
                  </a:cubicBezTo>
                  <a:cubicBezTo>
                    <a:pt x="762" y="179"/>
                    <a:pt x="655" y="262"/>
                    <a:pt x="572" y="346"/>
                  </a:cubicBezTo>
                  <a:cubicBezTo>
                    <a:pt x="417" y="500"/>
                    <a:pt x="286" y="667"/>
                    <a:pt x="191" y="846"/>
                  </a:cubicBezTo>
                  <a:cubicBezTo>
                    <a:pt x="96" y="994"/>
                    <a:pt x="47" y="1161"/>
                    <a:pt x="38" y="1330"/>
                  </a:cubicBezTo>
                  <a:lnTo>
                    <a:pt x="38" y="1330"/>
                  </a:lnTo>
                  <a:cubicBezTo>
                    <a:pt x="25" y="1339"/>
                    <a:pt x="13" y="1348"/>
                    <a:pt x="0" y="1358"/>
                  </a:cubicBezTo>
                  <a:cubicBezTo>
                    <a:pt x="12" y="1357"/>
                    <a:pt x="24" y="1356"/>
                    <a:pt x="37" y="1355"/>
                  </a:cubicBezTo>
                  <a:lnTo>
                    <a:pt x="37" y="1355"/>
                  </a:lnTo>
                  <a:cubicBezTo>
                    <a:pt x="36" y="1368"/>
                    <a:pt x="36" y="1381"/>
                    <a:pt x="36" y="1393"/>
                  </a:cubicBezTo>
                  <a:cubicBezTo>
                    <a:pt x="46" y="1393"/>
                    <a:pt x="58" y="1378"/>
                    <a:pt x="74" y="1351"/>
                  </a:cubicBezTo>
                  <a:lnTo>
                    <a:pt x="74" y="1351"/>
                  </a:lnTo>
                  <a:cubicBezTo>
                    <a:pt x="239" y="1329"/>
                    <a:pt x="401" y="1271"/>
                    <a:pt x="536" y="1167"/>
                  </a:cubicBezTo>
                  <a:cubicBezTo>
                    <a:pt x="715" y="1060"/>
                    <a:pt x="881" y="941"/>
                    <a:pt x="1036" y="798"/>
                  </a:cubicBezTo>
                  <a:cubicBezTo>
                    <a:pt x="1119" y="703"/>
                    <a:pt x="1203" y="619"/>
                    <a:pt x="1286" y="524"/>
                  </a:cubicBezTo>
                  <a:cubicBezTo>
                    <a:pt x="1334" y="465"/>
                    <a:pt x="1369" y="405"/>
                    <a:pt x="1393" y="334"/>
                  </a:cubicBezTo>
                  <a:cubicBezTo>
                    <a:pt x="1441" y="238"/>
                    <a:pt x="1405" y="119"/>
                    <a:pt x="1322" y="48"/>
                  </a:cubicBezTo>
                  <a:cubicBezTo>
                    <a:pt x="1266" y="16"/>
                    <a:pt x="1205" y="0"/>
                    <a:pt x="114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844;p42">
              <a:extLst>
                <a:ext uri="{FF2B5EF4-FFF2-40B4-BE49-F238E27FC236}">
                  <a16:creationId xmlns:a16="http://schemas.microsoft.com/office/drawing/2014/main" id="{D0FBC5DE-CCB2-4768-9539-8409AA0F2D94}"/>
                </a:ext>
              </a:extLst>
            </p:cNvPr>
            <p:cNvSpPr/>
            <p:nvPr/>
          </p:nvSpPr>
          <p:spPr>
            <a:xfrm>
              <a:off x="5264325" y="3911375"/>
              <a:ext cx="31300" cy="38975"/>
            </a:xfrm>
            <a:custGeom>
              <a:avLst/>
              <a:gdLst/>
              <a:ahLst/>
              <a:cxnLst/>
              <a:rect l="l" t="t" r="r" b="b"/>
              <a:pathLst>
                <a:path w="1252" h="1559" extrusionOk="0">
                  <a:moveTo>
                    <a:pt x="276" y="0"/>
                  </a:moveTo>
                  <a:cubicBezTo>
                    <a:pt x="244" y="0"/>
                    <a:pt x="212" y="3"/>
                    <a:pt x="180" y="10"/>
                  </a:cubicBezTo>
                  <a:cubicBezTo>
                    <a:pt x="84" y="46"/>
                    <a:pt x="25" y="129"/>
                    <a:pt x="13" y="237"/>
                  </a:cubicBezTo>
                  <a:cubicBezTo>
                    <a:pt x="1" y="308"/>
                    <a:pt x="1" y="379"/>
                    <a:pt x="13" y="451"/>
                  </a:cubicBezTo>
                  <a:cubicBezTo>
                    <a:pt x="37" y="582"/>
                    <a:pt x="84" y="701"/>
                    <a:pt x="144" y="808"/>
                  </a:cubicBezTo>
                  <a:cubicBezTo>
                    <a:pt x="251" y="999"/>
                    <a:pt x="394" y="1165"/>
                    <a:pt x="572" y="1284"/>
                  </a:cubicBezTo>
                  <a:cubicBezTo>
                    <a:pt x="804" y="1430"/>
                    <a:pt x="986" y="1459"/>
                    <a:pt x="1070" y="1459"/>
                  </a:cubicBezTo>
                  <a:cubicBezTo>
                    <a:pt x="1103" y="1459"/>
                    <a:pt x="1120" y="1454"/>
                    <a:pt x="1120" y="1451"/>
                  </a:cubicBezTo>
                  <a:cubicBezTo>
                    <a:pt x="953" y="1368"/>
                    <a:pt x="799" y="1272"/>
                    <a:pt x="656" y="1177"/>
                  </a:cubicBezTo>
                  <a:cubicBezTo>
                    <a:pt x="513" y="1058"/>
                    <a:pt x="394" y="903"/>
                    <a:pt x="299" y="737"/>
                  </a:cubicBezTo>
                  <a:cubicBezTo>
                    <a:pt x="251" y="630"/>
                    <a:pt x="215" y="522"/>
                    <a:pt x="203" y="415"/>
                  </a:cubicBezTo>
                  <a:cubicBezTo>
                    <a:pt x="180" y="296"/>
                    <a:pt x="203" y="177"/>
                    <a:pt x="239" y="177"/>
                  </a:cubicBezTo>
                  <a:cubicBezTo>
                    <a:pt x="334" y="177"/>
                    <a:pt x="418" y="213"/>
                    <a:pt x="489" y="284"/>
                  </a:cubicBezTo>
                  <a:cubicBezTo>
                    <a:pt x="572" y="368"/>
                    <a:pt x="656" y="439"/>
                    <a:pt x="727" y="534"/>
                  </a:cubicBezTo>
                  <a:cubicBezTo>
                    <a:pt x="846" y="677"/>
                    <a:pt x="942" y="844"/>
                    <a:pt x="1013" y="1022"/>
                  </a:cubicBezTo>
                  <a:cubicBezTo>
                    <a:pt x="1168" y="1344"/>
                    <a:pt x="1180" y="1558"/>
                    <a:pt x="1203" y="1558"/>
                  </a:cubicBezTo>
                  <a:cubicBezTo>
                    <a:pt x="1251" y="1368"/>
                    <a:pt x="1239" y="1165"/>
                    <a:pt x="1168" y="987"/>
                  </a:cubicBezTo>
                  <a:cubicBezTo>
                    <a:pt x="1096" y="784"/>
                    <a:pt x="1001" y="594"/>
                    <a:pt x="882" y="427"/>
                  </a:cubicBezTo>
                  <a:cubicBezTo>
                    <a:pt x="799" y="332"/>
                    <a:pt x="715" y="237"/>
                    <a:pt x="620" y="153"/>
                  </a:cubicBezTo>
                  <a:cubicBezTo>
                    <a:pt x="534" y="57"/>
                    <a:pt x="409" y="0"/>
                    <a:pt x="27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845;p42">
              <a:extLst>
                <a:ext uri="{FF2B5EF4-FFF2-40B4-BE49-F238E27FC236}">
                  <a16:creationId xmlns:a16="http://schemas.microsoft.com/office/drawing/2014/main" id="{15E6053A-3870-41B1-AA2D-EFC61D9F6811}"/>
                </a:ext>
              </a:extLst>
            </p:cNvPr>
            <p:cNvSpPr/>
            <p:nvPr/>
          </p:nvSpPr>
          <p:spPr>
            <a:xfrm>
              <a:off x="5188725" y="2030725"/>
              <a:ext cx="271200" cy="396800"/>
            </a:xfrm>
            <a:custGeom>
              <a:avLst/>
              <a:gdLst/>
              <a:ahLst/>
              <a:cxnLst/>
              <a:rect l="l" t="t" r="r" b="b"/>
              <a:pathLst>
                <a:path w="10848" h="15872" extrusionOk="0">
                  <a:moveTo>
                    <a:pt x="2049" y="1"/>
                  </a:moveTo>
                  <a:cubicBezTo>
                    <a:pt x="2049" y="1"/>
                    <a:pt x="1" y="9240"/>
                    <a:pt x="72" y="10526"/>
                  </a:cubicBezTo>
                  <a:cubicBezTo>
                    <a:pt x="191" y="12514"/>
                    <a:pt x="3287" y="12860"/>
                    <a:pt x="3287" y="12860"/>
                  </a:cubicBezTo>
                  <a:lnTo>
                    <a:pt x="4573" y="15872"/>
                  </a:lnTo>
                  <a:lnTo>
                    <a:pt x="10847" y="15646"/>
                  </a:lnTo>
                  <a:lnTo>
                    <a:pt x="9264" y="11788"/>
                  </a:lnTo>
                  <a:lnTo>
                    <a:pt x="10276" y="3430"/>
                  </a:lnTo>
                  <a:lnTo>
                    <a:pt x="2049"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846;p42">
              <a:extLst>
                <a:ext uri="{FF2B5EF4-FFF2-40B4-BE49-F238E27FC236}">
                  <a16:creationId xmlns:a16="http://schemas.microsoft.com/office/drawing/2014/main" id="{7F59B069-6CE4-45E9-8A47-40248B0ACCD7}"/>
                </a:ext>
              </a:extLst>
            </p:cNvPr>
            <p:cNvSpPr/>
            <p:nvPr/>
          </p:nvSpPr>
          <p:spPr>
            <a:xfrm>
              <a:off x="5183675" y="1981450"/>
              <a:ext cx="317925" cy="385600"/>
            </a:xfrm>
            <a:custGeom>
              <a:avLst/>
              <a:gdLst/>
              <a:ahLst/>
              <a:cxnLst/>
              <a:rect l="l" t="t" r="r" b="b"/>
              <a:pathLst>
                <a:path w="12717" h="15424" extrusionOk="0">
                  <a:moveTo>
                    <a:pt x="8751" y="15188"/>
                  </a:moveTo>
                  <a:lnTo>
                    <a:pt x="8648" y="15240"/>
                  </a:lnTo>
                  <a:lnTo>
                    <a:pt x="8648" y="15240"/>
                  </a:lnTo>
                  <a:cubicBezTo>
                    <a:pt x="8683" y="15223"/>
                    <a:pt x="8717" y="15206"/>
                    <a:pt x="8751" y="15188"/>
                  </a:cubicBezTo>
                  <a:close/>
                  <a:moveTo>
                    <a:pt x="3026" y="0"/>
                  </a:moveTo>
                  <a:cubicBezTo>
                    <a:pt x="2411" y="0"/>
                    <a:pt x="1819" y="345"/>
                    <a:pt x="1536" y="936"/>
                  </a:cubicBezTo>
                  <a:cubicBezTo>
                    <a:pt x="1536" y="948"/>
                    <a:pt x="1524" y="948"/>
                    <a:pt x="1524" y="960"/>
                  </a:cubicBezTo>
                  <a:cubicBezTo>
                    <a:pt x="1524" y="960"/>
                    <a:pt x="477" y="1436"/>
                    <a:pt x="238" y="2401"/>
                  </a:cubicBezTo>
                  <a:lnTo>
                    <a:pt x="238" y="2424"/>
                  </a:lnTo>
                  <a:cubicBezTo>
                    <a:pt x="0" y="3413"/>
                    <a:pt x="441" y="4425"/>
                    <a:pt x="1310" y="4937"/>
                  </a:cubicBezTo>
                  <a:lnTo>
                    <a:pt x="1632" y="5127"/>
                  </a:lnTo>
                  <a:cubicBezTo>
                    <a:pt x="1941" y="5270"/>
                    <a:pt x="2215" y="5496"/>
                    <a:pt x="2429" y="5770"/>
                  </a:cubicBezTo>
                  <a:cubicBezTo>
                    <a:pt x="2715" y="6199"/>
                    <a:pt x="2655" y="6758"/>
                    <a:pt x="2524" y="7258"/>
                  </a:cubicBezTo>
                  <a:cubicBezTo>
                    <a:pt x="2358" y="7746"/>
                    <a:pt x="2274" y="8258"/>
                    <a:pt x="2298" y="8782"/>
                  </a:cubicBezTo>
                  <a:cubicBezTo>
                    <a:pt x="2321" y="8945"/>
                    <a:pt x="2412" y="9152"/>
                    <a:pt x="2582" y="9152"/>
                  </a:cubicBezTo>
                  <a:cubicBezTo>
                    <a:pt x="2586" y="9152"/>
                    <a:pt x="2591" y="9152"/>
                    <a:pt x="2596" y="9151"/>
                  </a:cubicBezTo>
                  <a:cubicBezTo>
                    <a:pt x="2775" y="9140"/>
                    <a:pt x="2846" y="8866"/>
                    <a:pt x="2917" y="8663"/>
                  </a:cubicBezTo>
                  <a:cubicBezTo>
                    <a:pt x="3029" y="8298"/>
                    <a:pt x="3408" y="8049"/>
                    <a:pt x="3786" y="8049"/>
                  </a:cubicBezTo>
                  <a:cubicBezTo>
                    <a:pt x="4011" y="8049"/>
                    <a:pt x="4237" y="8137"/>
                    <a:pt x="4406" y="8342"/>
                  </a:cubicBezTo>
                  <a:cubicBezTo>
                    <a:pt x="4691" y="8675"/>
                    <a:pt x="4703" y="9151"/>
                    <a:pt x="4441" y="9497"/>
                  </a:cubicBezTo>
                  <a:cubicBezTo>
                    <a:pt x="4156" y="9878"/>
                    <a:pt x="3644" y="10116"/>
                    <a:pt x="3477" y="10556"/>
                  </a:cubicBezTo>
                  <a:cubicBezTo>
                    <a:pt x="3156" y="11306"/>
                    <a:pt x="3941" y="12164"/>
                    <a:pt x="4203" y="12676"/>
                  </a:cubicBezTo>
                  <a:cubicBezTo>
                    <a:pt x="4287" y="12854"/>
                    <a:pt x="4394" y="13033"/>
                    <a:pt x="4525" y="13188"/>
                  </a:cubicBezTo>
                  <a:cubicBezTo>
                    <a:pt x="5120" y="13962"/>
                    <a:pt x="5858" y="14604"/>
                    <a:pt x="6704" y="15093"/>
                  </a:cubicBezTo>
                  <a:cubicBezTo>
                    <a:pt x="7040" y="15313"/>
                    <a:pt x="7426" y="15424"/>
                    <a:pt x="7811" y="15424"/>
                  </a:cubicBezTo>
                  <a:cubicBezTo>
                    <a:pt x="8052" y="15424"/>
                    <a:pt x="8293" y="15380"/>
                    <a:pt x="8521" y="15293"/>
                  </a:cubicBezTo>
                  <a:lnTo>
                    <a:pt x="8521" y="15293"/>
                  </a:lnTo>
                  <a:cubicBezTo>
                    <a:pt x="8503" y="15306"/>
                    <a:pt x="8484" y="15318"/>
                    <a:pt x="8466" y="15331"/>
                  </a:cubicBezTo>
                  <a:lnTo>
                    <a:pt x="8648" y="15240"/>
                  </a:lnTo>
                  <a:lnTo>
                    <a:pt x="8648" y="15240"/>
                  </a:lnTo>
                  <a:cubicBezTo>
                    <a:pt x="8606" y="15259"/>
                    <a:pt x="8564" y="15277"/>
                    <a:pt x="8521" y="15293"/>
                  </a:cubicBezTo>
                  <a:lnTo>
                    <a:pt x="8521" y="15293"/>
                  </a:lnTo>
                  <a:cubicBezTo>
                    <a:pt x="9223" y="14814"/>
                    <a:pt x="9593" y="14476"/>
                    <a:pt x="9906" y="13664"/>
                  </a:cubicBezTo>
                  <a:cubicBezTo>
                    <a:pt x="10228" y="12830"/>
                    <a:pt x="10442" y="11961"/>
                    <a:pt x="10811" y="11140"/>
                  </a:cubicBezTo>
                  <a:cubicBezTo>
                    <a:pt x="11180" y="10330"/>
                    <a:pt x="11776" y="9521"/>
                    <a:pt x="12145" y="8663"/>
                  </a:cubicBezTo>
                  <a:cubicBezTo>
                    <a:pt x="12502" y="7806"/>
                    <a:pt x="12716" y="6794"/>
                    <a:pt x="12347" y="5937"/>
                  </a:cubicBezTo>
                  <a:cubicBezTo>
                    <a:pt x="12347" y="5937"/>
                    <a:pt x="12204" y="4841"/>
                    <a:pt x="10740" y="4437"/>
                  </a:cubicBezTo>
                  <a:cubicBezTo>
                    <a:pt x="10740" y="4437"/>
                    <a:pt x="9894" y="2103"/>
                    <a:pt x="7978" y="1877"/>
                  </a:cubicBezTo>
                  <a:cubicBezTo>
                    <a:pt x="5358" y="1579"/>
                    <a:pt x="5453" y="817"/>
                    <a:pt x="3739" y="162"/>
                  </a:cubicBezTo>
                  <a:cubicBezTo>
                    <a:pt x="3509" y="52"/>
                    <a:pt x="3266" y="0"/>
                    <a:pt x="302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847;p42">
              <a:extLst>
                <a:ext uri="{FF2B5EF4-FFF2-40B4-BE49-F238E27FC236}">
                  <a16:creationId xmlns:a16="http://schemas.microsoft.com/office/drawing/2014/main" id="{5F98C6F9-C1CA-43D8-B354-1942FEDCCD3F}"/>
                </a:ext>
              </a:extLst>
            </p:cNvPr>
            <p:cNvSpPr/>
            <p:nvPr/>
          </p:nvSpPr>
          <p:spPr>
            <a:xfrm>
              <a:off x="4640150" y="2460200"/>
              <a:ext cx="263450" cy="260825"/>
            </a:xfrm>
            <a:custGeom>
              <a:avLst/>
              <a:gdLst/>
              <a:ahLst/>
              <a:cxnLst/>
              <a:rect l="l" t="t" r="r" b="b"/>
              <a:pathLst>
                <a:path w="10538" h="10433" extrusionOk="0">
                  <a:moveTo>
                    <a:pt x="6097" y="1"/>
                  </a:moveTo>
                  <a:cubicBezTo>
                    <a:pt x="6039" y="1"/>
                    <a:pt x="5980" y="17"/>
                    <a:pt x="5930" y="50"/>
                  </a:cubicBezTo>
                  <a:cubicBezTo>
                    <a:pt x="5716" y="253"/>
                    <a:pt x="5335" y="1146"/>
                    <a:pt x="5549" y="2146"/>
                  </a:cubicBezTo>
                  <a:cubicBezTo>
                    <a:pt x="5549" y="2170"/>
                    <a:pt x="5549" y="2193"/>
                    <a:pt x="5549" y="2217"/>
                  </a:cubicBezTo>
                  <a:cubicBezTo>
                    <a:pt x="5527" y="2429"/>
                    <a:pt x="5348" y="2589"/>
                    <a:pt x="5130" y="2589"/>
                  </a:cubicBezTo>
                  <a:cubicBezTo>
                    <a:pt x="5115" y="2589"/>
                    <a:pt x="5100" y="2588"/>
                    <a:pt x="5085" y="2586"/>
                  </a:cubicBezTo>
                  <a:cubicBezTo>
                    <a:pt x="5043" y="2587"/>
                    <a:pt x="4994" y="2587"/>
                    <a:pt x="4940" y="2587"/>
                  </a:cubicBezTo>
                  <a:cubicBezTo>
                    <a:pt x="4275" y="2587"/>
                    <a:pt x="2765" y="2537"/>
                    <a:pt x="1977" y="2537"/>
                  </a:cubicBezTo>
                  <a:cubicBezTo>
                    <a:pt x="1761" y="2537"/>
                    <a:pt x="1599" y="2541"/>
                    <a:pt x="1525" y="2551"/>
                  </a:cubicBezTo>
                  <a:cubicBezTo>
                    <a:pt x="1155" y="2598"/>
                    <a:pt x="751" y="2753"/>
                    <a:pt x="1072" y="2920"/>
                  </a:cubicBezTo>
                  <a:cubicBezTo>
                    <a:pt x="1616" y="3089"/>
                    <a:pt x="2167" y="3239"/>
                    <a:pt x="2724" y="3358"/>
                  </a:cubicBezTo>
                  <a:lnTo>
                    <a:pt x="2724" y="3358"/>
                  </a:lnTo>
                  <a:cubicBezTo>
                    <a:pt x="2257" y="3273"/>
                    <a:pt x="1599" y="3171"/>
                    <a:pt x="1165" y="3171"/>
                  </a:cubicBezTo>
                  <a:cubicBezTo>
                    <a:pt x="911" y="3171"/>
                    <a:pt x="733" y="3206"/>
                    <a:pt x="715" y="3301"/>
                  </a:cubicBezTo>
                  <a:cubicBezTo>
                    <a:pt x="691" y="3465"/>
                    <a:pt x="946" y="3666"/>
                    <a:pt x="1602" y="3842"/>
                  </a:cubicBezTo>
                  <a:lnTo>
                    <a:pt x="1602" y="3842"/>
                  </a:lnTo>
                  <a:cubicBezTo>
                    <a:pt x="1300" y="3797"/>
                    <a:pt x="1014" y="3764"/>
                    <a:pt x="826" y="3764"/>
                  </a:cubicBezTo>
                  <a:cubicBezTo>
                    <a:pt x="736" y="3764"/>
                    <a:pt x="668" y="3771"/>
                    <a:pt x="632" y="3789"/>
                  </a:cubicBezTo>
                  <a:cubicBezTo>
                    <a:pt x="1" y="4086"/>
                    <a:pt x="2477" y="4634"/>
                    <a:pt x="2477" y="4634"/>
                  </a:cubicBezTo>
                  <a:cubicBezTo>
                    <a:pt x="1386" y="4402"/>
                    <a:pt x="998" y="4288"/>
                    <a:pt x="837" y="4288"/>
                  </a:cubicBezTo>
                  <a:cubicBezTo>
                    <a:pt x="742" y="4288"/>
                    <a:pt x="727" y="4328"/>
                    <a:pt x="691" y="4408"/>
                  </a:cubicBezTo>
                  <a:cubicBezTo>
                    <a:pt x="620" y="4575"/>
                    <a:pt x="977" y="4789"/>
                    <a:pt x="1882" y="5110"/>
                  </a:cubicBezTo>
                  <a:cubicBezTo>
                    <a:pt x="2620" y="5372"/>
                    <a:pt x="3322" y="5801"/>
                    <a:pt x="4430" y="6265"/>
                  </a:cubicBezTo>
                  <a:lnTo>
                    <a:pt x="9025" y="10432"/>
                  </a:lnTo>
                  <a:lnTo>
                    <a:pt x="10538" y="6801"/>
                  </a:lnTo>
                  <a:lnTo>
                    <a:pt x="7025" y="2967"/>
                  </a:lnTo>
                  <a:cubicBezTo>
                    <a:pt x="6918" y="2765"/>
                    <a:pt x="6787" y="2527"/>
                    <a:pt x="6644" y="2241"/>
                  </a:cubicBezTo>
                  <a:cubicBezTo>
                    <a:pt x="6525" y="1991"/>
                    <a:pt x="6442" y="1717"/>
                    <a:pt x="6418" y="1443"/>
                  </a:cubicBezTo>
                  <a:cubicBezTo>
                    <a:pt x="6370" y="1098"/>
                    <a:pt x="6370" y="753"/>
                    <a:pt x="6418" y="407"/>
                  </a:cubicBezTo>
                  <a:cubicBezTo>
                    <a:pt x="6442" y="312"/>
                    <a:pt x="6418" y="229"/>
                    <a:pt x="6370" y="146"/>
                  </a:cubicBezTo>
                  <a:cubicBezTo>
                    <a:pt x="6309" y="53"/>
                    <a:pt x="6203" y="1"/>
                    <a:pt x="6097"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848;p42">
              <a:extLst>
                <a:ext uri="{FF2B5EF4-FFF2-40B4-BE49-F238E27FC236}">
                  <a16:creationId xmlns:a16="http://schemas.microsoft.com/office/drawing/2014/main" id="{666FE387-3D2E-4F7B-9E6F-40E88E908C23}"/>
                </a:ext>
              </a:extLst>
            </p:cNvPr>
            <p:cNvSpPr/>
            <p:nvPr/>
          </p:nvSpPr>
          <p:spPr>
            <a:xfrm>
              <a:off x="4669325" y="2568300"/>
              <a:ext cx="58950" cy="14025"/>
            </a:xfrm>
            <a:custGeom>
              <a:avLst/>
              <a:gdLst/>
              <a:ahLst/>
              <a:cxnLst/>
              <a:rect l="l" t="t" r="r" b="b"/>
              <a:pathLst>
                <a:path w="2358" h="561" extrusionOk="0">
                  <a:moveTo>
                    <a:pt x="0" y="1"/>
                  </a:moveTo>
                  <a:lnTo>
                    <a:pt x="0" y="1"/>
                  </a:lnTo>
                  <a:cubicBezTo>
                    <a:pt x="369" y="167"/>
                    <a:pt x="762" y="286"/>
                    <a:pt x="1155" y="358"/>
                  </a:cubicBezTo>
                  <a:cubicBezTo>
                    <a:pt x="1548" y="465"/>
                    <a:pt x="1953" y="536"/>
                    <a:pt x="2358" y="560"/>
                  </a:cubicBezTo>
                  <a:cubicBezTo>
                    <a:pt x="1989" y="382"/>
                    <a:pt x="1596" y="263"/>
                    <a:pt x="1191" y="191"/>
                  </a:cubicBezTo>
                  <a:cubicBezTo>
                    <a:pt x="810" y="72"/>
                    <a:pt x="405" y="13"/>
                    <a:pt x="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849;p42">
              <a:extLst>
                <a:ext uri="{FF2B5EF4-FFF2-40B4-BE49-F238E27FC236}">
                  <a16:creationId xmlns:a16="http://schemas.microsoft.com/office/drawing/2014/main" id="{E4FBA301-F5C1-4659-AF3F-B45DFAC05020}"/>
                </a:ext>
              </a:extLst>
            </p:cNvPr>
            <p:cNvSpPr/>
            <p:nvPr/>
          </p:nvSpPr>
          <p:spPr>
            <a:xfrm>
              <a:off x="4669625" y="2554900"/>
              <a:ext cx="64025" cy="11050"/>
            </a:xfrm>
            <a:custGeom>
              <a:avLst/>
              <a:gdLst/>
              <a:ahLst/>
              <a:cxnLst/>
              <a:rect l="l" t="t" r="r" b="b"/>
              <a:pathLst>
                <a:path w="2561" h="442" extrusionOk="0">
                  <a:moveTo>
                    <a:pt x="0" y="1"/>
                  </a:moveTo>
                  <a:lnTo>
                    <a:pt x="0" y="1"/>
                  </a:lnTo>
                  <a:cubicBezTo>
                    <a:pt x="405" y="144"/>
                    <a:pt x="834" y="251"/>
                    <a:pt x="1262" y="298"/>
                  </a:cubicBezTo>
                  <a:cubicBezTo>
                    <a:pt x="1691" y="394"/>
                    <a:pt x="2120" y="441"/>
                    <a:pt x="2548" y="441"/>
                  </a:cubicBezTo>
                  <a:lnTo>
                    <a:pt x="2560" y="441"/>
                  </a:lnTo>
                  <a:cubicBezTo>
                    <a:pt x="1727" y="179"/>
                    <a:pt x="869" y="37"/>
                    <a:pt x="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850;p42">
              <a:extLst>
                <a:ext uri="{FF2B5EF4-FFF2-40B4-BE49-F238E27FC236}">
                  <a16:creationId xmlns:a16="http://schemas.microsoft.com/office/drawing/2014/main" id="{A0B49F86-BFC1-48F2-9737-AD010B4E1D66}"/>
                </a:ext>
              </a:extLst>
            </p:cNvPr>
            <p:cNvSpPr/>
            <p:nvPr/>
          </p:nvSpPr>
          <p:spPr>
            <a:xfrm>
              <a:off x="4678250" y="2539075"/>
              <a:ext cx="60450" cy="9950"/>
            </a:xfrm>
            <a:custGeom>
              <a:avLst/>
              <a:gdLst/>
              <a:ahLst/>
              <a:cxnLst/>
              <a:rect l="l" t="t" r="r" b="b"/>
              <a:pathLst>
                <a:path w="2418" h="398" extrusionOk="0">
                  <a:moveTo>
                    <a:pt x="151" y="1"/>
                  </a:moveTo>
                  <a:cubicBezTo>
                    <a:pt x="100" y="1"/>
                    <a:pt x="50" y="1"/>
                    <a:pt x="1" y="3"/>
                  </a:cubicBezTo>
                  <a:cubicBezTo>
                    <a:pt x="382" y="146"/>
                    <a:pt x="786" y="241"/>
                    <a:pt x="1191" y="277"/>
                  </a:cubicBezTo>
                  <a:cubicBezTo>
                    <a:pt x="1546" y="360"/>
                    <a:pt x="1910" y="398"/>
                    <a:pt x="2268" y="398"/>
                  </a:cubicBezTo>
                  <a:cubicBezTo>
                    <a:pt x="2318" y="398"/>
                    <a:pt x="2368" y="397"/>
                    <a:pt x="2418" y="396"/>
                  </a:cubicBezTo>
                  <a:cubicBezTo>
                    <a:pt x="2037" y="253"/>
                    <a:pt x="1632" y="158"/>
                    <a:pt x="1227" y="122"/>
                  </a:cubicBezTo>
                  <a:cubicBezTo>
                    <a:pt x="872" y="38"/>
                    <a:pt x="508" y="1"/>
                    <a:pt x="15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851;p42">
              <a:extLst>
                <a:ext uri="{FF2B5EF4-FFF2-40B4-BE49-F238E27FC236}">
                  <a16:creationId xmlns:a16="http://schemas.microsoft.com/office/drawing/2014/main" id="{961E09D4-0C53-4B0A-A7FB-CAE156238E78}"/>
                </a:ext>
              </a:extLst>
            </p:cNvPr>
            <p:cNvSpPr/>
            <p:nvPr/>
          </p:nvSpPr>
          <p:spPr>
            <a:xfrm>
              <a:off x="4787200" y="3013300"/>
              <a:ext cx="861125" cy="930200"/>
            </a:xfrm>
            <a:custGeom>
              <a:avLst/>
              <a:gdLst/>
              <a:ahLst/>
              <a:cxnLst/>
              <a:rect l="l" t="t" r="r" b="b"/>
              <a:pathLst>
                <a:path w="34445" h="37208" extrusionOk="0">
                  <a:moveTo>
                    <a:pt x="21491" y="0"/>
                  </a:moveTo>
                  <a:lnTo>
                    <a:pt x="21491" y="477"/>
                  </a:lnTo>
                  <a:lnTo>
                    <a:pt x="6513" y="2727"/>
                  </a:lnTo>
                  <a:cubicBezTo>
                    <a:pt x="4453" y="3036"/>
                    <a:pt x="2632" y="4203"/>
                    <a:pt x="1489" y="5942"/>
                  </a:cubicBezTo>
                  <a:cubicBezTo>
                    <a:pt x="322" y="7728"/>
                    <a:pt x="0" y="9930"/>
                    <a:pt x="596" y="11978"/>
                  </a:cubicBezTo>
                  <a:lnTo>
                    <a:pt x="8501" y="37207"/>
                  </a:lnTo>
                  <a:lnTo>
                    <a:pt x="15645" y="34517"/>
                  </a:lnTo>
                  <a:lnTo>
                    <a:pt x="11264" y="12216"/>
                  </a:lnTo>
                  <a:lnTo>
                    <a:pt x="34445" y="10656"/>
                  </a:lnTo>
                  <a:lnTo>
                    <a:pt x="34445" y="477"/>
                  </a:lnTo>
                  <a:lnTo>
                    <a:pt x="21491"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852;p42">
              <a:extLst>
                <a:ext uri="{FF2B5EF4-FFF2-40B4-BE49-F238E27FC236}">
                  <a16:creationId xmlns:a16="http://schemas.microsoft.com/office/drawing/2014/main" id="{E9A7FB87-AF51-49DD-8394-F90642870E7C}"/>
                </a:ext>
              </a:extLst>
            </p:cNvPr>
            <p:cNvSpPr/>
            <p:nvPr/>
          </p:nvSpPr>
          <p:spPr>
            <a:xfrm>
              <a:off x="5050925" y="3013300"/>
              <a:ext cx="668850" cy="893000"/>
            </a:xfrm>
            <a:custGeom>
              <a:avLst/>
              <a:gdLst/>
              <a:ahLst/>
              <a:cxnLst/>
              <a:rect l="l" t="t" r="r" b="b"/>
              <a:pathLst>
                <a:path w="26754" h="35720" extrusionOk="0">
                  <a:moveTo>
                    <a:pt x="21491" y="0"/>
                  </a:moveTo>
                  <a:lnTo>
                    <a:pt x="21491" y="477"/>
                  </a:lnTo>
                  <a:lnTo>
                    <a:pt x="6513" y="2727"/>
                  </a:lnTo>
                  <a:cubicBezTo>
                    <a:pt x="4453" y="3036"/>
                    <a:pt x="2631" y="4203"/>
                    <a:pt x="1488" y="5942"/>
                  </a:cubicBezTo>
                  <a:cubicBezTo>
                    <a:pt x="322" y="7739"/>
                    <a:pt x="0" y="9942"/>
                    <a:pt x="595" y="11990"/>
                  </a:cubicBezTo>
                  <a:lnTo>
                    <a:pt x="7501" y="35719"/>
                  </a:lnTo>
                  <a:lnTo>
                    <a:pt x="15478" y="33624"/>
                  </a:lnTo>
                  <a:lnTo>
                    <a:pt x="11263" y="12216"/>
                  </a:lnTo>
                  <a:lnTo>
                    <a:pt x="26754" y="11180"/>
                  </a:lnTo>
                  <a:lnTo>
                    <a:pt x="26754" y="1001"/>
                  </a:lnTo>
                  <a:lnTo>
                    <a:pt x="21491"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853;p42">
              <a:extLst>
                <a:ext uri="{FF2B5EF4-FFF2-40B4-BE49-F238E27FC236}">
                  <a16:creationId xmlns:a16="http://schemas.microsoft.com/office/drawing/2014/main" id="{90AC1D11-4600-4286-AF4E-F05FFC1ECB8A}"/>
                </a:ext>
              </a:extLst>
            </p:cNvPr>
            <p:cNvSpPr/>
            <p:nvPr/>
          </p:nvSpPr>
          <p:spPr>
            <a:xfrm>
              <a:off x="4768450" y="2557875"/>
              <a:ext cx="337550" cy="262575"/>
            </a:xfrm>
            <a:custGeom>
              <a:avLst/>
              <a:gdLst/>
              <a:ahLst/>
              <a:cxnLst/>
              <a:rect l="l" t="t" r="r" b="b"/>
              <a:pathLst>
                <a:path w="13502" h="10503" extrusionOk="0">
                  <a:moveTo>
                    <a:pt x="3015" y="1"/>
                  </a:moveTo>
                  <a:cubicBezTo>
                    <a:pt x="3014" y="1"/>
                    <a:pt x="3013" y="1"/>
                    <a:pt x="3012" y="1"/>
                  </a:cubicBezTo>
                  <a:cubicBezTo>
                    <a:pt x="0" y="418"/>
                    <a:pt x="429" y="3966"/>
                    <a:pt x="429" y="3966"/>
                  </a:cubicBezTo>
                  <a:lnTo>
                    <a:pt x="7013" y="10502"/>
                  </a:lnTo>
                  <a:lnTo>
                    <a:pt x="13502" y="7895"/>
                  </a:lnTo>
                  <a:cubicBezTo>
                    <a:pt x="13502" y="7895"/>
                    <a:pt x="3380" y="1"/>
                    <a:pt x="301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854;p42">
              <a:extLst>
                <a:ext uri="{FF2B5EF4-FFF2-40B4-BE49-F238E27FC236}">
                  <a16:creationId xmlns:a16="http://schemas.microsoft.com/office/drawing/2014/main" id="{FDEB2219-D975-42AE-9280-0CD8A83E5040}"/>
                </a:ext>
              </a:extLst>
            </p:cNvPr>
            <p:cNvSpPr/>
            <p:nvPr/>
          </p:nvSpPr>
          <p:spPr>
            <a:xfrm>
              <a:off x="4930075" y="2390000"/>
              <a:ext cx="892100" cy="745650"/>
            </a:xfrm>
            <a:custGeom>
              <a:avLst/>
              <a:gdLst/>
              <a:ahLst/>
              <a:cxnLst/>
              <a:rect l="l" t="t" r="r" b="b"/>
              <a:pathLst>
                <a:path w="35684" h="29826" extrusionOk="0">
                  <a:moveTo>
                    <a:pt x="14528" y="1"/>
                  </a:moveTo>
                  <a:cubicBezTo>
                    <a:pt x="12984" y="1"/>
                    <a:pt x="11491" y="595"/>
                    <a:pt x="10371" y="1668"/>
                  </a:cubicBezTo>
                  <a:cubicBezTo>
                    <a:pt x="9073" y="2954"/>
                    <a:pt x="7954" y="4394"/>
                    <a:pt x="7037" y="5966"/>
                  </a:cubicBezTo>
                  <a:lnTo>
                    <a:pt x="2679" y="12026"/>
                  </a:lnTo>
                  <a:lnTo>
                    <a:pt x="0" y="16527"/>
                  </a:lnTo>
                  <a:lnTo>
                    <a:pt x="548" y="17217"/>
                  </a:lnTo>
                  <a:cubicBezTo>
                    <a:pt x="1419" y="18351"/>
                    <a:pt x="2743" y="18974"/>
                    <a:pt x="4106" y="18974"/>
                  </a:cubicBezTo>
                  <a:cubicBezTo>
                    <a:pt x="4719" y="18974"/>
                    <a:pt x="5339" y="18848"/>
                    <a:pt x="5930" y="18586"/>
                  </a:cubicBezTo>
                  <a:cubicBezTo>
                    <a:pt x="6811" y="18182"/>
                    <a:pt x="7454" y="17408"/>
                    <a:pt x="8061" y="16527"/>
                  </a:cubicBezTo>
                  <a:cubicBezTo>
                    <a:pt x="9156" y="14919"/>
                    <a:pt x="10311" y="13169"/>
                    <a:pt x="11049" y="11847"/>
                  </a:cubicBezTo>
                  <a:lnTo>
                    <a:pt x="15431" y="24349"/>
                  </a:lnTo>
                  <a:lnTo>
                    <a:pt x="13085" y="25837"/>
                  </a:lnTo>
                  <a:lnTo>
                    <a:pt x="22944" y="29826"/>
                  </a:lnTo>
                  <a:lnTo>
                    <a:pt x="33207" y="25432"/>
                  </a:lnTo>
                  <a:lnTo>
                    <a:pt x="30373" y="15336"/>
                  </a:lnTo>
                  <a:lnTo>
                    <a:pt x="30373" y="15336"/>
                  </a:lnTo>
                  <a:cubicBezTo>
                    <a:pt x="30373" y="15336"/>
                    <a:pt x="30855" y="15382"/>
                    <a:pt x="31518" y="15382"/>
                  </a:cubicBezTo>
                  <a:cubicBezTo>
                    <a:pt x="32880" y="15382"/>
                    <a:pt x="35006" y="15188"/>
                    <a:pt x="35278" y="14002"/>
                  </a:cubicBezTo>
                  <a:cubicBezTo>
                    <a:pt x="35683" y="12240"/>
                    <a:pt x="31552" y="6609"/>
                    <a:pt x="29468" y="3608"/>
                  </a:cubicBezTo>
                  <a:cubicBezTo>
                    <a:pt x="27778" y="1144"/>
                    <a:pt x="24884" y="298"/>
                    <a:pt x="23884" y="72"/>
                  </a:cubicBezTo>
                  <a:cubicBezTo>
                    <a:pt x="23682" y="25"/>
                    <a:pt x="23456" y="1"/>
                    <a:pt x="23241" y="1"/>
                  </a:cubicBezTo>
                  <a:lnTo>
                    <a:pt x="14573" y="1"/>
                  </a:lnTo>
                  <a:cubicBezTo>
                    <a:pt x="14558" y="1"/>
                    <a:pt x="14543" y="1"/>
                    <a:pt x="14528"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855;p42">
              <a:extLst>
                <a:ext uri="{FF2B5EF4-FFF2-40B4-BE49-F238E27FC236}">
                  <a16:creationId xmlns:a16="http://schemas.microsoft.com/office/drawing/2014/main" id="{04CC1E25-84B3-4FEC-8F64-92F685525670}"/>
                </a:ext>
              </a:extLst>
            </p:cNvPr>
            <p:cNvSpPr/>
            <p:nvPr/>
          </p:nvSpPr>
          <p:spPr>
            <a:xfrm>
              <a:off x="5640425" y="2591125"/>
              <a:ext cx="59725" cy="100050"/>
            </a:xfrm>
            <a:custGeom>
              <a:avLst/>
              <a:gdLst/>
              <a:ahLst/>
              <a:cxnLst/>
              <a:rect l="l" t="t" r="r" b="b"/>
              <a:pathLst>
                <a:path w="2389" h="4002" extrusionOk="0">
                  <a:moveTo>
                    <a:pt x="137" y="1"/>
                  </a:moveTo>
                  <a:cubicBezTo>
                    <a:pt x="71" y="1"/>
                    <a:pt x="0" y="68"/>
                    <a:pt x="42" y="135"/>
                  </a:cubicBezTo>
                  <a:cubicBezTo>
                    <a:pt x="792" y="1362"/>
                    <a:pt x="1471" y="2636"/>
                    <a:pt x="2090" y="3922"/>
                  </a:cubicBezTo>
                  <a:cubicBezTo>
                    <a:pt x="2116" y="3978"/>
                    <a:pt x="2158" y="4001"/>
                    <a:pt x="2201" y="4001"/>
                  </a:cubicBezTo>
                  <a:cubicBezTo>
                    <a:pt x="2293" y="4001"/>
                    <a:pt x="2389" y="3893"/>
                    <a:pt x="2340" y="3779"/>
                  </a:cubicBezTo>
                  <a:cubicBezTo>
                    <a:pt x="1721" y="2493"/>
                    <a:pt x="1007" y="1243"/>
                    <a:pt x="209" y="40"/>
                  </a:cubicBezTo>
                  <a:cubicBezTo>
                    <a:pt x="191" y="12"/>
                    <a:pt x="165" y="1"/>
                    <a:pt x="1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856;p42">
              <a:extLst>
                <a:ext uri="{FF2B5EF4-FFF2-40B4-BE49-F238E27FC236}">
                  <a16:creationId xmlns:a16="http://schemas.microsoft.com/office/drawing/2014/main" id="{A367D8C9-343C-4F06-9B28-A65AA4549534}"/>
                </a:ext>
              </a:extLst>
            </p:cNvPr>
            <p:cNvSpPr/>
            <p:nvPr/>
          </p:nvSpPr>
          <p:spPr>
            <a:xfrm>
              <a:off x="5691625" y="2572850"/>
              <a:ext cx="59725" cy="100025"/>
            </a:xfrm>
            <a:custGeom>
              <a:avLst/>
              <a:gdLst/>
              <a:ahLst/>
              <a:cxnLst/>
              <a:rect l="l" t="t" r="r" b="b"/>
              <a:pathLst>
                <a:path w="2389" h="4001" extrusionOk="0">
                  <a:moveTo>
                    <a:pt x="136" y="0"/>
                  </a:moveTo>
                  <a:cubicBezTo>
                    <a:pt x="70" y="0"/>
                    <a:pt x="0" y="73"/>
                    <a:pt x="42" y="140"/>
                  </a:cubicBezTo>
                  <a:cubicBezTo>
                    <a:pt x="792" y="1366"/>
                    <a:pt x="1471" y="2628"/>
                    <a:pt x="2090" y="3926"/>
                  </a:cubicBezTo>
                  <a:cubicBezTo>
                    <a:pt x="2116" y="3979"/>
                    <a:pt x="2158" y="4001"/>
                    <a:pt x="2200" y="4001"/>
                  </a:cubicBezTo>
                  <a:cubicBezTo>
                    <a:pt x="2293" y="4001"/>
                    <a:pt x="2389" y="3898"/>
                    <a:pt x="2340" y="3783"/>
                  </a:cubicBezTo>
                  <a:cubicBezTo>
                    <a:pt x="1721" y="2486"/>
                    <a:pt x="1006" y="1235"/>
                    <a:pt x="209" y="45"/>
                  </a:cubicBezTo>
                  <a:cubicBezTo>
                    <a:pt x="191" y="13"/>
                    <a:pt x="164" y="0"/>
                    <a:pt x="1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857;p42">
              <a:extLst>
                <a:ext uri="{FF2B5EF4-FFF2-40B4-BE49-F238E27FC236}">
                  <a16:creationId xmlns:a16="http://schemas.microsoft.com/office/drawing/2014/main" id="{E0070A2F-7A41-4EB7-A2F6-BA78262D15A7}"/>
                </a:ext>
              </a:extLst>
            </p:cNvPr>
            <p:cNvSpPr/>
            <p:nvPr/>
          </p:nvSpPr>
          <p:spPr>
            <a:xfrm>
              <a:off x="5592050" y="2599175"/>
              <a:ext cx="36175" cy="133475"/>
            </a:xfrm>
            <a:custGeom>
              <a:avLst/>
              <a:gdLst/>
              <a:ahLst/>
              <a:cxnLst/>
              <a:rect l="l" t="t" r="r" b="b"/>
              <a:pathLst>
                <a:path w="1447" h="5339" extrusionOk="0">
                  <a:moveTo>
                    <a:pt x="91" y="1"/>
                  </a:moveTo>
                  <a:cubicBezTo>
                    <a:pt x="85" y="1"/>
                    <a:pt x="78" y="2"/>
                    <a:pt x="72" y="4"/>
                  </a:cubicBezTo>
                  <a:cubicBezTo>
                    <a:pt x="25" y="16"/>
                    <a:pt x="1" y="63"/>
                    <a:pt x="13" y="111"/>
                  </a:cubicBezTo>
                  <a:lnTo>
                    <a:pt x="1" y="111"/>
                  </a:lnTo>
                  <a:cubicBezTo>
                    <a:pt x="441" y="1790"/>
                    <a:pt x="775" y="3492"/>
                    <a:pt x="1060" y="5195"/>
                  </a:cubicBezTo>
                  <a:cubicBezTo>
                    <a:pt x="1075" y="5295"/>
                    <a:pt x="1143" y="5338"/>
                    <a:pt x="1216" y="5338"/>
                  </a:cubicBezTo>
                  <a:cubicBezTo>
                    <a:pt x="1325" y="5338"/>
                    <a:pt x="1446" y="5242"/>
                    <a:pt x="1418" y="5100"/>
                  </a:cubicBezTo>
                  <a:cubicBezTo>
                    <a:pt x="1132" y="3397"/>
                    <a:pt x="715" y="1706"/>
                    <a:pt x="167" y="63"/>
                  </a:cubicBezTo>
                  <a:cubicBezTo>
                    <a:pt x="158" y="24"/>
                    <a:pt x="123" y="1"/>
                    <a:pt x="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858;p42">
              <a:extLst>
                <a:ext uri="{FF2B5EF4-FFF2-40B4-BE49-F238E27FC236}">
                  <a16:creationId xmlns:a16="http://schemas.microsoft.com/office/drawing/2014/main" id="{6BF1B700-3F84-4217-8106-61E487E66E15}"/>
                </a:ext>
              </a:extLst>
            </p:cNvPr>
            <p:cNvSpPr/>
            <p:nvPr/>
          </p:nvSpPr>
          <p:spPr>
            <a:xfrm>
              <a:off x="5475550" y="2610925"/>
              <a:ext cx="31100" cy="133625"/>
            </a:xfrm>
            <a:custGeom>
              <a:avLst/>
              <a:gdLst/>
              <a:ahLst/>
              <a:cxnLst/>
              <a:rect l="l" t="t" r="r" b="b"/>
              <a:pathLst>
                <a:path w="1244" h="5345" extrusionOk="0">
                  <a:moveTo>
                    <a:pt x="110" y="1"/>
                  </a:moveTo>
                  <a:cubicBezTo>
                    <a:pt x="53" y="1"/>
                    <a:pt x="1" y="46"/>
                    <a:pt x="29" y="117"/>
                  </a:cubicBezTo>
                  <a:cubicBezTo>
                    <a:pt x="517" y="1760"/>
                    <a:pt x="803" y="3451"/>
                    <a:pt x="875" y="5165"/>
                  </a:cubicBezTo>
                  <a:cubicBezTo>
                    <a:pt x="875" y="5285"/>
                    <a:pt x="967" y="5344"/>
                    <a:pt x="1059" y="5344"/>
                  </a:cubicBezTo>
                  <a:cubicBezTo>
                    <a:pt x="1151" y="5344"/>
                    <a:pt x="1244" y="5285"/>
                    <a:pt x="1244" y="5165"/>
                  </a:cubicBezTo>
                  <a:cubicBezTo>
                    <a:pt x="1160" y="3415"/>
                    <a:pt x="815" y="1701"/>
                    <a:pt x="208" y="70"/>
                  </a:cubicBezTo>
                  <a:cubicBezTo>
                    <a:pt x="189" y="22"/>
                    <a:pt x="148" y="1"/>
                    <a:pt x="11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859;p42">
              <a:extLst>
                <a:ext uri="{FF2B5EF4-FFF2-40B4-BE49-F238E27FC236}">
                  <a16:creationId xmlns:a16="http://schemas.microsoft.com/office/drawing/2014/main" id="{7B5CF054-00E3-4339-9086-D0F568A101CD}"/>
                </a:ext>
              </a:extLst>
            </p:cNvPr>
            <p:cNvSpPr/>
            <p:nvPr/>
          </p:nvSpPr>
          <p:spPr>
            <a:xfrm>
              <a:off x="5534025" y="2592750"/>
              <a:ext cx="37500" cy="125875"/>
            </a:xfrm>
            <a:custGeom>
              <a:avLst/>
              <a:gdLst/>
              <a:ahLst/>
              <a:cxnLst/>
              <a:rect l="l" t="t" r="r" b="b"/>
              <a:pathLst>
                <a:path w="1500" h="5035" extrusionOk="0">
                  <a:moveTo>
                    <a:pt x="168" y="0"/>
                  </a:moveTo>
                  <a:cubicBezTo>
                    <a:pt x="84" y="0"/>
                    <a:pt x="6" y="54"/>
                    <a:pt x="12" y="166"/>
                  </a:cubicBezTo>
                  <a:cubicBezTo>
                    <a:pt x="0" y="1856"/>
                    <a:pt x="441" y="3523"/>
                    <a:pt x="1298" y="4988"/>
                  </a:cubicBezTo>
                  <a:cubicBezTo>
                    <a:pt x="1318" y="5020"/>
                    <a:pt x="1350" y="5035"/>
                    <a:pt x="1381" y="5035"/>
                  </a:cubicBezTo>
                  <a:cubicBezTo>
                    <a:pt x="1441" y="5035"/>
                    <a:pt x="1500" y="4982"/>
                    <a:pt x="1476" y="4904"/>
                  </a:cubicBezTo>
                  <a:lnTo>
                    <a:pt x="1476" y="4904"/>
                  </a:lnTo>
                  <a:lnTo>
                    <a:pt x="1476" y="4928"/>
                  </a:lnTo>
                  <a:cubicBezTo>
                    <a:pt x="941" y="3380"/>
                    <a:pt x="560" y="1785"/>
                    <a:pt x="357" y="166"/>
                  </a:cubicBezTo>
                  <a:cubicBezTo>
                    <a:pt x="345" y="57"/>
                    <a:pt x="254" y="0"/>
                    <a:pt x="1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860;p42">
              <a:extLst>
                <a:ext uri="{FF2B5EF4-FFF2-40B4-BE49-F238E27FC236}">
                  <a16:creationId xmlns:a16="http://schemas.microsoft.com/office/drawing/2014/main" id="{9E5B22E0-49DB-4FC4-B46E-D77E61D1C3A8}"/>
                </a:ext>
              </a:extLst>
            </p:cNvPr>
            <p:cNvSpPr/>
            <p:nvPr/>
          </p:nvSpPr>
          <p:spPr>
            <a:xfrm>
              <a:off x="5423875" y="2615000"/>
              <a:ext cx="26825" cy="125425"/>
            </a:xfrm>
            <a:custGeom>
              <a:avLst/>
              <a:gdLst/>
              <a:ahLst/>
              <a:cxnLst/>
              <a:rect l="l" t="t" r="r" b="b"/>
              <a:pathLst>
                <a:path w="1073" h="5017" extrusionOk="0">
                  <a:moveTo>
                    <a:pt x="113" y="1"/>
                  </a:moveTo>
                  <a:cubicBezTo>
                    <a:pt x="61" y="1"/>
                    <a:pt x="1" y="32"/>
                    <a:pt x="1" y="85"/>
                  </a:cubicBezTo>
                  <a:lnTo>
                    <a:pt x="13" y="85"/>
                  </a:lnTo>
                  <a:cubicBezTo>
                    <a:pt x="72" y="1716"/>
                    <a:pt x="310" y="3324"/>
                    <a:pt x="715" y="4895"/>
                  </a:cubicBezTo>
                  <a:cubicBezTo>
                    <a:pt x="739" y="4980"/>
                    <a:pt x="803" y="5016"/>
                    <a:pt x="868" y="5016"/>
                  </a:cubicBezTo>
                  <a:cubicBezTo>
                    <a:pt x="969" y="5016"/>
                    <a:pt x="1073" y="4930"/>
                    <a:pt x="1037" y="4800"/>
                  </a:cubicBezTo>
                  <a:cubicBezTo>
                    <a:pt x="739" y="3217"/>
                    <a:pt x="453" y="1657"/>
                    <a:pt x="191" y="61"/>
                  </a:cubicBezTo>
                  <a:cubicBezTo>
                    <a:pt x="191" y="20"/>
                    <a:pt x="155" y="1"/>
                    <a:pt x="11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861;p42">
              <a:extLst>
                <a:ext uri="{FF2B5EF4-FFF2-40B4-BE49-F238E27FC236}">
                  <a16:creationId xmlns:a16="http://schemas.microsoft.com/office/drawing/2014/main" id="{E8F254B2-42CB-4CC9-B66D-244EAF5534AC}"/>
                </a:ext>
              </a:extLst>
            </p:cNvPr>
            <p:cNvSpPr/>
            <p:nvPr/>
          </p:nvSpPr>
          <p:spPr>
            <a:xfrm>
              <a:off x="5361975" y="2622375"/>
              <a:ext cx="34575" cy="137375"/>
            </a:xfrm>
            <a:custGeom>
              <a:avLst/>
              <a:gdLst/>
              <a:ahLst/>
              <a:cxnLst/>
              <a:rect l="l" t="t" r="r" b="b"/>
              <a:pathLst>
                <a:path w="1383" h="5495" extrusionOk="0">
                  <a:moveTo>
                    <a:pt x="74" y="0"/>
                  </a:moveTo>
                  <a:cubicBezTo>
                    <a:pt x="66" y="0"/>
                    <a:pt x="57" y="2"/>
                    <a:pt x="48" y="5"/>
                  </a:cubicBezTo>
                  <a:cubicBezTo>
                    <a:pt x="12" y="16"/>
                    <a:pt x="0" y="52"/>
                    <a:pt x="0" y="76"/>
                  </a:cubicBezTo>
                  <a:cubicBezTo>
                    <a:pt x="441" y="1838"/>
                    <a:pt x="762" y="3612"/>
                    <a:pt x="1072" y="5386"/>
                  </a:cubicBezTo>
                  <a:cubicBezTo>
                    <a:pt x="1088" y="5461"/>
                    <a:pt x="1154" y="5495"/>
                    <a:pt x="1220" y="5495"/>
                  </a:cubicBezTo>
                  <a:cubicBezTo>
                    <a:pt x="1301" y="5495"/>
                    <a:pt x="1383" y="5443"/>
                    <a:pt x="1369" y="5350"/>
                  </a:cubicBezTo>
                  <a:cubicBezTo>
                    <a:pt x="1131" y="3541"/>
                    <a:pt x="715" y="1767"/>
                    <a:pt x="131" y="40"/>
                  </a:cubicBezTo>
                  <a:cubicBezTo>
                    <a:pt x="122" y="13"/>
                    <a:pt x="100" y="0"/>
                    <a:pt x="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862;p42">
              <a:extLst>
                <a:ext uri="{FF2B5EF4-FFF2-40B4-BE49-F238E27FC236}">
                  <a16:creationId xmlns:a16="http://schemas.microsoft.com/office/drawing/2014/main" id="{A137389E-E95D-41CC-97FA-8AA9E6DB36F2}"/>
                </a:ext>
              </a:extLst>
            </p:cNvPr>
            <p:cNvSpPr/>
            <p:nvPr/>
          </p:nvSpPr>
          <p:spPr>
            <a:xfrm>
              <a:off x="5304825" y="2632300"/>
              <a:ext cx="20625" cy="127400"/>
            </a:xfrm>
            <a:custGeom>
              <a:avLst/>
              <a:gdLst/>
              <a:ahLst/>
              <a:cxnLst/>
              <a:rect l="l" t="t" r="r" b="b"/>
              <a:pathLst>
                <a:path w="825" h="5096" extrusionOk="0">
                  <a:moveTo>
                    <a:pt x="119" y="0"/>
                  </a:moveTo>
                  <a:cubicBezTo>
                    <a:pt x="60" y="0"/>
                    <a:pt x="12" y="48"/>
                    <a:pt x="12" y="108"/>
                  </a:cubicBezTo>
                  <a:lnTo>
                    <a:pt x="12" y="96"/>
                  </a:lnTo>
                  <a:lnTo>
                    <a:pt x="12" y="96"/>
                  </a:lnTo>
                  <a:cubicBezTo>
                    <a:pt x="0" y="1739"/>
                    <a:pt x="179" y="3394"/>
                    <a:pt x="548" y="5001"/>
                  </a:cubicBezTo>
                  <a:cubicBezTo>
                    <a:pt x="567" y="5067"/>
                    <a:pt x="616" y="5096"/>
                    <a:pt x="667" y="5096"/>
                  </a:cubicBezTo>
                  <a:cubicBezTo>
                    <a:pt x="743" y="5096"/>
                    <a:pt x="824" y="5030"/>
                    <a:pt x="810" y="4930"/>
                  </a:cubicBezTo>
                  <a:cubicBezTo>
                    <a:pt x="536" y="3334"/>
                    <a:pt x="334" y="1715"/>
                    <a:pt x="226" y="108"/>
                  </a:cubicBezTo>
                  <a:cubicBezTo>
                    <a:pt x="226" y="48"/>
                    <a:pt x="179" y="0"/>
                    <a:pt x="11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863;p42">
              <a:extLst>
                <a:ext uri="{FF2B5EF4-FFF2-40B4-BE49-F238E27FC236}">
                  <a16:creationId xmlns:a16="http://schemas.microsoft.com/office/drawing/2014/main" id="{1A5BC767-DB36-4E2A-AAFC-06DA2DF3EFB8}"/>
                </a:ext>
              </a:extLst>
            </p:cNvPr>
            <p:cNvSpPr/>
            <p:nvPr/>
          </p:nvSpPr>
          <p:spPr>
            <a:xfrm>
              <a:off x="5120800" y="2631875"/>
              <a:ext cx="96775" cy="115475"/>
            </a:xfrm>
            <a:custGeom>
              <a:avLst/>
              <a:gdLst/>
              <a:ahLst/>
              <a:cxnLst/>
              <a:rect l="l" t="t" r="r" b="b"/>
              <a:pathLst>
                <a:path w="3871" h="4619" extrusionOk="0">
                  <a:moveTo>
                    <a:pt x="3655" y="0"/>
                  </a:moveTo>
                  <a:cubicBezTo>
                    <a:pt x="3622" y="0"/>
                    <a:pt x="3589" y="13"/>
                    <a:pt x="3563" y="41"/>
                  </a:cubicBezTo>
                  <a:cubicBezTo>
                    <a:pt x="2337" y="1446"/>
                    <a:pt x="991" y="2934"/>
                    <a:pt x="27" y="4530"/>
                  </a:cubicBezTo>
                  <a:cubicBezTo>
                    <a:pt x="0" y="4574"/>
                    <a:pt x="40" y="4619"/>
                    <a:pt x="81" y="4619"/>
                  </a:cubicBezTo>
                  <a:cubicBezTo>
                    <a:pt x="96" y="4619"/>
                    <a:pt x="110" y="4613"/>
                    <a:pt x="122" y="4601"/>
                  </a:cubicBezTo>
                  <a:lnTo>
                    <a:pt x="110" y="4601"/>
                  </a:lnTo>
                  <a:cubicBezTo>
                    <a:pt x="1468" y="3315"/>
                    <a:pt x="2682" y="1708"/>
                    <a:pt x="3789" y="220"/>
                  </a:cubicBezTo>
                  <a:cubicBezTo>
                    <a:pt x="3871" y="120"/>
                    <a:pt x="3760" y="0"/>
                    <a:pt x="365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864;p42">
              <a:extLst>
                <a:ext uri="{FF2B5EF4-FFF2-40B4-BE49-F238E27FC236}">
                  <a16:creationId xmlns:a16="http://schemas.microsoft.com/office/drawing/2014/main" id="{0177D8CC-6160-43A8-8BAD-7ECA52D9C03C}"/>
                </a:ext>
              </a:extLst>
            </p:cNvPr>
            <p:cNvSpPr/>
            <p:nvPr/>
          </p:nvSpPr>
          <p:spPr>
            <a:xfrm>
              <a:off x="5079500" y="2608175"/>
              <a:ext cx="84625" cy="103475"/>
            </a:xfrm>
            <a:custGeom>
              <a:avLst/>
              <a:gdLst/>
              <a:ahLst/>
              <a:cxnLst/>
              <a:rect l="l" t="t" r="r" b="b"/>
              <a:pathLst>
                <a:path w="3385" h="4139" extrusionOk="0">
                  <a:moveTo>
                    <a:pt x="3178" y="1"/>
                  </a:moveTo>
                  <a:cubicBezTo>
                    <a:pt x="3133" y="1"/>
                    <a:pt x="3089" y="22"/>
                    <a:pt x="3060" y="72"/>
                  </a:cubicBezTo>
                  <a:cubicBezTo>
                    <a:pt x="2108" y="1454"/>
                    <a:pt x="1060" y="2704"/>
                    <a:pt x="36" y="4002"/>
                  </a:cubicBezTo>
                  <a:cubicBezTo>
                    <a:pt x="0" y="4037"/>
                    <a:pt x="0" y="4085"/>
                    <a:pt x="36" y="4121"/>
                  </a:cubicBezTo>
                  <a:cubicBezTo>
                    <a:pt x="54" y="4133"/>
                    <a:pt x="75" y="4138"/>
                    <a:pt x="95" y="4138"/>
                  </a:cubicBezTo>
                  <a:cubicBezTo>
                    <a:pt x="116" y="4138"/>
                    <a:pt x="137" y="4133"/>
                    <a:pt x="155" y="4121"/>
                  </a:cubicBezTo>
                  <a:lnTo>
                    <a:pt x="167" y="4121"/>
                  </a:lnTo>
                  <a:cubicBezTo>
                    <a:pt x="1417" y="3001"/>
                    <a:pt x="2477" y="1692"/>
                    <a:pt x="3310" y="227"/>
                  </a:cubicBezTo>
                  <a:cubicBezTo>
                    <a:pt x="3385" y="111"/>
                    <a:pt x="3280" y="1"/>
                    <a:pt x="317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865;p42">
              <a:extLst>
                <a:ext uri="{FF2B5EF4-FFF2-40B4-BE49-F238E27FC236}">
                  <a16:creationId xmlns:a16="http://schemas.microsoft.com/office/drawing/2014/main" id="{384909C3-31D4-4CF1-845C-CEF4D667EE64}"/>
                </a:ext>
              </a:extLst>
            </p:cNvPr>
            <p:cNvSpPr/>
            <p:nvPr/>
          </p:nvSpPr>
          <p:spPr>
            <a:xfrm>
              <a:off x="5037875" y="2593600"/>
              <a:ext cx="73675" cy="83700"/>
            </a:xfrm>
            <a:custGeom>
              <a:avLst/>
              <a:gdLst/>
              <a:ahLst/>
              <a:cxnLst/>
              <a:rect l="l" t="t" r="r" b="b"/>
              <a:pathLst>
                <a:path w="2947" h="3348" extrusionOk="0">
                  <a:moveTo>
                    <a:pt x="2837" y="1"/>
                  </a:moveTo>
                  <a:cubicBezTo>
                    <a:pt x="2819" y="1"/>
                    <a:pt x="2801" y="8"/>
                    <a:pt x="2784" y="24"/>
                  </a:cubicBezTo>
                  <a:cubicBezTo>
                    <a:pt x="1879" y="1036"/>
                    <a:pt x="939" y="2037"/>
                    <a:pt x="82" y="3096"/>
                  </a:cubicBezTo>
                  <a:cubicBezTo>
                    <a:pt x="0" y="3205"/>
                    <a:pt x="90" y="3347"/>
                    <a:pt x="196" y="3347"/>
                  </a:cubicBezTo>
                  <a:cubicBezTo>
                    <a:pt x="229" y="3347"/>
                    <a:pt x="264" y="3333"/>
                    <a:pt x="296" y="3299"/>
                  </a:cubicBezTo>
                  <a:cubicBezTo>
                    <a:pt x="1201" y="2287"/>
                    <a:pt x="2034" y="1191"/>
                    <a:pt x="2892" y="132"/>
                  </a:cubicBezTo>
                  <a:cubicBezTo>
                    <a:pt x="2946" y="77"/>
                    <a:pt x="2896" y="1"/>
                    <a:pt x="28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866;p42">
              <a:extLst>
                <a:ext uri="{FF2B5EF4-FFF2-40B4-BE49-F238E27FC236}">
                  <a16:creationId xmlns:a16="http://schemas.microsoft.com/office/drawing/2014/main" id="{0BE35736-69B1-4216-BC3A-2D5271C60A80}"/>
                </a:ext>
              </a:extLst>
            </p:cNvPr>
            <p:cNvSpPr/>
            <p:nvPr/>
          </p:nvSpPr>
          <p:spPr>
            <a:xfrm>
              <a:off x="5247075" y="2637425"/>
              <a:ext cx="31750" cy="128800"/>
            </a:xfrm>
            <a:custGeom>
              <a:avLst/>
              <a:gdLst/>
              <a:ahLst/>
              <a:cxnLst/>
              <a:rect l="l" t="t" r="r" b="b"/>
              <a:pathLst>
                <a:path w="1270" h="5152" extrusionOk="0">
                  <a:moveTo>
                    <a:pt x="119" y="1"/>
                  </a:moveTo>
                  <a:cubicBezTo>
                    <a:pt x="103" y="1"/>
                    <a:pt x="87" y="4"/>
                    <a:pt x="72" y="10"/>
                  </a:cubicBezTo>
                  <a:cubicBezTo>
                    <a:pt x="24" y="22"/>
                    <a:pt x="0" y="81"/>
                    <a:pt x="12" y="129"/>
                  </a:cubicBezTo>
                  <a:cubicBezTo>
                    <a:pt x="405" y="1760"/>
                    <a:pt x="631" y="3415"/>
                    <a:pt x="977" y="5058"/>
                  </a:cubicBezTo>
                  <a:cubicBezTo>
                    <a:pt x="993" y="5121"/>
                    <a:pt x="1053" y="5152"/>
                    <a:pt x="1114" y="5152"/>
                  </a:cubicBezTo>
                  <a:cubicBezTo>
                    <a:pt x="1191" y="5152"/>
                    <a:pt x="1269" y="5103"/>
                    <a:pt x="1262" y="5010"/>
                  </a:cubicBezTo>
                  <a:cubicBezTo>
                    <a:pt x="1024" y="3343"/>
                    <a:pt x="679" y="1689"/>
                    <a:pt x="227" y="69"/>
                  </a:cubicBezTo>
                  <a:cubicBezTo>
                    <a:pt x="209" y="25"/>
                    <a:pt x="165" y="1"/>
                    <a:pt x="11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867;p42">
              <a:extLst>
                <a:ext uri="{FF2B5EF4-FFF2-40B4-BE49-F238E27FC236}">
                  <a16:creationId xmlns:a16="http://schemas.microsoft.com/office/drawing/2014/main" id="{949FB1CC-EB23-4B92-B4E4-202988C2636C}"/>
                </a:ext>
              </a:extLst>
            </p:cNvPr>
            <p:cNvSpPr/>
            <p:nvPr/>
          </p:nvSpPr>
          <p:spPr>
            <a:xfrm>
              <a:off x="5385175" y="2728150"/>
              <a:ext cx="190825" cy="408700"/>
            </a:xfrm>
            <a:custGeom>
              <a:avLst/>
              <a:gdLst/>
              <a:ahLst/>
              <a:cxnLst/>
              <a:rect l="l" t="t" r="r" b="b"/>
              <a:pathLst>
                <a:path w="7633" h="16348" extrusionOk="0">
                  <a:moveTo>
                    <a:pt x="7633" y="0"/>
                  </a:moveTo>
                  <a:lnTo>
                    <a:pt x="7633" y="0"/>
                  </a:lnTo>
                  <a:cubicBezTo>
                    <a:pt x="6918" y="12"/>
                    <a:pt x="6240" y="357"/>
                    <a:pt x="5799" y="929"/>
                  </a:cubicBezTo>
                  <a:cubicBezTo>
                    <a:pt x="5359" y="1489"/>
                    <a:pt x="5037" y="2131"/>
                    <a:pt x="4835" y="2810"/>
                  </a:cubicBezTo>
                  <a:cubicBezTo>
                    <a:pt x="4109" y="4965"/>
                    <a:pt x="3763" y="7227"/>
                    <a:pt x="3811" y="9501"/>
                  </a:cubicBezTo>
                  <a:cubicBezTo>
                    <a:pt x="3811" y="10192"/>
                    <a:pt x="3835" y="10990"/>
                    <a:pt x="3311" y="11442"/>
                  </a:cubicBezTo>
                  <a:cubicBezTo>
                    <a:pt x="2858" y="11835"/>
                    <a:pt x="2192" y="11799"/>
                    <a:pt x="1644" y="12026"/>
                  </a:cubicBezTo>
                  <a:cubicBezTo>
                    <a:pt x="751" y="12371"/>
                    <a:pt x="1" y="13550"/>
                    <a:pt x="251" y="14466"/>
                  </a:cubicBezTo>
                  <a:lnTo>
                    <a:pt x="5228" y="16347"/>
                  </a:lnTo>
                  <a:lnTo>
                    <a:pt x="7633"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868;p42">
              <a:extLst>
                <a:ext uri="{FF2B5EF4-FFF2-40B4-BE49-F238E27FC236}">
                  <a16:creationId xmlns:a16="http://schemas.microsoft.com/office/drawing/2014/main" id="{71685C9B-4F97-41A7-92E4-50B0A29D9000}"/>
                </a:ext>
              </a:extLst>
            </p:cNvPr>
            <p:cNvSpPr/>
            <p:nvPr/>
          </p:nvSpPr>
          <p:spPr>
            <a:xfrm>
              <a:off x="5335775" y="2990075"/>
              <a:ext cx="101225" cy="11225"/>
            </a:xfrm>
            <a:custGeom>
              <a:avLst/>
              <a:gdLst/>
              <a:ahLst/>
              <a:cxnLst/>
              <a:rect l="l" t="t" r="r" b="b"/>
              <a:pathLst>
                <a:path w="4049" h="449" extrusionOk="0">
                  <a:moveTo>
                    <a:pt x="4049" y="1"/>
                  </a:moveTo>
                  <a:lnTo>
                    <a:pt x="4049" y="1"/>
                  </a:lnTo>
                  <a:cubicBezTo>
                    <a:pt x="3382" y="120"/>
                    <a:pt x="2703" y="215"/>
                    <a:pt x="2036" y="275"/>
                  </a:cubicBezTo>
                  <a:cubicBezTo>
                    <a:pt x="1891" y="282"/>
                    <a:pt x="1748" y="286"/>
                    <a:pt x="1611" y="286"/>
                  </a:cubicBezTo>
                  <a:cubicBezTo>
                    <a:pt x="807" y="286"/>
                    <a:pt x="174" y="172"/>
                    <a:pt x="31" y="172"/>
                  </a:cubicBezTo>
                  <a:cubicBezTo>
                    <a:pt x="11" y="172"/>
                    <a:pt x="0" y="174"/>
                    <a:pt x="0" y="179"/>
                  </a:cubicBezTo>
                  <a:cubicBezTo>
                    <a:pt x="179" y="263"/>
                    <a:pt x="381" y="322"/>
                    <a:pt x="584" y="346"/>
                  </a:cubicBezTo>
                  <a:cubicBezTo>
                    <a:pt x="963" y="412"/>
                    <a:pt x="1349" y="448"/>
                    <a:pt x="1738" y="448"/>
                  </a:cubicBezTo>
                  <a:cubicBezTo>
                    <a:pt x="1837" y="448"/>
                    <a:pt x="1937" y="446"/>
                    <a:pt x="2036" y="441"/>
                  </a:cubicBezTo>
                  <a:cubicBezTo>
                    <a:pt x="2525" y="417"/>
                    <a:pt x="3013" y="346"/>
                    <a:pt x="3489" y="215"/>
                  </a:cubicBezTo>
                  <a:cubicBezTo>
                    <a:pt x="3679" y="179"/>
                    <a:pt x="3870" y="108"/>
                    <a:pt x="404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869;p42">
              <a:extLst>
                <a:ext uri="{FF2B5EF4-FFF2-40B4-BE49-F238E27FC236}">
                  <a16:creationId xmlns:a16="http://schemas.microsoft.com/office/drawing/2014/main" id="{AB9BAE57-1065-4E77-B5BC-2ED96CB0532F}"/>
                </a:ext>
              </a:extLst>
            </p:cNvPr>
            <p:cNvSpPr/>
            <p:nvPr/>
          </p:nvSpPr>
          <p:spPr>
            <a:xfrm>
              <a:off x="4892575" y="3329100"/>
              <a:ext cx="147050" cy="826625"/>
            </a:xfrm>
            <a:custGeom>
              <a:avLst/>
              <a:gdLst/>
              <a:ahLst/>
              <a:cxnLst/>
              <a:rect l="l" t="t" r="r" b="b"/>
              <a:pathLst>
                <a:path w="5882" h="33065" extrusionOk="0">
                  <a:moveTo>
                    <a:pt x="3941" y="1"/>
                  </a:moveTo>
                  <a:lnTo>
                    <a:pt x="0" y="33065"/>
                  </a:lnTo>
                  <a:lnTo>
                    <a:pt x="1703" y="33065"/>
                  </a:lnTo>
                  <a:lnTo>
                    <a:pt x="5882"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870;p42">
              <a:extLst>
                <a:ext uri="{FF2B5EF4-FFF2-40B4-BE49-F238E27FC236}">
                  <a16:creationId xmlns:a16="http://schemas.microsoft.com/office/drawing/2014/main" id="{0D3FE6DA-1BDF-493D-994F-C8A7B2A1B64F}"/>
                </a:ext>
              </a:extLst>
            </p:cNvPr>
            <p:cNvSpPr/>
            <p:nvPr/>
          </p:nvSpPr>
          <p:spPr>
            <a:xfrm>
              <a:off x="5383700" y="3329100"/>
              <a:ext cx="136950" cy="826625"/>
            </a:xfrm>
            <a:custGeom>
              <a:avLst/>
              <a:gdLst/>
              <a:ahLst/>
              <a:cxnLst/>
              <a:rect l="l" t="t" r="r" b="b"/>
              <a:pathLst>
                <a:path w="5478" h="33065" extrusionOk="0">
                  <a:moveTo>
                    <a:pt x="0" y="1"/>
                  </a:moveTo>
                  <a:lnTo>
                    <a:pt x="3620" y="33065"/>
                  </a:lnTo>
                  <a:lnTo>
                    <a:pt x="5477" y="33065"/>
                  </a:lnTo>
                  <a:lnTo>
                    <a:pt x="1953"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871;p42">
              <a:extLst>
                <a:ext uri="{FF2B5EF4-FFF2-40B4-BE49-F238E27FC236}">
                  <a16:creationId xmlns:a16="http://schemas.microsoft.com/office/drawing/2014/main" id="{B2E0F892-2900-4903-B0A9-5659E1B99080}"/>
                </a:ext>
              </a:extLst>
            </p:cNvPr>
            <p:cNvSpPr/>
            <p:nvPr/>
          </p:nvSpPr>
          <p:spPr>
            <a:xfrm>
              <a:off x="5870950" y="3329100"/>
              <a:ext cx="127125" cy="826625"/>
            </a:xfrm>
            <a:custGeom>
              <a:avLst/>
              <a:gdLst/>
              <a:ahLst/>
              <a:cxnLst/>
              <a:rect l="l" t="t" r="r" b="b"/>
              <a:pathLst>
                <a:path w="5085" h="33065" extrusionOk="0">
                  <a:moveTo>
                    <a:pt x="1" y="1"/>
                  </a:moveTo>
                  <a:lnTo>
                    <a:pt x="3013" y="33065"/>
                  </a:lnTo>
                  <a:lnTo>
                    <a:pt x="5085" y="33065"/>
                  </a:lnTo>
                  <a:lnTo>
                    <a:pt x="1644"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872;p42">
              <a:extLst>
                <a:ext uri="{FF2B5EF4-FFF2-40B4-BE49-F238E27FC236}">
                  <a16:creationId xmlns:a16="http://schemas.microsoft.com/office/drawing/2014/main" id="{CB8BB0B5-8442-49EE-8ECF-7094721CA4F7}"/>
                </a:ext>
              </a:extLst>
            </p:cNvPr>
            <p:cNvSpPr/>
            <p:nvPr/>
          </p:nvSpPr>
          <p:spPr>
            <a:xfrm>
              <a:off x="5432500" y="2618600"/>
              <a:ext cx="608750" cy="710525"/>
            </a:xfrm>
            <a:custGeom>
              <a:avLst/>
              <a:gdLst/>
              <a:ahLst/>
              <a:cxnLst/>
              <a:rect l="l" t="t" r="r" b="b"/>
              <a:pathLst>
                <a:path w="24350" h="28421" extrusionOk="0">
                  <a:moveTo>
                    <a:pt x="7466" y="1"/>
                  </a:moveTo>
                  <a:lnTo>
                    <a:pt x="1" y="28421"/>
                  </a:lnTo>
                  <a:lnTo>
                    <a:pt x="18932" y="28421"/>
                  </a:lnTo>
                  <a:cubicBezTo>
                    <a:pt x="19908" y="28409"/>
                    <a:pt x="20730" y="27695"/>
                    <a:pt x="20861" y="26742"/>
                  </a:cubicBezTo>
                  <a:lnTo>
                    <a:pt x="24325" y="2596"/>
                  </a:lnTo>
                  <a:cubicBezTo>
                    <a:pt x="24337" y="2489"/>
                    <a:pt x="24349" y="2382"/>
                    <a:pt x="24349" y="2275"/>
                  </a:cubicBezTo>
                  <a:cubicBezTo>
                    <a:pt x="24349" y="1025"/>
                    <a:pt x="23325" y="1"/>
                    <a:pt x="2207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873;p42">
              <a:extLst>
                <a:ext uri="{FF2B5EF4-FFF2-40B4-BE49-F238E27FC236}">
                  <a16:creationId xmlns:a16="http://schemas.microsoft.com/office/drawing/2014/main" id="{AC8206D1-EEB7-4F38-B2A2-D15E9242055F}"/>
                </a:ext>
              </a:extLst>
            </p:cNvPr>
            <p:cNvSpPr/>
            <p:nvPr/>
          </p:nvSpPr>
          <p:spPr>
            <a:xfrm>
              <a:off x="4942275" y="2618300"/>
              <a:ext cx="676900" cy="710825"/>
            </a:xfrm>
            <a:custGeom>
              <a:avLst/>
              <a:gdLst/>
              <a:ahLst/>
              <a:cxnLst/>
              <a:rect l="l" t="t" r="r" b="b"/>
              <a:pathLst>
                <a:path w="27076" h="28433" extrusionOk="0">
                  <a:moveTo>
                    <a:pt x="27075" y="1"/>
                  </a:moveTo>
                  <a:cubicBezTo>
                    <a:pt x="25813" y="1"/>
                    <a:pt x="24730" y="918"/>
                    <a:pt x="24527" y="2168"/>
                  </a:cubicBezTo>
                  <a:lnTo>
                    <a:pt x="20920" y="24230"/>
                  </a:lnTo>
                  <a:cubicBezTo>
                    <a:pt x="20696" y="25571"/>
                    <a:pt x="19530" y="26564"/>
                    <a:pt x="18170" y="26564"/>
                  </a:cubicBezTo>
                  <a:cubicBezTo>
                    <a:pt x="18154" y="26564"/>
                    <a:pt x="18138" y="26564"/>
                    <a:pt x="18122" y="26564"/>
                  </a:cubicBezTo>
                  <a:lnTo>
                    <a:pt x="0" y="26242"/>
                  </a:lnTo>
                  <a:lnTo>
                    <a:pt x="0" y="26242"/>
                  </a:lnTo>
                  <a:cubicBezTo>
                    <a:pt x="0" y="26242"/>
                    <a:pt x="36" y="28064"/>
                    <a:pt x="0" y="28433"/>
                  </a:cubicBezTo>
                  <a:lnTo>
                    <a:pt x="18955" y="28409"/>
                  </a:lnTo>
                  <a:cubicBezTo>
                    <a:pt x="21039" y="28409"/>
                    <a:pt x="22813" y="26897"/>
                    <a:pt x="23134" y="24837"/>
                  </a:cubicBezTo>
                  <a:lnTo>
                    <a:pt x="27075"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874;p42">
              <a:extLst>
                <a:ext uri="{FF2B5EF4-FFF2-40B4-BE49-F238E27FC236}">
                  <a16:creationId xmlns:a16="http://schemas.microsoft.com/office/drawing/2014/main" id="{DE5B0677-EEE2-4F9F-9A4F-1BC4F846F774}"/>
                </a:ext>
              </a:extLst>
            </p:cNvPr>
            <p:cNvSpPr/>
            <p:nvPr/>
          </p:nvSpPr>
          <p:spPr>
            <a:xfrm>
              <a:off x="5451550" y="2620700"/>
              <a:ext cx="167625" cy="701875"/>
            </a:xfrm>
            <a:custGeom>
              <a:avLst/>
              <a:gdLst/>
              <a:ahLst/>
              <a:cxnLst/>
              <a:rect l="l" t="t" r="r" b="b"/>
              <a:pathLst>
                <a:path w="6705" h="28075" extrusionOk="0">
                  <a:moveTo>
                    <a:pt x="6704" y="0"/>
                  </a:moveTo>
                  <a:lnTo>
                    <a:pt x="6704" y="0"/>
                  </a:lnTo>
                  <a:cubicBezTo>
                    <a:pt x="6692" y="48"/>
                    <a:pt x="6680" y="131"/>
                    <a:pt x="6657" y="214"/>
                  </a:cubicBezTo>
                  <a:cubicBezTo>
                    <a:pt x="6621" y="429"/>
                    <a:pt x="6573" y="703"/>
                    <a:pt x="6514" y="1072"/>
                  </a:cubicBezTo>
                  <a:cubicBezTo>
                    <a:pt x="6383" y="1822"/>
                    <a:pt x="6204" y="2881"/>
                    <a:pt x="5978" y="4203"/>
                  </a:cubicBezTo>
                  <a:cubicBezTo>
                    <a:pt x="5549" y="6858"/>
                    <a:pt x="4954" y="10513"/>
                    <a:pt x="4311" y="14538"/>
                  </a:cubicBezTo>
                  <a:cubicBezTo>
                    <a:pt x="4001" y="16562"/>
                    <a:pt x="3692" y="18490"/>
                    <a:pt x="3418" y="20241"/>
                  </a:cubicBezTo>
                  <a:cubicBezTo>
                    <a:pt x="3275" y="21122"/>
                    <a:pt x="3144" y="21943"/>
                    <a:pt x="3025" y="22729"/>
                  </a:cubicBezTo>
                  <a:cubicBezTo>
                    <a:pt x="2930" y="23455"/>
                    <a:pt x="2799" y="24170"/>
                    <a:pt x="2608" y="24872"/>
                  </a:cubicBezTo>
                  <a:cubicBezTo>
                    <a:pt x="2370" y="25908"/>
                    <a:pt x="1811" y="26837"/>
                    <a:pt x="1001" y="27515"/>
                  </a:cubicBezTo>
                  <a:cubicBezTo>
                    <a:pt x="703" y="27754"/>
                    <a:pt x="358" y="27944"/>
                    <a:pt x="1" y="28075"/>
                  </a:cubicBezTo>
                  <a:cubicBezTo>
                    <a:pt x="96" y="28063"/>
                    <a:pt x="191" y="28039"/>
                    <a:pt x="287" y="27992"/>
                  </a:cubicBezTo>
                  <a:cubicBezTo>
                    <a:pt x="561" y="27884"/>
                    <a:pt x="811" y="27742"/>
                    <a:pt x="1037" y="27575"/>
                  </a:cubicBezTo>
                  <a:cubicBezTo>
                    <a:pt x="1406" y="27289"/>
                    <a:pt x="1727" y="26956"/>
                    <a:pt x="1977" y="26563"/>
                  </a:cubicBezTo>
                  <a:cubicBezTo>
                    <a:pt x="2311" y="26051"/>
                    <a:pt x="2561" y="25491"/>
                    <a:pt x="2728" y="24908"/>
                  </a:cubicBezTo>
                  <a:cubicBezTo>
                    <a:pt x="2918" y="24194"/>
                    <a:pt x="3061" y="23479"/>
                    <a:pt x="3168" y="22753"/>
                  </a:cubicBezTo>
                  <a:cubicBezTo>
                    <a:pt x="3287" y="21967"/>
                    <a:pt x="3430" y="21146"/>
                    <a:pt x="3573" y="20264"/>
                  </a:cubicBezTo>
                  <a:cubicBezTo>
                    <a:pt x="3835" y="18514"/>
                    <a:pt x="4156" y="16585"/>
                    <a:pt x="4478" y="14573"/>
                  </a:cubicBezTo>
                  <a:cubicBezTo>
                    <a:pt x="5097" y="10537"/>
                    <a:pt x="5668" y="6882"/>
                    <a:pt x="6085" y="4215"/>
                  </a:cubicBezTo>
                  <a:cubicBezTo>
                    <a:pt x="6276" y="2905"/>
                    <a:pt x="6442" y="1834"/>
                    <a:pt x="6561" y="1072"/>
                  </a:cubicBezTo>
                  <a:cubicBezTo>
                    <a:pt x="6609" y="714"/>
                    <a:pt x="6645" y="429"/>
                    <a:pt x="6680" y="226"/>
                  </a:cubicBezTo>
                  <a:lnTo>
                    <a:pt x="670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875;p42">
              <a:extLst>
                <a:ext uri="{FF2B5EF4-FFF2-40B4-BE49-F238E27FC236}">
                  <a16:creationId xmlns:a16="http://schemas.microsoft.com/office/drawing/2014/main" id="{F3A429F1-F430-4D53-91AA-8D4F20EAB77F}"/>
                </a:ext>
              </a:extLst>
            </p:cNvPr>
            <p:cNvSpPr/>
            <p:nvPr/>
          </p:nvSpPr>
          <p:spPr>
            <a:xfrm>
              <a:off x="5598900" y="2558175"/>
              <a:ext cx="40500" cy="64625"/>
            </a:xfrm>
            <a:custGeom>
              <a:avLst/>
              <a:gdLst/>
              <a:ahLst/>
              <a:cxnLst/>
              <a:rect l="l" t="t" r="r" b="b"/>
              <a:pathLst>
                <a:path w="1620" h="2585" extrusionOk="0">
                  <a:moveTo>
                    <a:pt x="1" y="1"/>
                  </a:moveTo>
                  <a:lnTo>
                    <a:pt x="1" y="1"/>
                  </a:lnTo>
                  <a:cubicBezTo>
                    <a:pt x="191" y="477"/>
                    <a:pt x="441" y="918"/>
                    <a:pt x="739" y="1334"/>
                  </a:cubicBezTo>
                  <a:cubicBezTo>
                    <a:pt x="989" y="1787"/>
                    <a:pt x="1286" y="2203"/>
                    <a:pt x="1620" y="2584"/>
                  </a:cubicBezTo>
                  <a:cubicBezTo>
                    <a:pt x="1417" y="2108"/>
                    <a:pt x="1179" y="1668"/>
                    <a:pt x="882" y="1251"/>
                  </a:cubicBezTo>
                  <a:cubicBezTo>
                    <a:pt x="632" y="799"/>
                    <a:pt x="334" y="382"/>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876;p42">
              <a:extLst>
                <a:ext uri="{FF2B5EF4-FFF2-40B4-BE49-F238E27FC236}">
                  <a16:creationId xmlns:a16="http://schemas.microsoft.com/office/drawing/2014/main" id="{56C4A99F-440F-4668-B77A-EA78CAD52FE8}"/>
                </a:ext>
              </a:extLst>
            </p:cNvPr>
            <p:cNvSpPr/>
            <p:nvPr/>
          </p:nvSpPr>
          <p:spPr>
            <a:xfrm>
              <a:off x="4950000" y="2670400"/>
              <a:ext cx="60150" cy="85750"/>
            </a:xfrm>
            <a:custGeom>
              <a:avLst/>
              <a:gdLst/>
              <a:ahLst/>
              <a:cxnLst/>
              <a:rect l="l" t="t" r="r" b="b"/>
              <a:pathLst>
                <a:path w="2406" h="3430" extrusionOk="0">
                  <a:moveTo>
                    <a:pt x="2406" y="0"/>
                  </a:moveTo>
                  <a:cubicBezTo>
                    <a:pt x="1942" y="512"/>
                    <a:pt x="1513" y="1072"/>
                    <a:pt x="1132" y="1667"/>
                  </a:cubicBezTo>
                  <a:cubicBezTo>
                    <a:pt x="715" y="2215"/>
                    <a:pt x="334" y="2810"/>
                    <a:pt x="1" y="3429"/>
                  </a:cubicBezTo>
                  <a:cubicBezTo>
                    <a:pt x="465" y="2906"/>
                    <a:pt x="894" y="2346"/>
                    <a:pt x="1275" y="1763"/>
                  </a:cubicBezTo>
                  <a:cubicBezTo>
                    <a:pt x="1692" y="1203"/>
                    <a:pt x="2073" y="608"/>
                    <a:pt x="240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877;p42">
              <a:extLst>
                <a:ext uri="{FF2B5EF4-FFF2-40B4-BE49-F238E27FC236}">
                  <a16:creationId xmlns:a16="http://schemas.microsoft.com/office/drawing/2014/main" id="{5423E987-CB72-4FAA-9DB0-DAC226C1F561}"/>
                </a:ext>
              </a:extLst>
            </p:cNvPr>
            <p:cNvSpPr/>
            <p:nvPr/>
          </p:nvSpPr>
          <p:spPr>
            <a:xfrm>
              <a:off x="5109850" y="2610275"/>
              <a:ext cx="145875" cy="223275"/>
            </a:xfrm>
            <a:custGeom>
              <a:avLst/>
              <a:gdLst/>
              <a:ahLst/>
              <a:cxnLst/>
              <a:rect l="l" t="t" r="r" b="b"/>
              <a:pathLst>
                <a:path w="5835" h="8931" extrusionOk="0">
                  <a:moveTo>
                    <a:pt x="5835" y="0"/>
                  </a:moveTo>
                  <a:lnTo>
                    <a:pt x="5835" y="0"/>
                  </a:lnTo>
                  <a:cubicBezTo>
                    <a:pt x="5739" y="96"/>
                    <a:pt x="5656" y="215"/>
                    <a:pt x="5585" y="334"/>
                  </a:cubicBezTo>
                  <a:cubicBezTo>
                    <a:pt x="5430" y="560"/>
                    <a:pt x="5227" y="893"/>
                    <a:pt x="4966" y="1298"/>
                  </a:cubicBezTo>
                  <a:lnTo>
                    <a:pt x="2941" y="4477"/>
                  </a:lnTo>
                  <a:cubicBezTo>
                    <a:pt x="2144" y="5715"/>
                    <a:pt x="1406" y="6823"/>
                    <a:pt x="858" y="7620"/>
                  </a:cubicBezTo>
                  <a:lnTo>
                    <a:pt x="215" y="8573"/>
                  </a:lnTo>
                  <a:cubicBezTo>
                    <a:pt x="132" y="8680"/>
                    <a:pt x="60" y="8799"/>
                    <a:pt x="1" y="8930"/>
                  </a:cubicBezTo>
                  <a:cubicBezTo>
                    <a:pt x="108" y="8835"/>
                    <a:pt x="191" y="8728"/>
                    <a:pt x="274" y="8609"/>
                  </a:cubicBezTo>
                  <a:cubicBezTo>
                    <a:pt x="441" y="8394"/>
                    <a:pt x="667" y="8085"/>
                    <a:pt x="953" y="7692"/>
                  </a:cubicBezTo>
                  <a:cubicBezTo>
                    <a:pt x="1513" y="6906"/>
                    <a:pt x="2275" y="5811"/>
                    <a:pt x="3072" y="4572"/>
                  </a:cubicBezTo>
                  <a:cubicBezTo>
                    <a:pt x="3870" y="3322"/>
                    <a:pt x="4573" y="2191"/>
                    <a:pt x="5061" y="1358"/>
                  </a:cubicBezTo>
                  <a:cubicBezTo>
                    <a:pt x="5287" y="965"/>
                    <a:pt x="5477" y="631"/>
                    <a:pt x="5632" y="369"/>
                  </a:cubicBezTo>
                  <a:cubicBezTo>
                    <a:pt x="5716" y="250"/>
                    <a:pt x="5775" y="131"/>
                    <a:pt x="583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878;p42">
              <a:extLst>
                <a:ext uri="{FF2B5EF4-FFF2-40B4-BE49-F238E27FC236}">
                  <a16:creationId xmlns:a16="http://schemas.microsoft.com/office/drawing/2014/main" id="{4B3D6784-98AB-4DF9-84F5-BC93999C5D24}"/>
                </a:ext>
              </a:extLst>
            </p:cNvPr>
            <p:cNvSpPr/>
            <p:nvPr/>
          </p:nvSpPr>
          <p:spPr>
            <a:xfrm>
              <a:off x="3495375" y="1590600"/>
              <a:ext cx="148550" cy="137625"/>
            </a:xfrm>
            <a:custGeom>
              <a:avLst/>
              <a:gdLst/>
              <a:ahLst/>
              <a:cxnLst/>
              <a:rect l="l" t="t" r="r" b="b"/>
              <a:pathLst>
                <a:path w="5942" h="5505" extrusionOk="0">
                  <a:moveTo>
                    <a:pt x="2889" y="1"/>
                  </a:moveTo>
                  <a:cubicBezTo>
                    <a:pt x="2380" y="1"/>
                    <a:pt x="1869" y="129"/>
                    <a:pt x="1405" y="390"/>
                  </a:cubicBezTo>
                  <a:cubicBezTo>
                    <a:pt x="417" y="1032"/>
                    <a:pt x="0" y="2521"/>
                    <a:pt x="667" y="3485"/>
                  </a:cubicBezTo>
                  <a:lnTo>
                    <a:pt x="3262" y="5331"/>
                  </a:lnTo>
                  <a:cubicBezTo>
                    <a:pt x="3465" y="5452"/>
                    <a:pt x="3670" y="5504"/>
                    <a:pt x="3870" y="5504"/>
                  </a:cubicBezTo>
                  <a:cubicBezTo>
                    <a:pt x="4831" y="5504"/>
                    <a:pt x="5688" y="4290"/>
                    <a:pt x="5787" y="3640"/>
                  </a:cubicBezTo>
                  <a:cubicBezTo>
                    <a:pt x="5941" y="2580"/>
                    <a:pt x="5679" y="1342"/>
                    <a:pt x="4727" y="628"/>
                  </a:cubicBezTo>
                  <a:cubicBezTo>
                    <a:pt x="4191" y="213"/>
                    <a:pt x="3543" y="1"/>
                    <a:pt x="288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879;p42">
              <a:extLst>
                <a:ext uri="{FF2B5EF4-FFF2-40B4-BE49-F238E27FC236}">
                  <a16:creationId xmlns:a16="http://schemas.microsoft.com/office/drawing/2014/main" id="{E1DD303B-4F97-4707-BAA9-4D9A787561BC}"/>
                </a:ext>
              </a:extLst>
            </p:cNvPr>
            <p:cNvSpPr/>
            <p:nvPr/>
          </p:nvSpPr>
          <p:spPr>
            <a:xfrm>
              <a:off x="3276000" y="1661400"/>
              <a:ext cx="342625" cy="298225"/>
            </a:xfrm>
            <a:custGeom>
              <a:avLst/>
              <a:gdLst/>
              <a:ahLst/>
              <a:cxnLst/>
              <a:rect l="l" t="t" r="r" b="b"/>
              <a:pathLst>
                <a:path w="13705" h="11929" extrusionOk="0">
                  <a:moveTo>
                    <a:pt x="7321" y="1"/>
                  </a:moveTo>
                  <a:cubicBezTo>
                    <a:pt x="4201" y="1"/>
                    <a:pt x="0" y="2790"/>
                    <a:pt x="2358" y="7344"/>
                  </a:cubicBezTo>
                  <a:lnTo>
                    <a:pt x="11156" y="11928"/>
                  </a:lnTo>
                  <a:cubicBezTo>
                    <a:pt x="12121" y="11762"/>
                    <a:pt x="12764" y="10809"/>
                    <a:pt x="13085" y="9892"/>
                  </a:cubicBezTo>
                  <a:cubicBezTo>
                    <a:pt x="13704" y="7987"/>
                    <a:pt x="13704" y="5940"/>
                    <a:pt x="13085" y="4046"/>
                  </a:cubicBezTo>
                  <a:cubicBezTo>
                    <a:pt x="12526" y="2153"/>
                    <a:pt x="11228" y="784"/>
                    <a:pt x="8311" y="105"/>
                  </a:cubicBezTo>
                  <a:cubicBezTo>
                    <a:pt x="8001" y="35"/>
                    <a:pt x="7668" y="1"/>
                    <a:pt x="732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880;p42">
              <a:extLst>
                <a:ext uri="{FF2B5EF4-FFF2-40B4-BE49-F238E27FC236}">
                  <a16:creationId xmlns:a16="http://schemas.microsoft.com/office/drawing/2014/main" id="{1C97DE93-A800-4C11-B29E-4CBB190DE2F7}"/>
                </a:ext>
              </a:extLst>
            </p:cNvPr>
            <p:cNvSpPr/>
            <p:nvPr/>
          </p:nvSpPr>
          <p:spPr>
            <a:xfrm>
              <a:off x="3334325" y="1707700"/>
              <a:ext cx="225950" cy="445150"/>
            </a:xfrm>
            <a:custGeom>
              <a:avLst/>
              <a:gdLst/>
              <a:ahLst/>
              <a:cxnLst/>
              <a:rect l="l" t="t" r="r" b="b"/>
              <a:pathLst>
                <a:path w="9038" h="17806" extrusionOk="0">
                  <a:moveTo>
                    <a:pt x="2582" y="1"/>
                  </a:moveTo>
                  <a:cubicBezTo>
                    <a:pt x="981" y="1"/>
                    <a:pt x="24" y="2041"/>
                    <a:pt x="1" y="3671"/>
                  </a:cubicBezTo>
                  <a:cubicBezTo>
                    <a:pt x="1" y="5528"/>
                    <a:pt x="37" y="7790"/>
                    <a:pt x="322" y="9160"/>
                  </a:cubicBezTo>
                  <a:cubicBezTo>
                    <a:pt x="894" y="11864"/>
                    <a:pt x="2960" y="12160"/>
                    <a:pt x="3046" y="12160"/>
                  </a:cubicBezTo>
                  <a:cubicBezTo>
                    <a:pt x="3048" y="12160"/>
                    <a:pt x="3049" y="12160"/>
                    <a:pt x="3049" y="12160"/>
                  </a:cubicBezTo>
                  <a:cubicBezTo>
                    <a:pt x="3049" y="12160"/>
                    <a:pt x="3049" y="12160"/>
                    <a:pt x="3049" y="12160"/>
                  </a:cubicBezTo>
                  <a:cubicBezTo>
                    <a:pt x="3049" y="12160"/>
                    <a:pt x="3097" y="13092"/>
                    <a:pt x="3263" y="15553"/>
                  </a:cubicBezTo>
                  <a:cubicBezTo>
                    <a:pt x="3356" y="16989"/>
                    <a:pt x="3448" y="17805"/>
                    <a:pt x="5008" y="17805"/>
                  </a:cubicBezTo>
                  <a:cubicBezTo>
                    <a:pt x="5053" y="17805"/>
                    <a:pt x="5098" y="17805"/>
                    <a:pt x="5144" y="17804"/>
                  </a:cubicBezTo>
                  <a:cubicBezTo>
                    <a:pt x="6811" y="17756"/>
                    <a:pt x="9038" y="16756"/>
                    <a:pt x="8978" y="15208"/>
                  </a:cubicBezTo>
                  <a:lnTo>
                    <a:pt x="8883" y="1992"/>
                  </a:lnTo>
                  <a:cubicBezTo>
                    <a:pt x="8871" y="1480"/>
                    <a:pt x="8466" y="1075"/>
                    <a:pt x="7954" y="1051"/>
                  </a:cubicBezTo>
                  <a:lnTo>
                    <a:pt x="2692" y="4"/>
                  </a:lnTo>
                  <a:cubicBezTo>
                    <a:pt x="2655" y="2"/>
                    <a:pt x="2619" y="1"/>
                    <a:pt x="258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881;p42">
              <a:extLst>
                <a:ext uri="{FF2B5EF4-FFF2-40B4-BE49-F238E27FC236}">
                  <a16:creationId xmlns:a16="http://schemas.microsoft.com/office/drawing/2014/main" id="{6F583147-3CFA-4D95-B3C9-C47DA3AF1C80}"/>
                </a:ext>
              </a:extLst>
            </p:cNvPr>
            <p:cNvSpPr/>
            <p:nvPr/>
          </p:nvSpPr>
          <p:spPr>
            <a:xfrm>
              <a:off x="3353075" y="1833100"/>
              <a:ext cx="17900" cy="17275"/>
            </a:xfrm>
            <a:custGeom>
              <a:avLst/>
              <a:gdLst/>
              <a:ahLst/>
              <a:cxnLst/>
              <a:rect l="l" t="t" r="r" b="b"/>
              <a:pathLst>
                <a:path w="716" h="691" extrusionOk="0">
                  <a:moveTo>
                    <a:pt x="358" y="0"/>
                  </a:moveTo>
                  <a:cubicBezTo>
                    <a:pt x="168" y="0"/>
                    <a:pt x="13" y="143"/>
                    <a:pt x="1" y="334"/>
                  </a:cubicBezTo>
                  <a:cubicBezTo>
                    <a:pt x="1" y="334"/>
                    <a:pt x="1" y="334"/>
                    <a:pt x="1" y="346"/>
                  </a:cubicBezTo>
                  <a:cubicBezTo>
                    <a:pt x="13" y="536"/>
                    <a:pt x="168" y="691"/>
                    <a:pt x="358" y="691"/>
                  </a:cubicBezTo>
                  <a:cubicBezTo>
                    <a:pt x="549" y="691"/>
                    <a:pt x="703" y="548"/>
                    <a:pt x="715" y="357"/>
                  </a:cubicBezTo>
                  <a:cubicBezTo>
                    <a:pt x="715" y="357"/>
                    <a:pt x="715" y="346"/>
                    <a:pt x="715" y="346"/>
                  </a:cubicBezTo>
                  <a:cubicBezTo>
                    <a:pt x="703" y="155"/>
                    <a:pt x="549" y="0"/>
                    <a:pt x="35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882;p42">
              <a:extLst>
                <a:ext uri="{FF2B5EF4-FFF2-40B4-BE49-F238E27FC236}">
                  <a16:creationId xmlns:a16="http://schemas.microsoft.com/office/drawing/2014/main" id="{13CC61F2-C42C-40A4-BD5F-2F0CFB831058}"/>
                </a:ext>
              </a:extLst>
            </p:cNvPr>
            <p:cNvSpPr/>
            <p:nvPr/>
          </p:nvSpPr>
          <p:spPr>
            <a:xfrm>
              <a:off x="3348025" y="1817875"/>
              <a:ext cx="36625" cy="10575"/>
            </a:xfrm>
            <a:custGeom>
              <a:avLst/>
              <a:gdLst/>
              <a:ahLst/>
              <a:cxnLst/>
              <a:rect l="l" t="t" r="r" b="b"/>
              <a:pathLst>
                <a:path w="1465" h="423" extrusionOk="0">
                  <a:moveTo>
                    <a:pt x="742" y="1"/>
                  </a:moveTo>
                  <a:cubicBezTo>
                    <a:pt x="725" y="1"/>
                    <a:pt x="708" y="1"/>
                    <a:pt x="691" y="2"/>
                  </a:cubicBezTo>
                  <a:cubicBezTo>
                    <a:pt x="489" y="14"/>
                    <a:pt x="298" y="85"/>
                    <a:pt x="143" y="216"/>
                  </a:cubicBezTo>
                  <a:cubicBezTo>
                    <a:pt x="36" y="312"/>
                    <a:pt x="1" y="395"/>
                    <a:pt x="24" y="419"/>
                  </a:cubicBezTo>
                  <a:cubicBezTo>
                    <a:pt x="27" y="422"/>
                    <a:pt x="32" y="423"/>
                    <a:pt x="37" y="423"/>
                  </a:cubicBezTo>
                  <a:cubicBezTo>
                    <a:pt x="103" y="423"/>
                    <a:pt x="353" y="250"/>
                    <a:pt x="703" y="228"/>
                  </a:cubicBezTo>
                  <a:cubicBezTo>
                    <a:pt x="726" y="227"/>
                    <a:pt x="749" y="226"/>
                    <a:pt x="772" y="226"/>
                  </a:cubicBezTo>
                  <a:cubicBezTo>
                    <a:pt x="1077" y="226"/>
                    <a:pt x="1308" y="347"/>
                    <a:pt x="1389" y="347"/>
                  </a:cubicBezTo>
                  <a:cubicBezTo>
                    <a:pt x="1403" y="347"/>
                    <a:pt x="1412" y="344"/>
                    <a:pt x="1417" y="335"/>
                  </a:cubicBezTo>
                  <a:cubicBezTo>
                    <a:pt x="1465" y="288"/>
                    <a:pt x="1394" y="240"/>
                    <a:pt x="1263" y="157"/>
                  </a:cubicBezTo>
                  <a:cubicBezTo>
                    <a:pt x="1110" y="59"/>
                    <a:pt x="927" y="1"/>
                    <a:pt x="74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883;p42">
              <a:extLst>
                <a:ext uri="{FF2B5EF4-FFF2-40B4-BE49-F238E27FC236}">
                  <a16:creationId xmlns:a16="http://schemas.microsoft.com/office/drawing/2014/main" id="{233C1C8E-69F9-483B-8CA6-1991DB6EF986}"/>
                </a:ext>
              </a:extLst>
            </p:cNvPr>
            <p:cNvSpPr/>
            <p:nvPr/>
          </p:nvSpPr>
          <p:spPr>
            <a:xfrm>
              <a:off x="3443275" y="1828625"/>
              <a:ext cx="17575" cy="17300"/>
            </a:xfrm>
            <a:custGeom>
              <a:avLst/>
              <a:gdLst/>
              <a:ahLst/>
              <a:cxnLst/>
              <a:rect l="l" t="t" r="r" b="b"/>
              <a:pathLst>
                <a:path w="703" h="692" extrusionOk="0">
                  <a:moveTo>
                    <a:pt x="346" y="1"/>
                  </a:moveTo>
                  <a:cubicBezTo>
                    <a:pt x="167" y="1"/>
                    <a:pt x="1" y="144"/>
                    <a:pt x="1" y="334"/>
                  </a:cubicBezTo>
                  <a:cubicBezTo>
                    <a:pt x="1" y="334"/>
                    <a:pt x="1" y="334"/>
                    <a:pt x="1" y="346"/>
                  </a:cubicBezTo>
                  <a:cubicBezTo>
                    <a:pt x="1" y="536"/>
                    <a:pt x="167" y="691"/>
                    <a:pt x="358" y="691"/>
                  </a:cubicBezTo>
                  <a:cubicBezTo>
                    <a:pt x="548" y="691"/>
                    <a:pt x="703" y="548"/>
                    <a:pt x="703" y="358"/>
                  </a:cubicBezTo>
                  <a:cubicBezTo>
                    <a:pt x="703" y="346"/>
                    <a:pt x="703" y="346"/>
                    <a:pt x="703" y="346"/>
                  </a:cubicBezTo>
                  <a:cubicBezTo>
                    <a:pt x="703" y="155"/>
                    <a:pt x="536" y="1"/>
                    <a:pt x="34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884;p42">
              <a:extLst>
                <a:ext uri="{FF2B5EF4-FFF2-40B4-BE49-F238E27FC236}">
                  <a16:creationId xmlns:a16="http://schemas.microsoft.com/office/drawing/2014/main" id="{1D0F7032-5A34-44B4-9A09-BA2C3EA30348}"/>
                </a:ext>
              </a:extLst>
            </p:cNvPr>
            <p:cNvSpPr/>
            <p:nvPr/>
          </p:nvSpPr>
          <p:spPr>
            <a:xfrm>
              <a:off x="3442075" y="1815200"/>
              <a:ext cx="36650" cy="10350"/>
            </a:xfrm>
            <a:custGeom>
              <a:avLst/>
              <a:gdLst/>
              <a:ahLst/>
              <a:cxnLst/>
              <a:rect l="l" t="t" r="r" b="b"/>
              <a:pathLst>
                <a:path w="1466" h="414" extrusionOk="0">
                  <a:moveTo>
                    <a:pt x="761" y="0"/>
                  </a:moveTo>
                  <a:cubicBezTo>
                    <a:pt x="742" y="0"/>
                    <a:pt x="722" y="1"/>
                    <a:pt x="703" y="2"/>
                  </a:cubicBezTo>
                  <a:cubicBezTo>
                    <a:pt x="501" y="14"/>
                    <a:pt x="310" y="85"/>
                    <a:pt x="156" y="204"/>
                  </a:cubicBezTo>
                  <a:cubicBezTo>
                    <a:pt x="37" y="300"/>
                    <a:pt x="1" y="383"/>
                    <a:pt x="25" y="407"/>
                  </a:cubicBezTo>
                  <a:cubicBezTo>
                    <a:pt x="29" y="411"/>
                    <a:pt x="36" y="414"/>
                    <a:pt x="45" y="414"/>
                  </a:cubicBezTo>
                  <a:cubicBezTo>
                    <a:pt x="126" y="414"/>
                    <a:pt x="372" y="238"/>
                    <a:pt x="715" y="216"/>
                  </a:cubicBezTo>
                  <a:cubicBezTo>
                    <a:pt x="728" y="216"/>
                    <a:pt x="741" y="216"/>
                    <a:pt x="753" y="216"/>
                  </a:cubicBezTo>
                  <a:cubicBezTo>
                    <a:pt x="1071" y="216"/>
                    <a:pt x="1313" y="336"/>
                    <a:pt x="1399" y="336"/>
                  </a:cubicBezTo>
                  <a:cubicBezTo>
                    <a:pt x="1414" y="336"/>
                    <a:pt x="1425" y="332"/>
                    <a:pt x="1430" y="323"/>
                  </a:cubicBezTo>
                  <a:cubicBezTo>
                    <a:pt x="1465" y="276"/>
                    <a:pt x="1394" y="228"/>
                    <a:pt x="1275" y="145"/>
                  </a:cubicBezTo>
                  <a:cubicBezTo>
                    <a:pt x="1114" y="48"/>
                    <a:pt x="934" y="0"/>
                    <a:pt x="76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885;p42">
              <a:extLst>
                <a:ext uri="{FF2B5EF4-FFF2-40B4-BE49-F238E27FC236}">
                  <a16:creationId xmlns:a16="http://schemas.microsoft.com/office/drawing/2014/main" id="{A2541FE8-847C-48E1-933C-E0406B31029E}"/>
                </a:ext>
              </a:extLst>
            </p:cNvPr>
            <p:cNvSpPr/>
            <p:nvPr/>
          </p:nvSpPr>
          <p:spPr>
            <a:xfrm>
              <a:off x="3386125" y="1818200"/>
              <a:ext cx="25325" cy="80800"/>
            </a:xfrm>
            <a:custGeom>
              <a:avLst/>
              <a:gdLst/>
              <a:ahLst/>
              <a:cxnLst/>
              <a:rect l="l" t="t" r="r" b="b"/>
              <a:pathLst>
                <a:path w="1013" h="3232" extrusionOk="0">
                  <a:moveTo>
                    <a:pt x="1013" y="1"/>
                  </a:moveTo>
                  <a:cubicBezTo>
                    <a:pt x="727" y="620"/>
                    <a:pt x="489" y="1263"/>
                    <a:pt x="310" y="1930"/>
                  </a:cubicBezTo>
                  <a:lnTo>
                    <a:pt x="60" y="2692"/>
                  </a:lnTo>
                  <a:cubicBezTo>
                    <a:pt x="12" y="2811"/>
                    <a:pt x="1" y="2942"/>
                    <a:pt x="36" y="3073"/>
                  </a:cubicBezTo>
                  <a:cubicBezTo>
                    <a:pt x="72" y="3144"/>
                    <a:pt x="131" y="3192"/>
                    <a:pt x="203" y="3204"/>
                  </a:cubicBezTo>
                  <a:cubicBezTo>
                    <a:pt x="262" y="3216"/>
                    <a:pt x="310" y="3228"/>
                    <a:pt x="370" y="3228"/>
                  </a:cubicBezTo>
                  <a:cubicBezTo>
                    <a:pt x="423" y="3230"/>
                    <a:pt x="477" y="3232"/>
                    <a:pt x="530" y="3232"/>
                  </a:cubicBezTo>
                  <a:cubicBezTo>
                    <a:pt x="691" y="3232"/>
                    <a:pt x="852" y="3219"/>
                    <a:pt x="1013" y="3192"/>
                  </a:cubicBezTo>
                  <a:cubicBezTo>
                    <a:pt x="837" y="3150"/>
                    <a:pt x="652" y="3118"/>
                    <a:pt x="458" y="3118"/>
                  </a:cubicBezTo>
                  <a:cubicBezTo>
                    <a:pt x="429" y="3118"/>
                    <a:pt x="399" y="3119"/>
                    <a:pt x="370" y="3120"/>
                  </a:cubicBezTo>
                  <a:cubicBezTo>
                    <a:pt x="274" y="3120"/>
                    <a:pt x="179" y="3097"/>
                    <a:pt x="167" y="3025"/>
                  </a:cubicBezTo>
                  <a:cubicBezTo>
                    <a:pt x="143" y="2930"/>
                    <a:pt x="167" y="2823"/>
                    <a:pt x="215" y="2739"/>
                  </a:cubicBezTo>
                  <a:lnTo>
                    <a:pt x="465" y="1977"/>
                  </a:lnTo>
                  <a:cubicBezTo>
                    <a:pt x="703" y="1334"/>
                    <a:pt x="882" y="668"/>
                    <a:pt x="10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886;p42">
              <a:extLst>
                <a:ext uri="{FF2B5EF4-FFF2-40B4-BE49-F238E27FC236}">
                  <a16:creationId xmlns:a16="http://schemas.microsoft.com/office/drawing/2014/main" id="{ACD0A96F-3A39-4849-8628-6BAA07CE53E7}"/>
                </a:ext>
              </a:extLst>
            </p:cNvPr>
            <p:cNvSpPr/>
            <p:nvPr/>
          </p:nvSpPr>
          <p:spPr>
            <a:xfrm>
              <a:off x="3410525" y="1982225"/>
              <a:ext cx="91700" cy="46000"/>
            </a:xfrm>
            <a:custGeom>
              <a:avLst/>
              <a:gdLst/>
              <a:ahLst/>
              <a:cxnLst/>
              <a:rect l="l" t="t" r="r" b="b"/>
              <a:pathLst>
                <a:path w="3668" h="1840" extrusionOk="0">
                  <a:moveTo>
                    <a:pt x="3668" y="0"/>
                  </a:moveTo>
                  <a:lnTo>
                    <a:pt x="3668" y="0"/>
                  </a:lnTo>
                  <a:cubicBezTo>
                    <a:pt x="2584" y="727"/>
                    <a:pt x="1311" y="1131"/>
                    <a:pt x="1" y="1179"/>
                  </a:cubicBezTo>
                  <a:lnTo>
                    <a:pt x="72" y="1834"/>
                  </a:lnTo>
                  <a:cubicBezTo>
                    <a:pt x="155" y="1837"/>
                    <a:pt x="235" y="1839"/>
                    <a:pt x="314" y="1839"/>
                  </a:cubicBezTo>
                  <a:cubicBezTo>
                    <a:pt x="2905" y="1839"/>
                    <a:pt x="3668" y="0"/>
                    <a:pt x="3668"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887;p42">
              <a:extLst>
                <a:ext uri="{FF2B5EF4-FFF2-40B4-BE49-F238E27FC236}">
                  <a16:creationId xmlns:a16="http://schemas.microsoft.com/office/drawing/2014/main" id="{7253EE7A-0573-49FD-AD0F-1067AC38A528}"/>
                </a:ext>
              </a:extLst>
            </p:cNvPr>
            <p:cNvSpPr/>
            <p:nvPr/>
          </p:nvSpPr>
          <p:spPr>
            <a:xfrm>
              <a:off x="3415900" y="1913725"/>
              <a:ext cx="30375" cy="21175"/>
            </a:xfrm>
            <a:custGeom>
              <a:avLst/>
              <a:gdLst/>
              <a:ahLst/>
              <a:cxnLst/>
              <a:rect l="l" t="t" r="r" b="b"/>
              <a:pathLst>
                <a:path w="1215" h="847" extrusionOk="0">
                  <a:moveTo>
                    <a:pt x="607" y="1"/>
                  </a:moveTo>
                  <a:cubicBezTo>
                    <a:pt x="381" y="1"/>
                    <a:pt x="160" y="107"/>
                    <a:pt x="36" y="288"/>
                  </a:cubicBezTo>
                  <a:lnTo>
                    <a:pt x="24" y="299"/>
                  </a:lnTo>
                  <a:cubicBezTo>
                    <a:pt x="0" y="347"/>
                    <a:pt x="0" y="407"/>
                    <a:pt x="24" y="442"/>
                  </a:cubicBezTo>
                  <a:cubicBezTo>
                    <a:pt x="60" y="490"/>
                    <a:pt x="95" y="526"/>
                    <a:pt x="143" y="550"/>
                  </a:cubicBezTo>
                  <a:cubicBezTo>
                    <a:pt x="286" y="680"/>
                    <a:pt x="464" y="764"/>
                    <a:pt x="643" y="823"/>
                  </a:cubicBezTo>
                  <a:cubicBezTo>
                    <a:pt x="689" y="839"/>
                    <a:pt x="736" y="846"/>
                    <a:pt x="783" y="846"/>
                  </a:cubicBezTo>
                  <a:cubicBezTo>
                    <a:pt x="920" y="846"/>
                    <a:pt x="1055" y="784"/>
                    <a:pt x="1143" y="669"/>
                  </a:cubicBezTo>
                  <a:cubicBezTo>
                    <a:pt x="1215" y="526"/>
                    <a:pt x="1191" y="335"/>
                    <a:pt x="1084" y="216"/>
                  </a:cubicBezTo>
                  <a:cubicBezTo>
                    <a:pt x="976" y="85"/>
                    <a:pt x="810" y="14"/>
                    <a:pt x="643" y="2"/>
                  </a:cubicBezTo>
                  <a:cubicBezTo>
                    <a:pt x="631" y="1"/>
                    <a:pt x="619" y="1"/>
                    <a:pt x="60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888;p42">
              <a:extLst>
                <a:ext uri="{FF2B5EF4-FFF2-40B4-BE49-F238E27FC236}">
                  <a16:creationId xmlns:a16="http://schemas.microsoft.com/office/drawing/2014/main" id="{D3C7FEBF-5DB1-4EF7-A523-45C1F5F2CB74}"/>
                </a:ext>
              </a:extLst>
            </p:cNvPr>
            <p:cNvSpPr/>
            <p:nvPr/>
          </p:nvSpPr>
          <p:spPr>
            <a:xfrm>
              <a:off x="3410825" y="1903350"/>
              <a:ext cx="31275" cy="28675"/>
            </a:xfrm>
            <a:custGeom>
              <a:avLst/>
              <a:gdLst/>
              <a:ahLst/>
              <a:cxnLst/>
              <a:rect l="l" t="t" r="r" b="b"/>
              <a:pathLst>
                <a:path w="1251" h="1147" extrusionOk="0">
                  <a:moveTo>
                    <a:pt x="1168" y="0"/>
                  </a:moveTo>
                  <a:cubicBezTo>
                    <a:pt x="1108" y="0"/>
                    <a:pt x="1120" y="417"/>
                    <a:pt x="787" y="726"/>
                  </a:cubicBezTo>
                  <a:cubicBezTo>
                    <a:pt x="441" y="1048"/>
                    <a:pt x="1" y="1012"/>
                    <a:pt x="1" y="1072"/>
                  </a:cubicBezTo>
                  <a:cubicBezTo>
                    <a:pt x="1" y="1121"/>
                    <a:pt x="75" y="1146"/>
                    <a:pt x="203" y="1146"/>
                  </a:cubicBezTo>
                  <a:cubicBezTo>
                    <a:pt x="229" y="1146"/>
                    <a:pt x="257" y="1145"/>
                    <a:pt x="286" y="1143"/>
                  </a:cubicBezTo>
                  <a:cubicBezTo>
                    <a:pt x="525" y="1131"/>
                    <a:pt x="751" y="1036"/>
                    <a:pt x="929" y="881"/>
                  </a:cubicBezTo>
                  <a:cubicBezTo>
                    <a:pt x="1108" y="726"/>
                    <a:pt x="1215" y="500"/>
                    <a:pt x="1227" y="274"/>
                  </a:cubicBezTo>
                  <a:cubicBezTo>
                    <a:pt x="1251" y="95"/>
                    <a:pt x="1191" y="0"/>
                    <a:pt x="116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889;p42">
              <a:extLst>
                <a:ext uri="{FF2B5EF4-FFF2-40B4-BE49-F238E27FC236}">
                  <a16:creationId xmlns:a16="http://schemas.microsoft.com/office/drawing/2014/main" id="{681A8C0E-B739-4E44-984E-B91D7B605243}"/>
                </a:ext>
              </a:extLst>
            </p:cNvPr>
            <p:cNvSpPr/>
            <p:nvPr/>
          </p:nvSpPr>
          <p:spPr>
            <a:xfrm>
              <a:off x="3437025" y="1800600"/>
              <a:ext cx="44975" cy="11825"/>
            </a:xfrm>
            <a:custGeom>
              <a:avLst/>
              <a:gdLst/>
              <a:ahLst/>
              <a:cxnLst/>
              <a:rect l="l" t="t" r="r" b="b"/>
              <a:pathLst>
                <a:path w="1799" h="473" extrusionOk="0">
                  <a:moveTo>
                    <a:pt x="854" y="0"/>
                  </a:moveTo>
                  <a:cubicBezTo>
                    <a:pt x="647" y="0"/>
                    <a:pt x="450" y="38"/>
                    <a:pt x="262" y="122"/>
                  </a:cubicBezTo>
                  <a:cubicBezTo>
                    <a:pt x="72" y="193"/>
                    <a:pt x="0" y="288"/>
                    <a:pt x="24" y="324"/>
                  </a:cubicBezTo>
                  <a:cubicBezTo>
                    <a:pt x="42" y="377"/>
                    <a:pt x="149" y="386"/>
                    <a:pt x="307" y="386"/>
                  </a:cubicBezTo>
                  <a:cubicBezTo>
                    <a:pt x="386" y="386"/>
                    <a:pt x="477" y="384"/>
                    <a:pt x="577" y="384"/>
                  </a:cubicBezTo>
                  <a:cubicBezTo>
                    <a:pt x="676" y="384"/>
                    <a:pt x="783" y="386"/>
                    <a:pt x="893" y="395"/>
                  </a:cubicBezTo>
                  <a:cubicBezTo>
                    <a:pt x="1203" y="420"/>
                    <a:pt x="1474" y="472"/>
                    <a:pt x="1633" y="472"/>
                  </a:cubicBezTo>
                  <a:cubicBezTo>
                    <a:pt x="1706" y="472"/>
                    <a:pt x="1756" y="461"/>
                    <a:pt x="1775" y="431"/>
                  </a:cubicBezTo>
                  <a:cubicBezTo>
                    <a:pt x="1798" y="383"/>
                    <a:pt x="1727" y="288"/>
                    <a:pt x="1584" y="205"/>
                  </a:cubicBezTo>
                  <a:cubicBezTo>
                    <a:pt x="1382" y="86"/>
                    <a:pt x="1167" y="14"/>
                    <a:pt x="941" y="2"/>
                  </a:cubicBezTo>
                  <a:cubicBezTo>
                    <a:pt x="912" y="1"/>
                    <a:pt x="883" y="0"/>
                    <a:pt x="85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890;p42">
              <a:extLst>
                <a:ext uri="{FF2B5EF4-FFF2-40B4-BE49-F238E27FC236}">
                  <a16:creationId xmlns:a16="http://schemas.microsoft.com/office/drawing/2014/main" id="{60BE925E-80BE-458E-9FE2-94B3329003DF}"/>
                </a:ext>
              </a:extLst>
            </p:cNvPr>
            <p:cNvSpPr/>
            <p:nvPr/>
          </p:nvSpPr>
          <p:spPr>
            <a:xfrm>
              <a:off x="3349800" y="1789575"/>
              <a:ext cx="33375" cy="11600"/>
            </a:xfrm>
            <a:custGeom>
              <a:avLst/>
              <a:gdLst/>
              <a:ahLst/>
              <a:cxnLst/>
              <a:rect l="l" t="t" r="r" b="b"/>
              <a:pathLst>
                <a:path w="1335" h="464" extrusionOk="0">
                  <a:moveTo>
                    <a:pt x="702" y="1"/>
                  </a:moveTo>
                  <a:cubicBezTo>
                    <a:pt x="679" y="1"/>
                    <a:pt x="655" y="1"/>
                    <a:pt x="632" y="3"/>
                  </a:cubicBezTo>
                  <a:cubicBezTo>
                    <a:pt x="453" y="15"/>
                    <a:pt x="275" y="86"/>
                    <a:pt x="132" y="205"/>
                  </a:cubicBezTo>
                  <a:cubicBezTo>
                    <a:pt x="25" y="301"/>
                    <a:pt x="1" y="408"/>
                    <a:pt x="25" y="432"/>
                  </a:cubicBezTo>
                  <a:cubicBezTo>
                    <a:pt x="44" y="455"/>
                    <a:pt x="78" y="463"/>
                    <a:pt x="122" y="463"/>
                  </a:cubicBezTo>
                  <a:cubicBezTo>
                    <a:pt x="240" y="463"/>
                    <a:pt x="435" y="404"/>
                    <a:pt x="668" y="396"/>
                  </a:cubicBezTo>
                  <a:cubicBezTo>
                    <a:pt x="989" y="372"/>
                    <a:pt x="1263" y="420"/>
                    <a:pt x="1311" y="324"/>
                  </a:cubicBezTo>
                  <a:cubicBezTo>
                    <a:pt x="1334" y="289"/>
                    <a:pt x="1287" y="193"/>
                    <a:pt x="1168" y="122"/>
                  </a:cubicBezTo>
                  <a:cubicBezTo>
                    <a:pt x="1032" y="38"/>
                    <a:pt x="869" y="1"/>
                    <a:pt x="70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891;p42">
              <a:extLst>
                <a:ext uri="{FF2B5EF4-FFF2-40B4-BE49-F238E27FC236}">
                  <a16:creationId xmlns:a16="http://schemas.microsoft.com/office/drawing/2014/main" id="{BE2B8EAA-B3D9-4561-9358-50B1F3BD9633}"/>
                </a:ext>
              </a:extLst>
            </p:cNvPr>
            <p:cNvSpPr/>
            <p:nvPr/>
          </p:nvSpPr>
          <p:spPr>
            <a:xfrm>
              <a:off x="3351000" y="1692750"/>
              <a:ext cx="222975" cy="199100"/>
            </a:xfrm>
            <a:custGeom>
              <a:avLst/>
              <a:gdLst/>
              <a:ahLst/>
              <a:cxnLst/>
              <a:rect l="l" t="t" r="r" b="b"/>
              <a:pathLst>
                <a:path w="8919" h="7964" extrusionOk="0">
                  <a:moveTo>
                    <a:pt x="2471" y="0"/>
                  </a:moveTo>
                  <a:cubicBezTo>
                    <a:pt x="2206" y="0"/>
                    <a:pt x="1941" y="18"/>
                    <a:pt x="1679" y="54"/>
                  </a:cubicBezTo>
                  <a:cubicBezTo>
                    <a:pt x="1144" y="125"/>
                    <a:pt x="655" y="387"/>
                    <a:pt x="310" y="792"/>
                  </a:cubicBezTo>
                  <a:lnTo>
                    <a:pt x="143" y="768"/>
                  </a:lnTo>
                  <a:lnTo>
                    <a:pt x="143" y="768"/>
                  </a:lnTo>
                  <a:cubicBezTo>
                    <a:pt x="1" y="1769"/>
                    <a:pt x="441" y="2769"/>
                    <a:pt x="1263" y="3340"/>
                  </a:cubicBezTo>
                  <a:cubicBezTo>
                    <a:pt x="1751" y="3638"/>
                    <a:pt x="2287" y="3840"/>
                    <a:pt x="2846" y="3959"/>
                  </a:cubicBezTo>
                  <a:lnTo>
                    <a:pt x="3906" y="4257"/>
                  </a:lnTo>
                  <a:cubicBezTo>
                    <a:pt x="4680" y="4507"/>
                    <a:pt x="5477" y="4638"/>
                    <a:pt x="6287" y="4674"/>
                  </a:cubicBezTo>
                  <a:cubicBezTo>
                    <a:pt x="6251" y="5579"/>
                    <a:pt x="6144" y="6186"/>
                    <a:pt x="6632" y="6948"/>
                  </a:cubicBezTo>
                  <a:cubicBezTo>
                    <a:pt x="7002" y="7527"/>
                    <a:pt x="7505" y="7963"/>
                    <a:pt x="8141" y="7963"/>
                  </a:cubicBezTo>
                  <a:cubicBezTo>
                    <a:pt x="8264" y="7963"/>
                    <a:pt x="8392" y="7947"/>
                    <a:pt x="8525" y="7912"/>
                  </a:cubicBezTo>
                  <a:cubicBezTo>
                    <a:pt x="8811" y="6126"/>
                    <a:pt x="8918" y="4305"/>
                    <a:pt x="8847" y="2495"/>
                  </a:cubicBezTo>
                  <a:cubicBezTo>
                    <a:pt x="8883" y="2019"/>
                    <a:pt x="8787" y="1554"/>
                    <a:pt x="8573" y="1137"/>
                  </a:cubicBezTo>
                  <a:cubicBezTo>
                    <a:pt x="8156" y="495"/>
                    <a:pt x="7287" y="364"/>
                    <a:pt x="6513" y="304"/>
                  </a:cubicBezTo>
                  <a:lnTo>
                    <a:pt x="3263" y="54"/>
                  </a:lnTo>
                  <a:cubicBezTo>
                    <a:pt x="3001" y="18"/>
                    <a:pt x="2736" y="0"/>
                    <a:pt x="247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892;p42">
              <a:extLst>
                <a:ext uri="{FF2B5EF4-FFF2-40B4-BE49-F238E27FC236}">
                  <a16:creationId xmlns:a16="http://schemas.microsoft.com/office/drawing/2014/main" id="{D7B32F0E-77C5-47ED-B247-44AE08605D45}"/>
                </a:ext>
              </a:extLst>
            </p:cNvPr>
            <p:cNvSpPr/>
            <p:nvPr/>
          </p:nvSpPr>
          <p:spPr>
            <a:xfrm>
              <a:off x="3368575" y="1688425"/>
              <a:ext cx="247075" cy="121475"/>
            </a:xfrm>
            <a:custGeom>
              <a:avLst/>
              <a:gdLst/>
              <a:ahLst/>
              <a:cxnLst/>
              <a:rect l="l" t="t" r="r" b="b"/>
              <a:pathLst>
                <a:path w="9883" h="4859" extrusionOk="0">
                  <a:moveTo>
                    <a:pt x="24" y="1"/>
                  </a:moveTo>
                  <a:cubicBezTo>
                    <a:pt x="0" y="156"/>
                    <a:pt x="12" y="322"/>
                    <a:pt x="48" y="477"/>
                  </a:cubicBezTo>
                  <a:cubicBezTo>
                    <a:pt x="83" y="656"/>
                    <a:pt x="143" y="834"/>
                    <a:pt x="226" y="1001"/>
                  </a:cubicBezTo>
                  <a:cubicBezTo>
                    <a:pt x="345" y="1215"/>
                    <a:pt x="500" y="1418"/>
                    <a:pt x="667" y="1584"/>
                  </a:cubicBezTo>
                  <a:cubicBezTo>
                    <a:pt x="1131" y="2037"/>
                    <a:pt x="1715" y="2346"/>
                    <a:pt x="2346" y="2477"/>
                  </a:cubicBezTo>
                  <a:cubicBezTo>
                    <a:pt x="2984" y="2597"/>
                    <a:pt x="3639" y="2650"/>
                    <a:pt x="4290" y="2650"/>
                  </a:cubicBezTo>
                  <a:cubicBezTo>
                    <a:pt x="4416" y="2650"/>
                    <a:pt x="4542" y="2648"/>
                    <a:pt x="4667" y="2644"/>
                  </a:cubicBezTo>
                  <a:cubicBezTo>
                    <a:pt x="4783" y="2639"/>
                    <a:pt x="4899" y="2636"/>
                    <a:pt x="5015" y="2636"/>
                  </a:cubicBezTo>
                  <a:cubicBezTo>
                    <a:pt x="5673" y="2636"/>
                    <a:pt x="6326" y="2722"/>
                    <a:pt x="6953" y="2894"/>
                  </a:cubicBezTo>
                  <a:cubicBezTo>
                    <a:pt x="7275" y="2989"/>
                    <a:pt x="7584" y="3120"/>
                    <a:pt x="7858" y="3311"/>
                  </a:cubicBezTo>
                  <a:cubicBezTo>
                    <a:pt x="8108" y="3466"/>
                    <a:pt x="8323" y="3668"/>
                    <a:pt x="8501" y="3894"/>
                  </a:cubicBezTo>
                  <a:cubicBezTo>
                    <a:pt x="8644" y="4097"/>
                    <a:pt x="8799" y="4275"/>
                    <a:pt x="8965" y="4466"/>
                  </a:cubicBezTo>
                  <a:cubicBezTo>
                    <a:pt x="9096" y="4597"/>
                    <a:pt x="9251" y="4704"/>
                    <a:pt x="9418" y="4787"/>
                  </a:cubicBezTo>
                  <a:cubicBezTo>
                    <a:pt x="9525" y="4835"/>
                    <a:pt x="9644" y="4859"/>
                    <a:pt x="9763" y="4859"/>
                  </a:cubicBezTo>
                  <a:lnTo>
                    <a:pt x="9882" y="4859"/>
                  </a:lnTo>
                  <a:cubicBezTo>
                    <a:pt x="9727" y="4859"/>
                    <a:pt x="9573" y="4811"/>
                    <a:pt x="9430" y="4739"/>
                  </a:cubicBezTo>
                  <a:cubicBezTo>
                    <a:pt x="9263" y="4656"/>
                    <a:pt x="9120" y="4549"/>
                    <a:pt x="9001" y="4418"/>
                  </a:cubicBezTo>
                  <a:cubicBezTo>
                    <a:pt x="8858" y="4263"/>
                    <a:pt x="8715" y="4061"/>
                    <a:pt x="8549" y="3847"/>
                  </a:cubicBezTo>
                  <a:cubicBezTo>
                    <a:pt x="8370" y="3608"/>
                    <a:pt x="8156" y="3394"/>
                    <a:pt x="7906" y="3227"/>
                  </a:cubicBezTo>
                  <a:cubicBezTo>
                    <a:pt x="7620" y="3037"/>
                    <a:pt x="7310" y="2894"/>
                    <a:pt x="6989" y="2799"/>
                  </a:cubicBezTo>
                  <a:cubicBezTo>
                    <a:pt x="6311" y="2608"/>
                    <a:pt x="5623" y="2521"/>
                    <a:pt x="4926" y="2521"/>
                  </a:cubicBezTo>
                  <a:cubicBezTo>
                    <a:pt x="4840" y="2521"/>
                    <a:pt x="4754" y="2522"/>
                    <a:pt x="4667" y="2525"/>
                  </a:cubicBezTo>
                  <a:cubicBezTo>
                    <a:pt x="4504" y="2533"/>
                    <a:pt x="4340" y="2536"/>
                    <a:pt x="4176" y="2536"/>
                  </a:cubicBezTo>
                  <a:cubicBezTo>
                    <a:pt x="3574" y="2536"/>
                    <a:pt x="2968" y="2485"/>
                    <a:pt x="2369" y="2382"/>
                  </a:cubicBezTo>
                  <a:cubicBezTo>
                    <a:pt x="1750" y="2263"/>
                    <a:pt x="1179" y="1965"/>
                    <a:pt x="726" y="1525"/>
                  </a:cubicBezTo>
                  <a:cubicBezTo>
                    <a:pt x="560" y="1370"/>
                    <a:pt x="405" y="1180"/>
                    <a:pt x="286" y="965"/>
                  </a:cubicBezTo>
                  <a:cubicBezTo>
                    <a:pt x="202" y="810"/>
                    <a:pt x="131" y="644"/>
                    <a:pt x="83" y="465"/>
                  </a:cubicBezTo>
                  <a:cubicBezTo>
                    <a:pt x="60" y="310"/>
                    <a:pt x="36" y="156"/>
                    <a:pt x="24"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893;p42">
              <a:extLst>
                <a:ext uri="{FF2B5EF4-FFF2-40B4-BE49-F238E27FC236}">
                  <a16:creationId xmlns:a16="http://schemas.microsoft.com/office/drawing/2014/main" id="{96D834AC-1DE4-4AEF-BF87-491B156C6D92}"/>
                </a:ext>
              </a:extLst>
            </p:cNvPr>
            <p:cNvSpPr/>
            <p:nvPr/>
          </p:nvSpPr>
          <p:spPr>
            <a:xfrm>
              <a:off x="3378375" y="1683975"/>
              <a:ext cx="227150" cy="83650"/>
            </a:xfrm>
            <a:custGeom>
              <a:avLst/>
              <a:gdLst/>
              <a:ahLst/>
              <a:cxnLst/>
              <a:rect l="l" t="t" r="r" b="b"/>
              <a:pathLst>
                <a:path w="9086" h="3346" extrusionOk="0">
                  <a:moveTo>
                    <a:pt x="1" y="0"/>
                  </a:moveTo>
                  <a:cubicBezTo>
                    <a:pt x="1" y="0"/>
                    <a:pt x="2" y="3"/>
                    <a:pt x="5" y="8"/>
                  </a:cubicBezTo>
                  <a:lnTo>
                    <a:pt x="5" y="8"/>
                  </a:lnTo>
                  <a:cubicBezTo>
                    <a:pt x="3" y="5"/>
                    <a:pt x="2" y="3"/>
                    <a:pt x="1" y="0"/>
                  </a:cubicBezTo>
                  <a:close/>
                  <a:moveTo>
                    <a:pt x="5" y="8"/>
                  </a:moveTo>
                  <a:cubicBezTo>
                    <a:pt x="15" y="32"/>
                    <a:pt x="26" y="64"/>
                    <a:pt x="37" y="95"/>
                  </a:cubicBezTo>
                  <a:cubicBezTo>
                    <a:pt x="72" y="191"/>
                    <a:pt x="120" y="274"/>
                    <a:pt x="168" y="369"/>
                  </a:cubicBezTo>
                  <a:cubicBezTo>
                    <a:pt x="382" y="691"/>
                    <a:pt x="644" y="953"/>
                    <a:pt x="965" y="1167"/>
                  </a:cubicBezTo>
                  <a:cubicBezTo>
                    <a:pt x="1442" y="1477"/>
                    <a:pt x="1965" y="1679"/>
                    <a:pt x="2525" y="1774"/>
                  </a:cubicBezTo>
                  <a:cubicBezTo>
                    <a:pt x="2947" y="1835"/>
                    <a:pt x="3379" y="1866"/>
                    <a:pt x="3811" y="1866"/>
                  </a:cubicBezTo>
                  <a:cubicBezTo>
                    <a:pt x="4062" y="1866"/>
                    <a:pt x="4312" y="1856"/>
                    <a:pt x="4561" y="1834"/>
                  </a:cubicBezTo>
                  <a:cubicBezTo>
                    <a:pt x="4900" y="1810"/>
                    <a:pt x="5237" y="1798"/>
                    <a:pt x="5573" y="1798"/>
                  </a:cubicBezTo>
                  <a:cubicBezTo>
                    <a:pt x="5909" y="1798"/>
                    <a:pt x="6246" y="1810"/>
                    <a:pt x="6585" y="1834"/>
                  </a:cubicBezTo>
                  <a:cubicBezTo>
                    <a:pt x="7133" y="1905"/>
                    <a:pt x="7657" y="2048"/>
                    <a:pt x="8169" y="2262"/>
                  </a:cubicBezTo>
                  <a:cubicBezTo>
                    <a:pt x="8514" y="2393"/>
                    <a:pt x="8800" y="2631"/>
                    <a:pt x="8990" y="2953"/>
                  </a:cubicBezTo>
                  <a:cubicBezTo>
                    <a:pt x="9038" y="3072"/>
                    <a:pt x="9062" y="3215"/>
                    <a:pt x="9050" y="3346"/>
                  </a:cubicBezTo>
                  <a:cubicBezTo>
                    <a:pt x="9062" y="3310"/>
                    <a:pt x="9074" y="3286"/>
                    <a:pt x="9074" y="3251"/>
                  </a:cubicBezTo>
                  <a:cubicBezTo>
                    <a:pt x="9085" y="3143"/>
                    <a:pt x="9074" y="3024"/>
                    <a:pt x="9038" y="2929"/>
                  </a:cubicBezTo>
                  <a:cubicBezTo>
                    <a:pt x="8859" y="2584"/>
                    <a:pt x="8562" y="2322"/>
                    <a:pt x="8204" y="2191"/>
                  </a:cubicBezTo>
                  <a:cubicBezTo>
                    <a:pt x="7692" y="1953"/>
                    <a:pt x="7145" y="1798"/>
                    <a:pt x="6597" y="1727"/>
                  </a:cubicBezTo>
                  <a:cubicBezTo>
                    <a:pt x="6258" y="1703"/>
                    <a:pt x="5915" y="1691"/>
                    <a:pt x="5573" y="1691"/>
                  </a:cubicBezTo>
                  <a:cubicBezTo>
                    <a:pt x="5231" y="1691"/>
                    <a:pt x="4888" y="1703"/>
                    <a:pt x="4549" y="1727"/>
                  </a:cubicBezTo>
                  <a:cubicBezTo>
                    <a:pt x="4301" y="1744"/>
                    <a:pt x="4051" y="1754"/>
                    <a:pt x="3801" y="1754"/>
                  </a:cubicBezTo>
                  <a:cubicBezTo>
                    <a:pt x="3379" y="1754"/>
                    <a:pt x="2956" y="1727"/>
                    <a:pt x="2537" y="1667"/>
                  </a:cubicBezTo>
                  <a:cubicBezTo>
                    <a:pt x="1989" y="1584"/>
                    <a:pt x="1477" y="1393"/>
                    <a:pt x="1013" y="1096"/>
                  </a:cubicBezTo>
                  <a:cubicBezTo>
                    <a:pt x="692" y="905"/>
                    <a:pt x="430" y="643"/>
                    <a:pt x="215" y="345"/>
                  </a:cubicBezTo>
                  <a:cubicBezTo>
                    <a:pt x="83" y="162"/>
                    <a:pt x="20" y="39"/>
                    <a:pt x="5" y="8"/>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894;p42">
              <a:extLst>
                <a:ext uri="{FF2B5EF4-FFF2-40B4-BE49-F238E27FC236}">
                  <a16:creationId xmlns:a16="http://schemas.microsoft.com/office/drawing/2014/main" id="{46770632-D70E-4BF9-AB42-DE3C49BD75C9}"/>
                </a:ext>
              </a:extLst>
            </p:cNvPr>
            <p:cNvSpPr/>
            <p:nvPr/>
          </p:nvSpPr>
          <p:spPr>
            <a:xfrm>
              <a:off x="3546550" y="1634250"/>
              <a:ext cx="89925" cy="57875"/>
            </a:xfrm>
            <a:custGeom>
              <a:avLst/>
              <a:gdLst/>
              <a:ahLst/>
              <a:cxnLst/>
              <a:rect l="l" t="t" r="r" b="b"/>
              <a:pathLst>
                <a:path w="3597" h="2315" extrusionOk="0">
                  <a:moveTo>
                    <a:pt x="3537" y="1"/>
                  </a:moveTo>
                  <a:cubicBezTo>
                    <a:pt x="3561" y="239"/>
                    <a:pt x="3513" y="465"/>
                    <a:pt x="3418" y="680"/>
                  </a:cubicBezTo>
                  <a:cubicBezTo>
                    <a:pt x="3156" y="1168"/>
                    <a:pt x="2763" y="1572"/>
                    <a:pt x="2275" y="1846"/>
                  </a:cubicBezTo>
                  <a:cubicBezTo>
                    <a:pt x="2013" y="2001"/>
                    <a:pt x="1739" y="2108"/>
                    <a:pt x="1442" y="2168"/>
                  </a:cubicBezTo>
                  <a:cubicBezTo>
                    <a:pt x="1259" y="2203"/>
                    <a:pt x="1076" y="2225"/>
                    <a:pt x="893" y="2225"/>
                  </a:cubicBezTo>
                  <a:cubicBezTo>
                    <a:pt x="826" y="2225"/>
                    <a:pt x="759" y="2222"/>
                    <a:pt x="692" y="2215"/>
                  </a:cubicBezTo>
                  <a:cubicBezTo>
                    <a:pt x="323" y="2195"/>
                    <a:pt x="77" y="2139"/>
                    <a:pt x="16" y="2139"/>
                  </a:cubicBezTo>
                  <a:cubicBezTo>
                    <a:pt x="6" y="2139"/>
                    <a:pt x="1" y="2141"/>
                    <a:pt x="1" y="2144"/>
                  </a:cubicBezTo>
                  <a:cubicBezTo>
                    <a:pt x="61" y="2168"/>
                    <a:pt x="120" y="2192"/>
                    <a:pt x="180" y="2204"/>
                  </a:cubicBezTo>
                  <a:cubicBezTo>
                    <a:pt x="346" y="2251"/>
                    <a:pt x="513" y="2275"/>
                    <a:pt x="692" y="2299"/>
                  </a:cubicBezTo>
                  <a:cubicBezTo>
                    <a:pt x="795" y="2309"/>
                    <a:pt x="901" y="2314"/>
                    <a:pt x="1007" y="2314"/>
                  </a:cubicBezTo>
                  <a:cubicBezTo>
                    <a:pt x="1157" y="2314"/>
                    <a:pt x="1307" y="2303"/>
                    <a:pt x="1454" y="2275"/>
                  </a:cubicBezTo>
                  <a:cubicBezTo>
                    <a:pt x="1763" y="2215"/>
                    <a:pt x="2061" y="2096"/>
                    <a:pt x="2335" y="1930"/>
                  </a:cubicBezTo>
                  <a:cubicBezTo>
                    <a:pt x="2835" y="1644"/>
                    <a:pt x="3239" y="1215"/>
                    <a:pt x="3490" y="703"/>
                  </a:cubicBezTo>
                  <a:cubicBezTo>
                    <a:pt x="3561" y="537"/>
                    <a:pt x="3597" y="370"/>
                    <a:pt x="3585" y="191"/>
                  </a:cubicBezTo>
                  <a:cubicBezTo>
                    <a:pt x="3585" y="120"/>
                    <a:pt x="3573" y="60"/>
                    <a:pt x="3537"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895;p42">
              <a:extLst>
                <a:ext uri="{FF2B5EF4-FFF2-40B4-BE49-F238E27FC236}">
                  <a16:creationId xmlns:a16="http://schemas.microsoft.com/office/drawing/2014/main" id="{62399C6F-6B39-4314-8A0E-DFAA0A02FD23}"/>
                </a:ext>
              </a:extLst>
            </p:cNvPr>
            <p:cNvSpPr/>
            <p:nvPr/>
          </p:nvSpPr>
          <p:spPr>
            <a:xfrm>
              <a:off x="3533775" y="1603600"/>
              <a:ext cx="76500" cy="77050"/>
            </a:xfrm>
            <a:custGeom>
              <a:avLst/>
              <a:gdLst/>
              <a:ahLst/>
              <a:cxnLst/>
              <a:rect l="l" t="t" r="r" b="b"/>
              <a:pathLst>
                <a:path w="3060" h="3082" extrusionOk="0">
                  <a:moveTo>
                    <a:pt x="3048" y="1"/>
                  </a:moveTo>
                  <a:cubicBezTo>
                    <a:pt x="3024" y="1"/>
                    <a:pt x="3012" y="262"/>
                    <a:pt x="2881" y="655"/>
                  </a:cubicBezTo>
                  <a:cubicBezTo>
                    <a:pt x="2536" y="1715"/>
                    <a:pt x="1715" y="2548"/>
                    <a:pt x="655" y="2906"/>
                  </a:cubicBezTo>
                  <a:cubicBezTo>
                    <a:pt x="262" y="3037"/>
                    <a:pt x="0" y="3060"/>
                    <a:pt x="0" y="3072"/>
                  </a:cubicBezTo>
                  <a:cubicBezTo>
                    <a:pt x="30" y="3078"/>
                    <a:pt x="63" y="3081"/>
                    <a:pt x="95" y="3081"/>
                  </a:cubicBezTo>
                  <a:cubicBezTo>
                    <a:pt x="128" y="3081"/>
                    <a:pt x="161" y="3078"/>
                    <a:pt x="191" y="3072"/>
                  </a:cubicBezTo>
                  <a:cubicBezTo>
                    <a:pt x="357" y="3060"/>
                    <a:pt x="524" y="3025"/>
                    <a:pt x="679" y="2977"/>
                  </a:cubicBezTo>
                  <a:cubicBezTo>
                    <a:pt x="1226" y="2822"/>
                    <a:pt x="1715" y="2525"/>
                    <a:pt x="2119" y="2132"/>
                  </a:cubicBezTo>
                  <a:cubicBezTo>
                    <a:pt x="2512" y="1727"/>
                    <a:pt x="2798" y="1227"/>
                    <a:pt x="2953" y="691"/>
                  </a:cubicBezTo>
                  <a:cubicBezTo>
                    <a:pt x="3000" y="524"/>
                    <a:pt x="3036" y="358"/>
                    <a:pt x="3048" y="191"/>
                  </a:cubicBezTo>
                  <a:cubicBezTo>
                    <a:pt x="3060" y="131"/>
                    <a:pt x="3060" y="72"/>
                    <a:pt x="304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896;p42">
              <a:extLst>
                <a:ext uri="{FF2B5EF4-FFF2-40B4-BE49-F238E27FC236}">
                  <a16:creationId xmlns:a16="http://schemas.microsoft.com/office/drawing/2014/main" id="{AE655C8B-694F-4B85-8A90-132780103E34}"/>
                </a:ext>
              </a:extLst>
            </p:cNvPr>
            <p:cNvSpPr/>
            <p:nvPr/>
          </p:nvSpPr>
          <p:spPr>
            <a:xfrm>
              <a:off x="3352500" y="1711350"/>
              <a:ext cx="251825" cy="192900"/>
            </a:xfrm>
            <a:custGeom>
              <a:avLst/>
              <a:gdLst/>
              <a:ahLst/>
              <a:cxnLst/>
              <a:rect l="l" t="t" r="r" b="b"/>
              <a:pathLst>
                <a:path w="10073" h="7716" extrusionOk="0">
                  <a:moveTo>
                    <a:pt x="12" y="1"/>
                  </a:moveTo>
                  <a:cubicBezTo>
                    <a:pt x="0" y="48"/>
                    <a:pt x="0" y="96"/>
                    <a:pt x="12" y="143"/>
                  </a:cubicBezTo>
                  <a:cubicBezTo>
                    <a:pt x="24" y="286"/>
                    <a:pt x="48" y="429"/>
                    <a:pt x="83" y="560"/>
                  </a:cubicBezTo>
                  <a:cubicBezTo>
                    <a:pt x="214" y="1072"/>
                    <a:pt x="464" y="1536"/>
                    <a:pt x="798" y="1929"/>
                  </a:cubicBezTo>
                  <a:cubicBezTo>
                    <a:pt x="1310" y="2525"/>
                    <a:pt x="1953" y="2977"/>
                    <a:pt x="2679" y="3251"/>
                  </a:cubicBezTo>
                  <a:cubicBezTo>
                    <a:pt x="3560" y="3584"/>
                    <a:pt x="4501" y="3763"/>
                    <a:pt x="5441" y="3787"/>
                  </a:cubicBezTo>
                  <a:cubicBezTo>
                    <a:pt x="6441" y="3822"/>
                    <a:pt x="7406" y="3775"/>
                    <a:pt x="8215" y="4084"/>
                  </a:cubicBezTo>
                  <a:cubicBezTo>
                    <a:pt x="8585" y="4215"/>
                    <a:pt x="8930" y="4454"/>
                    <a:pt x="9204" y="4751"/>
                  </a:cubicBezTo>
                  <a:cubicBezTo>
                    <a:pt x="9430" y="5013"/>
                    <a:pt x="9620" y="5311"/>
                    <a:pt x="9739" y="5644"/>
                  </a:cubicBezTo>
                  <a:cubicBezTo>
                    <a:pt x="9918" y="6132"/>
                    <a:pt x="10013" y="6632"/>
                    <a:pt x="10025" y="7144"/>
                  </a:cubicBezTo>
                  <a:lnTo>
                    <a:pt x="10025" y="7573"/>
                  </a:lnTo>
                  <a:cubicBezTo>
                    <a:pt x="10025" y="7621"/>
                    <a:pt x="10025" y="7668"/>
                    <a:pt x="10025" y="7716"/>
                  </a:cubicBezTo>
                  <a:cubicBezTo>
                    <a:pt x="10025" y="7716"/>
                    <a:pt x="10073" y="7680"/>
                    <a:pt x="10073" y="7585"/>
                  </a:cubicBezTo>
                  <a:lnTo>
                    <a:pt x="10073" y="7156"/>
                  </a:lnTo>
                  <a:cubicBezTo>
                    <a:pt x="10073" y="6632"/>
                    <a:pt x="9989" y="6120"/>
                    <a:pt x="9823" y="5632"/>
                  </a:cubicBezTo>
                  <a:cubicBezTo>
                    <a:pt x="9692" y="5287"/>
                    <a:pt x="9513" y="4965"/>
                    <a:pt x="9275" y="4692"/>
                  </a:cubicBezTo>
                  <a:cubicBezTo>
                    <a:pt x="9001" y="4382"/>
                    <a:pt x="8644" y="4144"/>
                    <a:pt x="8251" y="4001"/>
                  </a:cubicBezTo>
                  <a:cubicBezTo>
                    <a:pt x="7418" y="3680"/>
                    <a:pt x="6441" y="3727"/>
                    <a:pt x="5453" y="3680"/>
                  </a:cubicBezTo>
                  <a:cubicBezTo>
                    <a:pt x="4524" y="3656"/>
                    <a:pt x="3596" y="3489"/>
                    <a:pt x="2727" y="3168"/>
                  </a:cubicBezTo>
                  <a:cubicBezTo>
                    <a:pt x="2012" y="2894"/>
                    <a:pt x="1369" y="2453"/>
                    <a:pt x="869" y="1882"/>
                  </a:cubicBezTo>
                  <a:cubicBezTo>
                    <a:pt x="536" y="1489"/>
                    <a:pt x="274" y="1036"/>
                    <a:pt x="131" y="548"/>
                  </a:cubicBezTo>
                  <a:cubicBezTo>
                    <a:pt x="24" y="203"/>
                    <a:pt x="12" y="1"/>
                    <a:pt x="12"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897;p42">
              <a:extLst>
                <a:ext uri="{FF2B5EF4-FFF2-40B4-BE49-F238E27FC236}">
                  <a16:creationId xmlns:a16="http://schemas.microsoft.com/office/drawing/2014/main" id="{36F43EB9-DEC1-4383-BEE2-2F3CF8034034}"/>
                </a:ext>
              </a:extLst>
            </p:cNvPr>
            <p:cNvSpPr/>
            <p:nvPr/>
          </p:nvSpPr>
          <p:spPr>
            <a:xfrm>
              <a:off x="3506975" y="1669975"/>
              <a:ext cx="80400" cy="55700"/>
            </a:xfrm>
            <a:custGeom>
              <a:avLst/>
              <a:gdLst/>
              <a:ahLst/>
              <a:cxnLst/>
              <a:rect l="l" t="t" r="r" b="b"/>
              <a:pathLst>
                <a:path w="3216" h="2228" extrusionOk="0">
                  <a:moveTo>
                    <a:pt x="0" y="1"/>
                  </a:moveTo>
                  <a:lnTo>
                    <a:pt x="0" y="1"/>
                  </a:lnTo>
                  <a:cubicBezTo>
                    <a:pt x="179" y="84"/>
                    <a:pt x="358" y="167"/>
                    <a:pt x="536" y="227"/>
                  </a:cubicBezTo>
                  <a:cubicBezTo>
                    <a:pt x="1405" y="584"/>
                    <a:pt x="2179" y="1120"/>
                    <a:pt x="2810" y="1798"/>
                  </a:cubicBezTo>
                  <a:cubicBezTo>
                    <a:pt x="2941" y="1953"/>
                    <a:pt x="3072" y="2096"/>
                    <a:pt x="3215" y="2227"/>
                  </a:cubicBezTo>
                  <a:cubicBezTo>
                    <a:pt x="3120" y="2060"/>
                    <a:pt x="3013" y="1906"/>
                    <a:pt x="2882" y="1763"/>
                  </a:cubicBezTo>
                  <a:cubicBezTo>
                    <a:pt x="2263" y="1036"/>
                    <a:pt x="1465" y="477"/>
                    <a:pt x="572" y="155"/>
                  </a:cubicBezTo>
                  <a:cubicBezTo>
                    <a:pt x="381" y="72"/>
                    <a:pt x="191" y="24"/>
                    <a:pt x="0"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898;p42">
              <a:extLst>
                <a:ext uri="{FF2B5EF4-FFF2-40B4-BE49-F238E27FC236}">
                  <a16:creationId xmlns:a16="http://schemas.microsoft.com/office/drawing/2014/main" id="{C39EBFAA-9CD5-41B0-9F00-294CE8DE1124}"/>
                </a:ext>
              </a:extLst>
            </p:cNvPr>
            <p:cNvSpPr/>
            <p:nvPr/>
          </p:nvSpPr>
          <p:spPr>
            <a:xfrm>
              <a:off x="3547150" y="1844775"/>
              <a:ext cx="42475" cy="62700"/>
            </a:xfrm>
            <a:custGeom>
              <a:avLst/>
              <a:gdLst/>
              <a:ahLst/>
              <a:cxnLst/>
              <a:rect l="l" t="t" r="r" b="b"/>
              <a:pathLst>
                <a:path w="1699" h="2508" extrusionOk="0">
                  <a:moveTo>
                    <a:pt x="748" y="1"/>
                  </a:moveTo>
                  <a:cubicBezTo>
                    <a:pt x="405" y="1"/>
                    <a:pt x="89" y="159"/>
                    <a:pt x="72" y="164"/>
                  </a:cubicBezTo>
                  <a:cubicBezTo>
                    <a:pt x="72" y="164"/>
                    <a:pt x="1" y="2426"/>
                    <a:pt x="13" y="2474"/>
                  </a:cubicBezTo>
                  <a:cubicBezTo>
                    <a:pt x="19" y="2484"/>
                    <a:pt x="142" y="2508"/>
                    <a:pt x="317" y="2508"/>
                  </a:cubicBezTo>
                  <a:cubicBezTo>
                    <a:pt x="805" y="2508"/>
                    <a:pt x="1699" y="2319"/>
                    <a:pt x="1620" y="1093"/>
                  </a:cubicBezTo>
                  <a:cubicBezTo>
                    <a:pt x="1569" y="209"/>
                    <a:pt x="1141" y="1"/>
                    <a:pt x="748"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899;p42">
              <a:extLst>
                <a:ext uri="{FF2B5EF4-FFF2-40B4-BE49-F238E27FC236}">
                  <a16:creationId xmlns:a16="http://schemas.microsoft.com/office/drawing/2014/main" id="{227464D1-D7F9-4740-B3BF-70CD97FC31B6}"/>
                </a:ext>
              </a:extLst>
            </p:cNvPr>
            <p:cNvSpPr/>
            <p:nvPr/>
          </p:nvSpPr>
          <p:spPr>
            <a:xfrm>
              <a:off x="3559350" y="1857200"/>
              <a:ext cx="18800" cy="36575"/>
            </a:xfrm>
            <a:custGeom>
              <a:avLst/>
              <a:gdLst/>
              <a:ahLst/>
              <a:cxnLst/>
              <a:rect l="l" t="t" r="r" b="b"/>
              <a:pathLst>
                <a:path w="752" h="1463" extrusionOk="0">
                  <a:moveTo>
                    <a:pt x="263" y="1"/>
                  </a:moveTo>
                  <a:cubicBezTo>
                    <a:pt x="203" y="1"/>
                    <a:pt x="156" y="24"/>
                    <a:pt x="108" y="60"/>
                  </a:cubicBezTo>
                  <a:cubicBezTo>
                    <a:pt x="72" y="84"/>
                    <a:pt x="49" y="120"/>
                    <a:pt x="49" y="167"/>
                  </a:cubicBezTo>
                  <a:cubicBezTo>
                    <a:pt x="37" y="239"/>
                    <a:pt x="60" y="263"/>
                    <a:pt x="72" y="263"/>
                  </a:cubicBezTo>
                  <a:cubicBezTo>
                    <a:pt x="84" y="263"/>
                    <a:pt x="72" y="227"/>
                    <a:pt x="84" y="179"/>
                  </a:cubicBezTo>
                  <a:cubicBezTo>
                    <a:pt x="115" y="117"/>
                    <a:pt x="174" y="82"/>
                    <a:pt x="236" y="82"/>
                  </a:cubicBezTo>
                  <a:cubicBezTo>
                    <a:pt x="245" y="82"/>
                    <a:pt x="254" y="82"/>
                    <a:pt x="263" y="84"/>
                  </a:cubicBezTo>
                  <a:cubicBezTo>
                    <a:pt x="370" y="108"/>
                    <a:pt x="453" y="191"/>
                    <a:pt x="489" y="298"/>
                  </a:cubicBezTo>
                  <a:cubicBezTo>
                    <a:pt x="549" y="417"/>
                    <a:pt x="596" y="560"/>
                    <a:pt x="596" y="703"/>
                  </a:cubicBezTo>
                  <a:cubicBezTo>
                    <a:pt x="620" y="953"/>
                    <a:pt x="501" y="1203"/>
                    <a:pt x="299" y="1346"/>
                  </a:cubicBezTo>
                  <a:cubicBezTo>
                    <a:pt x="263" y="1364"/>
                    <a:pt x="227" y="1373"/>
                    <a:pt x="191" y="1373"/>
                  </a:cubicBezTo>
                  <a:cubicBezTo>
                    <a:pt x="156" y="1373"/>
                    <a:pt x="120" y="1364"/>
                    <a:pt x="84" y="1346"/>
                  </a:cubicBezTo>
                  <a:cubicBezTo>
                    <a:pt x="37" y="1334"/>
                    <a:pt x="1" y="1310"/>
                    <a:pt x="1" y="1310"/>
                  </a:cubicBezTo>
                  <a:lnTo>
                    <a:pt x="1" y="1310"/>
                  </a:lnTo>
                  <a:cubicBezTo>
                    <a:pt x="1" y="1310"/>
                    <a:pt x="1" y="1358"/>
                    <a:pt x="72" y="1417"/>
                  </a:cubicBezTo>
                  <a:cubicBezTo>
                    <a:pt x="116" y="1446"/>
                    <a:pt x="172" y="1462"/>
                    <a:pt x="228" y="1462"/>
                  </a:cubicBezTo>
                  <a:cubicBezTo>
                    <a:pt x="265" y="1462"/>
                    <a:pt x="301" y="1455"/>
                    <a:pt x="334" y="1441"/>
                  </a:cubicBezTo>
                  <a:cubicBezTo>
                    <a:pt x="596" y="1298"/>
                    <a:pt x="751" y="1001"/>
                    <a:pt x="715" y="703"/>
                  </a:cubicBezTo>
                  <a:cubicBezTo>
                    <a:pt x="703" y="536"/>
                    <a:pt x="668" y="382"/>
                    <a:pt x="584" y="239"/>
                  </a:cubicBezTo>
                  <a:cubicBezTo>
                    <a:pt x="525" y="120"/>
                    <a:pt x="406" y="24"/>
                    <a:pt x="26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900;p42">
              <a:extLst>
                <a:ext uri="{FF2B5EF4-FFF2-40B4-BE49-F238E27FC236}">
                  <a16:creationId xmlns:a16="http://schemas.microsoft.com/office/drawing/2014/main" id="{1BBED219-BE98-4136-9B87-3D06FB9FD433}"/>
                </a:ext>
              </a:extLst>
            </p:cNvPr>
            <p:cNvSpPr/>
            <p:nvPr/>
          </p:nvSpPr>
          <p:spPr>
            <a:xfrm>
              <a:off x="2747950" y="2135100"/>
              <a:ext cx="189925" cy="134675"/>
            </a:xfrm>
            <a:custGeom>
              <a:avLst/>
              <a:gdLst/>
              <a:ahLst/>
              <a:cxnLst/>
              <a:rect l="l" t="t" r="r" b="b"/>
              <a:pathLst>
                <a:path w="7597" h="5387" extrusionOk="0">
                  <a:moveTo>
                    <a:pt x="3251" y="1"/>
                  </a:moveTo>
                  <a:cubicBezTo>
                    <a:pt x="3236" y="1"/>
                    <a:pt x="3224" y="2"/>
                    <a:pt x="3215" y="5"/>
                  </a:cubicBezTo>
                  <a:cubicBezTo>
                    <a:pt x="3001" y="76"/>
                    <a:pt x="1" y="648"/>
                    <a:pt x="358" y="981"/>
                  </a:cubicBezTo>
                  <a:cubicBezTo>
                    <a:pt x="464" y="1085"/>
                    <a:pt x="726" y="1121"/>
                    <a:pt x="1039" y="1121"/>
                  </a:cubicBezTo>
                  <a:cubicBezTo>
                    <a:pt x="1775" y="1121"/>
                    <a:pt x="2798" y="922"/>
                    <a:pt x="2798" y="922"/>
                  </a:cubicBezTo>
                  <a:lnTo>
                    <a:pt x="3084" y="1053"/>
                  </a:lnTo>
                  <a:cubicBezTo>
                    <a:pt x="3084" y="1053"/>
                    <a:pt x="1274" y="1374"/>
                    <a:pt x="893" y="1589"/>
                  </a:cubicBezTo>
                  <a:cubicBezTo>
                    <a:pt x="528" y="1806"/>
                    <a:pt x="656" y="2198"/>
                    <a:pt x="961" y="2198"/>
                  </a:cubicBezTo>
                  <a:cubicBezTo>
                    <a:pt x="974" y="2198"/>
                    <a:pt x="987" y="2197"/>
                    <a:pt x="1001" y="2196"/>
                  </a:cubicBezTo>
                  <a:cubicBezTo>
                    <a:pt x="1311" y="2151"/>
                    <a:pt x="2696" y="1870"/>
                    <a:pt x="2961" y="1870"/>
                  </a:cubicBezTo>
                  <a:cubicBezTo>
                    <a:pt x="2981" y="1870"/>
                    <a:pt x="2994" y="1871"/>
                    <a:pt x="3001" y="1874"/>
                  </a:cubicBezTo>
                  <a:cubicBezTo>
                    <a:pt x="3096" y="1922"/>
                    <a:pt x="1298" y="2315"/>
                    <a:pt x="1108" y="2434"/>
                  </a:cubicBezTo>
                  <a:cubicBezTo>
                    <a:pt x="852" y="2596"/>
                    <a:pt x="823" y="3042"/>
                    <a:pt x="1131" y="3042"/>
                  </a:cubicBezTo>
                  <a:cubicBezTo>
                    <a:pt x="1139" y="3042"/>
                    <a:pt x="1147" y="3042"/>
                    <a:pt x="1155" y="3041"/>
                  </a:cubicBezTo>
                  <a:cubicBezTo>
                    <a:pt x="1346" y="3017"/>
                    <a:pt x="3048" y="2553"/>
                    <a:pt x="3049" y="2553"/>
                  </a:cubicBezTo>
                  <a:lnTo>
                    <a:pt x="3049" y="2553"/>
                  </a:lnTo>
                  <a:cubicBezTo>
                    <a:pt x="2548" y="2743"/>
                    <a:pt x="2060" y="2970"/>
                    <a:pt x="1584" y="3220"/>
                  </a:cubicBezTo>
                  <a:cubicBezTo>
                    <a:pt x="1477" y="3303"/>
                    <a:pt x="1453" y="3458"/>
                    <a:pt x="1548" y="3565"/>
                  </a:cubicBezTo>
                  <a:cubicBezTo>
                    <a:pt x="1598" y="3623"/>
                    <a:pt x="1672" y="3653"/>
                    <a:pt x="1744" y="3653"/>
                  </a:cubicBezTo>
                  <a:cubicBezTo>
                    <a:pt x="1775" y="3653"/>
                    <a:pt x="1805" y="3647"/>
                    <a:pt x="1834" y="3636"/>
                  </a:cubicBezTo>
                  <a:cubicBezTo>
                    <a:pt x="2036" y="3589"/>
                    <a:pt x="2989" y="3113"/>
                    <a:pt x="3251" y="3053"/>
                  </a:cubicBezTo>
                  <a:cubicBezTo>
                    <a:pt x="3251" y="3053"/>
                    <a:pt x="3501" y="3113"/>
                    <a:pt x="3739" y="3625"/>
                  </a:cubicBezTo>
                  <a:cubicBezTo>
                    <a:pt x="3977" y="4137"/>
                    <a:pt x="5644" y="5387"/>
                    <a:pt x="5644" y="5387"/>
                  </a:cubicBezTo>
                  <a:lnTo>
                    <a:pt x="7597" y="3410"/>
                  </a:lnTo>
                  <a:cubicBezTo>
                    <a:pt x="7597" y="3410"/>
                    <a:pt x="6489" y="1219"/>
                    <a:pt x="6204" y="1005"/>
                  </a:cubicBezTo>
                  <a:cubicBezTo>
                    <a:pt x="5929" y="811"/>
                    <a:pt x="3622" y="1"/>
                    <a:pt x="325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901;p42">
              <a:extLst>
                <a:ext uri="{FF2B5EF4-FFF2-40B4-BE49-F238E27FC236}">
                  <a16:creationId xmlns:a16="http://schemas.microsoft.com/office/drawing/2014/main" id="{D942D75D-96C5-4163-AFE2-7FFC848A9803}"/>
                </a:ext>
              </a:extLst>
            </p:cNvPr>
            <p:cNvSpPr/>
            <p:nvPr/>
          </p:nvSpPr>
          <p:spPr>
            <a:xfrm>
              <a:off x="2831900" y="2182150"/>
              <a:ext cx="88725" cy="42100"/>
            </a:xfrm>
            <a:custGeom>
              <a:avLst/>
              <a:gdLst/>
              <a:ahLst/>
              <a:cxnLst/>
              <a:rect l="l" t="t" r="r" b="b"/>
              <a:pathLst>
                <a:path w="3549" h="1684" extrusionOk="0">
                  <a:moveTo>
                    <a:pt x="240" y="0"/>
                  </a:moveTo>
                  <a:cubicBezTo>
                    <a:pt x="162" y="0"/>
                    <a:pt x="86" y="23"/>
                    <a:pt x="48" y="99"/>
                  </a:cubicBezTo>
                  <a:cubicBezTo>
                    <a:pt x="0" y="195"/>
                    <a:pt x="83" y="290"/>
                    <a:pt x="167" y="361"/>
                  </a:cubicBezTo>
                  <a:cubicBezTo>
                    <a:pt x="762" y="814"/>
                    <a:pt x="1643" y="695"/>
                    <a:pt x="2262" y="1112"/>
                  </a:cubicBezTo>
                  <a:cubicBezTo>
                    <a:pt x="2465" y="1254"/>
                    <a:pt x="2643" y="1445"/>
                    <a:pt x="2858" y="1576"/>
                  </a:cubicBezTo>
                  <a:cubicBezTo>
                    <a:pt x="2959" y="1647"/>
                    <a:pt x="3081" y="1683"/>
                    <a:pt x="3203" y="1683"/>
                  </a:cubicBezTo>
                  <a:cubicBezTo>
                    <a:pt x="3325" y="1683"/>
                    <a:pt x="3447" y="1647"/>
                    <a:pt x="3548" y="1576"/>
                  </a:cubicBezTo>
                  <a:lnTo>
                    <a:pt x="2774" y="16"/>
                  </a:lnTo>
                  <a:lnTo>
                    <a:pt x="298" y="4"/>
                  </a:lnTo>
                  <a:cubicBezTo>
                    <a:pt x="279" y="2"/>
                    <a:pt x="259" y="0"/>
                    <a:pt x="24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902;p42">
              <a:extLst>
                <a:ext uri="{FF2B5EF4-FFF2-40B4-BE49-F238E27FC236}">
                  <a16:creationId xmlns:a16="http://schemas.microsoft.com/office/drawing/2014/main" id="{C3282835-4DF3-4E8D-BD7E-4420750E2BAA}"/>
                </a:ext>
              </a:extLst>
            </p:cNvPr>
            <p:cNvSpPr/>
            <p:nvPr/>
          </p:nvSpPr>
          <p:spPr>
            <a:xfrm>
              <a:off x="2830400" y="2180525"/>
              <a:ext cx="90225" cy="45000"/>
            </a:xfrm>
            <a:custGeom>
              <a:avLst/>
              <a:gdLst/>
              <a:ahLst/>
              <a:cxnLst/>
              <a:rect l="l" t="t" r="r" b="b"/>
              <a:pathLst>
                <a:path w="3609" h="1800" extrusionOk="0">
                  <a:moveTo>
                    <a:pt x="341" y="1"/>
                  </a:moveTo>
                  <a:cubicBezTo>
                    <a:pt x="248" y="1"/>
                    <a:pt x="153" y="30"/>
                    <a:pt x="72" y="93"/>
                  </a:cubicBezTo>
                  <a:cubicBezTo>
                    <a:pt x="12" y="153"/>
                    <a:pt x="1" y="248"/>
                    <a:pt x="36" y="319"/>
                  </a:cubicBezTo>
                  <a:cubicBezTo>
                    <a:pt x="60" y="379"/>
                    <a:pt x="108" y="438"/>
                    <a:pt x="167" y="474"/>
                  </a:cubicBezTo>
                  <a:cubicBezTo>
                    <a:pt x="262" y="557"/>
                    <a:pt x="370" y="617"/>
                    <a:pt x="489" y="665"/>
                  </a:cubicBezTo>
                  <a:cubicBezTo>
                    <a:pt x="905" y="807"/>
                    <a:pt x="1334" y="926"/>
                    <a:pt x="1775" y="1010"/>
                  </a:cubicBezTo>
                  <a:cubicBezTo>
                    <a:pt x="1953" y="1057"/>
                    <a:pt x="2120" y="1141"/>
                    <a:pt x="2275" y="1236"/>
                  </a:cubicBezTo>
                  <a:cubicBezTo>
                    <a:pt x="2429" y="1331"/>
                    <a:pt x="2548" y="1450"/>
                    <a:pt x="2668" y="1558"/>
                  </a:cubicBezTo>
                  <a:cubicBezTo>
                    <a:pt x="2837" y="1716"/>
                    <a:pt x="3062" y="1800"/>
                    <a:pt x="3286" y="1800"/>
                  </a:cubicBezTo>
                  <a:cubicBezTo>
                    <a:pt x="3314" y="1800"/>
                    <a:pt x="3342" y="1798"/>
                    <a:pt x="3370" y="1796"/>
                  </a:cubicBezTo>
                  <a:cubicBezTo>
                    <a:pt x="3560" y="1760"/>
                    <a:pt x="3608" y="1653"/>
                    <a:pt x="3608" y="1653"/>
                  </a:cubicBezTo>
                  <a:lnTo>
                    <a:pt x="3608" y="1653"/>
                  </a:lnTo>
                  <a:cubicBezTo>
                    <a:pt x="3537" y="1700"/>
                    <a:pt x="3453" y="1724"/>
                    <a:pt x="3370" y="1736"/>
                  </a:cubicBezTo>
                  <a:cubicBezTo>
                    <a:pt x="3356" y="1737"/>
                    <a:pt x="3342" y="1737"/>
                    <a:pt x="3328" y="1737"/>
                  </a:cubicBezTo>
                  <a:cubicBezTo>
                    <a:pt x="3095" y="1737"/>
                    <a:pt x="2884" y="1643"/>
                    <a:pt x="2727" y="1486"/>
                  </a:cubicBezTo>
                  <a:cubicBezTo>
                    <a:pt x="2596" y="1367"/>
                    <a:pt x="2465" y="1260"/>
                    <a:pt x="2334" y="1165"/>
                  </a:cubicBezTo>
                  <a:cubicBezTo>
                    <a:pt x="2167" y="1046"/>
                    <a:pt x="1989" y="962"/>
                    <a:pt x="1786" y="915"/>
                  </a:cubicBezTo>
                  <a:cubicBezTo>
                    <a:pt x="1370" y="807"/>
                    <a:pt x="953" y="676"/>
                    <a:pt x="548" y="522"/>
                  </a:cubicBezTo>
                  <a:cubicBezTo>
                    <a:pt x="453" y="474"/>
                    <a:pt x="358" y="415"/>
                    <a:pt x="262" y="355"/>
                  </a:cubicBezTo>
                  <a:cubicBezTo>
                    <a:pt x="179" y="295"/>
                    <a:pt x="143" y="200"/>
                    <a:pt x="191" y="164"/>
                  </a:cubicBezTo>
                  <a:cubicBezTo>
                    <a:pt x="227" y="129"/>
                    <a:pt x="346" y="129"/>
                    <a:pt x="453" y="129"/>
                  </a:cubicBezTo>
                  <a:lnTo>
                    <a:pt x="1858" y="129"/>
                  </a:lnTo>
                  <a:cubicBezTo>
                    <a:pt x="2179" y="129"/>
                    <a:pt x="2418" y="129"/>
                    <a:pt x="2584" y="117"/>
                  </a:cubicBezTo>
                  <a:cubicBezTo>
                    <a:pt x="2668" y="117"/>
                    <a:pt x="2751" y="105"/>
                    <a:pt x="2834" y="93"/>
                  </a:cubicBezTo>
                  <a:cubicBezTo>
                    <a:pt x="2773" y="76"/>
                    <a:pt x="2712" y="65"/>
                    <a:pt x="2647" y="65"/>
                  </a:cubicBezTo>
                  <a:cubicBezTo>
                    <a:pt x="2622" y="65"/>
                    <a:pt x="2598" y="66"/>
                    <a:pt x="2572" y="69"/>
                  </a:cubicBezTo>
                  <a:cubicBezTo>
                    <a:pt x="2394" y="69"/>
                    <a:pt x="2144" y="45"/>
                    <a:pt x="1834" y="34"/>
                  </a:cubicBezTo>
                  <a:lnTo>
                    <a:pt x="751" y="10"/>
                  </a:lnTo>
                  <a:lnTo>
                    <a:pt x="429" y="10"/>
                  </a:lnTo>
                  <a:cubicBezTo>
                    <a:pt x="400" y="4"/>
                    <a:pt x="371" y="1"/>
                    <a:pt x="34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903;p42">
              <a:extLst>
                <a:ext uri="{FF2B5EF4-FFF2-40B4-BE49-F238E27FC236}">
                  <a16:creationId xmlns:a16="http://schemas.microsoft.com/office/drawing/2014/main" id="{DBF028E6-ABEA-4CF5-AAC1-9E06B6881E1C}"/>
                </a:ext>
              </a:extLst>
            </p:cNvPr>
            <p:cNvSpPr/>
            <p:nvPr/>
          </p:nvSpPr>
          <p:spPr>
            <a:xfrm>
              <a:off x="2756875" y="2155450"/>
              <a:ext cx="93200" cy="13125"/>
            </a:xfrm>
            <a:custGeom>
              <a:avLst/>
              <a:gdLst/>
              <a:ahLst/>
              <a:cxnLst/>
              <a:rect l="l" t="t" r="r" b="b"/>
              <a:pathLst>
                <a:path w="3728" h="525" extrusionOk="0">
                  <a:moveTo>
                    <a:pt x="2453" y="1"/>
                  </a:moveTo>
                  <a:lnTo>
                    <a:pt x="1894" y="84"/>
                  </a:lnTo>
                  <a:lnTo>
                    <a:pt x="1156" y="203"/>
                  </a:lnTo>
                  <a:cubicBezTo>
                    <a:pt x="1060" y="215"/>
                    <a:pt x="962" y="221"/>
                    <a:pt x="862" y="221"/>
                  </a:cubicBezTo>
                  <a:cubicBezTo>
                    <a:pt x="763" y="221"/>
                    <a:pt x="661" y="215"/>
                    <a:pt x="560" y="203"/>
                  </a:cubicBezTo>
                  <a:cubicBezTo>
                    <a:pt x="382" y="191"/>
                    <a:pt x="191" y="179"/>
                    <a:pt x="1" y="179"/>
                  </a:cubicBezTo>
                  <a:cubicBezTo>
                    <a:pt x="179" y="263"/>
                    <a:pt x="358" y="310"/>
                    <a:pt x="548" y="322"/>
                  </a:cubicBezTo>
                  <a:cubicBezTo>
                    <a:pt x="674" y="336"/>
                    <a:pt x="795" y="342"/>
                    <a:pt x="918" y="342"/>
                  </a:cubicBezTo>
                  <a:cubicBezTo>
                    <a:pt x="1004" y="342"/>
                    <a:pt x="1091" y="339"/>
                    <a:pt x="1179" y="334"/>
                  </a:cubicBezTo>
                  <a:cubicBezTo>
                    <a:pt x="1406" y="310"/>
                    <a:pt x="1656" y="263"/>
                    <a:pt x="1918" y="227"/>
                  </a:cubicBezTo>
                  <a:lnTo>
                    <a:pt x="2452" y="136"/>
                  </a:lnTo>
                  <a:lnTo>
                    <a:pt x="2452" y="136"/>
                  </a:lnTo>
                  <a:cubicBezTo>
                    <a:pt x="2866" y="301"/>
                    <a:pt x="3291" y="430"/>
                    <a:pt x="3727" y="525"/>
                  </a:cubicBezTo>
                  <a:cubicBezTo>
                    <a:pt x="3323" y="310"/>
                    <a:pt x="2906" y="144"/>
                    <a:pt x="247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904;p42">
              <a:extLst>
                <a:ext uri="{FF2B5EF4-FFF2-40B4-BE49-F238E27FC236}">
                  <a16:creationId xmlns:a16="http://schemas.microsoft.com/office/drawing/2014/main" id="{C8756FB7-73D0-476A-B8B6-B4571057B431}"/>
                </a:ext>
              </a:extLst>
            </p:cNvPr>
            <p:cNvSpPr/>
            <p:nvPr/>
          </p:nvSpPr>
          <p:spPr>
            <a:xfrm>
              <a:off x="3119725" y="3737800"/>
              <a:ext cx="257800" cy="321475"/>
            </a:xfrm>
            <a:custGeom>
              <a:avLst/>
              <a:gdLst/>
              <a:ahLst/>
              <a:cxnLst/>
              <a:rect l="l" t="t" r="r" b="b"/>
              <a:pathLst>
                <a:path w="10312" h="12859" extrusionOk="0">
                  <a:moveTo>
                    <a:pt x="6418" y="0"/>
                  </a:moveTo>
                  <a:lnTo>
                    <a:pt x="1477" y="2441"/>
                  </a:lnTo>
                  <a:lnTo>
                    <a:pt x="4180" y="7453"/>
                  </a:lnTo>
                  <a:cubicBezTo>
                    <a:pt x="4180" y="7453"/>
                    <a:pt x="0" y="11883"/>
                    <a:pt x="405" y="12859"/>
                  </a:cubicBezTo>
                  <a:lnTo>
                    <a:pt x="10311" y="7989"/>
                  </a:lnTo>
                  <a:lnTo>
                    <a:pt x="6418"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905;p42">
              <a:extLst>
                <a:ext uri="{FF2B5EF4-FFF2-40B4-BE49-F238E27FC236}">
                  <a16:creationId xmlns:a16="http://schemas.microsoft.com/office/drawing/2014/main" id="{6681E770-711D-4850-94BA-3BE43587180B}"/>
                </a:ext>
              </a:extLst>
            </p:cNvPr>
            <p:cNvSpPr/>
            <p:nvPr/>
          </p:nvSpPr>
          <p:spPr>
            <a:xfrm>
              <a:off x="3286125" y="3875475"/>
              <a:ext cx="23225" cy="21125"/>
            </a:xfrm>
            <a:custGeom>
              <a:avLst/>
              <a:gdLst/>
              <a:ahLst/>
              <a:cxnLst/>
              <a:rect l="l" t="t" r="r" b="b"/>
              <a:pathLst>
                <a:path w="929" h="845" extrusionOk="0">
                  <a:moveTo>
                    <a:pt x="451" y="0"/>
                  </a:moveTo>
                  <a:cubicBezTo>
                    <a:pt x="428" y="0"/>
                    <a:pt x="404" y="2"/>
                    <a:pt x="381" y="6"/>
                  </a:cubicBezTo>
                  <a:lnTo>
                    <a:pt x="417" y="6"/>
                  </a:lnTo>
                  <a:cubicBezTo>
                    <a:pt x="179" y="30"/>
                    <a:pt x="0" y="244"/>
                    <a:pt x="24" y="494"/>
                  </a:cubicBezTo>
                  <a:cubicBezTo>
                    <a:pt x="88" y="698"/>
                    <a:pt x="279" y="844"/>
                    <a:pt x="491" y="844"/>
                  </a:cubicBezTo>
                  <a:cubicBezTo>
                    <a:pt x="514" y="844"/>
                    <a:pt x="537" y="843"/>
                    <a:pt x="560" y="839"/>
                  </a:cubicBezTo>
                  <a:cubicBezTo>
                    <a:pt x="786" y="780"/>
                    <a:pt x="929" y="553"/>
                    <a:pt x="881" y="327"/>
                  </a:cubicBezTo>
                  <a:cubicBezTo>
                    <a:pt x="828" y="135"/>
                    <a:pt x="650" y="0"/>
                    <a:pt x="4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906;p42">
              <a:extLst>
                <a:ext uri="{FF2B5EF4-FFF2-40B4-BE49-F238E27FC236}">
                  <a16:creationId xmlns:a16="http://schemas.microsoft.com/office/drawing/2014/main" id="{65292B4C-9691-4EA7-8810-E1D42273486F}"/>
                </a:ext>
              </a:extLst>
            </p:cNvPr>
            <p:cNvSpPr/>
            <p:nvPr/>
          </p:nvSpPr>
          <p:spPr>
            <a:xfrm>
              <a:off x="3124775" y="3917275"/>
              <a:ext cx="252750" cy="142000"/>
            </a:xfrm>
            <a:custGeom>
              <a:avLst/>
              <a:gdLst/>
              <a:ahLst/>
              <a:cxnLst/>
              <a:rect l="l" t="t" r="r" b="b"/>
              <a:pathLst>
                <a:path w="10110" h="5680" extrusionOk="0">
                  <a:moveTo>
                    <a:pt x="9669" y="1"/>
                  </a:moveTo>
                  <a:lnTo>
                    <a:pt x="346" y="4989"/>
                  </a:lnTo>
                  <a:cubicBezTo>
                    <a:pt x="346" y="4989"/>
                    <a:pt x="1" y="5394"/>
                    <a:pt x="203" y="5680"/>
                  </a:cubicBezTo>
                  <a:lnTo>
                    <a:pt x="10109" y="810"/>
                  </a:lnTo>
                  <a:lnTo>
                    <a:pt x="96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907;p42">
              <a:extLst>
                <a:ext uri="{FF2B5EF4-FFF2-40B4-BE49-F238E27FC236}">
                  <a16:creationId xmlns:a16="http://schemas.microsoft.com/office/drawing/2014/main" id="{9226E944-8D38-4248-A9EA-87471358AFFD}"/>
                </a:ext>
              </a:extLst>
            </p:cNvPr>
            <p:cNvSpPr/>
            <p:nvPr/>
          </p:nvSpPr>
          <p:spPr>
            <a:xfrm>
              <a:off x="3218925" y="3920125"/>
              <a:ext cx="30900" cy="8450"/>
            </a:xfrm>
            <a:custGeom>
              <a:avLst/>
              <a:gdLst/>
              <a:ahLst/>
              <a:cxnLst/>
              <a:rect l="l" t="t" r="r" b="b"/>
              <a:pathLst>
                <a:path w="1236" h="338" extrusionOk="0">
                  <a:moveTo>
                    <a:pt x="540" y="1"/>
                  </a:moveTo>
                  <a:cubicBezTo>
                    <a:pt x="214" y="1"/>
                    <a:pt x="0" y="153"/>
                    <a:pt x="33" y="196"/>
                  </a:cubicBezTo>
                  <a:cubicBezTo>
                    <a:pt x="38" y="206"/>
                    <a:pt x="53" y="210"/>
                    <a:pt x="77" y="210"/>
                  </a:cubicBezTo>
                  <a:cubicBezTo>
                    <a:pt x="141" y="210"/>
                    <a:pt x="270" y="182"/>
                    <a:pt x="430" y="182"/>
                  </a:cubicBezTo>
                  <a:cubicBezTo>
                    <a:pt x="488" y="182"/>
                    <a:pt x="551" y="186"/>
                    <a:pt x="616" y="196"/>
                  </a:cubicBezTo>
                  <a:cubicBezTo>
                    <a:pt x="890" y="237"/>
                    <a:pt x="1094" y="337"/>
                    <a:pt x="1171" y="337"/>
                  </a:cubicBezTo>
                  <a:cubicBezTo>
                    <a:pt x="1185" y="337"/>
                    <a:pt x="1194" y="334"/>
                    <a:pt x="1200" y="327"/>
                  </a:cubicBezTo>
                  <a:cubicBezTo>
                    <a:pt x="1235" y="291"/>
                    <a:pt x="1021" y="53"/>
                    <a:pt x="640" y="6"/>
                  </a:cubicBezTo>
                  <a:cubicBezTo>
                    <a:pt x="606" y="2"/>
                    <a:pt x="573" y="1"/>
                    <a:pt x="54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908;p42">
              <a:extLst>
                <a:ext uri="{FF2B5EF4-FFF2-40B4-BE49-F238E27FC236}">
                  <a16:creationId xmlns:a16="http://schemas.microsoft.com/office/drawing/2014/main" id="{D5955B9A-C2A2-4A2D-8443-D75D345168A6}"/>
                </a:ext>
              </a:extLst>
            </p:cNvPr>
            <p:cNvSpPr/>
            <p:nvPr/>
          </p:nvSpPr>
          <p:spPr>
            <a:xfrm>
              <a:off x="3198525" y="3946450"/>
              <a:ext cx="26600" cy="13225"/>
            </a:xfrm>
            <a:custGeom>
              <a:avLst/>
              <a:gdLst/>
              <a:ahLst/>
              <a:cxnLst/>
              <a:rect l="l" t="t" r="r" b="b"/>
              <a:pathLst>
                <a:path w="1064" h="529" extrusionOk="0">
                  <a:moveTo>
                    <a:pt x="281" y="0"/>
                  </a:moveTo>
                  <a:cubicBezTo>
                    <a:pt x="113" y="0"/>
                    <a:pt x="0" y="54"/>
                    <a:pt x="15" y="84"/>
                  </a:cubicBezTo>
                  <a:cubicBezTo>
                    <a:pt x="15" y="131"/>
                    <a:pt x="277" y="119"/>
                    <a:pt x="539" y="239"/>
                  </a:cubicBezTo>
                  <a:cubicBezTo>
                    <a:pt x="781" y="348"/>
                    <a:pt x="941" y="528"/>
                    <a:pt x="1002" y="528"/>
                  </a:cubicBezTo>
                  <a:cubicBezTo>
                    <a:pt x="1007" y="528"/>
                    <a:pt x="1012" y="527"/>
                    <a:pt x="1016" y="524"/>
                  </a:cubicBezTo>
                  <a:cubicBezTo>
                    <a:pt x="1063" y="500"/>
                    <a:pt x="956" y="203"/>
                    <a:pt x="623" y="72"/>
                  </a:cubicBezTo>
                  <a:cubicBezTo>
                    <a:pt x="499" y="19"/>
                    <a:pt x="380" y="0"/>
                    <a:pt x="28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909;p42">
              <a:extLst>
                <a:ext uri="{FF2B5EF4-FFF2-40B4-BE49-F238E27FC236}">
                  <a16:creationId xmlns:a16="http://schemas.microsoft.com/office/drawing/2014/main" id="{68D17694-BA35-43BD-A5F3-5BB4DC034C15}"/>
                </a:ext>
              </a:extLst>
            </p:cNvPr>
            <p:cNvSpPr/>
            <p:nvPr/>
          </p:nvSpPr>
          <p:spPr>
            <a:xfrm>
              <a:off x="3179550" y="3970150"/>
              <a:ext cx="21150" cy="16850"/>
            </a:xfrm>
            <a:custGeom>
              <a:avLst/>
              <a:gdLst/>
              <a:ahLst/>
              <a:cxnLst/>
              <a:rect l="l" t="t" r="r" b="b"/>
              <a:pathLst>
                <a:path w="846" h="674" extrusionOk="0">
                  <a:moveTo>
                    <a:pt x="87" y="0"/>
                  </a:moveTo>
                  <a:cubicBezTo>
                    <a:pt x="33" y="0"/>
                    <a:pt x="1" y="12"/>
                    <a:pt x="1" y="29"/>
                  </a:cubicBezTo>
                  <a:cubicBezTo>
                    <a:pt x="1" y="88"/>
                    <a:pt x="215" y="160"/>
                    <a:pt x="429" y="326"/>
                  </a:cubicBezTo>
                  <a:cubicBezTo>
                    <a:pt x="621" y="484"/>
                    <a:pt x="737" y="674"/>
                    <a:pt x="790" y="674"/>
                  </a:cubicBezTo>
                  <a:cubicBezTo>
                    <a:pt x="793" y="674"/>
                    <a:pt x="796" y="673"/>
                    <a:pt x="798" y="672"/>
                  </a:cubicBezTo>
                  <a:cubicBezTo>
                    <a:pt x="846" y="672"/>
                    <a:pt x="798" y="386"/>
                    <a:pt x="536" y="184"/>
                  </a:cubicBezTo>
                  <a:cubicBezTo>
                    <a:pt x="365" y="43"/>
                    <a:pt x="189" y="0"/>
                    <a:pt x="8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910;p42">
              <a:extLst>
                <a:ext uri="{FF2B5EF4-FFF2-40B4-BE49-F238E27FC236}">
                  <a16:creationId xmlns:a16="http://schemas.microsoft.com/office/drawing/2014/main" id="{F6A75664-B142-4E9B-B927-BB411263F106}"/>
                </a:ext>
              </a:extLst>
            </p:cNvPr>
            <p:cNvSpPr/>
            <p:nvPr/>
          </p:nvSpPr>
          <p:spPr>
            <a:xfrm>
              <a:off x="3206350" y="3881825"/>
              <a:ext cx="27400" cy="12975"/>
            </a:xfrm>
            <a:custGeom>
              <a:avLst/>
              <a:gdLst/>
              <a:ahLst/>
              <a:cxnLst/>
              <a:rect l="l" t="t" r="r" b="b"/>
              <a:pathLst>
                <a:path w="1096" h="519" extrusionOk="0">
                  <a:moveTo>
                    <a:pt x="872" y="1"/>
                  </a:moveTo>
                  <a:cubicBezTo>
                    <a:pt x="765" y="1"/>
                    <a:pt x="630" y="22"/>
                    <a:pt x="488" y="85"/>
                  </a:cubicBezTo>
                  <a:cubicBezTo>
                    <a:pt x="155" y="228"/>
                    <a:pt x="0" y="490"/>
                    <a:pt x="48" y="514"/>
                  </a:cubicBezTo>
                  <a:cubicBezTo>
                    <a:pt x="51" y="517"/>
                    <a:pt x="55" y="518"/>
                    <a:pt x="61" y="518"/>
                  </a:cubicBezTo>
                  <a:cubicBezTo>
                    <a:pt x="118" y="518"/>
                    <a:pt x="299" y="360"/>
                    <a:pt x="560" y="252"/>
                  </a:cubicBezTo>
                  <a:cubicBezTo>
                    <a:pt x="834" y="145"/>
                    <a:pt x="1096" y="121"/>
                    <a:pt x="1096" y="61"/>
                  </a:cubicBezTo>
                  <a:cubicBezTo>
                    <a:pt x="1096" y="35"/>
                    <a:pt x="1006" y="1"/>
                    <a:pt x="87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911;p42">
              <a:extLst>
                <a:ext uri="{FF2B5EF4-FFF2-40B4-BE49-F238E27FC236}">
                  <a16:creationId xmlns:a16="http://schemas.microsoft.com/office/drawing/2014/main" id="{4D68C22E-00D5-44D9-BE2E-04DF9B5AFDFC}"/>
                </a:ext>
              </a:extLst>
            </p:cNvPr>
            <p:cNvSpPr/>
            <p:nvPr/>
          </p:nvSpPr>
          <p:spPr>
            <a:xfrm>
              <a:off x="3194075" y="3833050"/>
              <a:ext cx="31925" cy="36925"/>
            </a:xfrm>
            <a:custGeom>
              <a:avLst/>
              <a:gdLst/>
              <a:ahLst/>
              <a:cxnLst/>
              <a:rect l="l" t="t" r="r" b="b"/>
              <a:pathLst>
                <a:path w="1277" h="1477" extrusionOk="0">
                  <a:moveTo>
                    <a:pt x="993" y="190"/>
                  </a:moveTo>
                  <a:cubicBezTo>
                    <a:pt x="1010" y="190"/>
                    <a:pt x="1025" y="194"/>
                    <a:pt x="1039" y="203"/>
                  </a:cubicBezTo>
                  <a:cubicBezTo>
                    <a:pt x="1086" y="226"/>
                    <a:pt x="1063" y="214"/>
                    <a:pt x="1051" y="262"/>
                  </a:cubicBezTo>
                  <a:cubicBezTo>
                    <a:pt x="1039" y="310"/>
                    <a:pt x="1015" y="357"/>
                    <a:pt x="979" y="405"/>
                  </a:cubicBezTo>
                  <a:cubicBezTo>
                    <a:pt x="920" y="500"/>
                    <a:pt x="860" y="595"/>
                    <a:pt x="789" y="679"/>
                  </a:cubicBezTo>
                  <a:cubicBezTo>
                    <a:pt x="682" y="834"/>
                    <a:pt x="551" y="976"/>
                    <a:pt x="408" y="1096"/>
                  </a:cubicBezTo>
                  <a:cubicBezTo>
                    <a:pt x="274" y="1216"/>
                    <a:pt x="160" y="1302"/>
                    <a:pt x="87" y="1359"/>
                  </a:cubicBezTo>
                  <a:lnTo>
                    <a:pt x="87" y="1359"/>
                  </a:lnTo>
                  <a:cubicBezTo>
                    <a:pt x="118" y="1272"/>
                    <a:pt x="164" y="1142"/>
                    <a:pt x="241" y="988"/>
                  </a:cubicBezTo>
                  <a:cubicBezTo>
                    <a:pt x="324" y="822"/>
                    <a:pt x="432" y="655"/>
                    <a:pt x="563" y="524"/>
                  </a:cubicBezTo>
                  <a:cubicBezTo>
                    <a:pt x="634" y="441"/>
                    <a:pt x="717" y="357"/>
                    <a:pt x="801" y="286"/>
                  </a:cubicBezTo>
                  <a:cubicBezTo>
                    <a:pt x="874" y="231"/>
                    <a:pt x="940" y="190"/>
                    <a:pt x="993" y="190"/>
                  </a:cubicBezTo>
                  <a:close/>
                  <a:moveTo>
                    <a:pt x="1009" y="0"/>
                  </a:moveTo>
                  <a:cubicBezTo>
                    <a:pt x="961" y="0"/>
                    <a:pt x="914" y="12"/>
                    <a:pt x="872" y="36"/>
                  </a:cubicBezTo>
                  <a:cubicBezTo>
                    <a:pt x="813" y="60"/>
                    <a:pt x="753" y="95"/>
                    <a:pt x="705" y="143"/>
                  </a:cubicBezTo>
                  <a:cubicBezTo>
                    <a:pt x="610" y="226"/>
                    <a:pt x="527" y="310"/>
                    <a:pt x="444" y="405"/>
                  </a:cubicBezTo>
                  <a:cubicBezTo>
                    <a:pt x="313" y="560"/>
                    <a:pt x="205" y="738"/>
                    <a:pt x="122" y="929"/>
                  </a:cubicBezTo>
                  <a:cubicBezTo>
                    <a:pt x="48" y="1076"/>
                    <a:pt x="12" y="1251"/>
                    <a:pt x="21" y="1413"/>
                  </a:cubicBezTo>
                  <a:lnTo>
                    <a:pt x="21" y="1413"/>
                  </a:lnTo>
                  <a:cubicBezTo>
                    <a:pt x="7" y="1427"/>
                    <a:pt x="0" y="1436"/>
                    <a:pt x="3" y="1441"/>
                  </a:cubicBezTo>
                  <a:cubicBezTo>
                    <a:pt x="10" y="1440"/>
                    <a:pt x="16" y="1438"/>
                    <a:pt x="23" y="1437"/>
                  </a:cubicBezTo>
                  <a:lnTo>
                    <a:pt x="23" y="1437"/>
                  </a:lnTo>
                  <a:cubicBezTo>
                    <a:pt x="24" y="1450"/>
                    <a:pt x="25" y="1463"/>
                    <a:pt x="27" y="1477"/>
                  </a:cubicBezTo>
                  <a:cubicBezTo>
                    <a:pt x="37" y="1477"/>
                    <a:pt x="47" y="1460"/>
                    <a:pt x="60" y="1428"/>
                  </a:cubicBezTo>
                  <a:lnTo>
                    <a:pt x="60" y="1428"/>
                  </a:lnTo>
                  <a:cubicBezTo>
                    <a:pt x="227" y="1388"/>
                    <a:pt x="375" y="1310"/>
                    <a:pt x="503" y="1203"/>
                  </a:cubicBezTo>
                  <a:cubicBezTo>
                    <a:pt x="670" y="1072"/>
                    <a:pt x="813" y="941"/>
                    <a:pt x="944" y="774"/>
                  </a:cubicBezTo>
                  <a:cubicBezTo>
                    <a:pt x="1015" y="691"/>
                    <a:pt x="1086" y="595"/>
                    <a:pt x="1146" y="488"/>
                  </a:cubicBezTo>
                  <a:cubicBezTo>
                    <a:pt x="1194" y="429"/>
                    <a:pt x="1217" y="369"/>
                    <a:pt x="1241" y="298"/>
                  </a:cubicBezTo>
                  <a:cubicBezTo>
                    <a:pt x="1277" y="191"/>
                    <a:pt x="1229" y="84"/>
                    <a:pt x="1146" y="36"/>
                  </a:cubicBezTo>
                  <a:cubicBezTo>
                    <a:pt x="1104" y="12"/>
                    <a:pt x="1057" y="0"/>
                    <a:pt x="100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912;p42">
              <a:extLst>
                <a:ext uri="{FF2B5EF4-FFF2-40B4-BE49-F238E27FC236}">
                  <a16:creationId xmlns:a16="http://schemas.microsoft.com/office/drawing/2014/main" id="{761CD815-8E20-480A-BA2D-B9DCB13C8603}"/>
                </a:ext>
              </a:extLst>
            </p:cNvPr>
            <p:cNvSpPr/>
            <p:nvPr/>
          </p:nvSpPr>
          <p:spPr>
            <a:xfrm>
              <a:off x="3164375" y="3834900"/>
              <a:ext cx="33050" cy="35100"/>
            </a:xfrm>
            <a:custGeom>
              <a:avLst/>
              <a:gdLst/>
              <a:ahLst/>
              <a:cxnLst/>
              <a:rect l="l" t="t" r="r" b="b"/>
              <a:pathLst>
                <a:path w="1322" h="1404" extrusionOk="0">
                  <a:moveTo>
                    <a:pt x="280" y="1"/>
                  </a:moveTo>
                  <a:cubicBezTo>
                    <a:pt x="235" y="1"/>
                    <a:pt x="188" y="8"/>
                    <a:pt x="143" y="21"/>
                  </a:cubicBezTo>
                  <a:cubicBezTo>
                    <a:pt x="60" y="69"/>
                    <a:pt x="0" y="164"/>
                    <a:pt x="12" y="260"/>
                  </a:cubicBezTo>
                  <a:cubicBezTo>
                    <a:pt x="12" y="331"/>
                    <a:pt x="24" y="402"/>
                    <a:pt x="48" y="462"/>
                  </a:cubicBezTo>
                  <a:cubicBezTo>
                    <a:pt x="84" y="581"/>
                    <a:pt x="143" y="688"/>
                    <a:pt x="215" y="783"/>
                  </a:cubicBezTo>
                  <a:cubicBezTo>
                    <a:pt x="334" y="962"/>
                    <a:pt x="489" y="1105"/>
                    <a:pt x="679" y="1200"/>
                  </a:cubicBezTo>
                  <a:cubicBezTo>
                    <a:pt x="789" y="1276"/>
                    <a:pt x="922" y="1316"/>
                    <a:pt x="1058" y="1316"/>
                  </a:cubicBezTo>
                  <a:cubicBezTo>
                    <a:pt x="1115" y="1316"/>
                    <a:pt x="1171" y="1309"/>
                    <a:pt x="1227" y="1295"/>
                  </a:cubicBezTo>
                  <a:cubicBezTo>
                    <a:pt x="1060" y="1236"/>
                    <a:pt x="905" y="1164"/>
                    <a:pt x="750" y="1081"/>
                  </a:cubicBezTo>
                  <a:cubicBezTo>
                    <a:pt x="584" y="986"/>
                    <a:pt x="453" y="855"/>
                    <a:pt x="358" y="688"/>
                  </a:cubicBezTo>
                  <a:cubicBezTo>
                    <a:pt x="298" y="605"/>
                    <a:pt x="250" y="510"/>
                    <a:pt x="227" y="402"/>
                  </a:cubicBezTo>
                  <a:cubicBezTo>
                    <a:pt x="191" y="295"/>
                    <a:pt x="191" y="188"/>
                    <a:pt x="227" y="176"/>
                  </a:cubicBezTo>
                  <a:cubicBezTo>
                    <a:pt x="240" y="174"/>
                    <a:pt x="255" y="173"/>
                    <a:pt x="269" y="173"/>
                  </a:cubicBezTo>
                  <a:cubicBezTo>
                    <a:pt x="341" y="173"/>
                    <a:pt x="417" y="198"/>
                    <a:pt x="477" y="248"/>
                  </a:cubicBezTo>
                  <a:cubicBezTo>
                    <a:pt x="572" y="319"/>
                    <a:pt x="655" y="379"/>
                    <a:pt x="727" y="462"/>
                  </a:cubicBezTo>
                  <a:cubicBezTo>
                    <a:pt x="870" y="593"/>
                    <a:pt x="977" y="748"/>
                    <a:pt x="1072" y="914"/>
                  </a:cubicBezTo>
                  <a:cubicBezTo>
                    <a:pt x="1222" y="1204"/>
                    <a:pt x="1260" y="1403"/>
                    <a:pt x="1284" y="1403"/>
                  </a:cubicBezTo>
                  <a:cubicBezTo>
                    <a:pt x="1285" y="1403"/>
                    <a:pt x="1286" y="1403"/>
                    <a:pt x="1286" y="1403"/>
                  </a:cubicBezTo>
                  <a:cubicBezTo>
                    <a:pt x="1322" y="1224"/>
                    <a:pt x="1274" y="1022"/>
                    <a:pt x="1179" y="867"/>
                  </a:cubicBezTo>
                  <a:cubicBezTo>
                    <a:pt x="1108" y="676"/>
                    <a:pt x="1000" y="510"/>
                    <a:pt x="858" y="355"/>
                  </a:cubicBezTo>
                  <a:cubicBezTo>
                    <a:pt x="786" y="260"/>
                    <a:pt x="691" y="188"/>
                    <a:pt x="584" y="117"/>
                  </a:cubicBezTo>
                  <a:cubicBezTo>
                    <a:pt x="499" y="41"/>
                    <a:pt x="391" y="1"/>
                    <a:pt x="28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913;p42">
              <a:extLst>
                <a:ext uri="{FF2B5EF4-FFF2-40B4-BE49-F238E27FC236}">
                  <a16:creationId xmlns:a16="http://schemas.microsoft.com/office/drawing/2014/main" id="{32142A29-9D49-48D3-B92D-3F911D68FE73}"/>
                </a:ext>
              </a:extLst>
            </p:cNvPr>
            <p:cNvSpPr/>
            <p:nvPr/>
          </p:nvSpPr>
          <p:spPr>
            <a:xfrm>
              <a:off x="3038750" y="3907450"/>
              <a:ext cx="318825" cy="245900"/>
            </a:xfrm>
            <a:custGeom>
              <a:avLst/>
              <a:gdLst/>
              <a:ahLst/>
              <a:cxnLst/>
              <a:rect l="l" t="t" r="r" b="b"/>
              <a:pathLst>
                <a:path w="12753" h="9836" extrusionOk="0">
                  <a:moveTo>
                    <a:pt x="7359" y="1"/>
                  </a:moveTo>
                  <a:lnTo>
                    <a:pt x="6335" y="5597"/>
                  </a:lnTo>
                  <a:cubicBezTo>
                    <a:pt x="6335" y="5597"/>
                    <a:pt x="299" y="6442"/>
                    <a:pt x="1" y="7454"/>
                  </a:cubicBezTo>
                  <a:lnTo>
                    <a:pt x="10800" y="9835"/>
                  </a:lnTo>
                  <a:lnTo>
                    <a:pt x="12753" y="1168"/>
                  </a:lnTo>
                  <a:lnTo>
                    <a:pt x="735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914;p42">
              <a:extLst>
                <a:ext uri="{FF2B5EF4-FFF2-40B4-BE49-F238E27FC236}">
                  <a16:creationId xmlns:a16="http://schemas.microsoft.com/office/drawing/2014/main" id="{662A154F-91EC-44A3-BBBD-39D6BB65ECA9}"/>
                </a:ext>
              </a:extLst>
            </p:cNvPr>
            <p:cNvSpPr/>
            <p:nvPr/>
          </p:nvSpPr>
          <p:spPr>
            <a:xfrm>
              <a:off x="3266475" y="4053075"/>
              <a:ext cx="23825" cy="21175"/>
            </a:xfrm>
            <a:custGeom>
              <a:avLst/>
              <a:gdLst/>
              <a:ahLst/>
              <a:cxnLst/>
              <a:rect l="l" t="t" r="r" b="b"/>
              <a:pathLst>
                <a:path w="953" h="847" extrusionOk="0">
                  <a:moveTo>
                    <a:pt x="469" y="0"/>
                  </a:moveTo>
                  <a:cubicBezTo>
                    <a:pt x="324" y="0"/>
                    <a:pt x="180" y="74"/>
                    <a:pt x="95" y="212"/>
                  </a:cubicBezTo>
                  <a:cubicBezTo>
                    <a:pt x="0" y="426"/>
                    <a:pt x="84" y="688"/>
                    <a:pt x="298" y="807"/>
                  </a:cubicBezTo>
                  <a:cubicBezTo>
                    <a:pt x="358" y="834"/>
                    <a:pt x="420" y="847"/>
                    <a:pt x="480" y="847"/>
                  </a:cubicBezTo>
                  <a:cubicBezTo>
                    <a:pt x="635" y="847"/>
                    <a:pt x="780" y="763"/>
                    <a:pt x="857" y="617"/>
                  </a:cubicBezTo>
                  <a:cubicBezTo>
                    <a:pt x="953" y="403"/>
                    <a:pt x="869" y="153"/>
                    <a:pt x="667" y="45"/>
                  </a:cubicBezTo>
                  <a:lnTo>
                    <a:pt x="667" y="45"/>
                  </a:lnTo>
                  <a:lnTo>
                    <a:pt x="703" y="69"/>
                  </a:lnTo>
                  <a:cubicBezTo>
                    <a:pt x="631" y="23"/>
                    <a:pt x="550" y="0"/>
                    <a:pt x="4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915;p42">
              <a:extLst>
                <a:ext uri="{FF2B5EF4-FFF2-40B4-BE49-F238E27FC236}">
                  <a16:creationId xmlns:a16="http://schemas.microsoft.com/office/drawing/2014/main" id="{C448ECC6-A9A5-4536-AD7E-BEEF543B4896}"/>
                </a:ext>
              </a:extLst>
            </p:cNvPr>
            <p:cNvSpPr/>
            <p:nvPr/>
          </p:nvSpPr>
          <p:spPr>
            <a:xfrm>
              <a:off x="3038750" y="4082175"/>
              <a:ext cx="273875" cy="71175"/>
            </a:xfrm>
            <a:custGeom>
              <a:avLst/>
              <a:gdLst/>
              <a:ahLst/>
              <a:cxnLst/>
              <a:rect l="l" t="t" r="r" b="b"/>
              <a:pathLst>
                <a:path w="10955" h="2847" extrusionOk="0">
                  <a:moveTo>
                    <a:pt x="549" y="1"/>
                  </a:moveTo>
                  <a:cubicBezTo>
                    <a:pt x="549" y="1"/>
                    <a:pt x="25" y="96"/>
                    <a:pt x="1" y="453"/>
                  </a:cubicBezTo>
                  <a:lnTo>
                    <a:pt x="10800" y="2846"/>
                  </a:lnTo>
                  <a:lnTo>
                    <a:pt x="10955" y="1965"/>
                  </a:lnTo>
                  <a:lnTo>
                    <a:pt x="5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916;p42">
              <a:extLst>
                <a:ext uri="{FF2B5EF4-FFF2-40B4-BE49-F238E27FC236}">
                  <a16:creationId xmlns:a16="http://schemas.microsoft.com/office/drawing/2014/main" id="{14235649-724E-44DF-9041-5BEE29626CD6}"/>
                </a:ext>
              </a:extLst>
            </p:cNvPr>
            <p:cNvSpPr/>
            <p:nvPr/>
          </p:nvSpPr>
          <p:spPr>
            <a:xfrm>
              <a:off x="3193150" y="4044375"/>
              <a:ext cx="21850" cy="21475"/>
            </a:xfrm>
            <a:custGeom>
              <a:avLst/>
              <a:gdLst/>
              <a:ahLst/>
              <a:cxnLst/>
              <a:rect l="l" t="t" r="r" b="b"/>
              <a:pathLst>
                <a:path w="874" h="859" extrusionOk="0">
                  <a:moveTo>
                    <a:pt x="71" y="1"/>
                  </a:moveTo>
                  <a:cubicBezTo>
                    <a:pt x="26" y="1"/>
                    <a:pt x="1" y="11"/>
                    <a:pt x="4" y="24"/>
                  </a:cubicBezTo>
                  <a:cubicBezTo>
                    <a:pt x="4" y="84"/>
                    <a:pt x="242" y="167"/>
                    <a:pt x="469" y="393"/>
                  </a:cubicBezTo>
                  <a:cubicBezTo>
                    <a:pt x="690" y="614"/>
                    <a:pt x="786" y="858"/>
                    <a:pt x="823" y="858"/>
                  </a:cubicBezTo>
                  <a:cubicBezTo>
                    <a:pt x="824" y="858"/>
                    <a:pt x="825" y="858"/>
                    <a:pt x="826" y="858"/>
                  </a:cubicBezTo>
                  <a:cubicBezTo>
                    <a:pt x="873" y="858"/>
                    <a:pt x="873" y="536"/>
                    <a:pt x="600" y="263"/>
                  </a:cubicBezTo>
                  <a:cubicBezTo>
                    <a:pt x="405" y="60"/>
                    <a:pt x="181" y="1"/>
                    <a:pt x="7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917;p42">
              <a:extLst>
                <a:ext uri="{FF2B5EF4-FFF2-40B4-BE49-F238E27FC236}">
                  <a16:creationId xmlns:a16="http://schemas.microsoft.com/office/drawing/2014/main" id="{2AA4CABB-B37F-48B0-92F7-AC5B6ACE0ECF}"/>
                </a:ext>
              </a:extLst>
            </p:cNvPr>
            <p:cNvSpPr/>
            <p:nvPr/>
          </p:nvSpPr>
          <p:spPr>
            <a:xfrm>
              <a:off x="3161700" y="4050350"/>
              <a:ext cx="16900" cy="24425"/>
            </a:xfrm>
            <a:custGeom>
              <a:avLst/>
              <a:gdLst/>
              <a:ahLst/>
              <a:cxnLst/>
              <a:rect l="l" t="t" r="r" b="b"/>
              <a:pathLst>
                <a:path w="676" h="977" extrusionOk="0">
                  <a:moveTo>
                    <a:pt x="51" y="0"/>
                  </a:moveTo>
                  <a:cubicBezTo>
                    <a:pt x="35" y="0"/>
                    <a:pt x="26" y="4"/>
                    <a:pt x="24" y="12"/>
                  </a:cubicBezTo>
                  <a:cubicBezTo>
                    <a:pt x="0" y="59"/>
                    <a:pt x="203" y="202"/>
                    <a:pt x="345" y="464"/>
                  </a:cubicBezTo>
                  <a:cubicBezTo>
                    <a:pt x="476" y="714"/>
                    <a:pt x="476" y="964"/>
                    <a:pt x="524" y="976"/>
                  </a:cubicBezTo>
                  <a:cubicBezTo>
                    <a:pt x="525" y="976"/>
                    <a:pt x="526" y="976"/>
                    <a:pt x="527" y="976"/>
                  </a:cubicBezTo>
                  <a:cubicBezTo>
                    <a:pt x="576" y="976"/>
                    <a:pt x="675" y="696"/>
                    <a:pt x="512" y="381"/>
                  </a:cubicBezTo>
                  <a:cubicBezTo>
                    <a:pt x="372" y="110"/>
                    <a:pt x="131" y="0"/>
                    <a:pt x="5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918;p42">
              <a:extLst>
                <a:ext uri="{FF2B5EF4-FFF2-40B4-BE49-F238E27FC236}">
                  <a16:creationId xmlns:a16="http://schemas.microsoft.com/office/drawing/2014/main" id="{3CED5CEB-6519-4184-84F9-EE49F3F87B84}"/>
                </a:ext>
              </a:extLst>
            </p:cNvPr>
            <p:cNvSpPr/>
            <p:nvPr/>
          </p:nvSpPr>
          <p:spPr>
            <a:xfrm>
              <a:off x="3132525" y="4055875"/>
              <a:ext cx="10400" cy="25150"/>
            </a:xfrm>
            <a:custGeom>
              <a:avLst/>
              <a:gdLst/>
              <a:ahLst/>
              <a:cxnLst/>
              <a:rect l="l" t="t" r="r" b="b"/>
              <a:pathLst>
                <a:path w="416" h="1006" extrusionOk="0">
                  <a:moveTo>
                    <a:pt x="38" y="0"/>
                  </a:moveTo>
                  <a:cubicBezTo>
                    <a:pt x="32" y="0"/>
                    <a:pt x="27" y="2"/>
                    <a:pt x="24" y="5"/>
                  </a:cubicBezTo>
                  <a:cubicBezTo>
                    <a:pt x="0" y="53"/>
                    <a:pt x="119" y="231"/>
                    <a:pt x="167" y="493"/>
                  </a:cubicBezTo>
                  <a:cubicBezTo>
                    <a:pt x="227" y="767"/>
                    <a:pt x="191" y="981"/>
                    <a:pt x="239" y="1005"/>
                  </a:cubicBezTo>
                  <a:cubicBezTo>
                    <a:pt x="240" y="1005"/>
                    <a:pt x="241" y="1005"/>
                    <a:pt x="243" y="1005"/>
                  </a:cubicBezTo>
                  <a:cubicBezTo>
                    <a:pt x="304" y="1005"/>
                    <a:pt x="415" y="771"/>
                    <a:pt x="346" y="457"/>
                  </a:cubicBezTo>
                  <a:cubicBezTo>
                    <a:pt x="281" y="165"/>
                    <a:pt x="97" y="0"/>
                    <a:pt x="3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919;p42">
              <a:extLst>
                <a:ext uri="{FF2B5EF4-FFF2-40B4-BE49-F238E27FC236}">
                  <a16:creationId xmlns:a16="http://schemas.microsoft.com/office/drawing/2014/main" id="{A3869042-8DF5-4FA4-BDF3-F2757595CF68}"/>
                </a:ext>
              </a:extLst>
            </p:cNvPr>
            <p:cNvSpPr/>
            <p:nvPr/>
          </p:nvSpPr>
          <p:spPr>
            <a:xfrm>
              <a:off x="3202250" y="4011325"/>
              <a:ext cx="28825" cy="10575"/>
            </a:xfrm>
            <a:custGeom>
              <a:avLst/>
              <a:gdLst/>
              <a:ahLst/>
              <a:cxnLst/>
              <a:rect l="l" t="t" r="r" b="b"/>
              <a:pathLst>
                <a:path w="1153" h="423" extrusionOk="0">
                  <a:moveTo>
                    <a:pt x="353" y="1"/>
                  </a:moveTo>
                  <a:cubicBezTo>
                    <a:pt x="142" y="1"/>
                    <a:pt x="1" y="70"/>
                    <a:pt x="9" y="96"/>
                  </a:cubicBezTo>
                  <a:cubicBezTo>
                    <a:pt x="9" y="156"/>
                    <a:pt x="283" y="132"/>
                    <a:pt x="569" y="215"/>
                  </a:cubicBezTo>
                  <a:cubicBezTo>
                    <a:pt x="837" y="290"/>
                    <a:pt x="1037" y="423"/>
                    <a:pt x="1100" y="423"/>
                  </a:cubicBezTo>
                  <a:cubicBezTo>
                    <a:pt x="1108" y="423"/>
                    <a:pt x="1113" y="421"/>
                    <a:pt x="1117" y="418"/>
                  </a:cubicBezTo>
                  <a:cubicBezTo>
                    <a:pt x="1152" y="370"/>
                    <a:pt x="974" y="132"/>
                    <a:pt x="617" y="37"/>
                  </a:cubicBezTo>
                  <a:cubicBezTo>
                    <a:pt x="522" y="11"/>
                    <a:pt x="432" y="1"/>
                    <a:pt x="35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920;p42">
              <a:extLst>
                <a:ext uri="{FF2B5EF4-FFF2-40B4-BE49-F238E27FC236}">
                  <a16:creationId xmlns:a16="http://schemas.microsoft.com/office/drawing/2014/main" id="{AA8FD04E-CABA-443C-B9A6-ABCDF43E61E9}"/>
                </a:ext>
              </a:extLst>
            </p:cNvPr>
            <p:cNvSpPr/>
            <p:nvPr/>
          </p:nvSpPr>
          <p:spPr>
            <a:xfrm>
              <a:off x="3208125" y="3971150"/>
              <a:ext cx="45275" cy="17625"/>
            </a:xfrm>
            <a:custGeom>
              <a:avLst/>
              <a:gdLst/>
              <a:ahLst/>
              <a:cxnLst/>
              <a:rect l="l" t="t" r="r" b="b"/>
              <a:pathLst>
                <a:path w="1811" h="705" extrusionOk="0">
                  <a:moveTo>
                    <a:pt x="1358" y="179"/>
                  </a:moveTo>
                  <a:cubicBezTo>
                    <a:pt x="1477" y="179"/>
                    <a:pt x="1584" y="203"/>
                    <a:pt x="1596" y="263"/>
                  </a:cubicBezTo>
                  <a:cubicBezTo>
                    <a:pt x="1608" y="310"/>
                    <a:pt x="1596" y="286"/>
                    <a:pt x="1572" y="310"/>
                  </a:cubicBezTo>
                  <a:cubicBezTo>
                    <a:pt x="1525" y="346"/>
                    <a:pt x="1477" y="370"/>
                    <a:pt x="1429" y="382"/>
                  </a:cubicBezTo>
                  <a:cubicBezTo>
                    <a:pt x="1322" y="417"/>
                    <a:pt x="1215" y="453"/>
                    <a:pt x="1108" y="477"/>
                  </a:cubicBezTo>
                  <a:cubicBezTo>
                    <a:pt x="929" y="536"/>
                    <a:pt x="739" y="572"/>
                    <a:pt x="548" y="584"/>
                  </a:cubicBezTo>
                  <a:cubicBezTo>
                    <a:pt x="459" y="578"/>
                    <a:pt x="367" y="575"/>
                    <a:pt x="274" y="575"/>
                  </a:cubicBezTo>
                  <a:cubicBezTo>
                    <a:pt x="221" y="575"/>
                    <a:pt x="167" y="576"/>
                    <a:pt x="113" y="578"/>
                  </a:cubicBezTo>
                  <a:lnTo>
                    <a:pt x="113" y="578"/>
                  </a:lnTo>
                  <a:cubicBezTo>
                    <a:pt x="194" y="530"/>
                    <a:pt x="320" y="456"/>
                    <a:pt x="489" y="382"/>
                  </a:cubicBezTo>
                  <a:cubicBezTo>
                    <a:pt x="763" y="251"/>
                    <a:pt x="1060" y="179"/>
                    <a:pt x="1358" y="179"/>
                  </a:cubicBezTo>
                  <a:close/>
                  <a:moveTo>
                    <a:pt x="1358" y="1"/>
                  </a:moveTo>
                  <a:cubicBezTo>
                    <a:pt x="1239" y="1"/>
                    <a:pt x="1120" y="13"/>
                    <a:pt x="1001" y="36"/>
                  </a:cubicBezTo>
                  <a:cubicBezTo>
                    <a:pt x="798" y="84"/>
                    <a:pt x="608" y="155"/>
                    <a:pt x="429" y="263"/>
                  </a:cubicBezTo>
                  <a:cubicBezTo>
                    <a:pt x="203" y="385"/>
                    <a:pt x="72" y="513"/>
                    <a:pt x="27" y="582"/>
                  </a:cubicBezTo>
                  <a:lnTo>
                    <a:pt x="27" y="582"/>
                  </a:lnTo>
                  <a:cubicBezTo>
                    <a:pt x="18" y="583"/>
                    <a:pt x="9" y="583"/>
                    <a:pt x="1" y="584"/>
                  </a:cubicBezTo>
                  <a:cubicBezTo>
                    <a:pt x="7" y="587"/>
                    <a:pt x="14" y="591"/>
                    <a:pt x="20" y="594"/>
                  </a:cubicBezTo>
                  <a:lnTo>
                    <a:pt x="20" y="594"/>
                  </a:lnTo>
                  <a:cubicBezTo>
                    <a:pt x="10" y="613"/>
                    <a:pt x="7" y="626"/>
                    <a:pt x="12" y="632"/>
                  </a:cubicBezTo>
                  <a:cubicBezTo>
                    <a:pt x="13" y="632"/>
                    <a:pt x="14" y="632"/>
                    <a:pt x="15" y="632"/>
                  </a:cubicBezTo>
                  <a:cubicBezTo>
                    <a:pt x="21" y="632"/>
                    <a:pt x="35" y="625"/>
                    <a:pt x="58" y="611"/>
                  </a:cubicBezTo>
                  <a:lnTo>
                    <a:pt x="58" y="611"/>
                  </a:lnTo>
                  <a:cubicBezTo>
                    <a:pt x="193" y="670"/>
                    <a:pt x="341" y="705"/>
                    <a:pt x="490" y="705"/>
                  </a:cubicBezTo>
                  <a:cubicBezTo>
                    <a:pt x="509" y="705"/>
                    <a:pt x="529" y="704"/>
                    <a:pt x="548" y="703"/>
                  </a:cubicBezTo>
                  <a:cubicBezTo>
                    <a:pt x="751" y="703"/>
                    <a:pt x="953" y="691"/>
                    <a:pt x="1144" y="655"/>
                  </a:cubicBezTo>
                  <a:cubicBezTo>
                    <a:pt x="1263" y="632"/>
                    <a:pt x="1382" y="596"/>
                    <a:pt x="1489" y="548"/>
                  </a:cubicBezTo>
                  <a:cubicBezTo>
                    <a:pt x="1560" y="536"/>
                    <a:pt x="1632" y="501"/>
                    <a:pt x="1691" y="465"/>
                  </a:cubicBezTo>
                  <a:cubicBezTo>
                    <a:pt x="1775" y="405"/>
                    <a:pt x="1810" y="286"/>
                    <a:pt x="1775" y="191"/>
                  </a:cubicBezTo>
                  <a:cubicBezTo>
                    <a:pt x="1727" y="108"/>
                    <a:pt x="1656" y="36"/>
                    <a:pt x="1572" y="13"/>
                  </a:cubicBezTo>
                  <a:cubicBezTo>
                    <a:pt x="1501" y="1"/>
                    <a:pt x="1429" y="1"/>
                    <a:pt x="135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921;p42">
              <a:extLst>
                <a:ext uri="{FF2B5EF4-FFF2-40B4-BE49-F238E27FC236}">
                  <a16:creationId xmlns:a16="http://schemas.microsoft.com/office/drawing/2014/main" id="{A8195501-B824-43DC-A131-CB185EE5E829}"/>
                </a:ext>
              </a:extLst>
            </p:cNvPr>
            <p:cNvSpPr/>
            <p:nvPr/>
          </p:nvSpPr>
          <p:spPr>
            <a:xfrm>
              <a:off x="3197125" y="3942725"/>
              <a:ext cx="20550" cy="45125"/>
            </a:xfrm>
            <a:custGeom>
              <a:avLst/>
              <a:gdLst/>
              <a:ahLst/>
              <a:cxnLst/>
              <a:rect l="l" t="t" r="r" b="b"/>
              <a:pathLst>
                <a:path w="822" h="1805" extrusionOk="0">
                  <a:moveTo>
                    <a:pt x="409" y="0"/>
                  </a:moveTo>
                  <a:cubicBezTo>
                    <a:pt x="325" y="0"/>
                    <a:pt x="251" y="43"/>
                    <a:pt x="202" y="102"/>
                  </a:cubicBezTo>
                  <a:cubicBezTo>
                    <a:pt x="155" y="161"/>
                    <a:pt x="131" y="221"/>
                    <a:pt x="95" y="292"/>
                  </a:cubicBezTo>
                  <a:cubicBezTo>
                    <a:pt x="60" y="411"/>
                    <a:pt x="24" y="530"/>
                    <a:pt x="24" y="649"/>
                  </a:cubicBezTo>
                  <a:cubicBezTo>
                    <a:pt x="0" y="864"/>
                    <a:pt x="48" y="1078"/>
                    <a:pt x="131" y="1269"/>
                  </a:cubicBezTo>
                  <a:cubicBezTo>
                    <a:pt x="267" y="1574"/>
                    <a:pt x="467" y="1686"/>
                    <a:pt x="487" y="1686"/>
                  </a:cubicBezTo>
                  <a:cubicBezTo>
                    <a:pt x="488" y="1686"/>
                    <a:pt x="488" y="1686"/>
                    <a:pt x="488" y="1685"/>
                  </a:cubicBezTo>
                  <a:cubicBezTo>
                    <a:pt x="405" y="1531"/>
                    <a:pt x="322" y="1376"/>
                    <a:pt x="250" y="1209"/>
                  </a:cubicBezTo>
                  <a:cubicBezTo>
                    <a:pt x="191" y="1042"/>
                    <a:pt x="179" y="852"/>
                    <a:pt x="191" y="673"/>
                  </a:cubicBezTo>
                  <a:cubicBezTo>
                    <a:pt x="202" y="554"/>
                    <a:pt x="226" y="447"/>
                    <a:pt x="274" y="352"/>
                  </a:cubicBezTo>
                  <a:cubicBezTo>
                    <a:pt x="305" y="247"/>
                    <a:pt x="365" y="169"/>
                    <a:pt x="403" y="169"/>
                  </a:cubicBezTo>
                  <a:cubicBezTo>
                    <a:pt x="408" y="169"/>
                    <a:pt x="413" y="170"/>
                    <a:pt x="417" y="173"/>
                  </a:cubicBezTo>
                  <a:cubicBezTo>
                    <a:pt x="464" y="197"/>
                    <a:pt x="548" y="292"/>
                    <a:pt x="572" y="388"/>
                  </a:cubicBezTo>
                  <a:cubicBezTo>
                    <a:pt x="595" y="495"/>
                    <a:pt x="619" y="602"/>
                    <a:pt x="631" y="709"/>
                  </a:cubicBezTo>
                  <a:cubicBezTo>
                    <a:pt x="667" y="900"/>
                    <a:pt x="667" y="1090"/>
                    <a:pt x="631" y="1281"/>
                  </a:cubicBezTo>
                  <a:cubicBezTo>
                    <a:pt x="572" y="1614"/>
                    <a:pt x="464" y="1792"/>
                    <a:pt x="500" y="1804"/>
                  </a:cubicBezTo>
                  <a:cubicBezTo>
                    <a:pt x="512" y="1804"/>
                    <a:pt x="655" y="1650"/>
                    <a:pt x="750" y="1316"/>
                  </a:cubicBezTo>
                  <a:cubicBezTo>
                    <a:pt x="810" y="1114"/>
                    <a:pt x="822" y="911"/>
                    <a:pt x="810" y="709"/>
                  </a:cubicBezTo>
                  <a:cubicBezTo>
                    <a:pt x="798" y="590"/>
                    <a:pt x="774" y="471"/>
                    <a:pt x="738" y="352"/>
                  </a:cubicBezTo>
                  <a:cubicBezTo>
                    <a:pt x="714" y="197"/>
                    <a:pt x="607" y="66"/>
                    <a:pt x="464" y="7"/>
                  </a:cubicBezTo>
                  <a:cubicBezTo>
                    <a:pt x="445" y="2"/>
                    <a:pt x="427" y="0"/>
                    <a:pt x="40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922;p42">
              <a:extLst>
                <a:ext uri="{FF2B5EF4-FFF2-40B4-BE49-F238E27FC236}">
                  <a16:creationId xmlns:a16="http://schemas.microsoft.com/office/drawing/2014/main" id="{5B05C2FA-5920-4BF1-8858-6D622B5A6E75}"/>
                </a:ext>
              </a:extLst>
            </p:cNvPr>
            <p:cNvSpPr/>
            <p:nvPr/>
          </p:nvSpPr>
          <p:spPr>
            <a:xfrm>
              <a:off x="2881300" y="2608200"/>
              <a:ext cx="573600" cy="1337375"/>
            </a:xfrm>
            <a:custGeom>
              <a:avLst/>
              <a:gdLst/>
              <a:ahLst/>
              <a:cxnLst/>
              <a:rect l="l" t="t" r="r" b="b"/>
              <a:pathLst>
                <a:path w="22944" h="53495" extrusionOk="0">
                  <a:moveTo>
                    <a:pt x="22944" y="0"/>
                  </a:moveTo>
                  <a:lnTo>
                    <a:pt x="18610" y="417"/>
                  </a:lnTo>
                  <a:lnTo>
                    <a:pt x="2048" y="21765"/>
                  </a:lnTo>
                  <a:cubicBezTo>
                    <a:pt x="453" y="23812"/>
                    <a:pt x="1" y="26539"/>
                    <a:pt x="834" y="28992"/>
                  </a:cubicBezTo>
                  <a:lnTo>
                    <a:pt x="12835" y="53495"/>
                  </a:lnTo>
                  <a:lnTo>
                    <a:pt x="16860" y="46649"/>
                  </a:lnTo>
                  <a:lnTo>
                    <a:pt x="9978" y="27301"/>
                  </a:lnTo>
                  <a:lnTo>
                    <a:pt x="18955" y="16526"/>
                  </a:lnTo>
                  <a:lnTo>
                    <a:pt x="2294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923;p42">
              <a:extLst>
                <a:ext uri="{FF2B5EF4-FFF2-40B4-BE49-F238E27FC236}">
                  <a16:creationId xmlns:a16="http://schemas.microsoft.com/office/drawing/2014/main" id="{F6662205-E06F-4B4F-8807-B621BF22E4BC}"/>
                </a:ext>
              </a:extLst>
            </p:cNvPr>
            <p:cNvSpPr/>
            <p:nvPr/>
          </p:nvSpPr>
          <p:spPr>
            <a:xfrm>
              <a:off x="3185500" y="2603425"/>
              <a:ext cx="509325" cy="1466275"/>
            </a:xfrm>
            <a:custGeom>
              <a:avLst/>
              <a:gdLst/>
              <a:ahLst/>
              <a:cxnLst/>
              <a:rect l="l" t="t" r="r" b="b"/>
              <a:pathLst>
                <a:path w="20373" h="58651" extrusionOk="0">
                  <a:moveTo>
                    <a:pt x="16884" y="1"/>
                  </a:moveTo>
                  <a:lnTo>
                    <a:pt x="7787" y="477"/>
                  </a:lnTo>
                  <a:lnTo>
                    <a:pt x="7418" y="5108"/>
                  </a:lnTo>
                  <a:lnTo>
                    <a:pt x="1" y="56924"/>
                  </a:lnTo>
                  <a:lnTo>
                    <a:pt x="5632" y="58651"/>
                  </a:lnTo>
                  <a:lnTo>
                    <a:pt x="10728" y="40720"/>
                  </a:lnTo>
                  <a:lnTo>
                    <a:pt x="11931" y="32255"/>
                  </a:lnTo>
                  <a:cubicBezTo>
                    <a:pt x="11931" y="32255"/>
                    <a:pt x="20372" y="11026"/>
                    <a:pt x="20218" y="7990"/>
                  </a:cubicBezTo>
                  <a:cubicBezTo>
                    <a:pt x="20063" y="4954"/>
                    <a:pt x="16884" y="1"/>
                    <a:pt x="1688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924;p42">
              <a:extLst>
                <a:ext uri="{FF2B5EF4-FFF2-40B4-BE49-F238E27FC236}">
                  <a16:creationId xmlns:a16="http://schemas.microsoft.com/office/drawing/2014/main" id="{015372AF-5F12-44A8-933B-31AF8FCA7E01}"/>
                </a:ext>
              </a:extLst>
            </p:cNvPr>
            <p:cNvSpPr/>
            <p:nvPr/>
          </p:nvSpPr>
          <p:spPr>
            <a:xfrm>
              <a:off x="3184325" y="2639450"/>
              <a:ext cx="194975" cy="1387100"/>
            </a:xfrm>
            <a:custGeom>
              <a:avLst/>
              <a:gdLst/>
              <a:ahLst/>
              <a:cxnLst/>
              <a:rect l="l" t="t" r="r" b="b"/>
              <a:pathLst>
                <a:path w="7799" h="55484" extrusionOk="0">
                  <a:moveTo>
                    <a:pt x="7763" y="0"/>
                  </a:moveTo>
                  <a:cubicBezTo>
                    <a:pt x="7714" y="0"/>
                    <a:pt x="5940" y="12414"/>
                    <a:pt x="3822" y="27730"/>
                  </a:cubicBezTo>
                  <a:cubicBezTo>
                    <a:pt x="1691" y="43053"/>
                    <a:pt x="0" y="55471"/>
                    <a:pt x="48" y="55483"/>
                  </a:cubicBezTo>
                  <a:cubicBezTo>
                    <a:pt x="48" y="55483"/>
                    <a:pt x="48" y="55483"/>
                    <a:pt x="48" y="55483"/>
                  </a:cubicBezTo>
                  <a:cubicBezTo>
                    <a:pt x="85" y="55483"/>
                    <a:pt x="1858" y="43058"/>
                    <a:pt x="3989" y="27754"/>
                  </a:cubicBezTo>
                  <a:cubicBezTo>
                    <a:pt x="6120" y="12430"/>
                    <a:pt x="7799" y="0"/>
                    <a:pt x="7763" y="0"/>
                  </a:cubicBezTo>
                  <a:cubicBezTo>
                    <a:pt x="7763" y="0"/>
                    <a:pt x="7763" y="0"/>
                    <a:pt x="7763"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925;p42">
              <a:extLst>
                <a:ext uri="{FF2B5EF4-FFF2-40B4-BE49-F238E27FC236}">
                  <a16:creationId xmlns:a16="http://schemas.microsoft.com/office/drawing/2014/main" id="{1A2FF9FA-A009-41AC-8459-3D67B8911F0B}"/>
                </a:ext>
              </a:extLst>
            </p:cNvPr>
            <p:cNvSpPr/>
            <p:nvPr/>
          </p:nvSpPr>
          <p:spPr>
            <a:xfrm>
              <a:off x="3029525" y="3270325"/>
              <a:ext cx="100050" cy="21075"/>
            </a:xfrm>
            <a:custGeom>
              <a:avLst/>
              <a:gdLst/>
              <a:ahLst/>
              <a:cxnLst/>
              <a:rect l="l" t="t" r="r" b="b"/>
              <a:pathLst>
                <a:path w="4002" h="843" extrusionOk="0">
                  <a:moveTo>
                    <a:pt x="1911" y="1"/>
                  </a:moveTo>
                  <a:cubicBezTo>
                    <a:pt x="1437" y="1"/>
                    <a:pt x="962" y="109"/>
                    <a:pt x="525" y="328"/>
                  </a:cubicBezTo>
                  <a:cubicBezTo>
                    <a:pt x="322" y="399"/>
                    <a:pt x="144" y="530"/>
                    <a:pt x="1" y="685"/>
                  </a:cubicBezTo>
                  <a:cubicBezTo>
                    <a:pt x="2" y="687"/>
                    <a:pt x="4" y="688"/>
                    <a:pt x="7" y="688"/>
                  </a:cubicBezTo>
                  <a:cubicBezTo>
                    <a:pt x="43" y="688"/>
                    <a:pt x="241" y="555"/>
                    <a:pt x="560" y="411"/>
                  </a:cubicBezTo>
                  <a:cubicBezTo>
                    <a:pt x="988" y="233"/>
                    <a:pt x="1440" y="145"/>
                    <a:pt x="1889" y="145"/>
                  </a:cubicBezTo>
                  <a:cubicBezTo>
                    <a:pt x="2429" y="145"/>
                    <a:pt x="2966" y="271"/>
                    <a:pt x="3454" y="518"/>
                  </a:cubicBezTo>
                  <a:cubicBezTo>
                    <a:pt x="3775" y="696"/>
                    <a:pt x="3952" y="842"/>
                    <a:pt x="3994" y="842"/>
                  </a:cubicBezTo>
                  <a:cubicBezTo>
                    <a:pt x="3997" y="842"/>
                    <a:pt x="4000" y="841"/>
                    <a:pt x="4001" y="840"/>
                  </a:cubicBezTo>
                  <a:cubicBezTo>
                    <a:pt x="3870" y="673"/>
                    <a:pt x="3704" y="530"/>
                    <a:pt x="3513" y="447"/>
                  </a:cubicBezTo>
                  <a:cubicBezTo>
                    <a:pt x="3024" y="151"/>
                    <a:pt x="2469" y="1"/>
                    <a:pt x="191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926;p42">
              <a:extLst>
                <a:ext uri="{FF2B5EF4-FFF2-40B4-BE49-F238E27FC236}">
                  <a16:creationId xmlns:a16="http://schemas.microsoft.com/office/drawing/2014/main" id="{FD6786DB-7043-4BE8-8247-6D7B97E43021}"/>
                </a:ext>
              </a:extLst>
            </p:cNvPr>
            <p:cNvSpPr/>
            <p:nvPr/>
          </p:nvSpPr>
          <p:spPr>
            <a:xfrm>
              <a:off x="3490000" y="2652525"/>
              <a:ext cx="131300" cy="41450"/>
            </a:xfrm>
            <a:custGeom>
              <a:avLst/>
              <a:gdLst/>
              <a:ahLst/>
              <a:cxnLst/>
              <a:rect l="l" t="t" r="r" b="b"/>
              <a:pathLst>
                <a:path w="5252" h="1658" extrusionOk="0">
                  <a:moveTo>
                    <a:pt x="13" y="1"/>
                  </a:moveTo>
                  <a:cubicBezTo>
                    <a:pt x="13" y="1"/>
                    <a:pt x="13" y="1"/>
                    <a:pt x="13" y="1"/>
                  </a:cubicBezTo>
                  <a:cubicBezTo>
                    <a:pt x="1" y="1"/>
                    <a:pt x="48" y="73"/>
                    <a:pt x="132" y="180"/>
                  </a:cubicBezTo>
                  <a:cubicBezTo>
                    <a:pt x="263" y="346"/>
                    <a:pt x="418" y="501"/>
                    <a:pt x="572" y="632"/>
                  </a:cubicBezTo>
                  <a:cubicBezTo>
                    <a:pt x="810" y="835"/>
                    <a:pt x="1072" y="1001"/>
                    <a:pt x="1346" y="1144"/>
                  </a:cubicBezTo>
                  <a:cubicBezTo>
                    <a:pt x="1680" y="1323"/>
                    <a:pt x="2037" y="1454"/>
                    <a:pt x="2406" y="1537"/>
                  </a:cubicBezTo>
                  <a:cubicBezTo>
                    <a:pt x="2748" y="1612"/>
                    <a:pt x="3090" y="1658"/>
                    <a:pt x="3432" y="1658"/>
                  </a:cubicBezTo>
                  <a:cubicBezTo>
                    <a:pt x="3471" y="1658"/>
                    <a:pt x="3510" y="1657"/>
                    <a:pt x="3549" y="1656"/>
                  </a:cubicBezTo>
                  <a:cubicBezTo>
                    <a:pt x="3858" y="1644"/>
                    <a:pt x="4168" y="1608"/>
                    <a:pt x="4466" y="1525"/>
                  </a:cubicBezTo>
                  <a:cubicBezTo>
                    <a:pt x="4668" y="1477"/>
                    <a:pt x="4859" y="1406"/>
                    <a:pt x="5049" y="1323"/>
                  </a:cubicBezTo>
                  <a:cubicBezTo>
                    <a:pt x="5180" y="1251"/>
                    <a:pt x="5251" y="1204"/>
                    <a:pt x="5251" y="1204"/>
                  </a:cubicBezTo>
                  <a:cubicBezTo>
                    <a:pt x="5250" y="1200"/>
                    <a:pt x="5246" y="1198"/>
                    <a:pt x="5238" y="1198"/>
                  </a:cubicBezTo>
                  <a:cubicBezTo>
                    <a:pt x="5173" y="1198"/>
                    <a:pt x="4888" y="1321"/>
                    <a:pt x="4442" y="1406"/>
                  </a:cubicBezTo>
                  <a:cubicBezTo>
                    <a:pt x="4144" y="1466"/>
                    <a:pt x="3847" y="1501"/>
                    <a:pt x="3549" y="1501"/>
                  </a:cubicBezTo>
                  <a:cubicBezTo>
                    <a:pt x="3180" y="1501"/>
                    <a:pt x="2811" y="1454"/>
                    <a:pt x="2453" y="1382"/>
                  </a:cubicBezTo>
                  <a:cubicBezTo>
                    <a:pt x="2096" y="1287"/>
                    <a:pt x="1751" y="1168"/>
                    <a:pt x="1418" y="1013"/>
                  </a:cubicBezTo>
                  <a:cubicBezTo>
                    <a:pt x="1144" y="882"/>
                    <a:pt x="894" y="715"/>
                    <a:pt x="656" y="537"/>
                  </a:cubicBezTo>
                  <a:cubicBezTo>
                    <a:pt x="249" y="235"/>
                    <a:pt x="24" y="1"/>
                    <a:pt x="1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927;p42">
              <a:extLst>
                <a:ext uri="{FF2B5EF4-FFF2-40B4-BE49-F238E27FC236}">
                  <a16:creationId xmlns:a16="http://schemas.microsoft.com/office/drawing/2014/main" id="{1157E8E2-423B-46BB-97C1-EA4CA4FC7EF6}"/>
                </a:ext>
              </a:extLst>
            </p:cNvPr>
            <p:cNvSpPr/>
            <p:nvPr/>
          </p:nvSpPr>
          <p:spPr>
            <a:xfrm>
              <a:off x="2892325" y="3106475"/>
              <a:ext cx="77400" cy="337550"/>
            </a:xfrm>
            <a:custGeom>
              <a:avLst/>
              <a:gdLst/>
              <a:ahLst/>
              <a:cxnLst/>
              <a:rect l="l" t="t" r="r" b="b"/>
              <a:pathLst>
                <a:path w="3096" h="13502" extrusionOk="0">
                  <a:moveTo>
                    <a:pt x="3096" y="0"/>
                  </a:moveTo>
                  <a:cubicBezTo>
                    <a:pt x="3060" y="24"/>
                    <a:pt x="3024" y="60"/>
                    <a:pt x="2989" y="95"/>
                  </a:cubicBezTo>
                  <a:cubicBezTo>
                    <a:pt x="2929" y="167"/>
                    <a:pt x="2822" y="274"/>
                    <a:pt x="2715" y="417"/>
                  </a:cubicBezTo>
                  <a:cubicBezTo>
                    <a:pt x="2477" y="726"/>
                    <a:pt x="2131" y="1131"/>
                    <a:pt x="1750" y="1691"/>
                  </a:cubicBezTo>
                  <a:cubicBezTo>
                    <a:pt x="1286" y="2334"/>
                    <a:pt x="893" y="3024"/>
                    <a:pt x="583" y="3739"/>
                  </a:cubicBezTo>
                  <a:cubicBezTo>
                    <a:pt x="393" y="4179"/>
                    <a:pt x="250" y="4620"/>
                    <a:pt x="143" y="5084"/>
                  </a:cubicBezTo>
                  <a:cubicBezTo>
                    <a:pt x="48" y="5572"/>
                    <a:pt x="0" y="6084"/>
                    <a:pt x="12" y="6584"/>
                  </a:cubicBezTo>
                  <a:cubicBezTo>
                    <a:pt x="36" y="7084"/>
                    <a:pt x="107" y="7584"/>
                    <a:pt x="226" y="8072"/>
                  </a:cubicBezTo>
                  <a:cubicBezTo>
                    <a:pt x="333" y="8525"/>
                    <a:pt x="464" y="8977"/>
                    <a:pt x="619" y="9418"/>
                  </a:cubicBezTo>
                  <a:cubicBezTo>
                    <a:pt x="893" y="10156"/>
                    <a:pt x="1214" y="10870"/>
                    <a:pt x="1560" y="11585"/>
                  </a:cubicBezTo>
                  <a:cubicBezTo>
                    <a:pt x="1857" y="12180"/>
                    <a:pt x="2107" y="12668"/>
                    <a:pt x="2286" y="12990"/>
                  </a:cubicBezTo>
                  <a:cubicBezTo>
                    <a:pt x="2369" y="13168"/>
                    <a:pt x="2465" y="13347"/>
                    <a:pt x="2572" y="13502"/>
                  </a:cubicBezTo>
                  <a:cubicBezTo>
                    <a:pt x="2560" y="13454"/>
                    <a:pt x="2548" y="13406"/>
                    <a:pt x="2524" y="13359"/>
                  </a:cubicBezTo>
                  <a:lnTo>
                    <a:pt x="2346" y="12966"/>
                  </a:lnTo>
                  <a:lnTo>
                    <a:pt x="1667" y="11537"/>
                  </a:lnTo>
                  <a:cubicBezTo>
                    <a:pt x="1393" y="10930"/>
                    <a:pt x="1060" y="10192"/>
                    <a:pt x="762" y="9370"/>
                  </a:cubicBezTo>
                  <a:cubicBezTo>
                    <a:pt x="607" y="8930"/>
                    <a:pt x="476" y="8489"/>
                    <a:pt x="381" y="8037"/>
                  </a:cubicBezTo>
                  <a:cubicBezTo>
                    <a:pt x="262" y="7561"/>
                    <a:pt x="202" y="7072"/>
                    <a:pt x="179" y="6584"/>
                  </a:cubicBezTo>
                  <a:cubicBezTo>
                    <a:pt x="167" y="6096"/>
                    <a:pt x="202" y="5596"/>
                    <a:pt x="310" y="5120"/>
                  </a:cubicBezTo>
                  <a:cubicBezTo>
                    <a:pt x="405" y="4667"/>
                    <a:pt x="548" y="4227"/>
                    <a:pt x="714" y="3810"/>
                  </a:cubicBezTo>
                  <a:cubicBezTo>
                    <a:pt x="1024" y="3084"/>
                    <a:pt x="1405" y="2405"/>
                    <a:pt x="1846" y="1750"/>
                  </a:cubicBezTo>
                  <a:cubicBezTo>
                    <a:pt x="2215" y="1203"/>
                    <a:pt x="2536" y="774"/>
                    <a:pt x="2762" y="464"/>
                  </a:cubicBezTo>
                  <a:cubicBezTo>
                    <a:pt x="2881" y="322"/>
                    <a:pt x="2989" y="155"/>
                    <a:pt x="3096"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928;p42">
              <a:extLst>
                <a:ext uri="{FF2B5EF4-FFF2-40B4-BE49-F238E27FC236}">
                  <a16:creationId xmlns:a16="http://schemas.microsoft.com/office/drawing/2014/main" id="{BAFE2DB4-75A4-4E23-8505-30BE08C393E7}"/>
                </a:ext>
              </a:extLst>
            </p:cNvPr>
            <p:cNvSpPr/>
            <p:nvPr/>
          </p:nvSpPr>
          <p:spPr>
            <a:xfrm>
              <a:off x="2874150" y="2139075"/>
              <a:ext cx="473300" cy="314050"/>
            </a:xfrm>
            <a:custGeom>
              <a:avLst/>
              <a:gdLst/>
              <a:ahLst/>
              <a:cxnLst/>
              <a:rect l="l" t="t" r="r" b="b"/>
              <a:pathLst>
                <a:path w="18932" h="12562" extrusionOk="0">
                  <a:moveTo>
                    <a:pt x="16931" y="1"/>
                  </a:moveTo>
                  <a:lnTo>
                    <a:pt x="10776" y="7085"/>
                  </a:lnTo>
                  <a:lnTo>
                    <a:pt x="2799" y="2668"/>
                  </a:lnTo>
                  <a:lnTo>
                    <a:pt x="1" y="5454"/>
                  </a:lnTo>
                  <a:lnTo>
                    <a:pt x="10371" y="12562"/>
                  </a:lnTo>
                  <a:lnTo>
                    <a:pt x="14991" y="12490"/>
                  </a:lnTo>
                  <a:lnTo>
                    <a:pt x="18932" y="4716"/>
                  </a:lnTo>
                  <a:lnTo>
                    <a:pt x="16931"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929;p42">
              <a:extLst>
                <a:ext uri="{FF2B5EF4-FFF2-40B4-BE49-F238E27FC236}">
                  <a16:creationId xmlns:a16="http://schemas.microsoft.com/office/drawing/2014/main" id="{4888B02F-1147-471D-B784-864328A00065}"/>
                </a:ext>
              </a:extLst>
            </p:cNvPr>
            <p:cNvSpPr/>
            <p:nvPr/>
          </p:nvSpPr>
          <p:spPr>
            <a:xfrm>
              <a:off x="3241175" y="2037875"/>
              <a:ext cx="486975" cy="592650"/>
            </a:xfrm>
            <a:custGeom>
              <a:avLst/>
              <a:gdLst/>
              <a:ahLst/>
              <a:cxnLst/>
              <a:rect l="l" t="t" r="r" b="b"/>
              <a:pathLst>
                <a:path w="19479" h="23706" extrusionOk="0">
                  <a:moveTo>
                    <a:pt x="12847" y="1"/>
                  </a:moveTo>
                  <a:lnTo>
                    <a:pt x="6787" y="513"/>
                  </a:lnTo>
                  <a:lnTo>
                    <a:pt x="6060" y="2275"/>
                  </a:lnTo>
                  <a:cubicBezTo>
                    <a:pt x="6060" y="2275"/>
                    <a:pt x="1084" y="2632"/>
                    <a:pt x="1191" y="7156"/>
                  </a:cubicBezTo>
                  <a:lnTo>
                    <a:pt x="0" y="9276"/>
                  </a:lnTo>
                  <a:lnTo>
                    <a:pt x="3429" y="23706"/>
                  </a:lnTo>
                  <a:lnTo>
                    <a:pt x="14919" y="22718"/>
                  </a:lnTo>
                  <a:lnTo>
                    <a:pt x="16407" y="11371"/>
                  </a:lnTo>
                  <a:lnTo>
                    <a:pt x="19479" y="6525"/>
                  </a:lnTo>
                  <a:cubicBezTo>
                    <a:pt x="19479" y="6525"/>
                    <a:pt x="18717" y="1965"/>
                    <a:pt x="13669" y="1930"/>
                  </a:cubicBezTo>
                  <a:lnTo>
                    <a:pt x="1284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930;p42">
              <a:extLst>
                <a:ext uri="{FF2B5EF4-FFF2-40B4-BE49-F238E27FC236}">
                  <a16:creationId xmlns:a16="http://schemas.microsoft.com/office/drawing/2014/main" id="{D1A6234A-E270-42D7-BAC0-F5861982C825}"/>
                </a:ext>
              </a:extLst>
            </p:cNvPr>
            <p:cNvSpPr/>
            <p:nvPr/>
          </p:nvSpPr>
          <p:spPr>
            <a:xfrm>
              <a:off x="3301900" y="2484650"/>
              <a:ext cx="323575" cy="96825"/>
            </a:xfrm>
            <a:custGeom>
              <a:avLst/>
              <a:gdLst/>
              <a:ahLst/>
              <a:cxnLst/>
              <a:rect l="l" t="t" r="r" b="b"/>
              <a:pathLst>
                <a:path w="12943" h="3873" extrusionOk="0">
                  <a:moveTo>
                    <a:pt x="4899" y="1"/>
                  </a:moveTo>
                  <a:cubicBezTo>
                    <a:pt x="4496" y="1"/>
                    <a:pt x="4096" y="35"/>
                    <a:pt x="3703" y="120"/>
                  </a:cubicBezTo>
                  <a:cubicBezTo>
                    <a:pt x="2655" y="358"/>
                    <a:pt x="1691" y="977"/>
                    <a:pt x="762" y="1584"/>
                  </a:cubicBezTo>
                  <a:cubicBezTo>
                    <a:pt x="512" y="1715"/>
                    <a:pt x="298" y="1930"/>
                    <a:pt x="179" y="2192"/>
                  </a:cubicBezTo>
                  <a:cubicBezTo>
                    <a:pt x="0" y="2727"/>
                    <a:pt x="536" y="3275"/>
                    <a:pt x="429" y="3835"/>
                  </a:cubicBezTo>
                  <a:lnTo>
                    <a:pt x="476" y="3668"/>
                  </a:lnTo>
                  <a:cubicBezTo>
                    <a:pt x="986" y="3805"/>
                    <a:pt x="1507" y="3872"/>
                    <a:pt x="2025" y="3872"/>
                  </a:cubicBezTo>
                  <a:cubicBezTo>
                    <a:pt x="3309" y="3872"/>
                    <a:pt x="4576" y="3460"/>
                    <a:pt x="5620" y="2680"/>
                  </a:cubicBezTo>
                  <a:cubicBezTo>
                    <a:pt x="5822" y="2501"/>
                    <a:pt x="6048" y="2358"/>
                    <a:pt x="6310" y="2287"/>
                  </a:cubicBezTo>
                  <a:cubicBezTo>
                    <a:pt x="6371" y="2279"/>
                    <a:pt x="6432" y="2275"/>
                    <a:pt x="6494" y="2275"/>
                  </a:cubicBezTo>
                  <a:cubicBezTo>
                    <a:pt x="6709" y="2275"/>
                    <a:pt x="6928" y="2323"/>
                    <a:pt x="7132" y="2406"/>
                  </a:cubicBezTo>
                  <a:cubicBezTo>
                    <a:pt x="8370" y="2787"/>
                    <a:pt x="9644" y="3025"/>
                    <a:pt x="10942" y="3085"/>
                  </a:cubicBezTo>
                  <a:cubicBezTo>
                    <a:pt x="11048" y="3099"/>
                    <a:pt x="11154" y="3105"/>
                    <a:pt x="11260" y="3105"/>
                  </a:cubicBezTo>
                  <a:cubicBezTo>
                    <a:pt x="11605" y="3105"/>
                    <a:pt x="11945" y="3034"/>
                    <a:pt x="12263" y="2906"/>
                  </a:cubicBezTo>
                  <a:cubicBezTo>
                    <a:pt x="12692" y="2727"/>
                    <a:pt x="12942" y="2275"/>
                    <a:pt x="12883" y="1823"/>
                  </a:cubicBezTo>
                  <a:cubicBezTo>
                    <a:pt x="10942" y="1108"/>
                    <a:pt x="8942" y="572"/>
                    <a:pt x="6906" y="215"/>
                  </a:cubicBezTo>
                  <a:cubicBezTo>
                    <a:pt x="6244" y="96"/>
                    <a:pt x="5568" y="1"/>
                    <a:pt x="4899"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931;p42">
              <a:extLst>
                <a:ext uri="{FF2B5EF4-FFF2-40B4-BE49-F238E27FC236}">
                  <a16:creationId xmlns:a16="http://schemas.microsoft.com/office/drawing/2014/main" id="{387CB94E-A372-4BD5-A708-6CC64EDFD1F0}"/>
                </a:ext>
              </a:extLst>
            </p:cNvPr>
            <p:cNvSpPr/>
            <p:nvPr/>
          </p:nvSpPr>
          <p:spPr>
            <a:xfrm>
              <a:off x="3467675" y="2183725"/>
              <a:ext cx="356625" cy="357250"/>
            </a:xfrm>
            <a:custGeom>
              <a:avLst/>
              <a:gdLst/>
              <a:ahLst/>
              <a:cxnLst/>
              <a:rect l="l" t="t" r="r" b="b"/>
              <a:pathLst>
                <a:path w="14265" h="14290" extrusionOk="0">
                  <a:moveTo>
                    <a:pt x="10228" y="1"/>
                  </a:moveTo>
                  <a:lnTo>
                    <a:pt x="2465" y="501"/>
                  </a:lnTo>
                  <a:cubicBezTo>
                    <a:pt x="2787" y="798"/>
                    <a:pt x="7073" y="8121"/>
                    <a:pt x="7073" y="8121"/>
                  </a:cubicBezTo>
                  <a:lnTo>
                    <a:pt x="239" y="9621"/>
                  </a:lnTo>
                  <a:lnTo>
                    <a:pt x="1" y="12979"/>
                  </a:lnTo>
                  <a:lnTo>
                    <a:pt x="6716" y="13943"/>
                  </a:lnTo>
                  <a:lnTo>
                    <a:pt x="9740" y="14264"/>
                  </a:lnTo>
                  <a:cubicBezTo>
                    <a:pt x="9886" y="14281"/>
                    <a:pt x="10031" y="14289"/>
                    <a:pt x="10176" y="14289"/>
                  </a:cubicBezTo>
                  <a:cubicBezTo>
                    <a:pt x="11368" y="14289"/>
                    <a:pt x="12508" y="13730"/>
                    <a:pt x="13241" y="12764"/>
                  </a:cubicBezTo>
                  <a:cubicBezTo>
                    <a:pt x="14086" y="11645"/>
                    <a:pt x="14265" y="10169"/>
                    <a:pt x="13717" y="8883"/>
                  </a:cubicBezTo>
                  <a:lnTo>
                    <a:pt x="10228"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932;p42">
              <a:extLst>
                <a:ext uri="{FF2B5EF4-FFF2-40B4-BE49-F238E27FC236}">
                  <a16:creationId xmlns:a16="http://schemas.microsoft.com/office/drawing/2014/main" id="{5C24A23C-7A9C-4842-B4BD-0C146C0E5295}"/>
                </a:ext>
              </a:extLst>
            </p:cNvPr>
            <p:cNvSpPr/>
            <p:nvPr/>
          </p:nvSpPr>
          <p:spPr>
            <a:xfrm>
              <a:off x="3473625" y="2386300"/>
              <a:ext cx="217925" cy="38075"/>
            </a:xfrm>
            <a:custGeom>
              <a:avLst/>
              <a:gdLst/>
              <a:ahLst/>
              <a:cxnLst/>
              <a:rect l="l" t="t" r="r" b="b"/>
              <a:pathLst>
                <a:path w="8717" h="1523" extrusionOk="0">
                  <a:moveTo>
                    <a:pt x="8685" y="1"/>
                  </a:moveTo>
                  <a:cubicBezTo>
                    <a:pt x="8427" y="1"/>
                    <a:pt x="6582" y="286"/>
                    <a:pt x="4347" y="685"/>
                  </a:cubicBezTo>
                  <a:cubicBezTo>
                    <a:pt x="1930" y="1101"/>
                    <a:pt x="1" y="1482"/>
                    <a:pt x="1" y="1518"/>
                  </a:cubicBezTo>
                  <a:cubicBezTo>
                    <a:pt x="2" y="1521"/>
                    <a:pt x="12" y="1523"/>
                    <a:pt x="32" y="1523"/>
                  </a:cubicBezTo>
                  <a:cubicBezTo>
                    <a:pt x="291" y="1523"/>
                    <a:pt x="2135" y="1239"/>
                    <a:pt x="4371" y="851"/>
                  </a:cubicBezTo>
                  <a:cubicBezTo>
                    <a:pt x="6788" y="423"/>
                    <a:pt x="8716" y="54"/>
                    <a:pt x="8716" y="6"/>
                  </a:cubicBezTo>
                  <a:cubicBezTo>
                    <a:pt x="8715" y="3"/>
                    <a:pt x="8705" y="1"/>
                    <a:pt x="868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933;p42">
              <a:extLst>
                <a:ext uri="{FF2B5EF4-FFF2-40B4-BE49-F238E27FC236}">
                  <a16:creationId xmlns:a16="http://schemas.microsoft.com/office/drawing/2014/main" id="{6DA2A8C3-5AC2-4427-A97A-E5D2D9476429}"/>
                </a:ext>
              </a:extLst>
            </p:cNvPr>
            <p:cNvSpPr/>
            <p:nvPr/>
          </p:nvSpPr>
          <p:spPr>
            <a:xfrm>
              <a:off x="3573350" y="2155450"/>
              <a:ext cx="77725" cy="237550"/>
            </a:xfrm>
            <a:custGeom>
              <a:avLst/>
              <a:gdLst/>
              <a:ahLst/>
              <a:cxnLst/>
              <a:rect l="l" t="t" r="r" b="b"/>
              <a:pathLst>
                <a:path w="3109" h="9502" extrusionOk="0">
                  <a:moveTo>
                    <a:pt x="882" y="1"/>
                  </a:moveTo>
                  <a:cubicBezTo>
                    <a:pt x="846" y="1"/>
                    <a:pt x="810" y="24"/>
                    <a:pt x="786" y="36"/>
                  </a:cubicBezTo>
                  <a:cubicBezTo>
                    <a:pt x="691" y="84"/>
                    <a:pt x="608" y="155"/>
                    <a:pt x="524" y="215"/>
                  </a:cubicBezTo>
                  <a:cubicBezTo>
                    <a:pt x="251" y="489"/>
                    <a:pt x="84" y="846"/>
                    <a:pt x="36" y="1227"/>
                  </a:cubicBezTo>
                  <a:cubicBezTo>
                    <a:pt x="1" y="1787"/>
                    <a:pt x="108" y="2346"/>
                    <a:pt x="334" y="2858"/>
                  </a:cubicBezTo>
                  <a:cubicBezTo>
                    <a:pt x="572" y="3453"/>
                    <a:pt x="822" y="4073"/>
                    <a:pt x="1084" y="4739"/>
                  </a:cubicBezTo>
                  <a:cubicBezTo>
                    <a:pt x="1620" y="6061"/>
                    <a:pt x="2120" y="7263"/>
                    <a:pt x="2477" y="8121"/>
                  </a:cubicBezTo>
                  <a:cubicBezTo>
                    <a:pt x="2656" y="8526"/>
                    <a:pt x="2810" y="8871"/>
                    <a:pt x="2918" y="9133"/>
                  </a:cubicBezTo>
                  <a:cubicBezTo>
                    <a:pt x="2965" y="9264"/>
                    <a:pt x="3037" y="9395"/>
                    <a:pt x="3108" y="9502"/>
                  </a:cubicBezTo>
                  <a:cubicBezTo>
                    <a:pt x="3084" y="9371"/>
                    <a:pt x="3037" y="9228"/>
                    <a:pt x="2977" y="9109"/>
                  </a:cubicBezTo>
                  <a:cubicBezTo>
                    <a:pt x="2882" y="8823"/>
                    <a:pt x="2751" y="8478"/>
                    <a:pt x="2596" y="8061"/>
                  </a:cubicBezTo>
                  <a:cubicBezTo>
                    <a:pt x="2251" y="7192"/>
                    <a:pt x="1775" y="5990"/>
                    <a:pt x="1239" y="4656"/>
                  </a:cubicBezTo>
                  <a:cubicBezTo>
                    <a:pt x="965" y="4001"/>
                    <a:pt x="715" y="3370"/>
                    <a:pt x="477" y="2799"/>
                  </a:cubicBezTo>
                  <a:cubicBezTo>
                    <a:pt x="251" y="2310"/>
                    <a:pt x="143" y="1775"/>
                    <a:pt x="155" y="1227"/>
                  </a:cubicBezTo>
                  <a:cubicBezTo>
                    <a:pt x="191" y="870"/>
                    <a:pt x="334" y="536"/>
                    <a:pt x="584" y="263"/>
                  </a:cubicBezTo>
                  <a:cubicBezTo>
                    <a:pt x="679" y="167"/>
                    <a:pt x="774" y="84"/>
                    <a:pt x="88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934;p42">
              <a:extLst>
                <a:ext uri="{FF2B5EF4-FFF2-40B4-BE49-F238E27FC236}">
                  <a16:creationId xmlns:a16="http://schemas.microsoft.com/office/drawing/2014/main" id="{817C08FB-C4D1-4F03-8657-69B7E75A1049}"/>
                </a:ext>
              </a:extLst>
            </p:cNvPr>
            <p:cNvSpPr/>
            <p:nvPr/>
          </p:nvSpPr>
          <p:spPr>
            <a:xfrm>
              <a:off x="3467375" y="2508175"/>
              <a:ext cx="271200" cy="33550"/>
            </a:xfrm>
            <a:custGeom>
              <a:avLst/>
              <a:gdLst/>
              <a:ahLst/>
              <a:cxnLst/>
              <a:rect l="l" t="t" r="r" b="b"/>
              <a:pathLst>
                <a:path w="10848" h="1342" extrusionOk="0">
                  <a:moveTo>
                    <a:pt x="1" y="1"/>
                  </a:moveTo>
                  <a:cubicBezTo>
                    <a:pt x="144" y="60"/>
                    <a:pt x="275" y="84"/>
                    <a:pt x="418" y="108"/>
                  </a:cubicBezTo>
                  <a:lnTo>
                    <a:pt x="1573" y="310"/>
                  </a:lnTo>
                  <a:cubicBezTo>
                    <a:pt x="2549" y="477"/>
                    <a:pt x="3882" y="715"/>
                    <a:pt x="5394" y="917"/>
                  </a:cubicBezTo>
                  <a:cubicBezTo>
                    <a:pt x="6895" y="1132"/>
                    <a:pt x="8252" y="1251"/>
                    <a:pt x="9252" y="1310"/>
                  </a:cubicBezTo>
                  <a:cubicBezTo>
                    <a:pt x="9740" y="1334"/>
                    <a:pt x="10145" y="1334"/>
                    <a:pt x="10419" y="1334"/>
                  </a:cubicBezTo>
                  <a:cubicBezTo>
                    <a:pt x="10478" y="1339"/>
                    <a:pt x="10537" y="1342"/>
                    <a:pt x="10596" y="1342"/>
                  </a:cubicBezTo>
                  <a:cubicBezTo>
                    <a:pt x="10680" y="1342"/>
                    <a:pt x="10764" y="1336"/>
                    <a:pt x="10848" y="1322"/>
                  </a:cubicBezTo>
                  <a:cubicBezTo>
                    <a:pt x="10705" y="1298"/>
                    <a:pt x="10550" y="1275"/>
                    <a:pt x="10407" y="1275"/>
                  </a:cubicBezTo>
                  <a:lnTo>
                    <a:pt x="9240" y="1191"/>
                  </a:lnTo>
                  <a:cubicBezTo>
                    <a:pt x="8252" y="1108"/>
                    <a:pt x="6907" y="965"/>
                    <a:pt x="5406" y="751"/>
                  </a:cubicBezTo>
                  <a:cubicBezTo>
                    <a:pt x="3918" y="548"/>
                    <a:pt x="2561" y="334"/>
                    <a:pt x="1596" y="191"/>
                  </a:cubicBezTo>
                  <a:cubicBezTo>
                    <a:pt x="1108" y="120"/>
                    <a:pt x="703" y="72"/>
                    <a:pt x="430" y="36"/>
                  </a:cubicBezTo>
                  <a:cubicBezTo>
                    <a:pt x="299" y="12"/>
                    <a:pt x="144" y="1"/>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935;p42">
              <a:extLst>
                <a:ext uri="{FF2B5EF4-FFF2-40B4-BE49-F238E27FC236}">
                  <a16:creationId xmlns:a16="http://schemas.microsoft.com/office/drawing/2014/main" id="{9A99CE2D-C0AD-4BFD-A8E7-85D028962611}"/>
                </a:ext>
              </a:extLst>
            </p:cNvPr>
            <p:cNvSpPr/>
            <p:nvPr/>
          </p:nvSpPr>
          <p:spPr>
            <a:xfrm>
              <a:off x="3276000" y="2229875"/>
              <a:ext cx="58350" cy="197725"/>
            </a:xfrm>
            <a:custGeom>
              <a:avLst/>
              <a:gdLst/>
              <a:ahLst/>
              <a:cxnLst/>
              <a:rect l="l" t="t" r="r" b="b"/>
              <a:pathLst>
                <a:path w="2334" h="7909" extrusionOk="0">
                  <a:moveTo>
                    <a:pt x="2334" y="0"/>
                  </a:moveTo>
                  <a:cubicBezTo>
                    <a:pt x="2262" y="84"/>
                    <a:pt x="2203" y="179"/>
                    <a:pt x="2143" y="286"/>
                  </a:cubicBezTo>
                  <a:lnTo>
                    <a:pt x="1655" y="1048"/>
                  </a:lnTo>
                  <a:cubicBezTo>
                    <a:pt x="1072" y="1881"/>
                    <a:pt x="584" y="2774"/>
                    <a:pt x="203" y="3715"/>
                  </a:cubicBezTo>
                  <a:cubicBezTo>
                    <a:pt x="107" y="3989"/>
                    <a:pt x="48" y="4275"/>
                    <a:pt x="24" y="4572"/>
                  </a:cubicBezTo>
                  <a:cubicBezTo>
                    <a:pt x="0" y="4846"/>
                    <a:pt x="36" y="5120"/>
                    <a:pt x="107" y="5394"/>
                  </a:cubicBezTo>
                  <a:cubicBezTo>
                    <a:pt x="238" y="5894"/>
                    <a:pt x="405" y="6322"/>
                    <a:pt x="512" y="6692"/>
                  </a:cubicBezTo>
                  <a:cubicBezTo>
                    <a:pt x="631" y="7084"/>
                    <a:pt x="691" y="7501"/>
                    <a:pt x="691" y="7906"/>
                  </a:cubicBezTo>
                  <a:cubicBezTo>
                    <a:pt x="691" y="7908"/>
                    <a:pt x="691" y="7908"/>
                    <a:pt x="691" y="7908"/>
                  </a:cubicBezTo>
                  <a:cubicBezTo>
                    <a:pt x="694" y="7908"/>
                    <a:pt x="704" y="7876"/>
                    <a:pt x="715" y="7835"/>
                  </a:cubicBezTo>
                  <a:cubicBezTo>
                    <a:pt x="726" y="7751"/>
                    <a:pt x="738" y="7668"/>
                    <a:pt x="738" y="7584"/>
                  </a:cubicBezTo>
                  <a:cubicBezTo>
                    <a:pt x="750" y="7275"/>
                    <a:pt x="703" y="6965"/>
                    <a:pt x="631" y="6668"/>
                  </a:cubicBezTo>
                  <a:cubicBezTo>
                    <a:pt x="536" y="6287"/>
                    <a:pt x="369" y="5858"/>
                    <a:pt x="262" y="5370"/>
                  </a:cubicBezTo>
                  <a:cubicBezTo>
                    <a:pt x="191" y="5108"/>
                    <a:pt x="167" y="4858"/>
                    <a:pt x="179" y="4596"/>
                  </a:cubicBezTo>
                  <a:cubicBezTo>
                    <a:pt x="203" y="4310"/>
                    <a:pt x="262" y="4036"/>
                    <a:pt x="357" y="3775"/>
                  </a:cubicBezTo>
                  <a:cubicBezTo>
                    <a:pt x="738" y="2846"/>
                    <a:pt x="1203" y="1965"/>
                    <a:pt x="1750" y="1119"/>
                  </a:cubicBezTo>
                  <a:cubicBezTo>
                    <a:pt x="1953" y="786"/>
                    <a:pt x="2108" y="512"/>
                    <a:pt x="2203" y="322"/>
                  </a:cubicBezTo>
                  <a:cubicBezTo>
                    <a:pt x="2262" y="226"/>
                    <a:pt x="2310" y="119"/>
                    <a:pt x="233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936;p42">
              <a:extLst>
                <a:ext uri="{FF2B5EF4-FFF2-40B4-BE49-F238E27FC236}">
                  <a16:creationId xmlns:a16="http://schemas.microsoft.com/office/drawing/2014/main" id="{BFD6B399-A9AD-4948-A8CE-12D6C61B9782}"/>
                </a:ext>
              </a:extLst>
            </p:cNvPr>
            <p:cNvSpPr/>
            <p:nvPr/>
          </p:nvSpPr>
          <p:spPr>
            <a:xfrm>
              <a:off x="3431975" y="2048900"/>
              <a:ext cx="6850" cy="52400"/>
            </a:xfrm>
            <a:custGeom>
              <a:avLst/>
              <a:gdLst/>
              <a:ahLst/>
              <a:cxnLst/>
              <a:rect l="l" t="t" r="r" b="b"/>
              <a:pathLst>
                <a:path w="274" h="2096" extrusionOk="0">
                  <a:moveTo>
                    <a:pt x="202" y="0"/>
                  </a:moveTo>
                  <a:cubicBezTo>
                    <a:pt x="95" y="346"/>
                    <a:pt x="48" y="691"/>
                    <a:pt x="60" y="1048"/>
                  </a:cubicBezTo>
                  <a:cubicBezTo>
                    <a:pt x="0" y="1393"/>
                    <a:pt x="12" y="1750"/>
                    <a:pt x="72" y="2096"/>
                  </a:cubicBezTo>
                  <a:cubicBezTo>
                    <a:pt x="179" y="1750"/>
                    <a:pt x="226" y="1405"/>
                    <a:pt x="226" y="1048"/>
                  </a:cubicBezTo>
                  <a:cubicBezTo>
                    <a:pt x="274" y="703"/>
                    <a:pt x="262" y="346"/>
                    <a:pt x="20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937;p42">
              <a:extLst>
                <a:ext uri="{FF2B5EF4-FFF2-40B4-BE49-F238E27FC236}">
                  <a16:creationId xmlns:a16="http://schemas.microsoft.com/office/drawing/2014/main" id="{7A78D189-716E-47BE-96E2-BD0E7B6CA617}"/>
                </a:ext>
              </a:extLst>
            </p:cNvPr>
            <p:cNvSpPr/>
            <p:nvPr/>
          </p:nvSpPr>
          <p:spPr>
            <a:xfrm>
              <a:off x="3481975" y="2045025"/>
              <a:ext cx="8950" cy="51225"/>
            </a:xfrm>
            <a:custGeom>
              <a:avLst/>
              <a:gdLst/>
              <a:ahLst/>
              <a:cxnLst/>
              <a:rect l="l" t="t" r="r" b="b"/>
              <a:pathLst>
                <a:path w="358" h="2049" extrusionOk="0">
                  <a:moveTo>
                    <a:pt x="0" y="0"/>
                  </a:moveTo>
                  <a:cubicBezTo>
                    <a:pt x="0" y="691"/>
                    <a:pt x="107" y="1382"/>
                    <a:pt x="322" y="2048"/>
                  </a:cubicBezTo>
                  <a:cubicBezTo>
                    <a:pt x="358" y="1691"/>
                    <a:pt x="334" y="1346"/>
                    <a:pt x="250" y="1001"/>
                  </a:cubicBezTo>
                  <a:cubicBezTo>
                    <a:pt x="227" y="655"/>
                    <a:pt x="143" y="322"/>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938;p42">
              <a:extLst>
                <a:ext uri="{FF2B5EF4-FFF2-40B4-BE49-F238E27FC236}">
                  <a16:creationId xmlns:a16="http://schemas.microsoft.com/office/drawing/2014/main" id="{DD446179-A9CB-4FFC-9AFD-EFB441B83D3A}"/>
                </a:ext>
              </a:extLst>
            </p:cNvPr>
            <p:cNvSpPr/>
            <p:nvPr/>
          </p:nvSpPr>
          <p:spPr>
            <a:xfrm>
              <a:off x="3526325" y="2044725"/>
              <a:ext cx="12225" cy="42000"/>
            </a:xfrm>
            <a:custGeom>
              <a:avLst/>
              <a:gdLst/>
              <a:ahLst/>
              <a:cxnLst/>
              <a:rect l="l" t="t" r="r" b="b"/>
              <a:pathLst>
                <a:path w="489" h="1680" extrusionOk="0">
                  <a:moveTo>
                    <a:pt x="0" y="1"/>
                  </a:moveTo>
                  <a:lnTo>
                    <a:pt x="0" y="1"/>
                  </a:lnTo>
                  <a:cubicBezTo>
                    <a:pt x="48" y="584"/>
                    <a:pt x="227" y="1155"/>
                    <a:pt x="489" y="1679"/>
                  </a:cubicBezTo>
                  <a:cubicBezTo>
                    <a:pt x="441" y="1096"/>
                    <a:pt x="262" y="524"/>
                    <a:pt x="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939;p42">
              <a:extLst>
                <a:ext uri="{FF2B5EF4-FFF2-40B4-BE49-F238E27FC236}">
                  <a16:creationId xmlns:a16="http://schemas.microsoft.com/office/drawing/2014/main" id="{D713F883-9E56-431F-A2D2-D5C6825441E3}"/>
                </a:ext>
              </a:extLst>
            </p:cNvPr>
            <p:cNvSpPr/>
            <p:nvPr/>
          </p:nvSpPr>
          <p:spPr>
            <a:xfrm>
              <a:off x="3579000" y="2221525"/>
              <a:ext cx="68800" cy="179700"/>
            </a:xfrm>
            <a:custGeom>
              <a:avLst/>
              <a:gdLst/>
              <a:ahLst/>
              <a:cxnLst/>
              <a:rect l="l" t="t" r="r" b="b"/>
              <a:pathLst>
                <a:path w="2752" h="7188" extrusionOk="0">
                  <a:moveTo>
                    <a:pt x="1" y="1"/>
                  </a:moveTo>
                  <a:lnTo>
                    <a:pt x="1" y="1"/>
                  </a:lnTo>
                  <a:cubicBezTo>
                    <a:pt x="25" y="2192"/>
                    <a:pt x="417" y="4025"/>
                    <a:pt x="453" y="6216"/>
                  </a:cubicBezTo>
                  <a:cubicBezTo>
                    <a:pt x="441" y="6430"/>
                    <a:pt x="477" y="6645"/>
                    <a:pt x="560" y="6847"/>
                  </a:cubicBezTo>
                  <a:cubicBezTo>
                    <a:pt x="706" y="7124"/>
                    <a:pt x="956" y="7187"/>
                    <a:pt x="1245" y="7187"/>
                  </a:cubicBezTo>
                  <a:cubicBezTo>
                    <a:pt x="1453" y="7187"/>
                    <a:pt x="1682" y="7155"/>
                    <a:pt x="1906" y="7145"/>
                  </a:cubicBezTo>
                  <a:cubicBezTo>
                    <a:pt x="2180" y="7109"/>
                    <a:pt x="2453" y="7049"/>
                    <a:pt x="2715" y="6966"/>
                  </a:cubicBezTo>
                  <a:cubicBezTo>
                    <a:pt x="2751" y="6811"/>
                    <a:pt x="2727" y="6633"/>
                    <a:pt x="2656" y="6490"/>
                  </a:cubicBezTo>
                  <a:cubicBezTo>
                    <a:pt x="1763" y="4204"/>
                    <a:pt x="882" y="2287"/>
                    <a:pt x="1"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940;p42">
              <a:extLst>
                <a:ext uri="{FF2B5EF4-FFF2-40B4-BE49-F238E27FC236}">
                  <a16:creationId xmlns:a16="http://schemas.microsoft.com/office/drawing/2014/main" id="{D3B054A6-E588-43F0-A53E-0E4FE3C36BAB}"/>
                </a:ext>
              </a:extLst>
            </p:cNvPr>
            <p:cNvSpPr/>
            <p:nvPr/>
          </p:nvSpPr>
          <p:spPr>
            <a:xfrm>
              <a:off x="2972075" y="2317375"/>
              <a:ext cx="445025" cy="220900"/>
            </a:xfrm>
            <a:custGeom>
              <a:avLst/>
              <a:gdLst/>
              <a:ahLst/>
              <a:cxnLst/>
              <a:rect l="l" t="t" r="r" b="b"/>
              <a:pathLst>
                <a:path w="17801" h="8836" extrusionOk="0">
                  <a:moveTo>
                    <a:pt x="10383" y="1"/>
                  </a:moveTo>
                  <a:lnTo>
                    <a:pt x="1" y="513"/>
                  </a:lnTo>
                  <a:lnTo>
                    <a:pt x="3311" y="3703"/>
                  </a:lnTo>
                  <a:lnTo>
                    <a:pt x="8633" y="8835"/>
                  </a:lnTo>
                  <a:lnTo>
                    <a:pt x="17801" y="8383"/>
                  </a:lnTo>
                  <a:lnTo>
                    <a:pt x="10383" y="1"/>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941;p42">
              <a:extLst>
                <a:ext uri="{FF2B5EF4-FFF2-40B4-BE49-F238E27FC236}">
                  <a16:creationId xmlns:a16="http://schemas.microsoft.com/office/drawing/2014/main" id="{61BFFF55-998B-4D0B-855E-F08110A8A6AD}"/>
                </a:ext>
              </a:extLst>
            </p:cNvPr>
            <p:cNvSpPr/>
            <p:nvPr/>
          </p:nvSpPr>
          <p:spPr>
            <a:xfrm>
              <a:off x="2948575" y="2317975"/>
              <a:ext cx="437875" cy="234875"/>
            </a:xfrm>
            <a:custGeom>
              <a:avLst/>
              <a:gdLst/>
              <a:ahLst/>
              <a:cxnLst/>
              <a:rect l="l" t="t" r="r" b="b"/>
              <a:pathLst>
                <a:path w="17515" h="9395" extrusionOk="0">
                  <a:moveTo>
                    <a:pt x="10514" y="0"/>
                  </a:moveTo>
                  <a:lnTo>
                    <a:pt x="2393" y="393"/>
                  </a:lnTo>
                  <a:cubicBezTo>
                    <a:pt x="2393" y="393"/>
                    <a:pt x="0" y="1465"/>
                    <a:pt x="2441" y="3287"/>
                  </a:cubicBezTo>
                  <a:cubicBezTo>
                    <a:pt x="4882" y="5120"/>
                    <a:pt x="8228" y="5811"/>
                    <a:pt x="8728" y="7144"/>
                  </a:cubicBezTo>
                  <a:cubicBezTo>
                    <a:pt x="9037" y="7906"/>
                    <a:pt x="8906" y="8763"/>
                    <a:pt x="8406" y="9394"/>
                  </a:cubicBezTo>
                  <a:lnTo>
                    <a:pt x="15431" y="9073"/>
                  </a:lnTo>
                  <a:cubicBezTo>
                    <a:pt x="15431" y="9073"/>
                    <a:pt x="17514" y="7275"/>
                    <a:pt x="15955" y="5668"/>
                  </a:cubicBezTo>
                  <a:cubicBezTo>
                    <a:pt x="14407" y="4072"/>
                    <a:pt x="10323" y="1774"/>
                    <a:pt x="9847" y="1132"/>
                  </a:cubicBezTo>
                  <a:cubicBezTo>
                    <a:pt x="9371" y="489"/>
                    <a:pt x="10513" y="0"/>
                    <a:pt x="1051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942;p42">
              <a:extLst>
                <a:ext uri="{FF2B5EF4-FFF2-40B4-BE49-F238E27FC236}">
                  <a16:creationId xmlns:a16="http://schemas.microsoft.com/office/drawing/2014/main" id="{66019D9D-CE61-4840-AD34-F2803ADD320D}"/>
                </a:ext>
              </a:extLst>
            </p:cNvPr>
            <p:cNvSpPr/>
            <p:nvPr/>
          </p:nvSpPr>
          <p:spPr>
            <a:xfrm>
              <a:off x="3056925" y="2311425"/>
              <a:ext cx="94975" cy="14025"/>
            </a:xfrm>
            <a:custGeom>
              <a:avLst/>
              <a:gdLst/>
              <a:ahLst/>
              <a:cxnLst/>
              <a:rect l="l" t="t" r="r" b="b"/>
              <a:pathLst>
                <a:path w="3799" h="561" extrusionOk="0">
                  <a:moveTo>
                    <a:pt x="3798" y="1"/>
                  </a:moveTo>
                  <a:lnTo>
                    <a:pt x="0" y="227"/>
                  </a:lnTo>
                  <a:lnTo>
                    <a:pt x="286" y="560"/>
                  </a:lnTo>
                  <a:lnTo>
                    <a:pt x="3798" y="393"/>
                  </a:lnTo>
                  <a:lnTo>
                    <a:pt x="3798"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943;p42">
              <a:extLst>
                <a:ext uri="{FF2B5EF4-FFF2-40B4-BE49-F238E27FC236}">
                  <a16:creationId xmlns:a16="http://schemas.microsoft.com/office/drawing/2014/main" id="{062D85F2-182F-496C-9D62-B411485510BD}"/>
                </a:ext>
              </a:extLst>
            </p:cNvPr>
            <p:cNvSpPr/>
            <p:nvPr/>
          </p:nvSpPr>
          <p:spPr>
            <a:xfrm>
              <a:off x="3016725" y="2351900"/>
              <a:ext cx="162550" cy="9800"/>
            </a:xfrm>
            <a:custGeom>
              <a:avLst/>
              <a:gdLst/>
              <a:ahLst/>
              <a:cxnLst/>
              <a:rect l="l" t="t" r="r" b="b"/>
              <a:pathLst>
                <a:path w="6502" h="392" extrusionOk="0">
                  <a:moveTo>
                    <a:pt x="6163" y="0"/>
                  </a:moveTo>
                  <a:cubicBezTo>
                    <a:pt x="5959" y="0"/>
                    <a:pt x="5757" y="13"/>
                    <a:pt x="5549" y="37"/>
                  </a:cubicBezTo>
                  <a:lnTo>
                    <a:pt x="3263" y="167"/>
                  </a:lnTo>
                  <a:cubicBezTo>
                    <a:pt x="2370" y="215"/>
                    <a:pt x="1549" y="263"/>
                    <a:pt x="965" y="263"/>
                  </a:cubicBezTo>
                  <a:cubicBezTo>
                    <a:pt x="644" y="263"/>
                    <a:pt x="322" y="275"/>
                    <a:pt x="1" y="310"/>
                  </a:cubicBezTo>
                  <a:cubicBezTo>
                    <a:pt x="269" y="360"/>
                    <a:pt x="537" y="385"/>
                    <a:pt x="805" y="385"/>
                  </a:cubicBezTo>
                  <a:cubicBezTo>
                    <a:pt x="858" y="385"/>
                    <a:pt x="912" y="384"/>
                    <a:pt x="965" y="382"/>
                  </a:cubicBezTo>
                  <a:cubicBezTo>
                    <a:pt x="1125" y="388"/>
                    <a:pt x="1300" y="391"/>
                    <a:pt x="1487" y="391"/>
                  </a:cubicBezTo>
                  <a:cubicBezTo>
                    <a:pt x="2000" y="391"/>
                    <a:pt x="2609" y="369"/>
                    <a:pt x="3263" y="334"/>
                  </a:cubicBezTo>
                  <a:cubicBezTo>
                    <a:pt x="4168" y="287"/>
                    <a:pt x="4978" y="215"/>
                    <a:pt x="5561" y="156"/>
                  </a:cubicBezTo>
                  <a:cubicBezTo>
                    <a:pt x="5883" y="132"/>
                    <a:pt x="6192" y="84"/>
                    <a:pt x="6502" y="13"/>
                  </a:cubicBezTo>
                  <a:cubicBezTo>
                    <a:pt x="6388" y="4"/>
                    <a:pt x="6275" y="0"/>
                    <a:pt x="616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944;p42">
              <a:extLst>
                <a:ext uri="{FF2B5EF4-FFF2-40B4-BE49-F238E27FC236}">
                  <a16:creationId xmlns:a16="http://schemas.microsoft.com/office/drawing/2014/main" id="{C5D063C0-76E1-42F0-9B6F-09DE0FF3CF9C}"/>
                </a:ext>
              </a:extLst>
            </p:cNvPr>
            <p:cNvSpPr/>
            <p:nvPr/>
          </p:nvSpPr>
          <p:spPr>
            <a:xfrm>
              <a:off x="3044125" y="2378000"/>
              <a:ext cx="153600" cy="7975"/>
            </a:xfrm>
            <a:custGeom>
              <a:avLst/>
              <a:gdLst/>
              <a:ahLst/>
              <a:cxnLst/>
              <a:rect l="l" t="t" r="r" b="b"/>
              <a:pathLst>
                <a:path w="6144" h="319" extrusionOk="0">
                  <a:moveTo>
                    <a:pt x="5193" y="0"/>
                  </a:moveTo>
                  <a:cubicBezTo>
                    <a:pt x="4486" y="0"/>
                    <a:pt x="3779" y="27"/>
                    <a:pt x="3072" y="76"/>
                  </a:cubicBezTo>
                  <a:cubicBezTo>
                    <a:pt x="2048" y="100"/>
                    <a:pt x="1012" y="171"/>
                    <a:pt x="0" y="302"/>
                  </a:cubicBezTo>
                  <a:cubicBezTo>
                    <a:pt x="317" y="313"/>
                    <a:pt x="634" y="319"/>
                    <a:pt x="951" y="319"/>
                  </a:cubicBezTo>
                  <a:cubicBezTo>
                    <a:pt x="1658" y="319"/>
                    <a:pt x="2365" y="292"/>
                    <a:pt x="3072" y="243"/>
                  </a:cubicBezTo>
                  <a:cubicBezTo>
                    <a:pt x="4108" y="219"/>
                    <a:pt x="5132" y="147"/>
                    <a:pt x="6144" y="16"/>
                  </a:cubicBezTo>
                  <a:cubicBezTo>
                    <a:pt x="5827" y="5"/>
                    <a:pt x="5510" y="0"/>
                    <a:pt x="519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945;p42">
              <a:extLst>
                <a:ext uri="{FF2B5EF4-FFF2-40B4-BE49-F238E27FC236}">
                  <a16:creationId xmlns:a16="http://schemas.microsoft.com/office/drawing/2014/main" id="{6739BF8E-9DD3-4F33-BBEB-648ADE07C5E7}"/>
                </a:ext>
              </a:extLst>
            </p:cNvPr>
            <p:cNvSpPr/>
            <p:nvPr/>
          </p:nvSpPr>
          <p:spPr>
            <a:xfrm>
              <a:off x="3086975" y="2400600"/>
              <a:ext cx="151525" cy="12650"/>
            </a:xfrm>
            <a:custGeom>
              <a:avLst/>
              <a:gdLst/>
              <a:ahLst/>
              <a:cxnLst/>
              <a:rect l="l" t="t" r="r" b="b"/>
              <a:pathLst>
                <a:path w="6061" h="506" extrusionOk="0">
                  <a:moveTo>
                    <a:pt x="5838" y="1"/>
                  </a:moveTo>
                  <a:cubicBezTo>
                    <a:pt x="5615" y="1"/>
                    <a:pt x="5391" y="14"/>
                    <a:pt x="5168" y="41"/>
                  </a:cubicBezTo>
                  <a:lnTo>
                    <a:pt x="3025" y="208"/>
                  </a:lnTo>
                  <a:lnTo>
                    <a:pt x="882" y="374"/>
                  </a:lnTo>
                  <a:cubicBezTo>
                    <a:pt x="584" y="374"/>
                    <a:pt x="286" y="410"/>
                    <a:pt x="1" y="470"/>
                  </a:cubicBezTo>
                  <a:cubicBezTo>
                    <a:pt x="193" y="493"/>
                    <a:pt x="385" y="506"/>
                    <a:pt x="577" y="506"/>
                  </a:cubicBezTo>
                  <a:cubicBezTo>
                    <a:pt x="683" y="506"/>
                    <a:pt x="788" y="502"/>
                    <a:pt x="894" y="494"/>
                  </a:cubicBezTo>
                  <a:cubicBezTo>
                    <a:pt x="1441" y="482"/>
                    <a:pt x="2191" y="446"/>
                    <a:pt x="3049" y="374"/>
                  </a:cubicBezTo>
                  <a:cubicBezTo>
                    <a:pt x="3894" y="315"/>
                    <a:pt x="4632" y="232"/>
                    <a:pt x="5180" y="160"/>
                  </a:cubicBezTo>
                  <a:cubicBezTo>
                    <a:pt x="5478" y="136"/>
                    <a:pt x="5775" y="77"/>
                    <a:pt x="6061" y="5"/>
                  </a:cubicBezTo>
                  <a:cubicBezTo>
                    <a:pt x="5987" y="2"/>
                    <a:pt x="5912" y="1"/>
                    <a:pt x="58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946;p42">
              <a:extLst>
                <a:ext uri="{FF2B5EF4-FFF2-40B4-BE49-F238E27FC236}">
                  <a16:creationId xmlns:a16="http://schemas.microsoft.com/office/drawing/2014/main" id="{E43243F7-24F3-40D1-849C-EB9AAD5CE99B}"/>
                </a:ext>
              </a:extLst>
            </p:cNvPr>
            <p:cNvSpPr/>
            <p:nvPr/>
          </p:nvSpPr>
          <p:spPr>
            <a:xfrm>
              <a:off x="3134600" y="2430625"/>
              <a:ext cx="131600" cy="10650"/>
            </a:xfrm>
            <a:custGeom>
              <a:avLst/>
              <a:gdLst/>
              <a:ahLst/>
              <a:cxnLst/>
              <a:rect l="l" t="t" r="r" b="b"/>
              <a:pathLst>
                <a:path w="5264" h="426" extrusionOk="0">
                  <a:moveTo>
                    <a:pt x="4810" y="1"/>
                  </a:moveTo>
                  <a:cubicBezTo>
                    <a:pt x="4080" y="1"/>
                    <a:pt x="3350" y="47"/>
                    <a:pt x="2620" y="126"/>
                  </a:cubicBezTo>
                  <a:cubicBezTo>
                    <a:pt x="1739" y="174"/>
                    <a:pt x="870" y="269"/>
                    <a:pt x="1" y="424"/>
                  </a:cubicBezTo>
                  <a:cubicBezTo>
                    <a:pt x="90" y="425"/>
                    <a:pt x="179" y="425"/>
                    <a:pt x="268" y="425"/>
                  </a:cubicBezTo>
                  <a:cubicBezTo>
                    <a:pt x="1060" y="425"/>
                    <a:pt x="1851" y="378"/>
                    <a:pt x="2632" y="293"/>
                  </a:cubicBezTo>
                  <a:cubicBezTo>
                    <a:pt x="3513" y="257"/>
                    <a:pt x="4394" y="150"/>
                    <a:pt x="5263" y="7"/>
                  </a:cubicBezTo>
                  <a:cubicBezTo>
                    <a:pt x="5112" y="3"/>
                    <a:pt x="4961" y="1"/>
                    <a:pt x="481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947;p42">
              <a:extLst>
                <a:ext uri="{FF2B5EF4-FFF2-40B4-BE49-F238E27FC236}">
                  <a16:creationId xmlns:a16="http://schemas.microsoft.com/office/drawing/2014/main" id="{190448F2-B666-4BAB-8892-FBEEEC287421}"/>
                </a:ext>
              </a:extLst>
            </p:cNvPr>
            <p:cNvSpPr/>
            <p:nvPr/>
          </p:nvSpPr>
          <p:spPr>
            <a:xfrm>
              <a:off x="3180150" y="2457575"/>
              <a:ext cx="127425" cy="13425"/>
            </a:xfrm>
            <a:custGeom>
              <a:avLst/>
              <a:gdLst/>
              <a:ahLst/>
              <a:cxnLst/>
              <a:rect l="l" t="t" r="r" b="b"/>
              <a:pathLst>
                <a:path w="5097" h="537" extrusionOk="0">
                  <a:moveTo>
                    <a:pt x="5096" y="0"/>
                  </a:moveTo>
                  <a:lnTo>
                    <a:pt x="5096" y="0"/>
                  </a:lnTo>
                  <a:cubicBezTo>
                    <a:pt x="4239" y="12"/>
                    <a:pt x="3382" y="72"/>
                    <a:pt x="2536" y="191"/>
                  </a:cubicBezTo>
                  <a:cubicBezTo>
                    <a:pt x="1679" y="251"/>
                    <a:pt x="834" y="370"/>
                    <a:pt x="0" y="536"/>
                  </a:cubicBezTo>
                  <a:cubicBezTo>
                    <a:pt x="846" y="536"/>
                    <a:pt x="1703" y="477"/>
                    <a:pt x="2548" y="358"/>
                  </a:cubicBezTo>
                  <a:cubicBezTo>
                    <a:pt x="3406" y="298"/>
                    <a:pt x="4251" y="179"/>
                    <a:pt x="509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948;p42">
              <a:extLst>
                <a:ext uri="{FF2B5EF4-FFF2-40B4-BE49-F238E27FC236}">
                  <a16:creationId xmlns:a16="http://schemas.microsoft.com/office/drawing/2014/main" id="{FB678D60-7D55-4CCD-955B-A19E985DB1E1}"/>
                </a:ext>
              </a:extLst>
            </p:cNvPr>
            <p:cNvSpPr/>
            <p:nvPr/>
          </p:nvSpPr>
          <p:spPr>
            <a:xfrm>
              <a:off x="3195625" y="2495400"/>
              <a:ext cx="131300" cy="8400"/>
            </a:xfrm>
            <a:custGeom>
              <a:avLst/>
              <a:gdLst/>
              <a:ahLst/>
              <a:cxnLst/>
              <a:rect l="l" t="t" r="r" b="b"/>
              <a:pathLst>
                <a:path w="5252" h="336" extrusionOk="0">
                  <a:moveTo>
                    <a:pt x="4898" y="1"/>
                  </a:moveTo>
                  <a:cubicBezTo>
                    <a:pt x="4755" y="1"/>
                    <a:pt x="4614" y="10"/>
                    <a:pt x="4477" y="23"/>
                  </a:cubicBezTo>
                  <a:lnTo>
                    <a:pt x="2620" y="131"/>
                  </a:lnTo>
                  <a:lnTo>
                    <a:pt x="774" y="214"/>
                  </a:lnTo>
                  <a:cubicBezTo>
                    <a:pt x="512" y="214"/>
                    <a:pt x="262" y="238"/>
                    <a:pt x="1" y="273"/>
                  </a:cubicBezTo>
                  <a:cubicBezTo>
                    <a:pt x="218" y="313"/>
                    <a:pt x="434" y="336"/>
                    <a:pt x="645" y="336"/>
                  </a:cubicBezTo>
                  <a:cubicBezTo>
                    <a:pt x="688" y="336"/>
                    <a:pt x="732" y="335"/>
                    <a:pt x="774" y="333"/>
                  </a:cubicBezTo>
                  <a:cubicBezTo>
                    <a:pt x="1251" y="333"/>
                    <a:pt x="1906" y="333"/>
                    <a:pt x="2632" y="297"/>
                  </a:cubicBezTo>
                  <a:cubicBezTo>
                    <a:pt x="3358" y="262"/>
                    <a:pt x="4013" y="202"/>
                    <a:pt x="4489" y="142"/>
                  </a:cubicBezTo>
                  <a:cubicBezTo>
                    <a:pt x="4739" y="131"/>
                    <a:pt x="5001" y="83"/>
                    <a:pt x="5251" y="23"/>
                  </a:cubicBezTo>
                  <a:cubicBezTo>
                    <a:pt x="5133" y="7"/>
                    <a:pt x="5015" y="1"/>
                    <a:pt x="489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949;p42">
              <a:extLst>
                <a:ext uri="{FF2B5EF4-FFF2-40B4-BE49-F238E27FC236}">
                  <a16:creationId xmlns:a16="http://schemas.microsoft.com/office/drawing/2014/main" id="{41D86C69-3CE2-4C1D-BFA5-1A1DE50ED134}"/>
                </a:ext>
              </a:extLst>
            </p:cNvPr>
            <p:cNvSpPr/>
            <p:nvPr/>
          </p:nvSpPr>
          <p:spPr>
            <a:xfrm>
              <a:off x="3238500" y="2399400"/>
              <a:ext cx="234275" cy="107600"/>
            </a:xfrm>
            <a:custGeom>
              <a:avLst/>
              <a:gdLst/>
              <a:ahLst/>
              <a:cxnLst/>
              <a:rect l="l" t="t" r="r" b="b"/>
              <a:pathLst>
                <a:path w="9371" h="4304" extrusionOk="0">
                  <a:moveTo>
                    <a:pt x="5501" y="0"/>
                  </a:moveTo>
                  <a:cubicBezTo>
                    <a:pt x="4352" y="0"/>
                    <a:pt x="2703" y="220"/>
                    <a:pt x="2703" y="220"/>
                  </a:cubicBezTo>
                  <a:lnTo>
                    <a:pt x="3739" y="1006"/>
                  </a:lnTo>
                  <a:cubicBezTo>
                    <a:pt x="3739" y="1006"/>
                    <a:pt x="2131" y="1375"/>
                    <a:pt x="1310" y="1935"/>
                  </a:cubicBezTo>
                  <a:cubicBezTo>
                    <a:pt x="762" y="2351"/>
                    <a:pt x="310" y="2887"/>
                    <a:pt x="0" y="3494"/>
                  </a:cubicBezTo>
                  <a:lnTo>
                    <a:pt x="3429" y="3220"/>
                  </a:lnTo>
                  <a:lnTo>
                    <a:pt x="3429" y="3220"/>
                  </a:lnTo>
                  <a:cubicBezTo>
                    <a:pt x="3429" y="3220"/>
                    <a:pt x="1036" y="3816"/>
                    <a:pt x="893" y="3899"/>
                  </a:cubicBezTo>
                  <a:cubicBezTo>
                    <a:pt x="607" y="4090"/>
                    <a:pt x="941" y="4185"/>
                    <a:pt x="941" y="4185"/>
                  </a:cubicBezTo>
                  <a:lnTo>
                    <a:pt x="7430" y="4030"/>
                  </a:lnTo>
                  <a:lnTo>
                    <a:pt x="9180" y="4304"/>
                  </a:lnTo>
                  <a:lnTo>
                    <a:pt x="9370" y="1125"/>
                  </a:lnTo>
                  <a:lnTo>
                    <a:pt x="7501" y="1149"/>
                  </a:lnTo>
                  <a:cubicBezTo>
                    <a:pt x="7501" y="1149"/>
                    <a:pt x="6965" y="542"/>
                    <a:pt x="6537" y="161"/>
                  </a:cubicBezTo>
                  <a:cubicBezTo>
                    <a:pt x="6403" y="42"/>
                    <a:pt x="5999" y="0"/>
                    <a:pt x="550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950;p42">
              <a:extLst>
                <a:ext uri="{FF2B5EF4-FFF2-40B4-BE49-F238E27FC236}">
                  <a16:creationId xmlns:a16="http://schemas.microsoft.com/office/drawing/2014/main" id="{67CE59AC-6342-4060-8A7A-2E3782BAD64D}"/>
                </a:ext>
              </a:extLst>
            </p:cNvPr>
            <p:cNvSpPr/>
            <p:nvPr/>
          </p:nvSpPr>
          <p:spPr>
            <a:xfrm>
              <a:off x="3240275" y="2473850"/>
              <a:ext cx="113725" cy="12250"/>
            </a:xfrm>
            <a:custGeom>
              <a:avLst/>
              <a:gdLst/>
              <a:ahLst/>
              <a:cxnLst/>
              <a:rect l="l" t="t" r="r" b="b"/>
              <a:pathLst>
                <a:path w="4549" h="490" extrusionOk="0">
                  <a:moveTo>
                    <a:pt x="4032" y="0"/>
                  </a:moveTo>
                  <a:cubicBezTo>
                    <a:pt x="3977" y="0"/>
                    <a:pt x="3923" y="2"/>
                    <a:pt x="3870" y="4"/>
                  </a:cubicBezTo>
                  <a:cubicBezTo>
                    <a:pt x="3453" y="4"/>
                    <a:pt x="2894" y="28"/>
                    <a:pt x="2251" y="88"/>
                  </a:cubicBezTo>
                  <a:cubicBezTo>
                    <a:pt x="1608" y="147"/>
                    <a:pt x="1048" y="242"/>
                    <a:pt x="643" y="314"/>
                  </a:cubicBezTo>
                  <a:cubicBezTo>
                    <a:pt x="417" y="338"/>
                    <a:pt x="203" y="397"/>
                    <a:pt x="0" y="481"/>
                  </a:cubicBezTo>
                  <a:cubicBezTo>
                    <a:pt x="0" y="487"/>
                    <a:pt x="17" y="489"/>
                    <a:pt x="48" y="489"/>
                  </a:cubicBezTo>
                  <a:cubicBezTo>
                    <a:pt x="265" y="489"/>
                    <a:pt x="1183" y="358"/>
                    <a:pt x="2275" y="254"/>
                  </a:cubicBezTo>
                  <a:cubicBezTo>
                    <a:pt x="3525" y="135"/>
                    <a:pt x="4549" y="100"/>
                    <a:pt x="4549" y="52"/>
                  </a:cubicBezTo>
                  <a:cubicBezTo>
                    <a:pt x="4385" y="16"/>
                    <a:pt x="4207" y="0"/>
                    <a:pt x="4032"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951;p42">
              <a:extLst>
                <a:ext uri="{FF2B5EF4-FFF2-40B4-BE49-F238E27FC236}">
                  <a16:creationId xmlns:a16="http://schemas.microsoft.com/office/drawing/2014/main" id="{5FC9E64E-DA84-43B9-8417-81B846EB5158}"/>
                </a:ext>
              </a:extLst>
            </p:cNvPr>
            <p:cNvSpPr/>
            <p:nvPr/>
          </p:nvSpPr>
          <p:spPr>
            <a:xfrm>
              <a:off x="3251000" y="2454000"/>
              <a:ext cx="98250" cy="14025"/>
            </a:xfrm>
            <a:custGeom>
              <a:avLst/>
              <a:gdLst/>
              <a:ahLst/>
              <a:cxnLst/>
              <a:rect l="l" t="t" r="r" b="b"/>
              <a:pathLst>
                <a:path w="3930" h="561" extrusionOk="0">
                  <a:moveTo>
                    <a:pt x="3929" y="1"/>
                  </a:moveTo>
                  <a:lnTo>
                    <a:pt x="3929" y="1"/>
                  </a:lnTo>
                  <a:cubicBezTo>
                    <a:pt x="3262" y="13"/>
                    <a:pt x="2608" y="72"/>
                    <a:pt x="1953" y="191"/>
                  </a:cubicBezTo>
                  <a:cubicBezTo>
                    <a:pt x="1298" y="263"/>
                    <a:pt x="643" y="382"/>
                    <a:pt x="0" y="560"/>
                  </a:cubicBezTo>
                  <a:cubicBezTo>
                    <a:pt x="667" y="548"/>
                    <a:pt x="1322" y="489"/>
                    <a:pt x="1977" y="358"/>
                  </a:cubicBezTo>
                  <a:cubicBezTo>
                    <a:pt x="2631" y="298"/>
                    <a:pt x="3286" y="179"/>
                    <a:pt x="3929"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952;p42">
              <a:extLst>
                <a:ext uri="{FF2B5EF4-FFF2-40B4-BE49-F238E27FC236}">
                  <a16:creationId xmlns:a16="http://schemas.microsoft.com/office/drawing/2014/main" id="{60D06A13-FE37-461F-B1B7-4039F10529BE}"/>
                </a:ext>
              </a:extLst>
            </p:cNvPr>
            <p:cNvSpPr/>
            <p:nvPr/>
          </p:nvSpPr>
          <p:spPr>
            <a:xfrm>
              <a:off x="2547625" y="2006325"/>
              <a:ext cx="116400" cy="24150"/>
            </a:xfrm>
            <a:custGeom>
              <a:avLst/>
              <a:gdLst/>
              <a:ahLst/>
              <a:cxnLst/>
              <a:rect l="l" t="t" r="r" b="b"/>
              <a:pathLst>
                <a:path w="4656" h="966" extrusionOk="0">
                  <a:moveTo>
                    <a:pt x="298" y="1"/>
                  </a:moveTo>
                  <a:lnTo>
                    <a:pt x="1" y="965"/>
                  </a:lnTo>
                  <a:lnTo>
                    <a:pt x="4656" y="965"/>
                  </a:lnTo>
                  <a:lnTo>
                    <a:pt x="4406" y="310"/>
                  </a:lnTo>
                  <a:lnTo>
                    <a:pt x="298"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953;p42">
              <a:extLst>
                <a:ext uri="{FF2B5EF4-FFF2-40B4-BE49-F238E27FC236}">
                  <a16:creationId xmlns:a16="http://schemas.microsoft.com/office/drawing/2014/main" id="{B4E48E4B-980A-400E-B817-30829185FE5E}"/>
                </a:ext>
              </a:extLst>
            </p:cNvPr>
            <p:cNvSpPr/>
            <p:nvPr/>
          </p:nvSpPr>
          <p:spPr>
            <a:xfrm>
              <a:off x="2544050" y="2081050"/>
              <a:ext cx="123850" cy="1500"/>
            </a:xfrm>
            <a:custGeom>
              <a:avLst/>
              <a:gdLst/>
              <a:ahLst/>
              <a:cxnLst/>
              <a:rect l="l" t="t" r="r" b="b"/>
              <a:pathLst>
                <a:path w="4954" h="60" extrusionOk="0">
                  <a:moveTo>
                    <a:pt x="72" y="0"/>
                  </a:moveTo>
                  <a:lnTo>
                    <a:pt x="1" y="60"/>
                  </a:lnTo>
                  <a:lnTo>
                    <a:pt x="4954" y="60"/>
                  </a:lnTo>
                  <a:lnTo>
                    <a:pt x="4870"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954;p42">
              <a:extLst>
                <a:ext uri="{FF2B5EF4-FFF2-40B4-BE49-F238E27FC236}">
                  <a16:creationId xmlns:a16="http://schemas.microsoft.com/office/drawing/2014/main" id="{D2EEAAB6-D7BC-4DB8-8374-C3DE6EE65A7C}"/>
                </a:ext>
              </a:extLst>
            </p:cNvPr>
            <p:cNvSpPr/>
            <p:nvPr/>
          </p:nvSpPr>
          <p:spPr>
            <a:xfrm>
              <a:off x="2539600" y="2033725"/>
              <a:ext cx="132475" cy="185050"/>
            </a:xfrm>
            <a:custGeom>
              <a:avLst/>
              <a:gdLst/>
              <a:ahLst/>
              <a:cxnLst/>
              <a:rect l="l" t="t" r="r" b="b"/>
              <a:pathLst>
                <a:path w="5299" h="7402" extrusionOk="0">
                  <a:moveTo>
                    <a:pt x="0" y="0"/>
                  </a:moveTo>
                  <a:lnTo>
                    <a:pt x="988" y="7275"/>
                  </a:lnTo>
                  <a:cubicBezTo>
                    <a:pt x="988" y="7275"/>
                    <a:pt x="1888" y="7402"/>
                    <a:pt x="2876" y="7402"/>
                  </a:cubicBezTo>
                  <a:cubicBezTo>
                    <a:pt x="3370" y="7402"/>
                    <a:pt x="3886" y="7370"/>
                    <a:pt x="4322" y="7275"/>
                  </a:cubicBezTo>
                  <a:lnTo>
                    <a:pt x="5298"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955;p42">
              <a:extLst>
                <a:ext uri="{FF2B5EF4-FFF2-40B4-BE49-F238E27FC236}">
                  <a16:creationId xmlns:a16="http://schemas.microsoft.com/office/drawing/2014/main" id="{95CFD32A-9AFA-4F9A-AD64-8489E5FB866E}"/>
                </a:ext>
              </a:extLst>
            </p:cNvPr>
            <p:cNvSpPr/>
            <p:nvPr/>
          </p:nvSpPr>
          <p:spPr>
            <a:xfrm>
              <a:off x="2538100" y="2023600"/>
              <a:ext cx="135750" cy="13125"/>
            </a:xfrm>
            <a:custGeom>
              <a:avLst/>
              <a:gdLst/>
              <a:ahLst/>
              <a:cxnLst/>
              <a:rect l="l" t="t" r="r" b="b"/>
              <a:pathLst>
                <a:path w="5430" h="525" extrusionOk="0">
                  <a:moveTo>
                    <a:pt x="429" y="0"/>
                  </a:moveTo>
                  <a:cubicBezTo>
                    <a:pt x="191" y="0"/>
                    <a:pt x="1" y="203"/>
                    <a:pt x="1" y="441"/>
                  </a:cubicBezTo>
                  <a:lnTo>
                    <a:pt x="1" y="524"/>
                  </a:lnTo>
                  <a:lnTo>
                    <a:pt x="5430" y="524"/>
                  </a:lnTo>
                  <a:lnTo>
                    <a:pt x="5430" y="441"/>
                  </a:lnTo>
                  <a:cubicBezTo>
                    <a:pt x="5430" y="191"/>
                    <a:pt x="5227" y="0"/>
                    <a:pt x="498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956;p42">
              <a:extLst>
                <a:ext uri="{FF2B5EF4-FFF2-40B4-BE49-F238E27FC236}">
                  <a16:creationId xmlns:a16="http://schemas.microsoft.com/office/drawing/2014/main" id="{04D72215-921E-42F1-9EAC-DBB794EAEFDF}"/>
                </a:ext>
              </a:extLst>
            </p:cNvPr>
            <p:cNvSpPr/>
            <p:nvPr/>
          </p:nvSpPr>
          <p:spPr>
            <a:xfrm>
              <a:off x="2544050" y="2082525"/>
              <a:ext cx="123850" cy="70875"/>
            </a:xfrm>
            <a:custGeom>
              <a:avLst/>
              <a:gdLst/>
              <a:ahLst/>
              <a:cxnLst/>
              <a:rect l="l" t="t" r="r" b="b"/>
              <a:pathLst>
                <a:path w="4954" h="2835" extrusionOk="0">
                  <a:moveTo>
                    <a:pt x="1" y="1"/>
                  </a:moveTo>
                  <a:lnTo>
                    <a:pt x="382" y="2834"/>
                  </a:lnTo>
                  <a:lnTo>
                    <a:pt x="4573" y="2834"/>
                  </a:lnTo>
                  <a:lnTo>
                    <a:pt x="495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957;p42">
              <a:extLst>
                <a:ext uri="{FF2B5EF4-FFF2-40B4-BE49-F238E27FC236}">
                  <a16:creationId xmlns:a16="http://schemas.microsoft.com/office/drawing/2014/main" id="{BA571867-0E91-4513-912D-056C23227EC0}"/>
                </a:ext>
              </a:extLst>
            </p:cNvPr>
            <p:cNvSpPr/>
            <p:nvPr/>
          </p:nvSpPr>
          <p:spPr>
            <a:xfrm>
              <a:off x="2574425" y="2091750"/>
              <a:ext cx="56575" cy="52825"/>
            </a:xfrm>
            <a:custGeom>
              <a:avLst/>
              <a:gdLst/>
              <a:ahLst/>
              <a:cxnLst/>
              <a:rect l="l" t="t" r="r" b="b"/>
              <a:pathLst>
                <a:path w="2263" h="2113" extrusionOk="0">
                  <a:moveTo>
                    <a:pt x="1679" y="144"/>
                  </a:moveTo>
                  <a:lnTo>
                    <a:pt x="1679" y="144"/>
                  </a:lnTo>
                  <a:cubicBezTo>
                    <a:pt x="1953" y="798"/>
                    <a:pt x="1369" y="1179"/>
                    <a:pt x="1000" y="1429"/>
                  </a:cubicBezTo>
                  <a:cubicBezTo>
                    <a:pt x="798" y="1549"/>
                    <a:pt x="643" y="1739"/>
                    <a:pt x="548" y="1953"/>
                  </a:cubicBezTo>
                  <a:cubicBezTo>
                    <a:pt x="500" y="1620"/>
                    <a:pt x="643" y="1418"/>
                    <a:pt x="1155" y="1025"/>
                  </a:cubicBezTo>
                  <a:cubicBezTo>
                    <a:pt x="1441" y="822"/>
                    <a:pt x="1631" y="501"/>
                    <a:pt x="1679" y="144"/>
                  </a:cubicBezTo>
                  <a:close/>
                  <a:moveTo>
                    <a:pt x="1383" y="1"/>
                  </a:moveTo>
                  <a:cubicBezTo>
                    <a:pt x="1184" y="1"/>
                    <a:pt x="918" y="78"/>
                    <a:pt x="643" y="382"/>
                  </a:cubicBezTo>
                  <a:cubicBezTo>
                    <a:pt x="203" y="858"/>
                    <a:pt x="0" y="1429"/>
                    <a:pt x="345" y="1858"/>
                  </a:cubicBezTo>
                  <a:cubicBezTo>
                    <a:pt x="490" y="2038"/>
                    <a:pt x="676" y="2112"/>
                    <a:pt x="869" y="2112"/>
                  </a:cubicBezTo>
                  <a:cubicBezTo>
                    <a:pt x="1251" y="2112"/>
                    <a:pt x="1664" y="1825"/>
                    <a:pt x="1846" y="1501"/>
                  </a:cubicBezTo>
                  <a:cubicBezTo>
                    <a:pt x="2119" y="1025"/>
                    <a:pt x="2262" y="429"/>
                    <a:pt x="1727" y="84"/>
                  </a:cubicBezTo>
                  <a:cubicBezTo>
                    <a:pt x="1727" y="84"/>
                    <a:pt x="1591" y="1"/>
                    <a:pt x="138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958;p42">
              <a:extLst>
                <a:ext uri="{FF2B5EF4-FFF2-40B4-BE49-F238E27FC236}">
                  <a16:creationId xmlns:a16="http://schemas.microsoft.com/office/drawing/2014/main" id="{9D645BF9-82C5-4B41-A581-E08B834F9BD6}"/>
                </a:ext>
              </a:extLst>
            </p:cNvPr>
            <p:cNvSpPr/>
            <p:nvPr/>
          </p:nvSpPr>
          <p:spPr>
            <a:xfrm>
              <a:off x="2551200" y="2011400"/>
              <a:ext cx="25025" cy="8050"/>
            </a:xfrm>
            <a:custGeom>
              <a:avLst/>
              <a:gdLst/>
              <a:ahLst/>
              <a:cxnLst/>
              <a:rect l="l" t="t" r="r" b="b"/>
              <a:pathLst>
                <a:path w="1001" h="322" extrusionOk="0">
                  <a:moveTo>
                    <a:pt x="96" y="0"/>
                  </a:moveTo>
                  <a:lnTo>
                    <a:pt x="0" y="322"/>
                  </a:lnTo>
                  <a:lnTo>
                    <a:pt x="1001" y="322"/>
                  </a:lnTo>
                  <a:lnTo>
                    <a:pt x="1001" y="131"/>
                  </a:lnTo>
                  <a:lnTo>
                    <a:pt x="96"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959;p42">
              <a:extLst>
                <a:ext uri="{FF2B5EF4-FFF2-40B4-BE49-F238E27FC236}">
                  <a16:creationId xmlns:a16="http://schemas.microsoft.com/office/drawing/2014/main" id="{103BA4C7-56ED-4358-9654-D9AC59140E9C}"/>
                </a:ext>
              </a:extLst>
            </p:cNvPr>
            <p:cNvSpPr/>
            <p:nvPr/>
          </p:nvSpPr>
          <p:spPr>
            <a:xfrm>
              <a:off x="2204125" y="2067575"/>
              <a:ext cx="492350" cy="420175"/>
            </a:xfrm>
            <a:custGeom>
              <a:avLst/>
              <a:gdLst/>
              <a:ahLst/>
              <a:cxnLst/>
              <a:rect l="l" t="t" r="r" b="b"/>
              <a:pathLst>
                <a:path w="19694" h="16807" extrusionOk="0">
                  <a:moveTo>
                    <a:pt x="18667" y="1"/>
                  </a:moveTo>
                  <a:cubicBezTo>
                    <a:pt x="18467" y="1"/>
                    <a:pt x="18249" y="107"/>
                    <a:pt x="18086" y="349"/>
                  </a:cubicBezTo>
                  <a:lnTo>
                    <a:pt x="15586" y="2539"/>
                  </a:lnTo>
                  <a:cubicBezTo>
                    <a:pt x="15586" y="2539"/>
                    <a:pt x="7799" y="10374"/>
                    <a:pt x="7109" y="10576"/>
                  </a:cubicBezTo>
                  <a:cubicBezTo>
                    <a:pt x="7109" y="10576"/>
                    <a:pt x="4751" y="5968"/>
                    <a:pt x="4537" y="5802"/>
                  </a:cubicBezTo>
                  <a:lnTo>
                    <a:pt x="1" y="8362"/>
                  </a:lnTo>
                  <a:lnTo>
                    <a:pt x="2656" y="14065"/>
                  </a:lnTo>
                  <a:cubicBezTo>
                    <a:pt x="3301" y="15760"/>
                    <a:pt x="4916" y="16807"/>
                    <a:pt x="6629" y="16807"/>
                  </a:cubicBezTo>
                  <a:cubicBezTo>
                    <a:pt x="7129" y="16807"/>
                    <a:pt x="7638" y="16718"/>
                    <a:pt x="8133" y="16529"/>
                  </a:cubicBezTo>
                  <a:cubicBezTo>
                    <a:pt x="8800" y="16279"/>
                    <a:pt x="9383" y="15862"/>
                    <a:pt x="9847" y="15327"/>
                  </a:cubicBezTo>
                  <a:lnTo>
                    <a:pt x="17503" y="6302"/>
                  </a:lnTo>
                  <a:lnTo>
                    <a:pt x="19039" y="4599"/>
                  </a:lnTo>
                  <a:cubicBezTo>
                    <a:pt x="19348" y="4123"/>
                    <a:pt x="19563" y="3587"/>
                    <a:pt x="19658" y="3039"/>
                  </a:cubicBezTo>
                  <a:cubicBezTo>
                    <a:pt x="19694" y="2682"/>
                    <a:pt x="19682" y="2337"/>
                    <a:pt x="19587" y="1992"/>
                  </a:cubicBezTo>
                  <a:cubicBezTo>
                    <a:pt x="19682" y="1730"/>
                    <a:pt x="19670" y="1444"/>
                    <a:pt x="19551" y="1182"/>
                  </a:cubicBezTo>
                  <a:cubicBezTo>
                    <a:pt x="19456" y="1039"/>
                    <a:pt x="19301" y="944"/>
                    <a:pt x="19134" y="908"/>
                  </a:cubicBezTo>
                  <a:cubicBezTo>
                    <a:pt x="19351" y="367"/>
                    <a:pt x="19039" y="1"/>
                    <a:pt x="18667"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960;p42">
              <a:extLst>
                <a:ext uri="{FF2B5EF4-FFF2-40B4-BE49-F238E27FC236}">
                  <a16:creationId xmlns:a16="http://schemas.microsoft.com/office/drawing/2014/main" id="{71AAFF0B-CB60-4762-866A-4B8EC122E7CF}"/>
                </a:ext>
              </a:extLst>
            </p:cNvPr>
            <p:cNvSpPr/>
            <p:nvPr/>
          </p:nvSpPr>
          <p:spPr>
            <a:xfrm>
              <a:off x="2542275" y="2092150"/>
              <a:ext cx="89625" cy="46075"/>
            </a:xfrm>
            <a:custGeom>
              <a:avLst/>
              <a:gdLst/>
              <a:ahLst/>
              <a:cxnLst/>
              <a:rect l="l" t="t" r="r" b="b"/>
              <a:pathLst>
                <a:path w="3585" h="1843" extrusionOk="0">
                  <a:moveTo>
                    <a:pt x="759" y="1"/>
                  </a:moveTo>
                  <a:cubicBezTo>
                    <a:pt x="77" y="1"/>
                    <a:pt x="0" y="449"/>
                    <a:pt x="0" y="449"/>
                  </a:cubicBezTo>
                  <a:cubicBezTo>
                    <a:pt x="393" y="485"/>
                    <a:pt x="774" y="628"/>
                    <a:pt x="1084" y="878"/>
                  </a:cubicBezTo>
                  <a:cubicBezTo>
                    <a:pt x="1417" y="1116"/>
                    <a:pt x="1667" y="1449"/>
                    <a:pt x="1786" y="1842"/>
                  </a:cubicBezTo>
                  <a:lnTo>
                    <a:pt x="3584" y="1521"/>
                  </a:lnTo>
                  <a:lnTo>
                    <a:pt x="3334" y="449"/>
                  </a:lnTo>
                  <a:cubicBezTo>
                    <a:pt x="3117" y="503"/>
                    <a:pt x="2932" y="526"/>
                    <a:pt x="2769" y="526"/>
                  </a:cubicBezTo>
                  <a:cubicBezTo>
                    <a:pt x="2072" y="526"/>
                    <a:pt x="1767" y="117"/>
                    <a:pt x="1024" y="20"/>
                  </a:cubicBezTo>
                  <a:cubicBezTo>
                    <a:pt x="927" y="7"/>
                    <a:pt x="839" y="1"/>
                    <a:pt x="759"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961;p42">
              <a:extLst>
                <a:ext uri="{FF2B5EF4-FFF2-40B4-BE49-F238E27FC236}">
                  <a16:creationId xmlns:a16="http://schemas.microsoft.com/office/drawing/2014/main" id="{C198063F-B5B4-45D0-8BCA-86B0ACD730EB}"/>
                </a:ext>
              </a:extLst>
            </p:cNvPr>
            <p:cNvSpPr/>
            <p:nvPr/>
          </p:nvSpPr>
          <p:spPr>
            <a:xfrm>
              <a:off x="2658350" y="2086650"/>
              <a:ext cx="27125" cy="26700"/>
            </a:xfrm>
            <a:custGeom>
              <a:avLst/>
              <a:gdLst/>
              <a:ahLst/>
              <a:cxnLst/>
              <a:rect l="l" t="t" r="r" b="b"/>
              <a:pathLst>
                <a:path w="1085" h="1068" extrusionOk="0">
                  <a:moveTo>
                    <a:pt x="1042" y="1"/>
                  </a:moveTo>
                  <a:cubicBezTo>
                    <a:pt x="985" y="1"/>
                    <a:pt x="810" y="253"/>
                    <a:pt x="537" y="526"/>
                  </a:cubicBezTo>
                  <a:cubicBezTo>
                    <a:pt x="263" y="824"/>
                    <a:pt x="1" y="1014"/>
                    <a:pt x="1" y="1062"/>
                  </a:cubicBezTo>
                  <a:cubicBezTo>
                    <a:pt x="1" y="1065"/>
                    <a:pt x="4" y="1067"/>
                    <a:pt x="10" y="1067"/>
                  </a:cubicBezTo>
                  <a:cubicBezTo>
                    <a:pt x="66" y="1067"/>
                    <a:pt x="374" y="915"/>
                    <a:pt x="644" y="645"/>
                  </a:cubicBezTo>
                  <a:cubicBezTo>
                    <a:pt x="953" y="348"/>
                    <a:pt x="1084" y="26"/>
                    <a:pt x="1048" y="2"/>
                  </a:cubicBezTo>
                  <a:cubicBezTo>
                    <a:pt x="1046" y="1"/>
                    <a:pt x="1044" y="1"/>
                    <a:pt x="1042"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962;p42">
              <a:extLst>
                <a:ext uri="{FF2B5EF4-FFF2-40B4-BE49-F238E27FC236}">
                  <a16:creationId xmlns:a16="http://schemas.microsoft.com/office/drawing/2014/main" id="{E9EEFE4E-E130-43F2-9C7E-A1B796599CCF}"/>
                </a:ext>
              </a:extLst>
            </p:cNvPr>
            <p:cNvSpPr/>
            <p:nvPr/>
          </p:nvSpPr>
          <p:spPr>
            <a:xfrm>
              <a:off x="2676525" y="2116700"/>
              <a:ext cx="17875" cy="19875"/>
            </a:xfrm>
            <a:custGeom>
              <a:avLst/>
              <a:gdLst/>
              <a:ahLst/>
              <a:cxnLst/>
              <a:rect l="l" t="t" r="r" b="b"/>
              <a:pathLst>
                <a:path w="715" h="795" extrusionOk="0">
                  <a:moveTo>
                    <a:pt x="670" y="1"/>
                  </a:moveTo>
                  <a:cubicBezTo>
                    <a:pt x="616" y="1"/>
                    <a:pt x="491" y="182"/>
                    <a:pt x="333" y="384"/>
                  </a:cubicBezTo>
                  <a:cubicBezTo>
                    <a:pt x="155" y="586"/>
                    <a:pt x="0" y="753"/>
                    <a:pt x="24" y="789"/>
                  </a:cubicBezTo>
                  <a:cubicBezTo>
                    <a:pt x="27" y="793"/>
                    <a:pt x="32" y="795"/>
                    <a:pt x="40" y="795"/>
                  </a:cubicBezTo>
                  <a:cubicBezTo>
                    <a:pt x="98" y="795"/>
                    <a:pt x="284" y="680"/>
                    <a:pt x="452" y="491"/>
                  </a:cubicBezTo>
                  <a:cubicBezTo>
                    <a:pt x="643" y="265"/>
                    <a:pt x="714" y="3"/>
                    <a:pt x="679" y="3"/>
                  </a:cubicBezTo>
                  <a:cubicBezTo>
                    <a:pt x="676" y="2"/>
                    <a:pt x="673" y="1"/>
                    <a:pt x="670"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963;p42">
              <a:extLst>
                <a:ext uri="{FF2B5EF4-FFF2-40B4-BE49-F238E27FC236}">
                  <a16:creationId xmlns:a16="http://schemas.microsoft.com/office/drawing/2014/main" id="{D58BEBD0-72D9-46B3-96B5-65162B9D9569}"/>
                </a:ext>
              </a:extLst>
            </p:cNvPr>
            <p:cNvSpPr/>
            <p:nvPr/>
          </p:nvSpPr>
          <p:spPr>
            <a:xfrm>
              <a:off x="2363975" y="2327500"/>
              <a:ext cx="17275" cy="83075"/>
            </a:xfrm>
            <a:custGeom>
              <a:avLst/>
              <a:gdLst/>
              <a:ahLst/>
              <a:cxnLst/>
              <a:rect l="l" t="t" r="r" b="b"/>
              <a:pathLst>
                <a:path w="691" h="3323" extrusionOk="0">
                  <a:moveTo>
                    <a:pt x="643" y="0"/>
                  </a:moveTo>
                  <a:cubicBezTo>
                    <a:pt x="393" y="512"/>
                    <a:pt x="239" y="1060"/>
                    <a:pt x="167" y="1632"/>
                  </a:cubicBezTo>
                  <a:cubicBezTo>
                    <a:pt x="36" y="2179"/>
                    <a:pt x="0" y="2751"/>
                    <a:pt x="60" y="3322"/>
                  </a:cubicBezTo>
                  <a:cubicBezTo>
                    <a:pt x="120" y="3322"/>
                    <a:pt x="167" y="2572"/>
                    <a:pt x="322" y="1655"/>
                  </a:cubicBezTo>
                  <a:cubicBezTo>
                    <a:pt x="489" y="739"/>
                    <a:pt x="691" y="0"/>
                    <a:pt x="643"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964;p42">
              <a:extLst>
                <a:ext uri="{FF2B5EF4-FFF2-40B4-BE49-F238E27FC236}">
                  <a16:creationId xmlns:a16="http://schemas.microsoft.com/office/drawing/2014/main" id="{E74C7288-BDE3-434F-A9AB-A88A997DD162}"/>
                </a:ext>
              </a:extLst>
            </p:cNvPr>
            <p:cNvSpPr/>
            <p:nvPr/>
          </p:nvSpPr>
          <p:spPr>
            <a:xfrm>
              <a:off x="1658525" y="2020025"/>
              <a:ext cx="116125" cy="24125"/>
            </a:xfrm>
            <a:custGeom>
              <a:avLst/>
              <a:gdLst/>
              <a:ahLst/>
              <a:cxnLst/>
              <a:rect l="l" t="t" r="r" b="b"/>
              <a:pathLst>
                <a:path w="4645" h="965" extrusionOk="0">
                  <a:moveTo>
                    <a:pt x="286" y="0"/>
                  </a:moveTo>
                  <a:lnTo>
                    <a:pt x="1" y="965"/>
                  </a:lnTo>
                  <a:lnTo>
                    <a:pt x="4644" y="965"/>
                  </a:lnTo>
                  <a:lnTo>
                    <a:pt x="4406" y="310"/>
                  </a:lnTo>
                  <a:lnTo>
                    <a:pt x="286"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965;p42">
              <a:extLst>
                <a:ext uri="{FF2B5EF4-FFF2-40B4-BE49-F238E27FC236}">
                  <a16:creationId xmlns:a16="http://schemas.microsoft.com/office/drawing/2014/main" id="{273DFFA8-B7EC-49E4-A286-AC9B60B948B7}"/>
                </a:ext>
              </a:extLst>
            </p:cNvPr>
            <p:cNvSpPr/>
            <p:nvPr/>
          </p:nvSpPr>
          <p:spPr>
            <a:xfrm>
              <a:off x="1654650" y="2094425"/>
              <a:ext cx="123850" cy="1825"/>
            </a:xfrm>
            <a:custGeom>
              <a:avLst/>
              <a:gdLst/>
              <a:ahLst/>
              <a:cxnLst/>
              <a:rect l="l" t="t" r="r" b="b"/>
              <a:pathLst>
                <a:path w="4954" h="73" extrusionOk="0">
                  <a:moveTo>
                    <a:pt x="84" y="1"/>
                  </a:moveTo>
                  <a:lnTo>
                    <a:pt x="1" y="72"/>
                  </a:lnTo>
                  <a:lnTo>
                    <a:pt x="4954" y="72"/>
                  </a:lnTo>
                  <a:lnTo>
                    <a:pt x="4882"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966;p42">
              <a:extLst>
                <a:ext uri="{FF2B5EF4-FFF2-40B4-BE49-F238E27FC236}">
                  <a16:creationId xmlns:a16="http://schemas.microsoft.com/office/drawing/2014/main" id="{F5F7CC73-B71C-47FB-B25D-F2F8D9B30645}"/>
                </a:ext>
              </a:extLst>
            </p:cNvPr>
            <p:cNvSpPr/>
            <p:nvPr/>
          </p:nvSpPr>
          <p:spPr>
            <a:xfrm>
              <a:off x="1650200" y="2047700"/>
              <a:ext cx="133075" cy="184600"/>
            </a:xfrm>
            <a:custGeom>
              <a:avLst/>
              <a:gdLst/>
              <a:ahLst/>
              <a:cxnLst/>
              <a:rect l="l" t="t" r="r" b="b"/>
              <a:pathLst>
                <a:path w="5323" h="7384" extrusionOk="0">
                  <a:moveTo>
                    <a:pt x="0" y="1"/>
                  </a:moveTo>
                  <a:lnTo>
                    <a:pt x="988" y="7252"/>
                  </a:lnTo>
                  <a:cubicBezTo>
                    <a:pt x="988" y="7252"/>
                    <a:pt x="1888" y="7384"/>
                    <a:pt x="2876" y="7384"/>
                  </a:cubicBezTo>
                  <a:cubicBezTo>
                    <a:pt x="3370" y="7384"/>
                    <a:pt x="3886" y="7351"/>
                    <a:pt x="4322" y="7252"/>
                  </a:cubicBezTo>
                  <a:lnTo>
                    <a:pt x="5322"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967;p42">
              <a:extLst>
                <a:ext uri="{FF2B5EF4-FFF2-40B4-BE49-F238E27FC236}">
                  <a16:creationId xmlns:a16="http://schemas.microsoft.com/office/drawing/2014/main" id="{5714B0A4-2D0F-45F8-9658-FB4CBB507A53}"/>
                </a:ext>
              </a:extLst>
            </p:cNvPr>
            <p:cNvSpPr/>
            <p:nvPr/>
          </p:nvSpPr>
          <p:spPr>
            <a:xfrm>
              <a:off x="1648700" y="2037275"/>
              <a:ext cx="135750" cy="13125"/>
            </a:xfrm>
            <a:custGeom>
              <a:avLst/>
              <a:gdLst/>
              <a:ahLst/>
              <a:cxnLst/>
              <a:rect l="l" t="t" r="r" b="b"/>
              <a:pathLst>
                <a:path w="5430" h="525" extrusionOk="0">
                  <a:moveTo>
                    <a:pt x="441" y="1"/>
                  </a:moveTo>
                  <a:cubicBezTo>
                    <a:pt x="203" y="1"/>
                    <a:pt x="1" y="191"/>
                    <a:pt x="1" y="430"/>
                  </a:cubicBezTo>
                  <a:lnTo>
                    <a:pt x="1" y="525"/>
                  </a:lnTo>
                  <a:lnTo>
                    <a:pt x="5430" y="525"/>
                  </a:lnTo>
                  <a:lnTo>
                    <a:pt x="5430" y="430"/>
                  </a:lnTo>
                  <a:cubicBezTo>
                    <a:pt x="5430" y="191"/>
                    <a:pt x="5239" y="1"/>
                    <a:pt x="500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968;p42">
              <a:extLst>
                <a:ext uri="{FF2B5EF4-FFF2-40B4-BE49-F238E27FC236}">
                  <a16:creationId xmlns:a16="http://schemas.microsoft.com/office/drawing/2014/main" id="{210FE308-3B3D-481B-B916-62B02563D792}"/>
                </a:ext>
              </a:extLst>
            </p:cNvPr>
            <p:cNvSpPr/>
            <p:nvPr/>
          </p:nvSpPr>
          <p:spPr>
            <a:xfrm>
              <a:off x="1654650" y="2096225"/>
              <a:ext cx="123850" cy="70875"/>
            </a:xfrm>
            <a:custGeom>
              <a:avLst/>
              <a:gdLst/>
              <a:ahLst/>
              <a:cxnLst/>
              <a:rect l="l" t="t" r="r" b="b"/>
              <a:pathLst>
                <a:path w="4954" h="2835" extrusionOk="0">
                  <a:moveTo>
                    <a:pt x="1" y="0"/>
                  </a:moveTo>
                  <a:lnTo>
                    <a:pt x="382" y="2834"/>
                  </a:lnTo>
                  <a:lnTo>
                    <a:pt x="4573" y="2834"/>
                  </a:lnTo>
                  <a:lnTo>
                    <a:pt x="495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969;p42">
              <a:extLst>
                <a:ext uri="{FF2B5EF4-FFF2-40B4-BE49-F238E27FC236}">
                  <a16:creationId xmlns:a16="http://schemas.microsoft.com/office/drawing/2014/main" id="{FDC94DE3-A057-4569-930B-74EC19C892B0}"/>
                </a:ext>
              </a:extLst>
            </p:cNvPr>
            <p:cNvSpPr/>
            <p:nvPr/>
          </p:nvSpPr>
          <p:spPr>
            <a:xfrm>
              <a:off x="1685025" y="2105450"/>
              <a:ext cx="56875" cy="52900"/>
            </a:xfrm>
            <a:custGeom>
              <a:avLst/>
              <a:gdLst/>
              <a:ahLst/>
              <a:cxnLst/>
              <a:rect l="l" t="t" r="r" b="b"/>
              <a:pathLst>
                <a:path w="2275" h="2116" extrusionOk="0">
                  <a:moveTo>
                    <a:pt x="1679" y="155"/>
                  </a:moveTo>
                  <a:lnTo>
                    <a:pt x="1679" y="155"/>
                  </a:lnTo>
                  <a:cubicBezTo>
                    <a:pt x="1953" y="798"/>
                    <a:pt x="1358" y="1179"/>
                    <a:pt x="1000" y="1429"/>
                  </a:cubicBezTo>
                  <a:cubicBezTo>
                    <a:pt x="798" y="1560"/>
                    <a:pt x="643" y="1739"/>
                    <a:pt x="548" y="1965"/>
                  </a:cubicBezTo>
                  <a:cubicBezTo>
                    <a:pt x="500" y="1620"/>
                    <a:pt x="643" y="1429"/>
                    <a:pt x="1155" y="1036"/>
                  </a:cubicBezTo>
                  <a:cubicBezTo>
                    <a:pt x="1441" y="822"/>
                    <a:pt x="1631" y="500"/>
                    <a:pt x="1679" y="155"/>
                  </a:cubicBezTo>
                  <a:close/>
                  <a:moveTo>
                    <a:pt x="1388" y="0"/>
                  </a:moveTo>
                  <a:cubicBezTo>
                    <a:pt x="1190" y="0"/>
                    <a:pt x="924" y="78"/>
                    <a:pt x="643" y="381"/>
                  </a:cubicBezTo>
                  <a:cubicBezTo>
                    <a:pt x="203" y="870"/>
                    <a:pt x="0" y="1429"/>
                    <a:pt x="357" y="1870"/>
                  </a:cubicBezTo>
                  <a:cubicBezTo>
                    <a:pt x="500" y="2044"/>
                    <a:pt x="683" y="2115"/>
                    <a:pt x="874" y="2115"/>
                  </a:cubicBezTo>
                  <a:cubicBezTo>
                    <a:pt x="1257" y="2115"/>
                    <a:pt x="1671" y="1827"/>
                    <a:pt x="1846" y="1501"/>
                  </a:cubicBezTo>
                  <a:cubicBezTo>
                    <a:pt x="2120" y="1024"/>
                    <a:pt x="2274" y="429"/>
                    <a:pt x="1727" y="84"/>
                  </a:cubicBezTo>
                  <a:cubicBezTo>
                    <a:pt x="1727" y="84"/>
                    <a:pt x="1594" y="0"/>
                    <a:pt x="138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970;p42">
              <a:extLst>
                <a:ext uri="{FF2B5EF4-FFF2-40B4-BE49-F238E27FC236}">
                  <a16:creationId xmlns:a16="http://schemas.microsoft.com/office/drawing/2014/main" id="{110A3E10-E392-412D-BAD0-E0AF7C81EEFA}"/>
                </a:ext>
              </a:extLst>
            </p:cNvPr>
            <p:cNvSpPr/>
            <p:nvPr/>
          </p:nvSpPr>
          <p:spPr>
            <a:xfrm>
              <a:off x="1661800" y="2025075"/>
              <a:ext cx="25025" cy="8075"/>
            </a:xfrm>
            <a:custGeom>
              <a:avLst/>
              <a:gdLst/>
              <a:ahLst/>
              <a:cxnLst/>
              <a:rect l="l" t="t" r="r" b="b"/>
              <a:pathLst>
                <a:path w="1001" h="323" extrusionOk="0">
                  <a:moveTo>
                    <a:pt x="96" y="1"/>
                  </a:moveTo>
                  <a:lnTo>
                    <a:pt x="1" y="322"/>
                  </a:lnTo>
                  <a:lnTo>
                    <a:pt x="1001" y="322"/>
                  </a:lnTo>
                  <a:lnTo>
                    <a:pt x="1001" y="132"/>
                  </a:lnTo>
                  <a:lnTo>
                    <a:pt x="96"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971;p42">
              <a:extLst>
                <a:ext uri="{FF2B5EF4-FFF2-40B4-BE49-F238E27FC236}">
                  <a16:creationId xmlns:a16="http://schemas.microsoft.com/office/drawing/2014/main" id="{DFF8EB16-E5A7-41F4-8358-4B1274548FFB}"/>
                </a:ext>
              </a:extLst>
            </p:cNvPr>
            <p:cNvSpPr/>
            <p:nvPr/>
          </p:nvSpPr>
          <p:spPr>
            <a:xfrm>
              <a:off x="1642750" y="2146525"/>
              <a:ext cx="157775" cy="353650"/>
            </a:xfrm>
            <a:custGeom>
              <a:avLst/>
              <a:gdLst/>
              <a:ahLst/>
              <a:cxnLst/>
              <a:rect l="l" t="t" r="r" b="b"/>
              <a:pathLst>
                <a:path w="6311" h="14146" extrusionOk="0">
                  <a:moveTo>
                    <a:pt x="3811" y="0"/>
                  </a:moveTo>
                  <a:lnTo>
                    <a:pt x="179" y="1096"/>
                  </a:lnTo>
                  <a:lnTo>
                    <a:pt x="239" y="5275"/>
                  </a:lnTo>
                  <a:cubicBezTo>
                    <a:pt x="1" y="13050"/>
                    <a:pt x="917" y="14145"/>
                    <a:pt x="917" y="14145"/>
                  </a:cubicBezTo>
                  <a:lnTo>
                    <a:pt x="6311" y="14097"/>
                  </a:lnTo>
                  <a:lnTo>
                    <a:pt x="3811"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972;p42">
              <a:extLst>
                <a:ext uri="{FF2B5EF4-FFF2-40B4-BE49-F238E27FC236}">
                  <a16:creationId xmlns:a16="http://schemas.microsoft.com/office/drawing/2014/main" id="{F7DD9BCF-F7A0-4383-A1BA-8AA257B88280}"/>
                </a:ext>
              </a:extLst>
            </p:cNvPr>
            <p:cNvSpPr/>
            <p:nvPr/>
          </p:nvSpPr>
          <p:spPr>
            <a:xfrm>
              <a:off x="1665675" y="2104075"/>
              <a:ext cx="116100" cy="70450"/>
            </a:xfrm>
            <a:custGeom>
              <a:avLst/>
              <a:gdLst/>
              <a:ahLst/>
              <a:cxnLst/>
              <a:rect l="l" t="t" r="r" b="b"/>
              <a:pathLst>
                <a:path w="4644" h="2818" extrusionOk="0">
                  <a:moveTo>
                    <a:pt x="3889" y="0"/>
                  </a:moveTo>
                  <a:cubicBezTo>
                    <a:pt x="3812" y="0"/>
                    <a:pt x="3726" y="6"/>
                    <a:pt x="3632" y="20"/>
                  </a:cubicBezTo>
                  <a:cubicBezTo>
                    <a:pt x="2874" y="117"/>
                    <a:pt x="2568" y="532"/>
                    <a:pt x="1866" y="532"/>
                  </a:cubicBezTo>
                  <a:cubicBezTo>
                    <a:pt x="1708" y="532"/>
                    <a:pt x="1530" y="511"/>
                    <a:pt x="1322" y="460"/>
                  </a:cubicBezTo>
                  <a:lnTo>
                    <a:pt x="0" y="2818"/>
                  </a:lnTo>
                  <a:lnTo>
                    <a:pt x="2775" y="1972"/>
                  </a:lnTo>
                  <a:cubicBezTo>
                    <a:pt x="2929" y="1544"/>
                    <a:pt x="3203" y="1163"/>
                    <a:pt x="3572" y="877"/>
                  </a:cubicBezTo>
                  <a:cubicBezTo>
                    <a:pt x="3882" y="627"/>
                    <a:pt x="4251" y="484"/>
                    <a:pt x="4644" y="460"/>
                  </a:cubicBezTo>
                  <a:cubicBezTo>
                    <a:pt x="4644" y="460"/>
                    <a:pt x="4567" y="0"/>
                    <a:pt x="3889"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973;p42">
              <a:extLst>
                <a:ext uri="{FF2B5EF4-FFF2-40B4-BE49-F238E27FC236}">
                  <a16:creationId xmlns:a16="http://schemas.microsoft.com/office/drawing/2014/main" id="{46DDD9EB-98DD-4EA6-A7B7-C7A69CFB0D58}"/>
                </a:ext>
              </a:extLst>
            </p:cNvPr>
            <p:cNvSpPr/>
            <p:nvPr/>
          </p:nvSpPr>
          <p:spPr>
            <a:xfrm>
              <a:off x="1621625" y="2078950"/>
              <a:ext cx="83075" cy="121475"/>
            </a:xfrm>
            <a:custGeom>
              <a:avLst/>
              <a:gdLst/>
              <a:ahLst/>
              <a:cxnLst/>
              <a:rect l="l" t="t" r="r" b="b"/>
              <a:pathLst>
                <a:path w="3323" h="4859" extrusionOk="0">
                  <a:moveTo>
                    <a:pt x="1393" y="1"/>
                  </a:moveTo>
                  <a:cubicBezTo>
                    <a:pt x="1393" y="1"/>
                    <a:pt x="429" y="36"/>
                    <a:pt x="786" y="918"/>
                  </a:cubicBezTo>
                  <a:cubicBezTo>
                    <a:pt x="381" y="1072"/>
                    <a:pt x="179" y="1537"/>
                    <a:pt x="346" y="1941"/>
                  </a:cubicBezTo>
                  <a:cubicBezTo>
                    <a:pt x="369" y="1989"/>
                    <a:pt x="393" y="2049"/>
                    <a:pt x="429" y="2096"/>
                  </a:cubicBezTo>
                  <a:cubicBezTo>
                    <a:pt x="429" y="2096"/>
                    <a:pt x="0" y="2394"/>
                    <a:pt x="298" y="3251"/>
                  </a:cubicBezTo>
                  <a:cubicBezTo>
                    <a:pt x="512" y="3811"/>
                    <a:pt x="786" y="4358"/>
                    <a:pt x="1119" y="4859"/>
                  </a:cubicBezTo>
                  <a:lnTo>
                    <a:pt x="3322" y="1656"/>
                  </a:lnTo>
                  <a:cubicBezTo>
                    <a:pt x="3263" y="1501"/>
                    <a:pt x="1393" y="1"/>
                    <a:pt x="1393"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974;p42">
              <a:extLst>
                <a:ext uri="{FF2B5EF4-FFF2-40B4-BE49-F238E27FC236}">
                  <a16:creationId xmlns:a16="http://schemas.microsoft.com/office/drawing/2014/main" id="{4140327D-F361-4109-8FDD-8F282C5A7EC7}"/>
                </a:ext>
              </a:extLst>
            </p:cNvPr>
            <p:cNvSpPr/>
            <p:nvPr/>
          </p:nvSpPr>
          <p:spPr>
            <a:xfrm>
              <a:off x="1652875" y="2328100"/>
              <a:ext cx="189925" cy="218975"/>
            </a:xfrm>
            <a:custGeom>
              <a:avLst/>
              <a:gdLst/>
              <a:ahLst/>
              <a:cxnLst/>
              <a:rect l="l" t="t" r="r" b="b"/>
              <a:pathLst>
                <a:path w="7597" h="8759" extrusionOk="0">
                  <a:moveTo>
                    <a:pt x="2584" y="0"/>
                  </a:moveTo>
                  <a:lnTo>
                    <a:pt x="477" y="5037"/>
                  </a:lnTo>
                  <a:cubicBezTo>
                    <a:pt x="0" y="6537"/>
                    <a:pt x="822" y="8132"/>
                    <a:pt x="2322" y="8620"/>
                  </a:cubicBezTo>
                  <a:cubicBezTo>
                    <a:pt x="2614" y="8714"/>
                    <a:pt x="2909" y="8758"/>
                    <a:pt x="3200" y="8758"/>
                  </a:cubicBezTo>
                  <a:cubicBezTo>
                    <a:pt x="4390" y="8758"/>
                    <a:pt x="5494" y="8012"/>
                    <a:pt x="5906" y="6834"/>
                  </a:cubicBezTo>
                  <a:lnTo>
                    <a:pt x="7597" y="1846"/>
                  </a:lnTo>
                  <a:lnTo>
                    <a:pt x="2584"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975;p42">
              <a:extLst>
                <a:ext uri="{FF2B5EF4-FFF2-40B4-BE49-F238E27FC236}">
                  <a16:creationId xmlns:a16="http://schemas.microsoft.com/office/drawing/2014/main" id="{22F6102C-7618-4255-9D7E-E20E2EF8C377}"/>
                </a:ext>
              </a:extLst>
            </p:cNvPr>
            <p:cNvSpPr/>
            <p:nvPr/>
          </p:nvSpPr>
          <p:spPr>
            <a:xfrm>
              <a:off x="1669550" y="2330175"/>
              <a:ext cx="45850" cy="113425"/>
            </a:xfrm>
            <a:custGeom>
              <a:avLst/>
              <a:gdLst/>
              <a:ahLst/>
              <a:cxnLst/>
              <a:rect l="l" t="t" r="r" b="b"/>
              <a:pathLst>
                <a:path w="1834" h="4537" extrusionOk="0">
                  <a:moveTo>
                    <a:pt x="1834" y="1"/>
                  </a:moveTo>
                  <a:lnTo>
                    <a:pt x="1834" y="1"/>
                  </a:lnTo>
                  <a:cubicBezTo>
                    <a:pt x="1679" y="191"/>
                    <a:pt x="1560" y="405"/>
                    <a:pt x="1465" y="632"/>
                  </a:cubicBezTo>
                  <a:cubicBezTo>
                    <a:pt x="1274" y="1025"/>
                    <a:pt x="1012" y="1584"/>
                    <a:pt x="750" y="2215"/>
                  </a:cubicBezTo>
                  <a:cubicBezTo>
                    <a:pt x="488" y="2834"/>
                    <a:pt x="298" y="3418"/>
                    <a:pt x="167" y="3834"/>
                  </a:cubicBezTo>
                  <a:cubicBezTo>
                    <a:pt x="84" y="4061"/>
                    <a:pt x="24" y="4299"/>
                    <a:pt x="0" y="4537"/>
                  </a:cubicBezTo>
                  <a:cubicBezTo>
                    <a:pt x="107" y="4323"/>
                    <a:pt x="203" y="4096"/>
                    <a:pt x="262" y="3870"/>
                  </a:cubicBezTo>
                  <a:cubicBezTo>
                    <a:pt x="441" y="3453"/>
                    <a:pt x="655" y="2894"/>
                    <a:pt x="905" y="2263"/>
                  </a:cubicBezTo>
                  <a:cubicBezTo>
                    <a:pt x="1167" y="1632"/>
                    <a:pt x="1405" y="1084"/>
                    <a:pt x="1572" y="667"/>
                  </a:cubicBezTo>
                  <a:cubicBezTo>
                    <a:pt x="1679" y="453"/>
                    <a:pt x="1774" y="227"/>
                    <a:pt x="1834"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976;p42">
              <a:extLst>
                <a:ext uri="{FF2B5EF4-FFF2-40B4-BE49-F238E27FC236}">
                  <a16:creationId xmlns:a16="http://schemas.microsoft.com/office/drawing/2014/main" id="{3130B757-DCAE-4019-B50B-2CBDA2D3D0B8}"/>
                </a:ext>
              </a:extLst>
            </p:cNvPr>
            <p:cNvSpPr/>
            <p:nvPr/>
          </p:nvSpPr>
          <p:spPr>
            <a:xfrm>
              <a:off x="1672825" y="2349350"/>
              <a:ext cx="33950" cy="22850"/>
            </a:xfrm>
            <a:custGeom>
              <a:avLst/>
              <a:gdLst/>
              <a:ahLst/>
              <a:cxnLst/>
              <a:rect l="l" t="t" r="r" b="b"/>
              <a:pathLst>
                <a:path w="1358" h="914" extrusionOk="0">
                  <a:moveTo>
                    <a:pt x="1172" y="0"/>
                  </a:moveTo>
                  <a:cubicBezTo>
                    <a:pt x="943" y="0"/>
                    <a:pt x="714" y="84"/>
                    <a:pt x="536" y="234"/>
                  </a:cubicBezTo>
                  <a:cubicBezTo>
                    <a:pt x="131" y="496"/>
                    <a:pt x="0" y="889"/>
                    <a:pt x="48" y="912"/>
                  </a:cubicBezTo>
                  <a:cubicBezTo>
                    <a:pt x="49" y="913"/>
                    <a:pt x="50" y="914"/>
                    <a:pt x="52" y="914"/>
                  </a:cubicBezTo>
                  <a:cubicBezTo>
                    <a:pt x="97" y="914"/>
                    <a:pt x="287" y="606"/>
                    <a:pt x="631" y="365"/>
                  </a:cubicBezTo>
                  <a:cubicBezTo>
                    <a:pt x="1000" y="115"/>
                    <a:pt x="1357" y="67"/>
                    <a:pt x="1357" y="19"/>
                  </a:cubicBezTo>
                  <a:cubicBezTo>
                    <a:pt x="1296" y="7"/>
                    <a:pt x="1234" y="0"/>
                    <a:pt x="1172"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977;p42">
              <a:extLst>
                <a:ext uri="{FF2B5EF4-FFF2-40B4-BE49-F238E27FC236}">
                  <a16:creationId xmlns:a16="http://schemas.microsoft.com/office/drawing/2014/main" id="{C8B18169-A705-4294-BE32-05551B2A9CD4}"/>
                </a:ext>
              </a:extLst>
            </p:cNvPr>
            <p:cNvSpPr/>
            <p:nvPr/>
          </p:nvSpPr>
          <p:spPr>
            <a:xfrm>
              <a:off x="1737100" y="1676825"/>
              <a:ext cx="337275" cy="463025"/>
            </a:xfrm>
            <a:custGeom>
              <a:avLst/>
              <a:gdLst/>
              <a:ahLst/>
              <a:cxnLst/>
              <a:rect l="l" t="t" r="r" b="b"/>
              <a:pathLst>
                <a:path w="13491" h="18521" extrusionOk="0">
                  <a:moveTo>
                    <a:pt x="7740" y="0"/>
                  </a:moveTo>
                  <a:lnTo>
                    <a:pt x="7740" y="0"/>
                  </a:lnTo>
                  <a:cubicBezTo>
                    <a:pt x="7942" y="608"/>
                    <a:pt x="7228" y="1132"/>
                    <a:pt x="6609" y="1263"/>
                  </a:cubicBezTo>
                  <a:cubicBezTo>
                    <a:pt x="5978" y="1405"/>
                    <a:pt x="5216" y="1501"/>
                    <a:pt x="4930" y="2072"/>
                  </a:cubicBezTo>
                  <a:cubicBezTo>
                    <a:pt x="4692" y="2572"/>
                    <a:pt x="4930" y="3203"/>
                    <a:pt x="4716" y="3715"/>
                  </a:cubicBezTo>
                  <a:cubicBezTo>
                    <a:pt x="4287" y="4680"/>
                    <a:pt x="2549" y="4477"/>
                    <a:pt x="2204" y="5477"/>
                  </a:cubicBezTo>
                  <a:cubicBezTo>
                    <a:pt x="1977" y="6156"/>
                    <a:pt x="2620" y="6870"/>
                    <a:pt x="2525" y="7585"/>
                  </a:cubicBezTo>
                  <a:cubicBezTo>
                    <a:pt x="2465" y="8216"/>
                    <a:pt x="1882" y="8632"/>
                    <a:pt x="1394" y="9013"/>
                  </a:cubicBezTo>
                  <a:cubicBezTo>
                    <a:pt x="906" y="9383"/>
                    <a:pt x="370" y="9906"/>
                    <a:pt x="453" y="10526"/>
                  </a:cubicBezTo>
                  <a:cubicBezTo>
                    <a:pt x="537" y="11240"/>
                    <a:pt x="1418" y="11740"/>
                    <a:pt x="1334" y="12454"/>
                  </a:cubicBezTo>
                  <a:cubicBezTo>
                    <a:pt x="1251" y="13169"/>
                    <a:pt x="299" y="13490"/>
                    <a:pt x="168" y="14181"/>
                  </a:cubicBezTo>
                  <a:cubicBezTo>
                    <a:pt x="1" y="15014"/>
                    <a:pt x="1037" y="15538"/>
                    <a:pt x="1370" y="16324"/>
                  </a:cubicBezTo>
                  <a:cubicBezTo>
                    <a:pt x="1632" y="16907"/>
                    <a:pt x="1465" y="17669"/>
                    <a:pt x="1894" y="18146"/>
                  </a:cubicBezTo>
                  <a:cubicBezTo>
                    <a:pt x="2144" y="18430"/>
                    <a:pt x="2523" y="18520"/>
                    <a:pt x="2923" y="18520"/>
                  </a:cubicBezTo>
                  <a:cubicBezTo>
                    <a:pt x="3210" y="18520"/>
                    <a:pt x="3507" y="18474"/>
                    <a:pt x="3775" y="18419"/>
                  </a:cubicBezTo>
                  <a:lnTo>
                    <a:pt x="10205" y="17050"/>
                  </a:lnTo>
                  <a:cubicBezTo>
                    <a:pt x="9776" y="16038"/>
                    <a:pt x="10181" y="14848"/>
                    <a:pt x="10800" y="13931"/>
                  </a:cubicBezTo>
                  <a:cubicBezTo>
                    <a:pt x="11419" y="13014"/>
                    <a:pt x="12252" y="12240"/>
                    <a:pt x="12776" y="11276"/>
                  </a:cubicBezTo>
                  <a:cubicBezTo>
                    <a:pt x="13312" y="10299"/>
                    <a:pt x="13491" y="9002"/>
                    <a:pt x="12776" y="8144"/>
                  </a:cubicBezTo>
                  <a:lnTo>
                    <a:pt x="7740"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978;p42">
              <a:extLst>
                <a:ext uri="{FF2B5EF4-FFF2-40B4-BE49-F238E27FC236}">
                  <a16:creationId xmlns:a16="http://schemas.microsoft.com/office/drawing/2014/main" id="{BC09BD86-E486-41D5-B2E4-1C9F8BA3BD6A}"/>
                </a:ext>
              </a:extLst>
            </p:cNvPr>
            <p:cNvSpPr/>
            <p:nvPr/>
          </p:nvSpPr>
          <p:spPr>
            <a:xfrm>
              <a:off x="2177650" y="1764575"/>
              <a:ext cx="36625" cy="81975"/>
            </a:xfrm>
            <a:custGeom>
              <a:avLst/>
              <a:gdLst/>
              <a:ahLst/>
              <a:cxnLst/>
              <a:rect l="l" t="t" r="r" b="b"/>
              <a:pathLst>
                <a:path w="1465" h="3279" extrusionOk="0">
                  <a:moveTo>
                    <a:pt x="798" y="1"/>
                  </a:moveTo>
                  <a:cubicBezTo>
                    <a:pt x="766" y="1"/>
                    <a:pt x="734" y="5"/>
                    <a:pt x="703" y="15"/>
                  </a:cubicBezTo>
                  <a:cubicBezTo>
                    <a:pt x="595" y="62"/>
                    <a:pt x="500" y="146"/>
                    <a:pt x="441" y="253"/>
                  </a:cubicBezTo>
                  <a:cubicBezTo>
                    <a:pt x="0" y="1122"/>
                    <a:pt x="0" y="2158"/>
                    <a:pt x="441" y="3027"/>
                  </a:cubicBezTo>
                  <a:cubicBezTo>
                    <a:pt x="500" y="3134"/>
                    <a:pt x="595" y="3217"/>
                    <a:pt x="703" y="3265"/>
                  </a:cubicBezTo>
                  <a:cubicBezTo>
                    <a:pt x="734" y="3274"/>
                    <a:pt x="766" y="3279"/>
                    <a:pt x="798" y="3279"/>
                  </a:cubicBezTo>
                  <a:cubicBezTo>
                    <a:pt x="888" y="3279"/>
                    <a:pt x="978" y="3243"/>
                    <a:pt x="1048" y="3182"/>
                  </a:cubicBezTo>
                  <a:cubicBezTo>
                    <a:pt x="1179" y="3039"/>
                    <a:pt x="1274" y="2872"/>
                    <a:pt x="1334" y="2694"/>
                  </a:cubicBezTo>
                  <a:cubicBezTo>
                    <a:pt x="1405" y="2444"/>
                    <a:pt x="1441" y="2182"/>
                    <a:pt x="1453" y="1920"/>
                  </a:cubicBezTo>
                  <a:cubicBezTo>
                    <a:pt x="1465" y="1824"/>
                    <a:pt x="1453" y="1729"/>
                    <a:pt x="1429" y="1646"/>
                  </a:cubicBezTo>
                  <a:cubicBezTo>
                    <a:pt x="1381" y="1979"/>
                    <a:pt x="1310" y="2325"/>
                    <a:pt x="1215" y="2658"/>
                  </a:cubicBezTo>
                  <a:cubicBezTo>
                    <a:pt x="1167" y="2813"/>
                    <a:pt x="1072" y="2956"/>
                    <a:pt x="965" y="3075"/>
                  </a:cubicBezTo>
                  <a:cubicBezTo>
                    <a:pt x="922" y="3113"/>
                    <a:pt x="876" y="3131"/>
                    <a:pt x="829" y="3131"/>
                  </a:cubicBezTo>
                  <a:cubicBezTo>
                    <a:pt x="731" y="3131"/>
                    <a:pt x="632" y="3056"/>
                    <a:pt x="560" y="2944"/>
                  </a:cubicBezTo>
                  <a:cubicBezTo>
                    <a:pt x="179" y="2110"/>
                    <a:pt x="179" y="1158"/>
                    <a:pt x="560" y="336"/>
                  </a:cubicBezTo>
                  <a:cubicBezTo>
                    <a:pt x="631" y="218"/>
                    <a:pt x="728" y="147"/>
                    <a:pt x="823" y="147"/>
                  </a:cubicBezTo>
                  <a:cubicBezTo>
                    <a:pt x="872" y="147"/>
                    <a:pt x="920" y="165"/>
                    <a:pt x="965" y="205"/>
                  </a:cubicBezTo>
                  <a:cubicBezTo>
                    <a:pt x="1084" y="324"/>
                    <a:pt x="1167" y="467"/>
                    <a:pt x="1215" y="622"/>
                  </a:cubicBezTo>
                  <a:cubicBezTo>
                    <a:pt x="1310" y="955"/>
                    <a:pt x="1381" y="1301"/>
                    <a:pt x="1429" y="1646"/>
                  </a:cubicBezTo>
                  <a:cubicBezTo>
                    <a:pt x="1453" y="1551"/>
                    <a:pt x="1465" y="1455"/>
                    <a:pt x="1453" y="1360"/>
                  </a:cubicBezTo>
                  <a:cubicBezTo>
                    <a:pt x="1441" y="1098"/>
                    <a:pt x="1405" y="836"/>
                    <a:pt x="1334" y="586"/>
                  </a:cubicBezTo>
                  <a:cubicBezTo>
                    <a:pt x="1274" y="396"/>
                    <a:pt x="1179" y="229"/>
                    <a:pt x="1048" y="98"/>
                  </a:cubicBezTo>
                  <a:cubicBezTo>
                    <a:pt x="978" y="36"/>
                    <a:pt x="888" y="1"/>
                    <a:pt x="79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979;p42">
              <a:extLst>
                <a:ext uri="{FF2B5EF4-FFF2-40B4-BE49-F238E27FC236}">
                  <a16:creationId xmlns:a16="http://schemas.microsoft.com/office/drawing/2014/main" id="{9FD1CE3E-79F9-4C40-9952-64F5DCCE79BF}"/>
                </a:ext>
              </a:extLst>
            </p:cNvPr>
            <p:cNvSpPr/>
            <p:nvPr/>
          </p:nvSpPr>
          <p:spPr>
            <a:xfrm>
              <a:off x="1896650" y="1631250"/>
              <a:ext cx="139925" cy="322425"/>
            </a:xfrm>
            <a:custGeom>
              <a:avLst/>
              <a:gdLst/>
              <a:ahLst/>
              <a:cxnLst/>
              <a:rect l="l" t="t" r="r" b="b"/>
              <a:pathLst>
                <a:path w="5597" h="12897" extrusionOk="0">
                  <a:moveTo>
                    <a:pt x="4057" y="0"/>
                  </a:moveTo>
                  <a:cubicBezTo>
                    <a:pt x="3536" y="0"/>
                    <a:pt x="3012" y="143"/>
                    <a:pt x="2549" y="430"/>
                  </a:cubicBezTo>
                  <a:cubicBezTo>
                    <a:pt x="1632" y="978"/>
                    <a:pt x="1548" y="2073"/>
                    <a:pt x="751" y="2788"/>
                  </a:cubicBezTo>
                  <a:cubicBezTo>
                    <a:pt x="1" y="3478"/>
                    <a:pt x="239" y="4979"/>
                    <a:pt x="382" y="6050"/>
                  </a:cubicBezTo>
                  <a:cubicBezTo>
                    <a:pt x="679" y="8312"/>
                    <a:pt x="1001" y="10932"/>
                    <a:pt x="2168" y="12896"/>
                  </a:cubicBezTo>
                  <a:lnTo>
                    <a:pt x="5597" y="454"/>
                  </a:lnTo>
                  <a:cubicBezTo>
                    <a:pt x="5131" y="152"/>
                    <a:pt x="4595" y="0"/>
                    <a:pt x="405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980;p42">
              <a:extLst>
                <a:ext uri="{FF2B5EF4-FFF2-40B4-BE49-F238E27FC236}">
                  <a16:creationId xmlns:a16="http://schemas.microsoft.com/office/drawing/2014/main" id="{A9727EB2-8BB5-4C61-9B52-BA5253E781E2}"/>
                </a:ext>
              </a:extLst>
            </p:cNvPr>
            <p:cNvSpPr/>
            <p:nvPr/>
          </p:nvSpPr>
          <p:spPr>
            <a:xfrm>
              <a:off x="1966300" y="1658725"/>
              <a:ext cx="228625" cy="469350"/>
            </a:xfrm>
            <a:custGeom>
              <a:avLst/>
              <a:gdLst/>
              <a:ahLst/>
              <a:cxnLst/>
              <a:rect l="l" t="t" r="r" b="b"/>
              <a:pathLst>
                <a:path w="9145" h="18774" extrusionOk="0">
                  <a:moveTo>
                    <a:pt x="5013" y="1"/>
                  </a:moveTo>
                  <a:cubicBezTo>
                    <a:pt x="3258" y="1"/>
                    <a:pt x="1510" y="517"/>
                    <a:pt x="1" y="1534"/>
                  </a:cubicBezTo>
                  <a:lnTo>
                    <a:pt x="132" y="10595"/>
                  </a:lnTo>
                  <a:lnTo>
                    <a:pt x="132" y="15476"/>
                  </a:lnTo>
                  <a:cubicBezTo>
                    <a:pt x="132" y="17096"/>
                    <a:pt x="977" y="18631"/>
                    <a:pt x="2608" y="18762"/>
                  </a:cubicBezTo>
                  <a:cubicBezTo>
                    <a:pt x="2696" y="18770"/>
                    <a:pt x="2783" y="18773"/>
                    <a:pt x="2870" y="18773"/>
                  </a:cubicBezTo>
                  <a:cubicBezTo>
                    <a:pt x="4497" y="18773"/>
                    <a:pt x="5877" y="17520"/>
                    <a:pt x="6001" y="15869"/>
                  </a:cubicBezTo>
                  <a:cubicBezTo>
                    <a:pt x="6013" y="15833"/>
                    <a:pt x="6013" y="15786"/>
                    <a:pt x="6013" y="15750"/>
                  </a:cubicBezTo>
                  <a:cubicBezTo>
                    <a:pt x="6085" y="14036"/>
                    <a:pt x="6144" y="12297"/>
                    <a:pt x="6144" y="12297"/>
                  </a:cubicBezTo>
                  <a:cubicBezTo>
                    <a:pt x="6144" y="12297"/>
                    <a:pt x="8752" y="12071"/>
                    <a:pt x="8942" y="9499"/>
                  </a:cubicBezTo>
                  <a:cubicBezTo>
                    <a:pt x="9145" y="6928"/>
                    <a:pt x="9073" y="974"/>
                    <a:pt x="9073" y="974"/>
                  </a:cubicBezTo>
                  <a:cubicBezTo>
                    <a:pt x="7791" y="323"/>
                    <a:pt x="6399" y="1"/>
                    <a:pt x="5013"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981;p42">
              <a:extLst>
                <a:ext uri="{FF2B5EF4-FFF2-40B4-BE49-F238E27FC236}">
                  <a16:creationId xmlns:a16="http://schemas.microsoft.com/office/drawing/2014/main" id="{184D963F-4334-4966-A6AA-CEF7F842C4EB}"/>
                </a:ext>
              </a:extLst>
            </p:cNvPr>
            <p:cNvSpPr/>
            <p:nvPr/>
          </p:nvSpPr>
          <p:spPr>
            <a:xfrm>
              <a:off x="1931475" y="1604600"/>
              <a:ext cx="317025" cy="370025"/>
            </a:xfrm>
            <a:custGeom>
              <a:avLst/>
              <a:gdLst/>
              <a:ahLst/>
              <a:cxnLst/>
              <a:rect l="l" t="t" r="r" b="b"/>
              <a:pathLst>
                <a:path w="12681" h="14801" extrusionOk="0">
                  <a:moveTo>
                    <a:pt x="7615" y="0"/>
                  </a:moveTo>
                  <a:cubicBezTo>
                    <a:pt x="7030" y="0"/>
                    <a:pt x="6424" y="200"/>
                    <a:pt x="5894" y="472"/>
                  </a:cubicBezTo>
                  <a:cubicBezTo>
                    <a:pt x="5049" y="901"/>
                    <a:pt x="4299" y="1485"/>
                    <a:pt x="3406" y="1770"/>
                  </a:cubicBezTo>
                  <a:cubicBezTo>
                    <a:pt x="2691" y="2008"/>
                    <a:pt x="1894" y="2032"/>
                    <a:pt x="1263" y="2449"/>
                  </a:cubicBezTo>
                  <a:cubicBezTo>
                    <a:pt x="703" y="2854"/>
                    <a:pt x="322" y="3449"/>
                    <a:pt x="179" y="4140"/>
                  </a:cubicBezTo>
                  <a:cubicBezTo>
                    <a:pt x="48" y="4806"/>
                    <a:pt x="1" y="5497"/>
                    <a:pt x="48" y="6176"/>
                  </a:cubicBezTo>
                  <a:cubicBezTo>
                    <a:pt x="84" y="8081"/>
                    <a:pt x="120" y="9974"/>
                    <a:pt x="144" y="11879"/>
                  </a:cubicBezTo>
                  <a:cubicBezTo>
                    <a:pt x="120" y="12629"/>
                    <a:pt x="346" y="13355"/>
                    <a:pt x="763" y="13974"/>
                  </a:cubicBezTo>
                  <a:cubicBezTo>
                    <a:pt x="1224" y="14623"/>
                    <a:pt x="1275" y="14801"/>
                    <a:pt x="1680" y="14801"/>
                  </a:cubicBezTo>
                  <a:cubicBezTo>
                    <a:pt x="1839" y="14801"/>
                    <a:pt x="2054" y="14773"/>
                    <a:pt x="2370" y="14736"/>
                  </a:cubicBezTo>
                  <a:cubicBezTo>
                    <a:pt x="3501" y="14605"/>
                    <a:pt x="5156" y="14260"/>
                    <a:pt x="5906" y="13426"/>
                  </a:cubicBezTo>
                  <a:cubicBezTo>
                    <a:pt x="6394" y="12903"/>
                    <a:pt x="7478" y="12653"/>
                    <a:pt x="7549" y="12010"/>
                  </a:cubicBezTo>
                  <a:cubicBezTo>
                    <a:pt x="7597" y="11510"/>
                    <a:pt x="7275" y="11045"/>
                    <a:pt x="6775" y="10938"/>
                  </a:cubicBezTo>
                  <a:cubicBezTo>
                    <a:pt x="6240" y="10807"/>
                    <a:pt x="5787" y="10462"/>
                    <a:pt x="5513" y="9974"/>
                  </a:cubicBezTo>
                  <a:cubicBezTo>
                    <a:pt x="5204" y="9319"/>
                    <a:pt x="5418" y="8521"/>
                    <a:pt x="6025" y="8104"/>
                  </a:cubicBezTo>
                  <a:cubicBezTo>
                    <a:pt x="6233" y="7980"/>
                    <a:pt x="6463" y="7920"/>
                    <a:pt x="6691" y="7920"/>
                  </a:cubicBezTo>
                  <a:cubicBezTo>
                    <a:pt x="7114" y="7920"/>
                    <a:pt x="7528" y="8126"/>
                    <a:pt x="7775" y="8497"/>
                  </a:cubicBezTo>
                  <a:lnTo>
                    <a:pt x="7775" y="8521"/>
                  </a:lnTo>
                  <a:cubicBezTo>
                    <a:pt x="8216" y="8509"/>
                    <a:pt x="8252" y="8069"/>
                    <a:pt x="8347" y="7783"/>
                  </a:cubicBezTo>
                  <a:cubicBezTo>
                    <a:pt x="8645" y="6902"/>
                    <a:pt x="8371" y="6271"/>
                    <a:pt x="8406" y="5985"/>
                  </a:cubicBezTo>
                  <a:lnTo>
                    <a:pt x="8406" y="5985"/>
                  </a:lnTo>
                  <a:cubicBezTo>
                    <a:pt x="8807" y="6182"/>
                    <a:pt x="9251" y="6276"/>
                    <a:pt x="9696" y="6276"/>
                  </a:cubicBezTo>
                  <a:cubicBezTo>
                    <a:pt x="10896" y="6276"/>
                    <a:pt x="12109" y="5593"/>
                    <a:pt x="12526" y="4378"/>
                  </a:cubicBezTo>
                  <a:cubicBezTo>
                    <a:pt x="12669" y="3949"/>
                    <a:pt x="12681" y="3497"/>
                    <a:pt x="12538" y="3068"/>
                  </a:cubicBezTo>
                  <a:cubicBezTo>
                    <a:pt x="12145" y="1830"/>
                    <a:pt x="11002" y="1937"/>
                    <a:pt x="10169" y="1461"/>
                  </a:cubicBezTo>
                  <a:cubicBezTo>
                    <a:pt x="9585" y="1127"/>
                    <a:pt x="9192" y="544"/>
                    <a:pt x="8585" y="222"/>
                  </a:cubicBezTo>
                  <a:cubicBezTo>
                    <a:pt x="8281" y="66"/>
                    <a:pt x="7952" y="0"/>
                    <a:pt x="761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982;p42">
              <a:extLst>
                <a:ext uri="{FF2B5EF4-FFF2-40B4-BE49-F238E27FC236}">
                  <a16:creationId xmlns:a16="http://schemas.microsoft.com/office/drawing/2014/main" id="{A6F0E67E-2C98-4F3D-A40E-821F4EE9EAE8}"/>
                </a:ext>
              </a:extLst>
            </p:cNvPr>
            <p:cNvSpPr/>
            <p:nvPr/>
          </p:nvSpPr>
          <p:spPr>
            <a:xfrm>
              <a:off x="2089225" y="1825800"/>
              <a:ext cx="25575" cy="37675"/>
            </a:xfrm>
            <a:custGeom>
              <a:avLst/>
              <a:gdLst/>
              <a:ahLst/>
              <a:cxnLst/>
              <a:rect l="l" t="t" r="r" b="b"/>
              <a:pathLst>
                <a:path w="1023" h="1507" extrusionOk="0">
                  <a:moveTo>
                    <a:pt x="766" y="1"/>
                  </a:moveTo>
                  <a:cubicBezTo>
                    <a:pt x="720" y="1"/>
                    <a:pt x="667" y="6"/>
                    <a:pt x="608" y="18"/>
                  </a:cubicBezTo>
                  <a:cubicBezTo>
                    <a:pt x="453" y="54"/>
                    <a:pt x="322" y="137"/>
                    <a:pt x="203" y="245"/>
                  </a:cubicBezTo>
                  <a:cubicBezTo>
                    <a:pt x="72" y="399"/>
                    <a:pt x="1" y="590"/>
                    <a:pt x="13" y="792"/>
                  </a:cubicBezTo>
                  <a:cubicBezTo>
                    <a:pt x="13" y="1173"/>
                    <a:pt x="311" y="1483"/>
                    <a:pt x="680" y="1507"/>
                  </a:cubicBezTo>
                  <a:cubicBezTo>
                    <a:pt x="799" y="1507"/>
                    <a:pt x="894" y="1447"/>
                    <a:pt x="965" y="1364"/>
                  </a:cubicBezTo>
                  <a:cubicBezTo>
                    <a:pt x="1001" y="1304"/>
                    <a:pt x="1001" y="1257"/>
                    <a:pt x="1001" y="1257"/>
                  </a:cubicBezTo>
                  <a:cubicBezTo>
                    <a:pt x="1000" y="1255"/>
                    <a:pt x="999" y="1254"/>
                    <a:pt x="997" y="1254"/>
                  </a:cubicBezTo>
                  <a:cubicBezTo>
                    <a:pt x="976" y="1254"/>
                    <a:pt x="886" y="1376"/>
                    <a:pt x="703" y="1376"/>
                  </a:cubicBezTo>
                  <a:cubicBezTo>
                    <a:pt x="695" y="1376"/>
                    <a:pt x="688" y="1376"/>
                    <a:pt x="680" y="1376"/>
                  </a:cubicBezTo>
                  <a:cubicBezTo>
                    <a:pt x="406" y="1316"/>
                    <a:pt x="203" y="1078"/>
                    <a:pt x="203" y="780"/>
                  </a:cubicBezTo>
                  <a:cubicBezTo>
                    <a:pt x="191" y="495"/>
                    <a:pt x="370" y="233"/>
                    <a:pt x="644" y="137"/>
                  </a:cubicBezTo>
                  <a:cubicBezTo>
                    <a:pt x="858" y="78"/>
                    <a:pt x="1001" y="90"/>
                    <a:pt x="1013" y="78"/>
                  </a:cubicBezTo>
                  <a:cubicBezTo>
                    <a:pt x="1022" y="69"/>
                    <a:pt x="936" y="1"/>
                    <a:pt x="766"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983;p42">
              <a:extLst>
                <a:ext uri="{FF2B5EF4-FFF2-40B4-BE49-F238E27FC236}">
                  <a16:creationId xmlns:a16="http://schemas.microsoft.com/office/drawing/2014/main" id="{0366EBFD-E76D-40F7-A51A-D3C6ED6060D3}"/>
                </a:ext>
              </a:extLst>
            </p:cNvPr>
            <p:cNvSpPr/>
            <p:nvPr/>
          </p:nvSpPr>
          <p:spPr>
            <a:xfrm>
              <a:off x="2126150" y="1802425"/>
              <a:ext cx="87225" cy="14325"/>
            </a:xfrm>
            <a:custGeom>
              <a:avLst/>
              <a:gdLst/>
              <a:ahLst/>
              <a:cxnLst/>
              <a:rect l="l" t="t" r="r" b="b"/>
              <a:pathLst>
                <a:path w="3489" h="573" extrusionOk="0">
                  <a:moveTo>
                    <a:pt x="3489" y="1"/>
                  </a:moveTo>
                  <a:cubicBezTo>
                    <a:pt x="2905" y="13"/>
                    <a:pt x="2310" y="84"/>
                    <a:pt x="1739" y="203"/>
                  </a:cubicBezTo>
                  <a:cubicBezTo>
                    <a:pt x="1143" y="275"/>
                    <a:pt x="560" y="394"/>
                    <a:pt x="0" y="572"/>
                  </a:cubicBezTo>
                  <a:cubicBezTo>
                    <a:pt x="596" y="560"/>
                    <a:pt x="1179" y="489"/>
                    <a:pt x="1762" y="370"/>
                  </a:cubicBezTo>
                  <a:cubicBezTo>
                    <a:pt x="2346" y="299"/>
                    <a:pt x="2929" y="179"/>
                    <a:pt x="348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984;p42">
              <a:extLst>
                <a:ext uri="{FF2B5EF4-FFF2-40B4-BE49-F238E27FC236}">
                  <a16:creationId xmlns:a16="http://schemas.microsoft.com/office/drawing/2014/main" id="{FD725014-07F1-442C-B77D-B4F09CA3EBD0}"/>
                </a:ext>
              </a:extLst>
            </p:cNvPr>
            <p:cNvSpPr/>
            <p:nvPr/>
          </p:nvSpPr>
          <p:spPr>
            <a:xfrm>
              <a:off x="1940100" y="1874475"/>
              <a:ext cx="194700" cy="152100"/>
            </a:xfrm>
            <a:custGeom>
              <a:avLst/>
              <a:gdLst/>
              <a:ahLst/>
              <a:cxnLst/>
              <a:rect l="l" t="t" r="r" b="b"/>
              <a:pathLst>
                <a:path w="7788" h="6084" extrusionOk="0">
                  <a:moveTo>
                    <a:pt x="5537" y="0"/>
                  </a:moveTo>
                  <a:lnTo>
                    <a:pt x="1" y="2358"/>
                  </a:lnTo>
                  <a:lnTo>
                    <a:pt x="644" y="5691"/>
                  </a:lnTo>
                  <a:cubicBezTo>
                    <a:pt x="774" y="5942"/>
                    <a:pt x="1033" y="6084"/>
                    <a:pt x="1305" y="6084"/>
                  </a:cubicBezTo>
                  <a:cubicBezTo>
                    <a:pt x="1382" y="6084"/>
                    <a:pt x="1460" y="6072"/>
                    <a:pt x="1537" y="6049"/>
                  </a:cubicBezTo>
                  <a:cubicBezTo>
                    <a:pt x="1870" y="5929"/>
                    <a:pt x="2168" y="5727"/>
                    <a:pt x="2406" y="5465"/>
                  </a:cubicBezTo>
                  <a:cubicBezTo>
                    <a:pt x="2632" y="5191"/>
                    <a:pt x="2930" y="4989"/>
                    <a:pt x="3263" y="4858"/>
                  </a:cubicBezTo>
                  <a:cubicBezTo>
                    <a:pt x="3401" y="4817"/>
                    <a:pt x="3545" y="4803"/>
                    <a:pt x="3693" y="4803"/>
                  </a:cubicBezTo>
                  <a:cubicBezTo>
                    <a:pt x="4019" y="4803"/>
                    <a:pt x="4361" y="4871"/>
                    <a:pt x="4680" y="4871"/>
                  </a:cubicBezTo>
                  <a:cubicBezTo>
                    <a:pt x="4930" y="4871"/>
                    <a:pt x="5166" y="4829"/>
                    <a:pt x="5371" y="4679"/>
                  </a:cubicBezTo>
                  <a:cubicBezTo>
                    <a:pt x="5895" y="4298"/>
                    <a:pt x="5823" y="3417"/>
                    <a:pt x="6335" y="3024"/>
                  </a:cubicBezTo>
                  <a:cubicBezTo>
                    <a:pt x="6609" y="2798"/>
                    <a:pt x="6978" y="2774"/>
                    <a:pt x="7264" y="2572"/>
                  </a:cubicBezTo>
                  <a:cubicBezTo>
                    <a:pt x="7788" y="2191"/>
                    <a:pt x="7704" y="1322"/>
                    <a:pt x="7264" y="846"/>
                  </a:cubicBezTo>
                  <a:cubicBezTo>
                    <a:pt x="6823" y="369"/>
                    <a:pt x="6168" y="167"/>
                    <a:pt x="553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985;p42">
              <a:extLst>
                <a:ext uri="{FF2B5EF4-FFF2-40B4-BE49-F238E27FC236}">
                  <a16:creationId xmlns:a16="http://schemas.microsoft.com/office/drawing/2014/main" id="{10A643D9-85F1-4A92-9231-11A48B17B926}"/>
                </a:ext>
              </a:extLst>
            </p:cNvPr>
            <p:cNvSpPr/>
            <p:nvPr/>
          </p:nvSpPr>
          <p:spPr>
            <a:xfrm>
              <a:off x="1796350" y="1766425"/>
              <a:ext cx="324475" cy="354525"/>
            </a:xfrm>
            <a:custGeom>
              <a:avLst/>
              <a:gdLst/>
              <a:ahLst/>
              <a:cxnLst/>
              <a:rect l="l" t="t" r="r" b="b"/>
              <a:pathLst>
                <a:path w="12979" h="14181" extrusionOk="0">
                  <a:moveTo>
                    <a:pt x="12978" y="0"/>
                  </a:moveTo>
                  <a:lnTo>
                    <a:pt x="12978" y="0"/>
                  </a:lnTo>
                  <a:cubicBezTo>
                    <a:pt x="12716" y="119"/>
                    <a:pt x="12454" y="203"/>
                    <a:pt x="12168" y="274"/>
                  </a:cubicBezTo>
                  <a:cubicBezTo>
                    <a:pt x="11847" y="334"/>
                    <a:pt x="11514" y="381"/>
                    <a:pt x="11168" y="405"/>
                  </a:cubicBezTo>
                  <a:cubicBezTo>
                    <a:pt x="10728" y="429"/>
                    <a:pt x="10275" y="476"/>
                    <a:pt x="9835" y="560"/>
                  </a:cubicBezTo>
                  <a:cubicBezTo>
                    <a:pt x="9287" y="655"/>
                    <a:pt x="8775" y="929"/>
                    <a:pt x="8382" y="1334"/>
                  </a:cubicBezTo>
                  <a:cubicBezTo>
                    <a:pt x="7977" y="1798"/>
                    <a:pt x="7835" y="2441"/>
                    <a:pt x="7549" y="3013"/>
                  </a:cubicBezTo>
                  <a:cubicBezTo>
                    <a:pt x="7418" y="3310"/>
                    <a:pt x="7215" y="3572"/>
                    <a:pt x="6953" y="3763"/>
                  </a:cubicBezTo>
                  <a:cubicBezTo>
                    <a:pt x="6668" y="3965"/>
                    <a:pt x="6358" y="4120"/>
                    <a:pt x="6025" y="4215"/>
                  </a:cubicBezTo>
                  <a:cubicBezTo>
                    <a:pt x="5370" y="4441"/>
                    <a:pt x="4596" y="4572"/>
                    <a:pt x="3977" y="5084"/>
                  </a:cubicBezTo>
                  <a:cubicBezTo>
                    <a:pt x="3667" y="5346"/>
                    <a:pt x="3465" y="5703"/>
                    <a:pt x="3405" y="6096"/>
                  </a:cubicBezTo>
                  <a:cubicBezTo>
                    <a:pt x="3382" y="6465"/>
                    <a:pt x="3382" y="6834"/>
                    <a:pt x="3405" y="7204"/>
                  </a:cubicBezTo>
                  <a:cubicBezTo>
                    <a:pt x="3441" y="7537"/>
                    <a:pt x="3382" y="7870"/>
                    <a:pt x="3227" y="8180"/>
                  </a:cubicBezTo>
                  <a:cubicBezTo>
                    <a:pt x="3060" y="8454"/>
                    <a:pt x="2822" y="8692"/>
                    <a:pt x="2548" y="8847"/>
                  </a:cubicBezTo>
                  <a:cubicBezTo>
                    <a:pt x="1989" y="9180"/>
                    <a:pt x="1381" y="9370"/>
                    <a:pt x="881" y="9692"/>
                  </a:cubicBezTo>
                  <a:cubicBezTo>
                    <a:pt x="619" y="9847"/>
                    <a:pt x="405" y="10049"/>
                    <a:pt x="238" y="10287"/>
                  </a:cubicBezTo>
                  <a:cubicBezTo>
                    <a:pt x="95" y="10525"/>
                    <a:pt x="12" y="10787"/>
                    <a:pt x="0" y="11061"/>
                  </a:cubicBezTo>
                  <a:cubicBezTo>
                    <a:pt x="0" y="11514"/>
                    <a:pt x="72" y="11954"/>
                    <a:pt x="203" y="12395"/>
                  </a:cubicBezTo>
                  <a:cubicBezTo>
                    <a:pt x="298" y="12716"/>
                    <a:pt x="334" y="13049"/>
                    <a:pt x="322" y="13383"/>
                  </a:cubicBezTo>
                  <a:cubicBezTo>
                    <a:pt x="310" y="13669"/>
                    <a:pt x="226" y="13942"/>
                    <a:pt x="60" y="14181"/>
                  </a:cubicBezTo>
                  <a:cubicBezTo>
                    <a:pt x="119" y="14133"/>
                    <a:pt x="167" y="14073"/>
                    <a:pt x="203" y="14002"/>
                  </a:cubicBezTo>
                  <a:cubicBezTo>
                    <a:pt x="310" y="13823"/>
                    <a:pt x="381" y="13609"/>
                    <a:pt x="393" y="13395"/>
                  </a:cubicBezTo>
                  <a:cubicBezTo>
                    <a:pt x="405" y="13049"/>
                    <a:pt x="381" y="12704"/>
                    <a:pt x="298" y="12371"/>
                  </a:cubicBezTo>
                  <a:cubicBezTo>
                    <a:pt x="179" y="11942"/>
                    <a:pt x="119" y="11502"/>
                    <a:pt x="119" y="11061"/>
                  </a:cubicBezTo>
                  <a:cubicBezTo>
                    <a:pt x="131" y="10811"/>
                    <a:pt x="203" y="10573"/>
                    <a:pt x="346" y="10359"/>
                  </a:cubicBezTo>
                  <a:cubicBezTo>
                    <a:pt x="500" y="10132"/>
                    <a:pt x="703" y="9954"/>
                    <a:pt x="941" y="9811"/>
                  </a:cubicBezTo>
                  <a:cubicBezTo>
                    <a:pt x="1429" y="9501"/>
                    <a:pt x="2036" y="9323"/>
                    <a:pt x="2608" y="8978"/>
                  </a:cubicBezTo>
                  <a:cubicBezTo>
                    <a:pt x="3274" y="8644"/>
                    <a:pt x="3655" y="7930"/>
                    <a:pt x="3572" y="7192"/>
                  </a:cubicBezTo>
                  <a:cubicBezTo>
                    <a:pt x="3548" y="6834"/>
                    <a:pt x="3548" y="6477"/>
                    <a:pt x="3572" y="6120"/>
                  </a:cubicBezTo>
                  <a:cubicBezTo>
                    <a:pt x="3620" y="5763"/>
                    <a:pt x="3810" y="5441"/>
                    <a:pt x="4084" y="5215"/>
                  </a:cubicBezTo>
                  <a:cubicBezTo>
                    <a:pt x="4656" y="4739"/>
                    <a:pt x="5406" y="4596"/>
                    <a:pt x="6084" y="4370"/>
                  </a:cubicBezTo>
                  <a:cubicBezTo>
                    <a:pt x="6418" y="4263"/>
                    <a:pt x="6751" y="4108"/>
                    <a:pt x="7049" y="3894"/>
                  </a:cubicBezTo>
                  <a:cubicBezTo>
                    <a:pt x="7323" y="3679"/>
                    <a:pt x="7537" y="3405"/>
                    <a:pt x="7692" y="3084"/>
                  </a:cubicBezTo>
                  <a:cubicBezTo>
                    <a:pt x="7977" y="2477"/>
                    <a:pt x="8108" y="1858"/>
                    <a:pt x="8489" y="1417"/>
                  </a:cubicBezTo>
                  <a:cubicBezTo>
                    <a:pt x="8847" y="1036"/>
                    <a:pt x="9335" y="774"/>
                    <a:pt x="9847" y="679"/>
                  </a:cubicBezTo>
                  <a:cubicBezTo>
                    <a:pt x="10287" y="584"/>
                    <a:pt x="10728" y="524"/>
                    <a:pt x="11180" y="488"/>
                  </a:cubicBezTo>
                  <a:cubicBezTo>
                    <a:pt x="11514" y="465"/>
                    <a:pt x="11847" y="417"/>
                    <a:pt x="12180" y="334"/>
                  </a:cubicBezTo>
                  <a:cubicBezTo>
                    <a:pt x="12395" y="286"/>
                    <a:pt x="12597" y="215"/>
                    <a:pt x="12788" y="119"/>
                  </a:cubicBezTo>
                  <a:cubicBezTo>
                    <a:pt x="12835" y="95"/>
                    <a:pt x="12883" y="60"/>
                    <a:pt x="12930" y="36"/>
                  </a:cubicBezTo>
                  <a:lnTo>
                    <a:pt x="1297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986;p42">
              <a:extLst>
                <a:ext uri="{FF2B5EF4-FFF2-40B4-BE49-F238E27FC236}">
                  <a16:creationId xmlns:a16="http://schemas.microsoft.com/office/drawing/2014/main" id="{E6A22043-1EBB-402B-882B-FB2DBB5A2A52}"/>
                </a:ext>
              </a:extLst>
            </p:cNvPr>
            <p:cNvSpPr/>
            <p:nvPr/>
          </p:nvSpPr>
          <p:spPr>
            <a:xfrm>
              <a:off x="1898450" y="1789050"/>
              <a:ext cx="184850" cy="258675"/>
            </a:xfrm>
            <a:custGeom>
              <a:avLst/>
              <a:gdLst/>
              <a:ahLst/>
              <a:cxnLst/>
              <a:rect l="l" t="t" r="r" b="b"/>
              <a:pathLst>
                <a:path w="7394" h="10347" extrusionOk="0">
                  <a:moveTo>
                    <a:pt x="7227" y="0"/>
                  </a:moveTo>
                  <a:cubicBezTo>
                    <a:pt x="7084" y="0"/>
                    <a:pt x="6953" y="0"/>
                    <a:pt x="6810" y="36"/>
                  </a:cubicBezTo>
                  <a:cubicBezTo>
                    <a:pt x="6310" y="131"/>
                    <a:pt x="5846" y="381"/>
                    <a:pt x="5501" y="762"/>
                  </a:cubicBezTo>
                  <a:cubicBezTo>
                    <a:pt x="5251" y="1012"/>
                    <a:pt x="5072" y="1322"/>
                    <a:pt x="4953" y="1667"/>
                  </a:cubicBezTo>
                  <a:cubicBezTo>
                    <a:pt x="4858" y="2048"/>
                    <a:pt x="4810" y="2453"/>
                    <a:pt x="4834" y="2858"/>
                  </a:cubicBezTo>
                  <a:cubicBezTo>
                    <a:pt x="4870" y="3286"/>
                    <a:pt x="4798" y="3715"/>
                    <a:pt x="4655" y="4108"/>
                  </a:cubicBezTo>
                  <a:cubicBezTo>
                    <a:pt x="4477" y="4513"/>
                    <a:pt x="4036" y="4703"/>
                    <a:pt x="3596" y="4917"/>
                  </a:cubicBezTo>
                  <a:cubicBezTo>
                    <a:pt x="3370" y="5013"/>
                    <a:pt x="3167" y="5167"/>
                    <a:pt x="3000" y="5346"/>
                  </a:cubicBezTo>
                  <a:cubicBezTo>
                    <a:pt x="2834" y="5548"/>
                    <a:pt x="2750" y="5787"/>
                    <a:pt x="2750" y="6037"/>
                  </a:cubicBezTo>
                  <a:cubicBezTo>
                    <a:pt x="2715" y="6501"/>
                    <a:pt x="2810" y="6941"/>
                    <a:pt x="2619" y="7299"/>
                  </a:cubicBezTo>
                  <a:cubicBezTo>
                    <a:pt x="2441" y="7644"/>
                    <a:pt x="2167" y="7918"/>
                    <a:pt x="1822" y="8108"/>
                  </a:cubicBezTo>
                  <a:cubicBezTo>
                    <a:pt x="1512" y="8299"/>
                    <a:pt x="1203" y="8442"/>
                    <a:pt x="929" y="8620"/>
                  </a:cubicBezTo>
                  <a:cubicBezTo>
                    <a:pt x="679" y="8763"/>
                    <a:pt x="464" y="8965"/>
                    <a:pt x="286" y="9192"/>
                  </a:cubicBezTo>
                  <a:cubicBezTo>
                    <a:pt x="155" y="9370"/>
                    <a:pt x="60" y="9573"/>
                    <a:pt x="24" y="9799"/>
                  </a:cubicBezTo>
                  <a:cubicBezTo>
                    <a:pt x="0" y="9930"/>
                    <a:pt x="0" y="10073"/>
                    <a:pt x="36" y="10204"/>
                  </a:cubicBezTo>
                  <a:cubicBezTo>
                    <a:pt x="48" y="10251"/>
                    <a:pt x="60" y="10299"/>
                    <a:pt x="95" y="10347"/>
                  </a:cubicBezTo>
                  <a:cubicBezTo>
                    <a:pt x="60" y="10168"/>
                    <a:pt x="60" y="9978"/>
                    <a:pt x="95" y="9811"/>
                  </a:cubicBezTo>
                  <a:cubicBezTo>
                    <a:pt x="143" y="9608"/>
                    <a:pt x="238" y="9418"/>
                    <a:pt x="369" y="9251"/>
                  </a:cubicBezTo>
                  <a:cubicBezTo>
                    <a:pt x="548" y="9037"/>
                    <a:pt x="774" y="8858"/>
                    <a:pt x="1012" y="8715"/>
                  </a:cubicBezTo>
                  <a:cubicBezTo>
                    <a:pt x="1286" y="8549"/>
                    <a:pt x="1607" y="8418"/>
                    <a:pt x="1929" y="8227"/>
                  </a:cubicBezTo>
                  <a:cubicBezTo>
                    <a:pt x="2286" y="8025"/>
                    <a:pt x="2584" y="7727"/>
                    <a:pt x="2786" y="7370"/>
                  </a:cubicBezTo>
                  <a:cubicBezTo>
                    <a:pt x="2989" y="6953"/>
                    <a:pt x="2905" y="6477"/>
                    <a:pt x="2929" y="6048"/>
                  </a:cubicBezTo>
                  <a:cubicBezTo>
                    <a:pt x="2941" y="5834"/>
                    <a:pt x="3012" y="5620"/>
                    <a:pt x="3143" y="5453"/>
                  </a:cubicBezTo>
                  <a:cubicBezTo>
                    <a:pt x="3298" y="5286"/>
                    <a:pt x="3489" y="5156"/>
                    <a:pt x="3703" y="5060"/>
                  </a:cubicBezTo>
                  <a:cubicBezTo>
                    <a:pt x="3917" y="4965"/>
                    <a:pt x="4132" y="4858"/>
                    <a:pt x="4346" y="4727"/>
                  </a:cubicBezTo>
                  <a:cubicBezTo>
                    <a:pt x="4548" y="4596"/>
                    <a:pt x="4715" y="4405"/>
                    <a:pt x="4822" y="4179"/>
                  </a:cubicBezTo>
                  <a:cubicBezTo>
                    <a:pt x="4989" y="3762"/>
                    <a:pt x="5048" y="3310"/>
                    <a:pt x="5013" y="2858"/>
                  </a:cubicBezTo>
                  <a:cubicBezTo>
                    <a:pt x="4989" y="2477"/>
                    <a:pt x="5025" y="2084"/>
                    <a:pt x="5120" y="1703"/>
                  </a:cubicBezTo>
                  <a:cubicBezTo>
                    <a:pt x="5215" y="1381"/>
                    <a:pt x="5382" y="1084"/>
                    <a:pt x="5608" y="834"/>
                  </a:cubicBezTo>
                  <a:cubicBezTo>
                    <a:pt x="5941" y="476"/>
                    <a:pt x="6370" y="214"/>
                    <a:pt x="6846" y="95"/>
                  </a:cubicBezTo>
                  <a:cubicBezTo>
                    <a:pt x="7191" y="24"/>
                    <a:pt x="7394" y="36"/>
                    <a:pt x="7394" y="24"/>
                  </a:cubicBezTo>
                  <a:cubicBezTo>
                    <a:pt x="7334" y="0"/>
                    <a:pt x="7287" y="0"/>
                    <a:pt x="7227"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987;p42">
              <a:extLst>
                <a:ext uri="{FF2B5EF4-FFF2-40B4-BE49-F238E27FC236}">
                  <a16:creationId xmlns:a16="http://schemas.microsoft.com/office/drawing/2014/main" id="{6B775286-F981-4049-9994-D0B643883149}"/>
                </a:ext>
              </a:extLst>
            </p:cNvPr>
            <p:cNvSpPr/>
            <p:nvPr/>
          </p:nvSpPr>
          <p:spPr>
            <a:xfrm>
              <a:off x="1700200" y="2023000"/>
              <a:ext cx="689700" cy="592950"/>
            </a:xfrm>
            <a:custGeom>
              <a:avLst/>
              <a:gdLst/>
              <a:ahLst/>
              <a:cxnLst/>
              <a:rect l="l" t="t" r="r" b="b"/>
              <a:pathLst>
                <a:path w="27588" h="23718" extrusionOk="0">
                  <a:moveTo>
                    <a:pt x="10645" y="0"/>
                  </a:moveTo>
                  <a:cubicBezTo>
                    <a:pt x="10645" y="0"/>
                    <a:pt x="5894" y="0"/>
                    <a:pt x="4108" y="3751"/>
                  </a:cubicBezTo>
                  <a:cubicBezTo>
                    <a:pt x="3906" y="4156"/>
                    <a:pt x="1" y="11966"/>
                    <a:pt x="1" y="11966"/>
                  </a:cubicBezTo>
                  <a:lnTo>
                    <a:pt x="6049" y="14181"/>
                  </a:lnTo>
                  <a:lnTo>
                    <a:pt x="7013" y="11383"/>
                  </a:lnTo>
                  <a:lnTo>
                    <a:pt x="8252" y="17705"/>
                  </a:lnTo>
                  <a:lnTo>
                    <a:pt x="6466" y="22920"/>
                  </a:lnTo>
                  <a:lnTo>
                    <a:pt x="21575" y="23718"/>
                  </a:lnTo>
                  <a:lnTo>
                    <a:pt x="20324" y="16145"/>
                  </a:lnTo>
                  <a:lnTo>
                    <a:pt x="19955" y="11192"/>
                  </a:lnTo>
                  <a:lnTo>
                    <a:pt x="21217" y="13550"/>
                  </a:lnTo>
                  <a:lnTo>
                    <a:pt x="27587" y="11561"/>
                  </a:lnTo>
                  <a:cubicBezTo>
                    <a:pt x="27587" y="11561"/>
                    <a:pt x="23634" y="3918"/>
                    <a:pt x="21896" y="2179"/>
                  </a:cubicBezTo>
                  <a:cubicBezTo>
                    <a:pt x="20645" y="873"/>
                    <a:pt x="18910" y="143"/>
                    <a:pt x="17102" y="143"/>
                  </a:cubicBezTo>
                  <a:cubicBezTo>
                    <a:pt x="16966" y="143"/>
                    <a:pt x="16830" y="147"/>
                    <a:pt x="16693" y="155"/>
                  </a:cubicBezTo>
                  <a:lnTo>
                    <a:pt x="1064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988;p42">
              <a:extLst>
                <a:ext uri="{FF2B5EF4-FFF2-40B4-BE49-F238E27FC236}">
                  <a16:creationId xmlns:a16="http://schemas.microsoft.com/office/drawing/2014/main" id="{AAF15477-B92E-4DFF-A2F7-F3D91C5F91BD}"/>
                </a:ext>
              </a:extLst>
            </p:cNvPr>
            <p:cNvSpPr/>
            <p:nvPr/>
          </p:nvSpPr>
          <p:spPr>
            <a:xfrm>
              <a:off x="1831475" y="2069725"/>
              <a:ext cx="410475" cy="4200"/>
            </a:xfrm>
            <a:custGeom>
              <a:avLst/>
              <a:gdLst/>
              <a:ahLst/>
              <a:cxnLst/>
              <a:rect l="l" t="t" r="r" b="b"/>
              <a:pathLst>
                <a:path w="16419" h="168" extrusionOk="0">
                  <a:moveTo>
                    <a:pt x="8215" y="1"/>
                  </a:moveTo>
                  <a:cubicBezTo>
                    <a:pt x="3679" y="1"/>
                    <a:pt x="0" y="48"/>
                    <a:pt x="0" y="84"/>
                  </a:cubicBezTo>
                  <a:cubicBezTo>
                    <a:pt x="0" y="132"/>
                    <a:pt x="3679" y="167"/>
                    <a:pt x="8215" y="167"/>
                  </a:cubicBezTo>
                  <a:cubicBezTo>
                    <a:pt x="12740" y="167"/>
                    <a:pt x="16419" y="132"/>
                    <a:pt x="16419" y="84"/>
                  </a:cubicBezTo>
                  <a:cubicBezTo>
                    <a:pt x="16419" y="36"/>
                    <a:pt x="12752" y="1"/>
                    <a:pt x="821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989;p42">
              <a:extLst>
                <a:ext uri="{FF2B5EF4-FFF2-40B4-BE49-F238E27FC236}">
                  <a16:creationId xmlns:a16="http://schemas.microsoft.com/office/drawing/2014/main" id="{D009D0DA-0229-4043-B18A-D9A216E97E5A}"/>
                </a:ext>
              </a:extLst>
            </p:cNvPr>
            <p:cNvSpPr/>
            <p:nvPr/>
          </p:nvSpPr>
          <p:spPr>
            <a:xfrm>
              <a:off x="2127925" y="2066750"/>
              <a:ext cx="85450" cy="261075"/>
            </a:xfrm>
            <a:custGeom>
              <a:avLst/>
              <a:gdLst/>
              <a:ahLst/>
              <a:cxnLst/>
              <a:rect l="l" t="t" r="r" b="b"/>
              <a:pathLst>
                <a:path w="3418" h="10443" extrusionOk="0">
                  <a:moveTo>
                    <a:pt x="1870" y="1"/>
                  </a:moveTo>
                  <a:cubicBezTo>
                    <a:pt x="1751" y="1"/>
                    <a:pt x="1632" y="24"/>
                    <a:pt x="1525" y="72"/>
                  </a:cubicBezTo>
                  <a:cubicBezTo>
                    <a:pt x="1108" y="227"/>
                    <a:pt x="751" y="513"/>
                    <a:pt x="513" y="894"/>
                  </a:cubicBezTo>
                  <a:cubicBezTo>
                    <a:pt x="156" y="1441"/>
                    <a:pt x="1" y="2108"/>
                    <a:pt x="84" y="2763"/>
                  </a:cubicBezTo>
                  <a:cubicBezTo>
                    <a:pt x="191" y="3549"/>
                    <a:pt x="429" y="4311"/>
                    <a:pt x="799" y="5013"/>
                  </a:cubicBezTo>
                  <a:cubicBezTo>
                    <a:pt x="1501" y="6537"/>
                    <a:pt x="2144" y="7906"/>
                    <a:pt x="2608" y="8871"/>
                  </a:cubicBezTo>
                  <a:cubicBezTo>
                    <a:pt x="2846" y="9335"/>
                    <a:pt x="3037" y="9728"/>
                    <a:pt x="3180" y="10026"/>
                  </a:cubicBezTo>
                  <a:cubicBezTo>
                    <a:pt x="3251" y="10169"/>
                    <a:pt x="3323" y="10311"/>
                    <a:pt x="3418" y="10442"/>
                  </a:cubicBezTo>
                  <a:cubicBezTo>
                    <a:pt x="3370" y="10288"/>
                    <a:pt x="3323" y="10133"/>
                    <a:pt x="3251" y="9990"/>
                  </a:cubicBezTo>
                  <a:lnTo>
                    <a:pt x="2727" y="8811"/>
                  </a:lnTo>
                  <a:cubicBezTo>
                    <a:pt x="2287" y="7835"/>
                    <a:pt x="1668" y="6454"/>
                    <a:pt x="965" y="4954"/>
                  </a:cubicBezTo>
                  <a:cubicBezTo>
                    <a:pt x="608" y="4275"/>
                    <a:pt x="370" y="3537"/>
                    <a:pt x="251" y="2775"/>
                  </a:cubicBezTo>
                  <a:cubicBezTo>
                    <a:pt x="167" y="2156"/>
                    <a:pt x="298" y="1525"/>
                    <a:pt x="632" y="989"/>
                  </a:cubicBezTo>
                  <a:cubicBezTo>
                    <a:pt x="846" y="620"/>
                    <a:pt x="1168" y="334"/>
                    <a:pt x="1549" y="167"/>
                  </a:cubicBezTo>
                  <a:cubicBezTo>
                    <a:pt x="1822" y="48"/>
                    <a:pt x="1989" y="48"/>
                    <a:pt x="1989" y="24"/>
                  </a:cubicBezTo>
                  <a:cubicBezTo>
                    <a:pt x="1989" y="13"/>
                    <a:pt x="1965" y="13"/>
                    <a:pt x="187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990;p42">
              <a:extLst>
                <a:ext uri="{FF2B5EF4-FFF2-40B4-BE49-F238E27FC236}">
                  <a16:creationId xmlns:a16="http://schemas.microsoft.com/office/drawing/2014/main" id="{24291C7D-C1D1-45BD-84B2-72F9DE8387DA}"/>
                </a:ext>
              </a:extLst>
            </p:cNvPr>
            <p:cNvSpPr/>
            <p:nvPr/>
          </p:nvSpPr>
          <p:spPr>
            <a:xfrm>
              <a:off x="1830275" y="2105450"/>
              <a:ext cx="79200" cy="367325"/>
            </a:xfrm>
            <a:custGeom>
              <a:avLst/>
              <a:gdLst/>
              <a:ahLst/>
              <a:cxnLst/>
              <a:rect l="l" t="t" r="r" b="b"/>
              <a:pathLst>
                <a:path w="3168" h="14693" extrusionOk="0">
                  <a:moveTo>
                    <a:pt x="48" y="0"/>
                  </a:moveTo>
                  <a:cubicBezTo>
                    <a:pt x="1" y="12"/>
                    <a:pt x="679" y="3322"/>
                    <a:pt x="1501" y="7370"/>
                  </a:cubicBezTo>
                  <a:cubicBezTo>
                    <a:pt x="2334" y="11430"/>
                    <a:pt x="3060" y="14693"/>
                    <a:pt x="3108" y="14693"/>
                  </a:cubicBezTo>
                  <a:cubicBezTo>
                    <a:pt x="3168" y="14681"/>
                    <a:pt x="2489" y="11395"/>
                    <a:pt x="1656" y="7335"/>
                  </a:cubicBezTo>
                  <a:cubicBezTo>
                    <a:pt x="822" y="3275"/>
                    <a:pt x="96" y="0"/>
                    <a:pt x="4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991;p42">
              <a:extLst>
                <a:ext uri="{FF2B5EF4-FFF2-40B4-BE49-F238E27FC236}">
                  <a16:creationId xmlns:a16="http://schemas.microsoft.com/office/drawing/2014/main" id="{A2859E82-1AD9-4459-8233-DF2B12364029}"/>
                </a:ext>
              </a:extLst>
            </p:cNvPr>
            <p:cNvSpPr/>
            <p:nvPr/>
          </p:nvSpPr>
          <p:spPr>
            <a:xfrm>
              <a:off x="1926425" y="2349825"/>
              <a:ext cx="209575" cy="129800"/>
            </a:xfrm>
            <a:custGeom>
              <a:avLst/>
              <a:gdLst/>
              <a:ahLst/>
              <a:cxnLst/>
              <a:rect l="l" t="t" r="r" b="b"/>
              <a:pathLst>
                <a:path w="8383" h="5192" extrusionOk="0">
                  <a:moveTo>
                    <a:pt x="8358" y="0"/>
                  </a:moveTo>
                  <a:cubicBezTo>
                    <a:pt x="8287" y="524"/>
                    <a:pt x="8156" y="1048"/>
                    <a:pt x="7954" y="1536"/>
                  </a:cubicBezTo>
                  <a:cubicBezTo>
                    <a:pt x="7418" y="2715"/>
                    <a:pt x="6501" y="3668"/>
                    <a:pt x="5346" y="4251"/>
                  </a:cubicBezTo>
                  <a:cubicBezTo>
                    <a:pt x="4247" y="4778"/>
                    <a:pt x="3052" y="5052"/>
                    <a:pt x="1832" y="5052"/>
                  </a:cubicBezTo>
                  <a:cubicBezTo>
                    <a:pt x="1758" y="5052"/>
                    <a:pt x="1683" y="5051"/>
                    <a:pt x="1608" y="5049"/>
                  </a:cubicBezTo>
                  <a:cubicBezTo>
                    <a:pt x="759" y="5038"/>
                    <a:pt x="183" y="4958"/>
                    <a:pt x="37" y="4958"/>
                  </a:cubicBezTo>
                  <a:cubicBezTo>
                    <a:pt x="13" y="4958"/>
                    <a:pt x="0" y="4960"/>
                    <a:pt x="0" y="4965"/>
                  </a:cubicBezTo>
                  <a:cubicBezTo>
                    <a:pt x="143" y="5013"/>
                    <a:pt x="286" y="5049"/>
                    <a:pt x="429" y="5061"/>
                  </a:cubicBezTo>
                  <a:cubicBezTo>
                    <a:pt x="810" y="5132"/>
                    <a:pt x="1215" y="5168"/>
                    <a:pt x="1608" y="5180"/>
                  </a:cubicBezTo>
                  <a:cubicBezTo>
                    <a:pt x="1748" y="5187"/>
                    <a:pt x="1889" y="5191"/>
                    <a:pt x="2030" y="5191"/>
                  </a:cubicBezTo>
                  <a:cubicBezTo>
                    <a:pt x="3200" y="5191"/>
                    <a:pt x="4367" y="4928"/>
                    <a:pt x="5430" y="4418"/>
                  </a:cubicBezTo>
                  <a:cubicBezTo>
                    <a:pt x="6608" y="3822"/>
                    <a:pt x="7549" y="2810"/>
                    <a:pt x="8073" y="1596"/>
                  </a:cubicBezTo>
                  <a:cubicBezTo>
                    <a:pt x="8227" y="1227"/>
                    <a:pt x="8323" y="834"/>
                    <a:pt x="8358" y="441"/>
                  </a:cubicBezTo>
                  <a:cubicBezTo>
                    <a:pt x="8382" y="298"/>
                    <a:pt x="8382" y="143"/>
                    <a:pt x="835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992;p42">
              <a:extLst>
                <a:ext uri="{FF2B5EF4-FFF2-40B4-BE49-F238E27FC236}">
                  <a16:creationId xmlns:a16="http://schemas.microsoft.com/office/drawing/2014/main" id="{48E10853-6539-4400-A425-8853CD7CAE2A}"/>
                </a:ext>
              </a:extLst>
            </p:cNvPr>
            <p:cNvSpPr/>
            <p:nvPr/>
          </p:nvSpPr>
          <p:spPr>
            <a:xfrm>
              <a:off x="1791275" y="2137600"/>
              <a:ext cx="502175" cy="4475"/>
            </a:xfrm>
            <a:custGeom>
              <a:avLst/>
              <a:gdLst/>
              <a:ahLst/>
              <a:cxnLst/>
              <a:rect l="l" t="t" r="r" b="b"/>
              <a:pathLst>
                <a:path w="20087" h="179" extrusionOk="0">
                  <a:moveTo>
                    <a:pt x="10038" y="0"/>
                  </a:moveTo>
                  <a:cubicBezTo>
                    <a:pt x="4501" y="0"/>
                    <a:pt x="1" y="36"/>
                    <a:pt x="1" y="84"/>
                  </a:cubicBezTo>
                  <a:cubicBezTo>
                    <a:pt x="1" y="131"/>
                    <a:pt x="4501" y="179"/>
                    <a:pt x="10050" y="179"/>
                  </a:cubicBezTo>
                  <a:cubicBezTo>
                    <a:pt x="15586" y="179"/>
                    <a:pt x="20087" y="131"/>
                    <a:pt x="20087" y="84"/>
                  </a:cubicBezTo>
                  <a:cubicBezTo>
                    <a:pt x="20087" y="36"/>
                    <a:pt x="15586" y="0"/>
                    <a:pt x="1003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993;p42">
              <a:extLst>
                <a:ext uri="{FF2B5EF4-FFF2-40B4-BE49-F238E27FC236}">
                  <a16:creationId xmlns:a16="http://schemas.microsoft.com/office/drawing/2014/main" id="{705A15A0-71CE-4256-ADA6-C680CE1D7292}"/>
                </a:ext>
              </a:extLst>
            </p:cNvPr>
            <p:cNvSpPr/>
            <p:nvPr/>
          </p:nvSpPr>
          <p:spPr>
            <a:xfrm>
              <a:off x="1762400" y="2200700"/>
              <a:ext cx="568250" cy="4200"/>
            </a:xfrm>
            <a:custGeom>
              <a:avLst/>
              <a:gdLst/>
              <a:ahLst/>
              <a:cxnLst/>
              <a:rect l="l" t="t" r="r" b="b"/>
              <a:pathLst>
                <a:path w="22730" h="168" extrusionOk="0">
                  <a:moveTo>
                    <a:pt x="11359" y="0"/>
                  </a:moveTo>
                  <a:cubicBezTo>
                    <a:pt x="5085" y="0"/>
                    <a:pt x="1" y="36"/>
                    <a:pt x="1" y="84"/>
                  </a:cubicBezTo>
                  <a:cubicBezTo>
                    <a:pt x="1" y="131"/>
                    <a:pt x="5097" y="167"/>
                    <a:pt x="11359" y="167"/>
                  </a:cubicBezTo>
                  <a:cubicBezTo>
                    <a:pt x="17634" y="167"/>
                    <a:pt x="22730" y="131"/>
                    <a:pt x="22730" y="84"/>
                  </a:cubicBezTo>
                  <a:cubicBezTo>
                    <a:pt x="22730" y="36"/>
                    <a:pt x="17634" y="0"/>
                    <a:pt x="11359"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994;p42">
              <a:extLst>
                <a:ext uri="{FF2B5EF4-FFF2-40B4-BE49-F238E27FC236}">
                  <a16:creationId xmlns:a16="http://schemas.microsoft.com/office/drawing/2014/main" id="{87C002B1-FD23-43C1-B7FE-42FBBAD537C4}"/>
                </a:ext>
              </a:extLst>
            </p:cNvPr>
            <p:cNvSpPr/>
            <p:nvPr/>
          </p:nvSpPr>
          <p:spPr>
            <a:xfrm>
              <a:off x="1731750" y="2258750"/>
              <a:ext cx="623925" cy="4175"/>
            </a:xfrm>
            <a:custGeom>
              <a:avLst/>
              <a:gdLst/>
              <a:ahLst/>
              <a:cxnLst/>
              <a:rect l="l" t="t" r="r" b="b"/>
              <a:pathLst>
                <a:path w="24957" h="167" extrusionOk="0">
                  <a:moveTo>
                    <a:pt x="12478" y="0"/>
                  </a:moveTo>
                  <a:cubicBezTo>
                    <a:pt x="5585" y="0"/>
                    <a:pt x="1" y="36"/>
                    <a:pt x="1" y="83"/>
                  </a:cubicBezTo>
                  <a:cubicBezTo>
                    <a:pt x="1" y="131"/>
                    <a:pt x="5585" y="167"/>
                    <a:pt x="12478" y="167"/>
                  </a:cubicBezTo>
                  <a:cubicBezTo>
                    <a:pt x="19360" y="167"/>
                    <a:pt x="24956" y="131"/>
                    <a:pt x="24956" y="83"/>
                  </a:cubicBezTo>
                  <a:cubicBezTo>
                    <a:pt x="24956" y="36"/>
                    <a:pt x="19360" y="0"/>
                    <a:pt x="1247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995;p42">
              <a:extLst>
                <a:ext uri="{FF2B5EF4-FFF2-40B4-BE49-F238E27FC236}">
                  <a16:creationId xmlns:a16="http://schemas.microsoft.com/office/drawing/2014/main" id="{AC37CAA2-E5E9-44A2-8367-C52C665A133C}"/>
                </a:ext>
              </a:extLst>
            </p:cNvPr>
            <p:cNvSpPr/>
            <p:nvPr/>
          </p:nvSpPr>
          <p:spPr>
            <a:xfrm>
              <a:off x="1716575" y="2292375"/>
              <a:ext cx="147950" cy="39325"/>
            </a:xfrm>
            <a:custGeom>
              <a:avLst/>
              <a:gdLst/>
              <a:ahLst/>
              <a:cxnLst/>
              <a:rect l="l" t="t" r="r" b="b"/>
              <a:pathLst>
                <a:path w="5918" h="1573" extrusionOk="0">
                  <a:moveTo>
                    <a:pt x="0" y="1"/>
                  </a:moveTo>
                  <a:cubicBezTo>
                    <a:pt x="286" y="96"/>
                    <a:pt x="572" y="167"/>
                    <a:pt x="870" y="227"/>
                  </a:cubicBezTo>
                  <a:cubicBezTo>
                    <a:pt x="1405" y="346"/>
                    <a:pt x="2155" y="524"/>
                    <a:pt x="2977" y="739"/>
                  </a:cubicBezTo>
                  <a:cubicBezTo>
                    <a:pt x="3787" y="953"/>
                    <a:pt x="4513" y="1167"/>
                    <a:pt x="5049" y="1334"/>
                  </a:cubicBezTo>
                  <a:cubicBezTo>
                    <a:pt x="5334" y="1429"/>
                    <a:pt x="5620" y="1513"/>
                    <a:pt x="5918" y="1572"/>
                  </a:cubicBezTo>
                  <a:cubicBezTo>
                    <a:pt x="5656" y="1417"/>
                    <a:pt x="5370" y="1310"/>
                    <a:pt x="5084" y="1215"/>
                  </a:cubicBezTo>
                  <a:cubicBezTo>
                    <a:pt x="4560" y="1024"/>
                    <a:pt x="3846" y="786"/>
                    <a:pt x="3013" y="572"/>
                  </a:cubicBezTo>
                  <a:cubicBezTo>
                    <a:pt x="2179" y="358"/>
                    <a:pt x="1441" y="203"/>
                    <a:pt x="893" y="108"/>
                  </a:cubicBezTo>
                  <a:cubicBezTo>
                    <a:pt x="596" y="36"/>
                    <a:pt x="298" y="1"/>
                    <a:pt x="0"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996;p42">
              <a:extLst>
                <a:ext uri="{FF2B5EF4-FFF2-40B4-BE49-F238E27FC236}">
                  <a16:creationId xmlns:a16="http://schemas.microsoft.com/office/drawing/2014/main" id="{9645BDA6-5F7B-4158-83B1-2E860A2CBF3F}"/>
                </a:ext>
              </a:extLst>
            </p:cNvPr>
            <p:cNvSpPr/>
            <p:nvPr/>
          </p:nvSpPr>
          <p:spPr>
            <a:xfrm>
              <a:off x="1875225" y="2316100"/>
              <a:ext cx="327450" cy="5675"/>
            </a:xfrm>
            <a:custGeom>
              <a:avLst/>
              <a:gdLst/>
              <a:ahLst/>
              <a:cxnLst/>
              <a:rect l="l" t="t" r="r" b="b"/>
              <a:pathLst>
                <a:path w="13098" h="227" extrusionOk="0">
                  <a:moveTo>
                    <a:pt x="5605" y="1"/>
                  </a:moveTo>
                  <a:cubicBezTo>
                    <a:pt x="4175" y="1"/>
                    <a:pt x="2897" y="22"/>
                    <a:pt x="1917" y="52"/>
                  </a:cubicBezTo>
                  <a:cubicBezTo>
                    <a:pt x="1334" y="75"/>
                    <a:pt x="846" y="87"/>
                    <a:pt x="524" y="111"/>
                  </a:cubicBezTo>
                  <a:cubicBezTo>
                    <a:pt x="346" y="111"/>
                    <a:pt x="179" y="123"/>
                    <a:pt x="0" y="147"/>
                  </a:cubicBezTo>
                  <a:cubicBezTo>
                    <a:pt x="131" y="164"/>
                    <a:pt x="255" y="175"/>
                    <a:pt x="383" y="175"/>
                  </a:cubicBezTo>
                  <a:cubicBezTo>
                    <a:pt x="429" y="175"/>
                    <a:pt x="476" y="174"/>
                    <a:pt x="524" y="171"/>
                  </a:cubicBezTo>
                  <a:lnTo>
                    <a:pt x="6549" y="171"/>
                  </a:lnTo>
                  <a:lnTo>
                    <a:pt x="11180" y="218"/>
                  </a:lnTo>
                  <a:lnTo>
                    <a:pt x="12585" y="218"/>
                  </a:lnTo>
                  <a:cubicBezTo>
                    <a:pt x="12654" y="223"/>
                    <a:pt x="12723" y="226"/>
                    <a:pt x="12793" y="226"/>
                  </a:cubicBezTo>
                  <a:cubicBezTo>
                    <a:pt x="12892" y="226"/>
                    <a:pt x="12993" y="220"/>
                    <a:pt x="13097" y="206"/>
                  </a:cubicBezTo>
                  <a:cubicBezTo>
                    <a:pt x="12919" y="183"/>
                    <a:pt x="12752" y="171"/>
                    <a:pt x="12585" y="171"/>
                  </a:cubicBezTo>
                  <a:cubicBezTo>
                    <a:pt x="12252" y="147"/>
                    <a:pt x="11776" y="123"/>
                    <a:pt x="11180" y="99"/>
                  </a:cubicBezTo>
                  <a:cubicBezTo>
                    <a:pt x="9990" y="52"/>
                    <a:pt x="8359" y="16"/>
                    <a:pt x="6549" y="4"/>
                  </a:cubicBezTo>
                  <a:cubicBezTo>
                    <a:pt x="6228" y="2"/>
                    <a:pt x="5913" y="1"/>
                    <a:pt x="560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997;p42">
              <a:extLst>
                <a:ext uri="{FF2B5EF4-FFF2-40B4-BE49-F238E27FC236}">
                  <a16:creationId xmlns:a16="http://schemas.microsoft.com/office/drawing/2014/main" id="{DA518248-EAC7-48B1-8E77-4CFF3168138C}"/>
                </a:ext>
              </a:extLst>
            </p:cNvPr>
            <p:cNvSpPr/>
            <p:nvPr/>
          </p:nvSpPr>
          <p:spPr>
            <a:xfrm>
              <a:off x="2210975" y="2291850"/>
              <a:ext cx="169300" cy="25250"/>
            </a:xfrm>
            <a:custGeom>
              <a:avLst/>
              <a:gdLst/>
              <a:ahLst/>
              <a:cxnLst/>
              <a:rect l="l" t="t" r="r" b="b"/>
              <a:pathLst>
                <a:path w="6772" h="1010" extrusionOk="0">
                  <a:moveTo>
                    <a:pt x="6607" y="1"/>
                  </a:moveTo>
                  <a:cubicBezTo>
                    <a:pt x="6573" y="1"/>
                    <a:pt x="6537" y="4"/>
                    <a:pt x="6501" y="10"/>
                  </a:cubicBezTo>
                  <a:cubicBezTo>
                    <a:pt x="6335" y="22"/>
                    <a:pt x="6085" y="45"/>
                    <a:pt x="5775" y="81"/>
                  </a:cubicBezTo>
                  <a:cubicBezTo>
                    <a:pt x="5156" y="141"/>
                    <a:pt x="4311" y="260"/>
                    <a:pt x="3382" y="403"/>
                  </a:cubicBezTo>
                  <a:cubicBezTo>
                    <a:pt x="2441" y="545"/>
                    <a:pt x="1596" y="688"/>
                    <a:pt x="989" y="795"/>
                  </a:cubicBezTo>
                  <a:cubicBezTo>
                    <a:pt x="655" y="831"/>
                    <a:pt x="322" y="903"/>
                    <a:pt x="1" y="1010"/>
                  </a:cubicBezTo>
                  <a:cubicBezTo>
                    <a:pt x="346" y="998"/>
                    <a:pt x="679" y="962"/>
                    <a:pt x="1001" y="903"/>
                  </a:cubicBezTo>
                  <a:cubicBezTo>
                    <a:pt x="1620" y="831"/>
                    <a:pt x="2465" y="700"/>
                    <a:pt x="3406" y="569"/>
                  </a:cubicBezTo>
                  <a:cubicBezTo>
                    <a:pt x="4335" y="426"/>
                    <a:pt x="5180" y="283"/>
                    <a:pt x="5787" y="176"/>
                  </a:cubicBezTo>
                  <a:lnTo>
                    <a:pt x="6513" y="57"/>
                  </a:lnTo>
                  <a:lnTo>
                    <a:pt x="6704" y="22"/>
                  </a:lnTo>
                  <a:lnTo>
                    <a:pt x="6740" y="22"/>
                  </a:lnTo>
                  <a:cubicBezTo>
                    <a:pt x="6740" y="22"/>
                    <a:pt x="6761" y="27"/>
                    <a:pt x="6768" y="27"/>
                  </a:cubicBezTo>
                  <a:cubicBezTo>
                    <a:pt x="6771" y="27"/>
                    <a:pt x="6771" y="26"/>
                    <a:pt x="6763" y="22"/>
                  </a:cubicBezTo>
                  <a:cubicBezTo>
                    <a:pt x="6740" y="10"/>
                    <a:pt x="6728" y="10"/>
                    <a:pt x="6704" y="10"/>
                  </a:cubicBezTo>
                  <a:cubicBezTo>
                    <a:pt x="6674" y="4"/>
                    <a:pt x="6641" y="1"/>
                    <a:pt x="6607"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998;p42">
              <a:extLst>
                <a:ext uri="{FF2B5EF4-FFF2-40B4-BE49-F238E27FC236}">
                  <a16:creationId xmlns:a16="http://schemas.microsoft.com/office/drawing/2014/main" id="{878349E3-A649-4C90-8391-C722C7E5FE1C}"/>
                </a:ext>
              </a:extLst>
            </p:cNvPr>
            <p:cNvSpPr/>
            <p:nvPr/>
          </p:nvSpPr>
          <p:spPr>
            <a:xfrm>
              <a:off x="1889500" y="2375125"/>
              <a:ext cx="238750" cy="4200"/>
            </a:xfrm>
            <a:custGeom>
              <a:avLst/>
              <a:gdLst/>
              <a:ahLst/>
              <a:cxnLst/>
              <a:rect l="l" t="t" r="r" b="b"/>
              <a:pathLst>
                <a:path w="9550" h="168" extrusionOk="0">
                  <a:moveTo>
                    <a:pt x="4775" y="0"/>
                  </a:moveTo>
                  <a:cubicBezTo>
                    <a:pt x="2144" y="0"/>
                    <a:pt x="1" y="48"/>
                    <a:pt x="1" y="84"/>
                  </a:cubicBezTo>
                  <a:cubicBezTo>
                    <a:pt x="1" y="131"/>
                    <a:pt x="2144" y="167"/>
                    <a:pt x="4775" y="167"/>
                  </a:cubicBezTo>
                  <a:cubicBezTo>
                    <a:pt x="7418" y="167"/>
                    <a:pt x="9550" y="131"/>
                    <a:pt x="9550" y="84"/>
                  </a:cubicBezTo>
                  <a:cubicBezTo>
                    <a:pt x="9550" y="36"/>
                    <a:pt x="7418" y="0"/>
                    <a:pt x="477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999;p42">
              <a:extLst>
                <a:ext uri="{FF2B5EF4-FFF2-40B4-BE49-F238E27FC236}">
                  <a16:creationId xmlns:a16="http://schemas.microsoft.com/office/drawing/2014/main" id="{2241EA60-6971-46DA-87A8-C2061073BE9D}"/>
                </a:ext>
              </a:extLst>
            </p:cNvPr>
            <p:cNvSpPr/>
            <p:nvPr/>
          </p:nvSpPr>
          <p:spPr>
            <a:xfrm>
              <a:off x="2124075" y="2394250"/>
              <a:ext cx="81575" cy="4625"/>
            </a:xfrm>
            <a:custGeom>
              <a:avLst/>
              <a:gdLst/>
              <a:ahLst/>
              <a:cxnLst/>
              <a:rect l="l" t="t" r="r" b="b"/>
              <a:pathLst>
                <a:path w="3263" h="185" extrusionOk="0">
                  <a:moveTo>
                    <a:pt x="1233" y="1"/>
                  </a:moveTo>
                  <a:cubicBezTo>
                    <a:pt x="818" y="1"/>
                    <a:pt x="406" y="30"/>
                    <a:pt x="0" y="93"/>
                  </a:cubicBezTo>
                  <a:cubicBezTo>
                    <a:pt x="406" y="156"/>
                    <a:pt x="818" y="185"/>
                    <a:pt x="1233" y="185"/>
                  </a:cubicBezTo>
                  <a:cubicBezTo>
                    <a:pt x="1365" y="185"/>
                    <a:pt x="1498" y="182"/>
                    <a:pt x="1631" y="176"/>
                  </a:cubicBezTo>
                  <a:cubicBezTo>
                    <a:pt x="1761" y="182"/>
                    <a:pt x="1892" y="185"/>
                    <a:pt x="2023" y="185"/>
                  </a:cubicBezTo>
                  <a:cubicBezTo>
                    <a:pt x="2433" y="185"/>
                    <a:pt x="2848" y="156"/>
                    <a:pt x="3262" y="93"/>
                  </a:cubicBezTo>
                  <a:cubicBezTo>
                    <a:pt x="2848" y="30"/>
                    <a:pt x="2433" y="1"/>
                    <a:pt x="2023" y="1"/>
                  </a:cubicBezTo>
                  <a:cubicBezTo>
                    <a:pt x="1892" y="1"/>
                    <a:pt x="1761" y="4"/>
                    <a:pt x="1631" y="9"/>
                  </a:cubicBezTo>
                  <a:cubicBezTo>
                    <a:pt x="1498" y="4"/>
                    <a:pt x="1365" y="1"/>
                    <a:pt x="1233"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000;p42">
              <a:extLst>
                <a:ext uri="{FF2B5EF4-FFF2-40B4-BE49-F238E27FC236}">
                  <a16:creationId xmlns:a16="http://schemas.microsoft.com/office/drawing/2014/main" id="{363978BC-ADDF-4627-BFE2-0566ACB242C1}"/>
                </a:ext>
              </a:extLst>
            </p:cNvPr>
            <p:cNvSpPr/>
            <p:nvPr/>
          </p:nvSpPr>
          <p:spPr>
            <a:xfrm>
              <a:off x="1904700" y="2442625"/>
              <a:ext cx="171475" cy="7075"/>
            </a:xfrm>
            <a:custGeom>
              <a:avLst/>
              <a:gdLst/>
              <a:ahLst/>
              <a:cxnLst/>
              <a:rect l="l" t="t" r="r" b="b"/>
              <a:pathLst>
                <a:path w="6859" h="283" extrusionOk="0">
                  <a:moveTo>
                    <a:pt x="500" y="0"/>
                  </a:moveTo>
                  <a:cubicBezTo>
                    <a:pt x="333" y="0"/>
                    <a:pt x="167" y="9"/>
                    <a:pt x="0" y="27"/>
                  </a:cubicBezTo>
                  <a:cubicBezTo>
                    <a:pt x="333" y="98"/>
                    <a:pt x="667" y="134"/>
                    <a:pt x="1000" y="146"/>
                  </a:cubicBezTo>
                  <a:cubicBezTo>
                    <a:pt x="1619" y="194"/>
                    <a:pt x="2477" y="241"/>
                    <a:pt x="3429" y="265"/>
                  </a:cubicBezTo>
                  <a:cubicBezTo>
                    <a:pt x="3899" y="277"/>
                    <a:pt x="4349" y="283"/>
                    <a:pt x="4760" y="283"/>
                  </a:cubicBezTo>
                  <a:cubicBezTo>
                    <a:pt x="5170" y="283"/>
                    <a:pt x="5542" y="277"/>
                    <a:pt x="5858" y="265"/>
                  </a:cubicBezTo>
                  <a:cubicBezTo>
                    <a:pt x="6191" y="265"/>
                    <a:pt x="6525" y="241"/>
                    <a:pt x="6858" y="194"/>
                  </a:cubicBezTo>
                  <a:cubicBezTo>
                    <a:pt x="6582" y="154"/>
                    <a:pt x="6306" y="131"/>
                    <a:pt x="6030" y="131"/>
                  </a:cubicBezTo>
                  <a:cubicBezTo>
                    <a:pt x="5972" y="131"/>
                    <a:pt x="5915" y="132"/>
                    <a:pt x="5858" y="134"/>
                  </a:cubicBezTo>
                  <a:lnTo>
                    <a:pt x="3429" y="98"/>
                  </a:lnTo>
                  <a:lnTo>
                    <a:pt x="1000" y="27"/>
                  </a:lnTo>
                  <a:cubicBezTo>
                    <a:pt x="834" y="9"/>
                    <a:pt x="667" y="0"/>
                    <a:pt x="500"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001;p42">
              <a:extLst>
                <a:ext uri="{FF2B5EF4-FFF2-40B4-BE49-F238E27FC236}">
                  <a16:creationId xmlns:a16="http://schemas.microsoft.com/office/drawing/2014/main" id="{FEBB1C8C-D50E-4A34-9B21-3037AC4E22E5}"/>
                </a:ext>
              </a:extLst>
            </p:cNvPr>
            <p:cNvSpPr/>
            <p:nvPr/>
          </p:nvSpPr>
          <p:spPr>
            <a:xfrm>
              <a:off x="2048150" y="2462125"/>
              <a:ext cx="163750" cy="4625"/>
            </a:xfrm>
            <a:custGeom>
              <a:avLst/>
              <a:gdLst/>
              <a:ahLst/>
              <a:cxnLst/>
              <a:rect l="l" t="t" r="r" b="b"/>
              <a:pathLst>
                <a:path w="6550" h="185" extrusionOk="0">
                  <a:moveTo>
                    <a:pt x="2485" y="0"/>
                  </a:moveTo>
                  <a:cubicBezTo>
                    <a:pt x="1660" y="0"/>
                    <a:pt x="831" y="29"/>
                    <a:pt x="1" y="92"/>
                  </a:cubicBezTo>
                  <a:cubicBezTo>
                    <a:pt x="831" y="155"/>
                    <a:pt x="1660" y="184"/>
                    <a:pt x="2485" y="184"/>
                  </a:cubicBezTo>
                  <a:cubicBezTo>
                    <a:pt x="2749" y="184"/>
                    <a:pt x="3012" y="181"/>
                    <a:pt x="3275" y="176"/>
                  </a:cubicBezTo>
                  <a:cubicBezTo>
                    <a:pt x="3541" y="181"/>
                    <a:pt x="3807" y="184"/>
                    <a:pt x="4072" y="184"/>
                  </a:cubicBezTo>
                  <a:cubicBezTo>
                    <a:pt x="4901" y="184"/>
                    <a:pt x="5729" y="155"/>
                    <a:pt x="6549" y="92"/>
                  </a:cubicBezTo>
                  <a:cubicBezTo>
                    <a:pt x="5729" y="29"/>
                    <a:pt x="4901" y="0"/>
                    <a:pt x="4072" y="0"/>
                  </a:cubicBezTo>
                  <a:cubicBezTo>
                    <a:pt x="3807" y="0"/>
                    <a:pt x="3541" y="3"/>
                    <a:pt x="3275" y="9"/>
                  </a:cubicBezTo>
                  <a:cubicBezTo>
                    <a:pt x="3012" y="3"/>
                    <a:pt x="2749" y="0"/>
                    <a:pt x="248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002;p42">
              <a:extLst>
                <a:ext uri="{FF2B5EF4-FFF2-40B4-BE49-F238E27FC236}">
                  <a16:creationId xmlns:a16="http://schemas.microsoft.com/office/drawing/2014/main" id="{7C59F3BE-6E4B-4775-809C-2610E7ED535D}"/>
                </a:ext>
              </a:extLst>
            </p:cNvPr>
            <p:cNvSpPr/>
            <p:nvPr/>
          </p:nvSpPr>
          <p:spPr>
            <a:xfrm>
              <a:off x="1889500" y="2512125"/>
              <a:ext cx="334600" cy="12275"/>
            </a:xfrm>
            <a:custGeom>
              <a:avLst/>
              <a:gdLst/>
              <a:ahLst/>
              <a:cxnLst/>
              <a:rect l="l" t="t" r="r" b="b"/>
              <a:pathLst>
                <a:path w="13384" h="491" extrusionOk="0">
                  <a:moveTo>
                    <a:pt x="269" y="0"/>
                  </a:moveTo>
                  <a:cubicBezTo>
                    <a:pt x="179" y="0"/>
                    <a:pt x="90" y="3"/>
                    <a:pt x="1" y="9"/>
                  </a:cubicBezTo>
                  <a:cubicBezTo>
                    <a:pt x="179" y="45"/>
                    <a:pt x="358" y="69"/>
                    <a:pt x="525" y="69"/>
                  </a:cubicBezTo>
                  <a:cubicBezTo>
                    <a:pt x="870" y="104"/>
                    <a:pt x="1358" y="140"/>
                    <a:pt x="1965" y="176"/>
                  </a:cubicBezTo>
                  <a:cubicBezTo>
                    <a:pt x="3156" y="247"/>
                    <a:pt x="4847" y="331"/>
                    <a:pt x="6692" y="390"/>
                  </a:cubicBezTo>
                  <a:cubicBezTo>
                    <a:pt x="8538" y="438"/>
                    <a:pt x="10216" y="485"/>
                    <a:pt x="11431" y="485"/>
                  </a:cubicBezTo>
                  <a:lnTo>
                    <a:pt x="12860" y="485"/>
                  </a:lnTo>
                  <a:cubicBezTo>
                    <a:pt x="12907" y="489"/>
                    <a:pt x="12955" y="490"/>
                    <a:pt x="13003" y="490"/>
                  </a:cubicBezTo>
                  <a:cubicBezTo>
                    <a:pt x="13133" y="490"/>
                    <a:pt x="13261" y="479"/>
                    <a:pt x="13384" y="462"/>
                  </a:cubicBezTo>
                  <a:cubicBezTo>
                    <a:pt x="13217" y="438"/>
                    <a:pt x="13038" y="426"/>
                    <a:pt x="12860" y="426"/>
                  </a:cubicBezTo>
                  <a:lnTo>
                    <a:pt x="11431" y="366"/>
                  </a:lnTo>
                  <a:lnTo>
                    <a:pt x="6704" y="212"/>
                  </a:lnTo>
                  <a:lnTo>
                    <a:pt x="1965" y="57"/>
                  </a:lnTo>
                  <a:lnTo>
                    <a:pt x="537" y="9"/>
                  </a:lnTo>
                  <a:cubicBezTo>
                    <a:pt x="447" y="3"/>
                    <a:pt x="358" y="0"/>
                    <a:pt x="269"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003;p42">
              <a:extLst>
                <a:ext uri="{FF2B5EF4-FFF2-40B4-BE49-F238E27FC236}">
                  <a16:creationId xmlns:a16="http://schemas.microsoft.com/office/drawing/2014/main" id="{72C4BA08-C743-43E5-9EC1-5409BD8D85E9}"/>
                </a:ext>
              </a:extLst>
            </p:cNvPr>
            <p:cNvSpPr/>
            <p:nvPr/>
          </p:nvSpPr>
          <p:spPr>
            <a:xfrm>
              <a:off x="1871650" y="2570175"/>
              <a:ext cx="363750" cy="21000"/>
            </a:xfrm>
            <a:custGeom>
              <a:avLst/>
              <a:gdLst/>
              <a:ahLst/>
              <a:cxnLst/>
              <a:rect l="l" t="t" r="r" b="b"/>
              <a:pathLst>
                <a:path w="14550" h="840" extrusionOk="0">
                  <a:moveTo>
                    <a:pt x="286" y="0"/>
                  </a:moveTo>
                  <a:cubicBezTo>
                    <a:pt x="191" y="0"/>
                    <a:pt x="96" y="3"/>
                    <a:pt x="1" y="9"/>
                  </a:cubicBezTo>
                  <a:cubicBezTo>
                    <a:pt x="191" y="45"/>
                    <a:pt x="382" y="68"/>
                    <a:pt x="572" y="80"/>
                  </a:cubicBezTo>
                  <a:lnTo>
                    <a:pt x="2132" y="188"/>
                  </a:lnTo>
                  <a:cubicBezTo>
                    <a:pt x="3453" y="295"/>
                    <a:pt x="5263" y="402"/>
                    <a:pt x="7275" y="509"/>
                  </a:cubicBezTo>
                  <a:cubicBezTo>
                    <a:pt x="9287" y="628"/>
                    <a:pt x="11097" y="711"/>
                    <a:pt x="12419" y="771"/>
                  </a:cubicBezTo>
                  <a:lnTo>
                    <a:pt x="13978" y="830"/>
                  </a:lnTo>
                  <a:cubicBezTo>
                    <a:pt x="14074" y="836"/>
                    <a:pt x="14169" y="839"/>
                    <a:pt x="14264" y="839"/>
                  </a:cubicBezTo>
                  <a:cubicBezTo>
                    <a:pt x="14359" y="839"/>
                    <a:pt x="14455" y="836"/>
                    <a:pt x="14550" y="830"/>
                  </a:cubicBezTo>
                  <a:cubicBezTo>
                    <a:pt x="14359" y="795"/>
                    <a:pt x="14169" y="771"/>
                    <a:pt x="13967" y="771"/>
                  </a:cubicBezTo>
                  <a:lnTo>
                    <a:pt x="12419" y="664"/>
                  </a:lnTo>
                  <a:cubicBezTo>
                    <a:pt x="11097" y="557"/>
                    <a:pt x="9275" y="449"/>
                    <a:pt x="7275" y="342"/>
                  </a:cubicBezTo>
                  <a:cubicBezTo>
                    <a:pt x="5263" y="223"/>
                    <a:pt x="3441" y="128"/>
                    <a:pt x="2132" y="80"/>
                  </a:cubicBezTo>
                  <a:lnTo>
                    <a:pt x="572" y="9"/>
                  </a:lnTo>
                  <a:cubicBezTo>
                    <a:pt x="477" y="3"/>
                    <a:pt x="382" y="0"/>
                    <a:pt x="286"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004;p42">
              <a:extLst>
                <a:ext uri="{FF2B5EF4-FFF2-40B4-BE49-F238E27FC236}">
                  <a16:creationId xmlns:a16="http://schemas.microsoft.com/office/drawing/2014/main" id="{256CA1B3-1E9D-4457-8259-8D71A4E7C813}"/>
                </a:ext>
              </a:extLst>
            </p:cNvPr>
            <p:cNvSpPr/>
            <p:nvPr/>
          </p:nvSpPr>
          <p:spPr>
            <a:xfrm>
              <a:off x="1914225" y="2348200"/>
              <a:ext cx="219375" cy="128850"/>
            </a:xfrm>
            <a:custGeom>
              <a:avLst/>
              <a:gdLst/>
              <a:ahLst/>
              <a:cxnLst/>
              <a:rect l="l" t="t" r="r" b="b"/>
              <a:pathLst>
                <a:path w="8775" h="5154" extrusionOk="0">
                  <a:moveTo>
                    <a:pt x="7615" y="0"/>
                  </a:moveTo>
                  <a:cubicBezTo>
                    <a:pt x="7581" y="0"/>
                    <a:pt x="7547" y="2"/>
                    <a:pt x="7513" y="6"/>
                  </a:cubicBezTo>
                  <a:cubicBezTo>
                    <a:pt x="6787" y="101"/>
                    <a:pt x="6441" y="911"/>
                    <a:pt x="6084" y="1554"/>
                  </a:cubicBezTo>
                  <a:cubicBezTo>
                    <a:pt x="5081" y="3335"/>
                    <a:pt x="3207" y="4403"/>
                    <a:pt x="1211" y="4403"/>
                  </a:cubicBezTo>
                  <a:cubicBezTo>
                    <a:pt x="885" y="4403"/>
                    <a:pt x="555" y="4374"/>
                    <a:pt x="226" y="4316"/>
                  </a:cubicBezTo>
                  <a:cubicBezTo>
                    <a:pt x="226" y="4316"/>
                    <a:pt x="0" y="4423"/>
                    <a:pt x="203" y="4578"/>
                  </a:cubicBezTo>
                  <a:cubicBezTo>
                    <a:pt x="777" y="5013"/>
                    <a:pt x="1493" y="5154"/>
                    <a:pt x="2243" y="5154"/>
                  </a:cubicBezTo>
                  <a:cubicBezTo>
                    <a:pt x="2969" y="5154"/>
                    <a:pt x="3726" y="5022"/>
                    <a:pt x="4417" y="4899"/>
                  </a:cubicBezTo>
                  <a:cubicBezTo>
                    <a:pt x="5834" y="4697"/>
                    <a:pt x="7132" y="3983"/>
                    <a:pt x="8084" y="2911"/>
                  </a:cubicBezTo>
                  <a:cubicBezTo>
                    <a:pt x="8525" y="2447"/>
                    <a:pt x="8775" y="1828"/>
                    <a:pt x="8763" y="1185"/>
                  </a:cubicBezTo>
                  <a:cubicBezTo>
                    <a:pt x="8707" y="576"/>
                    <a:pt x="8203" y="0"/>
                    <a:pt x="7615" y="0"/>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005;p42">
              <a:extLst>
                <a:ext uri="{FF2B5EF4-FFF2-40B4-BE49-F238E27FC236}">
                  <a16:creationId xmlns:a16="http://schemas.microsoft.com/office/drawing/2014/main" id="{C9A14A92-8FDD-4A39-B2F7-849FA79A28ED}"/>
                </a:ext>
              </a:extLst>
            </p:cNvPr>
            <p:cNvSpPr/>
            <p:nvPr/>
          </p:nvSpPr>
          <p:spPr>
            <a:xfrm>
              <a:off x="2135375" y="2154550"/>
              <a:ext cx="75625" cy="297100"/>
            </a:xfrm>
            <a:custGeom>
              <a:avLst/>
              <a:gdLst/>
              <a:ahLst/>
              <a:cxnLst/>
              <a:rect l="l" t="t" r="r" b="b"/>
              <a:pathLst>
                <a:path w="3025" h="11884" extrusionOk="0">
                  <a:moveTo>
                    <a:pt x="0" y="1"/>
                  </a:moveTo>
                  <a:cubicBezTo>
                    <a:pt x="358" y="2858"/>
                    <a:pt x="822" y="5192"/>
                    <a:pt x="1417" y="8014"/>
                  </a:cubicBezTo>
                  <a:cubicBezTo>
                    <a:pt x="1703" y="9395"/>
                    <a:pt x="2060" y="10848"/>
                    <a:pt x="3025" y="11883"/>
                  </a:cubicBezTo>
                  <a:lnTo>
                    <a:pt x="2477" y="5549"/>
                  </a:lnTo>
                  <a:lnTo>
                    <a:pt x="0" y="1"/>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006;p42">
              <a:extLst>
                <a:ext uri="{FF2B5EF4-FFF2-40B4-BE49-F238E27FC236}">
                  <a16:creationId xmlns:a16="http://schemas.microsoft.com/office/drawing/2014/main" id="{E2793AF0-A7A3-4DC7-9E9B-CA50369A7B2C}"/>
                </a:ext>
              </a:extLst>
            </p:cNvPr>
            <p:cNvSpPr/>
            <p:nvPr/>
          </p:nvSpPr>
          <p:spPr>
            <a:xfrm>
              <a:off x="1884150" y="1965850"/>
              <a:ext cx="112550" cy="212550"/>
            </a:xfrm>
            <a:custGeom>
              <a:avLst/>
              <a:gdLst/>
              <a:ahLst/>
              <a:cxnLst/>
              <a:rect l="l" t="t" r="r" b="b"/>
              <a:pathLst>
                <a:path w="4502" h="8502" extrusionOk="0">
                  <a:moveTo>
                    <a:pt x="3668" y="0"/>
                  </a:moveTo>
                  <a:lnTo>
                    <a:pt x="1941" y="1584"/>
                  </a:lnTo>
                  <a:cubicBezTo>
                    <a:pt x="882" y="1989"/>
                    <a:pt x="358" y="3179"/>
                    <a:pt x="763" y="4239"/>
                  </a:cubicBezTo>
                  <a:cubicBezTo>
                    <a:pt x="822" y="4382"/>
                    <a:pt x="894" y="4525"/>
                    <a:pt x="977" y="4644"/>
                  </a:cubicBezTo>
                  <a:cubicBezTo>
                    <a:pt x="1132" y="4811"/>
                    <a:pt x="1215" y="5001"/>
                    <a:pt x="1239" y="5215"/>
                  </a:cubicBezTo>
                  <a:cubicBezTo>
                    <a:pt x="1215" y="5727"/>
                    <a:pt x="393" y="5739"/>
                    <a:pt x="132" y="6180"/>
                  </a:cubicBezTo>
                  <a:cubicBezTo>
                    <a:pt x="1" y="6501"/>
                    <a:pt x="84" y="6882"/>
                    <a:pt x="358" y="7108"/>
                  </a:cubicBezTo>
                  <a:cubicBezTo>
                    <a:pt x="620" y="7311"/>
                    <a:pt x="905" y="7501"/>
                    <a:pt x="1203" y="7668"/>
                  </a:cubicBezTo>
                  <a:cubicBezTo>
                    <a:pt x="1501" y="7847"/>
                    <a:pt x="1703" y="8156"/>
                    <a:pt x="1727" y="8501"/>
                  </a:cubicBezTo>
                  <a:cubicBezTo>
                    <a:pt x="2013" y="8501"/>
                    <a:pt x="2179" y="8144"/>
                    <a:pt x="2132" y="7859"/>
                  </a:cubicBezTo>
                  <a:cubicBezTo>
                    <a:pt x="2060" y="7573"/>
                    <a:pt x="1941" y="7311"/>
                    <a:pt x="1787" y="7073"/>
                  </a:cubicBezTo>
                  <a:cubicBezTo>
                    <a:pt x="1620" y="6823"/>
                    <a:pt x="1608" y="6513"/>
                    <a:pt x="1751" y="6251"/>
                  </a:cubicBezTo>
                  <a:cubicBezTo>
                    <a:pt x="1941" y="5989"/>
                    <a:pt x="2322" y="5977"/>
                    <a:pt x="2620" y="5858"/>
                  </a:cubicBezTo>
                  <a:cubicBezTo>
                    <a:pt x="3227" y="5596"/>
                    <a:pt x="3513" y="4894"/>
                    <a:pt x="3263" y="4287"/>
                  </a:cubicBezTo>
                  <a:cubicBezTo>
                    <a:pt x="3084" y="3870"/>
                    <a:pt x="2656" y="3453"/>
                    <a:pt x="2858" y="3048"/>
                  </a:cubicBezTo>
                  <a:cubicBezTo>
                    <a:pt x="2977" y="2834"/>
                    <a:pt x="3251" y="2727"/>
                    <a:pt x="3465" y="2620"/>
                  </a:cubicBezTo>
                  <a:cubicBezTo>
                    <a:pt x="4227" y="2203"/>
                    <a:pt x="4501" y="1239"/>
                    <a:pt x="4084" y="477"/>
                  </a:cubicBezTo>
                  <a:cubicBezTo>
                    <a:pt x="3977" y="298"/>
                    <a:pt x="3846" y="131"/>
                    <a:pt x="366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007;p42">
              <a:extLst>
                <a:ext uri="{FF2B5EF4-FFF2-40B4-BE49-F238E27FC236}">
                  <a16:creationId xmlns:a16="http://schemas.microsoft.com/office/drawing/2014/main" id="{DC727BC3-5301-4E5F-94A7-474D43EBC148}"/>
                </a:ext>
              </a:extLst>
            </p:cNvPr>
            <p:cNvSpPr/>
            <p:nvPr/>
          </p:nvSpPr>
          <p:spPr>
            <a:xfrm>
              <a:off x="1741875" y="3227900"/>
              <a:ext cx="239625" cy="863825"/>
            </a:xfrm>
            <a:custGeom>
              <a:avLst/>
              <a:gdLst/>
              <a:ahLst/>
              <a:cxnLst/>
              <a:rect l="l" t="t" r="r" b="b"/>
              <a:pathLst>
                <a:path w="9585" h="34553" extrusionOk="0">
                  <a:moveTo>
                    <a:pt x="1798" y="1"/>
                  </a:moveTo>
                  <a:lnTo>
                    <a:pt x="0" y="33219"/>
                  </a:lnTo>
                  <a:lnTo>
                    <a:pt x="5477" y="34553"/>
                  </a:lnTo>
                  <a:lnTo>
                    <a:pt x="9585" y="703"/>
                  </a:lnTo>
                  <a:lnTo>
                    <a:pt x="1798"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008;p42">
              <a:extLst>
                <a:ext uri="{FF2B5EF4-FFF2-40B4-BE49-F238E27FC236}">
                  <a16:creationId xmlns:a16="http://schemas.microsoft.com/office/drawing/2014/main" id="{3F01B23A-95B6-4B02-95A7-FBF0E2AEA48F}"/>
                </a:ext>
              </a:extLst>
            </p:cNvPr>
            <p:cNvSpPr/>
            <p:nvPr/>
          </p:nvSpPr>
          <p:spPr>
            <a:xfrm>
              <a:off x="1714500" y="4055400"/>
              <a:ext cx="164325" cy="102400"/>
            </a:xfrm>
            <a:custGeom>
              <a:avLst/>
              <a:gdLst/>
              <a:ahLst/>
              <a:cxnLst/>
              <a:rect l="l" t="t" r="r" b="b"/>
              <a:pathLst>
                <a:path w="6573" h="4096" extrusionOk="0">
                  <a:moveTo>
                    <a:pt x="929" y="0"/>
                  </a:moveTo>
                  <a:lnTo>
                    <a:pt x="0" y="4096"/>
                  </a:lnTo>
                  <a:lnTo>
                    <a:pt x="6310" y="4096"/>
                  </a:lnTo>
                  <a:lnTo>
                    <a:pt x="6572" y="1429"/>
                  </a:lnTo>
                  <a:lnTo>
                    <a:pt x="92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009;p42">
              <a:extLst>
                <a:ext uri="{FF2B5EF4-FFF2-40B4-BE49-F238E27FC236}">
                  <a16:creationId xmlns:a16="http://schemas.microsoft.com/office/drawing/2014/main" id="{722F2FBA-7F3E-4FA9-9AEF-839B49524821}"/>
                </a:ext>
              </a:extLst>
            </p:cNvPr>
            <p:cNvSpPr/>
            <p:nvPr/>
          </p:nvSpPr>
          <p:spPr>
            <a:xfrm>
              <a:off x="1718650" y="4137725"/>
              <a:ext cx="156600" cy="6775"/>
            </a:xfrm>
            <a:custGeom>
              <a:avLst/>
              <a:gdLst/>
              <a:ahLst/>
              <a:cxnLst/>
              <a:rect l="l" t="t" r="r" b="b"/>
              <a:pathLst>
                <a:path w="6264" h="271" extrusionOk="0">
                  <a:moveTo>
                    <a:pt x="710" y="1"/>
                  </a:moveTo>
                  <a:cubicBezTo>
                    <a:pt x="474" y="1"/>
                    <a:pt x="237" y="16"/>
                    <a:pt x="1" y="53"/>
                  </a:cubicBezTo>
                  <a:cubicBezTo>
                    <a:pt x="310" y="112"/>
                    <a:pt x="620" y="136"/>
                    <a:pt x="917" y="136"/>
                  </a:cubicBezTo>
                  <a:lnTo>
                    <a:pt x="3132" y="219"/>
                  </a:lnTo>
                  <a:cubicBezTo>
                    <a:pt x="4001" y="267"/>
                    <a:pt x="4787" y="267"/>
                    <a:pt x="5347" y="267"/>
                  </a:cubicBezTo>
                  <a:cubicBezTo>
                    <a:pt x="5401" y="269"/>
                    <a:pt x="5456" y="270"/>
                    <a:pt x="5511" y="270"/>
                  </a:cubicBezTo>
                  <a:cubicBezTo>
                    <a:pt x="5765" y="270"/>
                    <a:pt x="6018" y="249"/>
                    <a:pt x="6263" y="219"/>
                  </a:cubicBezTo>
                  <a:cubicBezTo>
                    <a:pt x="6015" y="170"/>
                    <a:pt x="5759" y="145"/>
                    <a:pt x="5501" y="145"/>
                  </a:cubicBezTo>
                  <a:cubicBezTo>
                    <a:pt x="5450" y="145"/>
                    <a:pt x="5398" y="146"/>
                    <a:pt x="5347" y="148"/>
                  </a:cubicBezTo>
                  <a:lnTo>
                    <a:pt x="3144" y="53"/>
                  </a:lnTo>
                  <a:cubicBezTo>
                    <a:pt x="2275" y="5"/>
                    <a:pt x="1489" y="5"/>
                    <a:pt x="929" y="5"/>
                  </a:cubicBezTo>
                  <a:cubicBezTo>
                    <a:pt x="856" y="2"/>
                    <a:pt x="783" y="1"/>
                    <a:pt x="71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010;p42">
              <a:extLst>
                <a:ext uri="{FF2B5EF4-FFF2-40B4-BE49-F238E27FC236}">
                  <a16:creationId xmlns:a16="http://schemas.microsoft.com/office/drawing/2014/main" id="{82932094-90DD-4475-AC30-E45BC5C704F0}"/>
                </a:ext>
              </a:extLst>
            </p:cNvPr>
            <p:cNvSpPr/>
            <p:nvPr/>
          </p:nvSpPr>
          <p:spPr>
            <a:xfrm>
              <a:off x="1802600" y="4075325"/>
              <a:ext cx="7450" cy="66100"/>
            </a:xfrm>
            <a:custGeom>
              <a:avLst/>
              <a:gdLst/>
              <a:ahLst/>
              <a:cxnLst/>
              <a:rect l="l" t="t" r="r" b="b"/>
              <a:pathLst>
                <a:path w="298" h="2644" extrusionOk="0">
                  <a:moveTo>
                    <a:pt x="238" y="1"/>
                  </a:moveTo>
                  <a:cubicBezTo>
                    <a:pt x="119" y="429"/>
                    <a:pt x="60" y="870"/>
                    <a:pt x="60" y="1322"/>
                  </a:cubicBezTo>
                  <a:cubicBezTo>
                    <a:pt x="0" y="1763"/>
                    <a:pt x="0" y="2203"/>
                    <a:pt x="60" y="2644"/>
                  </a:cubicBezTo>
                  <a:cubicBezTo>
                    <a:pt x="179" y="2215"/>
                    <a:pt x="238" y="1775"/>
                    <a:pt x="238" y="1334"/>
                  </a:cubicBezTo>
                  <a:cubicBezTo>
                    <a:pt x="298" y="894"/>
                    <a:pt x="298" y="441"/>
                    <a:pt x="23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011;p42">
              <a:extLst>
                <a:ext uri="{FF2B5EF4-FFF2-40B4-BE49-F238E27FC236}">
                  <a16:creationId xmlns:a16="http://schemas.microsoft.com/office/drawing/2014/main" id="{23E1A67B-847C-4A91-9EBD-1AAFE0B886F7}"/>
                </a:ext>
              </a:extLst>
            </p:cNvPr>
            <p:cNvSpPr/>
            <p:nvPr/>
          </p:nvSpPr>
          <p:spPr>
            <a:xfrm>
              <a:off x="1714500" y="4139025"/>
              <a:ext cx="159250" cy="18775"/>
            </a:xfrm>
            <a:custGeom>
              <a:avLst/>
              <a:gdLst/>
              <a:ahLst/>
              <a:cxnLst/>
              <a:rect l="l" t="t" r="r" b="b"/>
              <a:pathLst>
                <a:path w="6370" h="751" extrusionOk="0">
                  <a:moveTo>
                    <a:pt x="119" y="1"/>
                  </a:moveTo>
                  <a:lnTo>
                    <a:pt x="0" y="691"/>
                  </a:lnTo>
                  <a:lnTo>
                    <a:pt x="0" y="751"/>
                  </a:lnTo>
                  <a:lnTo>
                    <a:pt x="6310" y="751"/>
                  </a:lnTo>
                  <a:lnTo>
                    <a:pt x="6370" y="167"/>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012;p42">
              <a:extLst>
                <a:ext uri="{FF2B5EF4-FFF2-40B4-BE49-F238E27FC236}">
                  <a16:creationId xmlns:a16="http://schemas.microsoft.com/office/drawing/2014/main" id="{51241027-EA99-4607-BC27-7B4F3FF75180}"/>
                </a:ext>
              </a:extLst>
            </p:cNvPr>
            <p:cNvSpPr/>
            <p:nvPr/>
          </p:nvSpPr>
          <p:spPr>
            <a:xfrm>
              <a:off x="2282425" y="3864300"/>
              <a:ext cx="154500" cy="250350"/>
            </a:xfrm>
            <a:custGeom>
              <a:avLst/>
              <a:gdLst/>
              <a:ahLst/>
              <a:cxnLst/>
              <a:rect l="l" t="t" r="r" b="b"/>
              <a:pathLst>
                <a:path w="6180" h="10014" extrusionOk="0">
                  <a:moveTo>
                    <a:pt x="0" y="0"/>
                  </a:moveTo>
                  <a:lnTo>
                    <a:pt x="1334" y="10013"/>
                  </a:lnTo>
                  <a:lnTo>
                    <a:pt x="6179" y="9680"/>
                  </a:lnTo>
                  <a:lnTo>
                    <a:pt x="5156" y="488"/>
                  </a:lnTo>
                  <a:lnTo>
                    <a:pt x="0"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013;p42">
              <a:extLst>
                <a:ext uri="{FF2B5EF4-FFF2-40B4-BE49-F238E27FC236}">
                  <a16:creationId xmlns:a16="http://schemas.microsoft.com/office/drawing/2014/main" id="{5FCD0E65-A1A2-4B1D-BAFC-2E73D63FB09A}"/>
                </a:ext>
              </a:extLst>
            </p:cNvPr>
            <p:cNvSpPr/>
            <p:nvPr/>
          </p:nvSpPr>
          <p:spPr>
            <a:xfrm>
              <a:off x="2313675" y="4079200"/>
              <a:ext cx="262850" cy="78300"/>
            </a:xfrm>
            <a:custGeom>
              <a:avLst/>
              <a:gdLst/>
              <a:ahLst/>
              <a:cxnLst/>
              <a:rect l="l" t="t" r="r" b="b"/>
              <a:pathLst>
                <a:path w="10514" h="3132" extrusionOk="0">
                  <a:moveTo>
                    <a:pt x="4977" y="1"/>
                  </a:moveTo>
                  <a:cubicBezTo>
                    <a:pt x="4001" y="420"/>
                    <a:pt x="2947" y="638"/>
                    <a:pt x="1892" y="638"/>
                  </a:cubicBezTo>
                  <a:cubicBezTo>
                    <a:pt x="1390" y="638"/>
                    <a:pt x="888" y="588"/>
                    <a:pt x="393" y="489"/>
                  </a:cubicBezTo>
                  <a:lnTo>
                    <a:pt x="0" y="417"/>
                  </a:lnTo>
                  <a:lnTo>
                    <a:pt x="96" y="3132"/>
                  </a:lnTo>
                  <a:lnTo>
                    <a:pt x="10514" y="2834"/>
                  </a:lnTo>
                  <a:cubicBezTo>
                    <a:pt x="10442" y="1846"/>
                    <a:pt x="4977" y="1"/>
                    <a:pt x="4977"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014;p42">
              <a:extLst>
                <a:ext uri="{FF2B5EF4-FFF2-40B4-BE49-F238E27FC236}">
                  <a16:creationId xmlns:a16="http://schemas.microsoft.com/office/drawing/2014/main" id="{FDF27DA3-B7E0-459A-922E-32823AA6C73C}"/>
                </a:ext>
              </a:extLst>
            </p:cNvPr>
            <p:cNvSpPr/>
            <p:nvPr/>
          </p:nvSpPr>
          <p:spPr>
            <a:xfrm>
              <a:off x="2336050" y="4101125"/>
              <a:ext cx="22000" cy="20025"/>
            </a:xfrm>
            <a:custGeom>
              <a:avLst/>
              <a:gdLst/>
              <a:ahLst/>
              <a:cxnLst/>
              <a:rect l="l" t="t" r="r" b="b"/>
              <a:pathLst>
                <a:path w="880" h="801" extrusionOk="0">
                  <a:moveTo>
                    <a:pt x="446" y="0"/>
                  </a:moveTo>
                  <a:cubicBezTo>
                    <a:pt x="396" y="0"/>
                    <a:pt x="345" y="9"/>
                    <a:pt x="296" y="28"/>
                  </a:cubicBezTo>
                  <a:lnTo>
                    <a:pt x="305" y="26"/>
                  </a:lnTo>
                  <a:lnTo>
                    <a:pt x="305" y="26"/>
                  </a:lnTo>
                  <a:cubicBezTo>
                    <a:pt x="118" y="95"/>
                    <a:pt x="0" y="300"/>
                    <a:pt x="46" y="505"/>
                  </a:cubicBezTo>
                  <a:cubicBezTo>
                    <a:pt x="97" y="679"/>
                    <a:pt x="263" y="800"/>
                    <a:pt x="445" y="800"/>
                  </a:cubicBezTo>
                  <a:cubicBezTo>
                    <a:pt x="474" y="800"/>
                    <a:pt x="504" y="797"/>
                    <a:pt x="534" y="790"/>
                  </a:cubicBezTo>
                  <a:cubicBezTo>
                    <a:pt x="748" y="719"/>
                    <a:pt x="879" y="493"/>
                    <a:pt x="832" y="267"/>
                  </a:cubicBezTo>
                  <a:cubicBezTo>
                    <a:pt x="768" y="102"/>
                    <a:pt x="612" y="0"/>
                    <a:pt x="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015;p42">
              <a:extLst>
                <a:ext uri="{FF2B5EF4-FFF2-40B4-BE49-F238E27FC236}">
                  <a16:creationId xmlns:a16="http://schemas.microsoft.com/office/drawing/2014/main" id="{9E49B454-3F51-4D02-983D-B23D466B5BF1}"/>
                </a:ext>
              </a:extLst>
            </p:cNvPr>
            <p:cNvSpPr/>
            <p:nvPr/>
          </p:nvSpPr>
          <p:spPr>
            <a:xfrm>
              <a:off x="2316050" y="4136350"/>
              <a:ext cx="261675" cy="21150"/>
            </a:xfrm>
            <a:custGeom>
              <a:avLst/>
              <a:gdLst/>
              <a:ahLst/>
              <a:cxnLst/>
              <a:rect l="l" t="t" r="r" b="b"/>
              <a:pathLst>
                <a:path w="10467" h="846" extrusionOk="0">
                  <a:moveTo>
                    <a:pt x="1" y="1"/>
                  </a:moveTo>
                  <a:lnTo>
                    <a:pt x="1" y="846"/>
                  </a:lnTo>
                  <a:lnTo>
                    <a:pt x="10419" y="548"/>
                  </a:lnTo>
                  <a:cubicBezTo>
                    <a:pt x="10466" y="215"/>
                    <a:pt x="9990" y="36"/>
                    <a:pt x="9990" y="36"/>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016;p42">
              <a:extLst>
                <a:ext uri="{FF2B5EF4-FFF2-40B4-BE49-F238E27FC236}">
                  <a16:creationId xmlns:a16="http://schemas.microsoft.com/office/drawing/2014/main" id="{C8200718-C02D-456E-9673-BCC76E974B9D}"/>
                </a:ext>
              </a:extLst>
            </p:cNvPr>
            <p:cNvSpPr/>
            <p:nvPr/>
          </p:nvSpPr>
          <p:spPr>
            <a:xfrm>
              <a:off x="2418150" y="4076675"/>
              <a:ext cx="24125" cy="16600"/>
            </a:xfrm>
            <a:custGeom>
              <a:avLst/>
              <a:gdLst/>
              <a:ahLst/>
              <a:cxnLst/>
              <a:rect l="l" t="t" r="r" b="b"/>
              <a:pathLst>
                <a:path w="965" h="664" extrusionOk="0">
                  <a:moveTo>
                    <a:pt x="819" y="1"/>
                  </a:moveTo>
                  <a:cubicBezTo>
                    <a:pt x="705" y="1"/>
                    <a:pt x="537" y="35"/>
                    <a:pt x="369" y="149"/>
                  </a:cubicBezTo>
                  <a:cubicBezTo>
                    <a:pt x="72" y="340"/>
                    <a:pt x="0" y="649"/>
                    <a:pt x="48" y="661"/>
                  </a:cubicBezTo>
                  <a:cubicBezTo>
                    <a:pt x="50" y="662"/>
                    <a:pt x="53" y="663"/>
                    <a:pt x="56" y="663"/>
                  </a:cubicBezTo>
                  <a:cubicBezTo>
                    <a:pt x="108" y="663"/>
                    <a:pt x="228" y="461"/>
                    <a:pt x="465" y="292"/>
                  </a:cubicBezTo>
                  <a:cubicBezTo>
                    <a:pt x="715" y="125"/>
                    <a:pt x="965" y="90"/>
                    <a:pt x="965" y="42"/>
                  </a:cubicBezTo>
                  <a:cubicBezTo>
                    <a:pt x="965" y="21"/>
                    <a:pt x="908" y="1"/>
                    <a:pt x="81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017;p42">
              <a:extLst>
                <a:ext uri="{FF2B5EF4-FFF2-40B4-BE49-F238E27FC236}">
                  <a16:creationId xmlns:a16="http://schemas.microsoft.com/office/drawing/2014/main" id="{189D0169-BF93-4846-9CBF-1720D7C75A79}"/>
                </a:ext>
              </a:extLst>
            </p:cNvPr>
            <p:cNvSpPr/>
            <p:nvPr/>
          </p:nvSpPr>
          <p:spPr>
            <a:xfrm>
              <a:off x="2451775" y="4087700"/>
              <a:ext cx="18200" cy="20700"/>
            </a:xfrm>
            <a:custGeom>
              <a:avLst/>
              <a:gdLst/>
              <a:ahLst/>
              <a:cxnLst/>
              <a:rect l="l" t="t" r="r" b="b"/>
              <a:pathLst>
                <a:path w="728" h="828" extrusionOk="0">
                  <a:moveTo>
                    <a:pt x="683" y="0"/>
                  </a:moveTo>
                  <a:cubicBezTo>
                    <a:pt x="592" y="0"/>
                    <a:pt x="379" y="70"/>
                    <a:pt x="215" y="280"/>
                  </a:cubicBezTo>
                  <a:cubicBezTo>
                    <a:pt x="1" y="542"/>
                    <a:pt x="48" y="827"/>
                    <a:pt x="96" y="827"/>
                  </a:cubicBezTo>
                  <a:cubicBezTo>
                    <a:pt x="144" y="827"/>
                    <a:pt x="191" y="601"/>
                    <a:pt x="358" y="387"/>
                  </a:cubicBezTo>
                  <a:cubicBezTo>
                    <a:pt x="525" y="161"/>
                    <a:pt x="727" y="65"/>
                    <a:pt x="727" y="18"/>
                  </a:cubicBezTo>
                  <a:cubicBezTo>
                    <a:pt x="727" y="7"/>
                    <a:pt x="711" y="0"/>
                    <a:pt x="68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018;p42">
              <a:extLst>
                <a:ext uri="{FF2B5EF4-FFF2-40B4-BE49-F238E27FC236}">
                  <a16:creationId xmlns:a16="http://schemas.microsoft.com/office/drawing/2014/main" id="{352794D1-F6DE-4F38-81ED-A79599CF2E48}"/>
                </a:ext>
              </a:extLst>
            </p:cNvPr>
            <p:cNvSpPr/>
            <p:nvPr/>
          </p:nvSpPr>
          <p:spPr>
            <a:xfrm>
              <a:off x="2483325" y="4098300"/>
              <a:ext cx="13125" cy="22300"/>
            </a:xfrm>
            <a:custGeom>
              <a:avLst/>
              <a:gdLst/>
              <a:ahLst/>
              <a:cxnLst/>
              <a:rect l="l" t="t" r="r" b="b"/>
              <a:pathLst>
                <a:path w="525" h="892" extrusionOk="0">
                  <a:moveTo>
                    <a:pt x="479" y="0"/>
                  </a:moveTo>
                  <a:cubicBezTo>
                    <a:pt x="414" y="0"/>
                    <a:pt x="232" y="123"/>
                    <a:pt x="120" y="368"/>
                  </a:cubicBezTo>
                  <a:cubicBezTo>
                    <a:pt x="1" y="642"/>
                    <a:pt x="72" y="892"/>
                    <a:pt x="120" y="892"/>
                  </a:cubicBezTo>
                  <a:cubicBezTo>
                    <a:pt x="168" y="880"/>
                    <a:pt x="191" y="665"/>
                    <a:pt x="287" y="439"/>
                  </a:cubicBezTo>
                  <a:cubicBezTo>
                    <a:pt x="382" y="201"/>
                    <a:pt x="525" y="46"/>
                    <a:pt x="501" y="11"/>
                  </a:cubicBezTo>
                  <a:cubicBezTo>
                    <a:pt x="498" y="4"/>
                    <a:pt x="490" y="0"/>
                    <a:pt x="47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019;p42">
              <a:extLst>
                <a:ext uri="{FF2B5EF4-FFF2-40B4-BE49-F238E27FC236}">
                  <a16:creationId xmlns:a16="http://schemas.microsoft.com/office/drawing/2014/main" id="{0FFDCB9A-EA6C-4AD2-9222-5129F6AA8529}"/>
                </a:ext>
              </a:extLst>
            </p:cNvPr>
            <p:cNvSpPr/>
            <p:nvPr/>
          </p:nvSpPr>
          <p:spPr>
            <a:xfrm>
              <a:off x="2398800" y="4056750"/>
              <a:ext cx="40500" cy="21275"/>
            </a:xfrm>
            <a:custGeom>
              <a:avLst/>
              <a:gdLst/>
              <a:ahLst/>
              <a:cxnLst/>
              <a:rect l="l" t="t" r="r" b="b"/>
              <a:pathLst>
                <a:path w="1620" h="851" extrusionOk="0">
                  <a:moveTo>
                    <a:pt x="312" y="169"/>
                  </a:moveTo>
                  <a:cubicBezTo>
                    <a:pt x="348" y="169"/>
                    <a:pt x="392" y="174"/>
                    <a:pt x="441" y="184"/>
                  </a:cubicBezTo>
                  <a:cubicBezTo>
                    <a:pt x="536" y="208"/>
                    <a:pt x="643" y="232"/>
                    <a:pt x="739" y="268"/>
                  </a:cubicBezTo>
                  <a:cubicBezTo>
                    <a:pt x="905" y="327"/>
                    <a:pt x="1072" y="410"/>
                    <a:pt x="1215" y="518"/>
                  </a:cubicBezTo>
                  <a:cubicBezTo>
                    <a:pt x="1370" y="628"/>
                    <a:pt x="1479" y="730"/>
                    <a:pt x="1542" y="788"/>
                  </a:cubicBezTo>
                  <a:lnTo>
                    <a:pt x="1542" y="788"/>
                  </a:lnTo>
                  <a:cubicBezTo>
                    <a:pt x="1407" y="744"/>
                    <a:pt x="1259" y="714"/>
                    <a:pt x="1120" y="684"/>
                  </a:cubicBezTo>
                  <a:cubicBezTo>
                    <a:pt x="941" y="637"/>
                    <a:pt x="774" y="577"/>
                    <a:pt x="608" y="506"/>
                  </a:cubicBezTo>
                  <a:cubicBezTo>
                    <a:pt x="512" y="458"/>
                    <a:pt x="417" y="410"/>
                    <a:pt x="322" y="363"/>
                  </a:cubicBezTo>
                  <a:cubicBezTo>
                    <a:pt x="286" y="327"/>
                    <a:pt x="239" y="303"/>
                    <a:pt x="203" y="268"/>
                  </a:cubicBezTo>
                  <a:cubicBezTo>
                    <a:pt x="203" y="244"/>
                    <a:pt x="179" y="268"/>
                    <a:pt x="203" y="208"/>
                  </a:cubicBezTo>
                  <a:cubicBezTo>
                    <a:pt x="224" y="180"/>
                    <a:pt x="261" y="169"/>
                    <a:pt x="312" y="169"/>
                  </a:cubicBezTo>
                  <a:close/>
                  <a:moveTo>
                    <a:pt x="335" y="1"/>
                  </a:moveTo>
                  <a:cubicBezTo>
                    <a:pt x="315" y="1"/>
                    <a:pt x="295" y="2"/>
                    <a:pt x="274" y="6"/>
                  </a:cubicBezTo>
                  <a:cubicBezTo>
                    <a:pt x="191" y="6"/>
                    <a:pt x="108" y="53"/>
                    <a:pt x="60" y="125"/>
                  </a:cubicBezTo>
                  <a:cubicBezTo>
                    <a:pt x="0" y="208"/>
                    <a:pt x="24" y="315"/>
                    <a:pt x="84" y="387"/>
                  </a:cubicBezTo>
                  <a:cubicBezTo>
                    <a:pt x="131" y="446"/>
                    <a:pt x="191" y="482"/>
                    <a:pt x="251" y="506"/>
                  </a:cubicBezTo>
                  <a:cubicBezTo>
                    <a:pt x="346" y="565"/>
                    <a:pt x="453" y="613"/>
                    <a:pt x="560" y="660"/>
                  </a:cubicBezTo>
                  <a:cubicBezTo>
                    <a:pt x="727" y="732"/>
                    <a:pt x="917" y="780"/>
                    <a:pt x="1108" y="815"/>
                  </a:cubicBezTo>
                  <a:cubicBezTo>
                    <a:pt x="1191" y="839"/>
                    <a:pt x="1277" y="851"/>
                    <a:pt x="1364" y="851"/>
                  </a:cubicBezTo>
                  <a:cubicBezTo>
                    <a:pt x="1438" y="851"/>
                    <a:pt x="1511" y="842"/>
                    <a:pt x="1583" y="825"/>
                  </a:cubicBezTo>
                  <a:lnTo>
                    <a:pt x="1583" y="825"/>
                  </a:lnTo>
                  <a:cubicBezTo>
                    <a:pt x="1595" y="834"/>
                    <a:pt x="1602" y="840"/>
                    <a:pt x="1606" y="840"/>
                  </a:cubicBezTo>
                  <a:cubicBezTo>
                    <a:pt x="1607" y="840"/>
                    <a:pt x="1607" y="840"/>
                    <a:pt x="1608" y="839"/>
                  </a:cubicBezTo>
                  <a:cubicBezTo>
                    <a:pt x="1610" y="837"/>
                    <a:pt x="1609" y="830"/>
                    <a:pt x="1605" y="819"/>
                  </a:cubicBezTo>
                  <a:lnTo>
                    <a:pt x="1605" y="819"/>
                  </a:lnTo>
                  <a:cubicBezTo>
                    <a:pt x="1610" y="818"/>
                    <a:pt x="1615" y="817"/>
                    <a:pt x="1620" y="815"/>
                  </a:cubicBezTo>
                  <a:cubicBezTo>
                    <a:pt x="1614" y="813"/>
                    <a:pt x="1607" y="811"/>
                    <a:pt x="1601" y="808"/>
                  </a:cubicBezTo>
                  <a:lnTo>
                    <a:pt x="1601" y="808"/>
                  </a:lnTo>
                  <a:cubicBezTo>
                    <a:pt x="1575" y="746"/>
                    <a:pt x="1481" y="599"/>
                    <a:pt x="1286" y="422"/>
                  </a:cubicBezTo>
                  <a:cubicBezTo>
                    <a:pt x="1143" y="303"/>
                    <a:pt x="977" y="196"/>
                    <a:pt x="798" y="125"/>
                  </a:cubicBezTo>
                  <a:cubicBezTo>
                    <a:pt x="691" y="77"/>
                    <a:pt x="584" y="41"/>
                    <a:pt x="477" y="18"/>
                  </a:cubicBezTo>
                  <a:cubicBezTo>
                    <a:pt x="426" y="9"/>
                    <a:pt x="382" y="1"/>
                    <a:pt x="33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020;p42">
              <a:extLst>
                <a:ext uri="{FF2B5EF4-FFF2-40B4-BE49-F238E27FC236}">
                  <a16:creationId xmlns:a16="http://schemas.microsoft.com/office/drawing/2014/main" id="{BA5C3A48-5B1A-475E-A96B-F5B592F1D83A}"/>
                </a:ext>
              </a:extLst>
            </p:cNvPr>
            <p:cNvSpPr/>
            <p:nvPr/>
          </p:nvSpPr>
          <p:spPr>
            <a:xfrm>
              <a:off x="2433625" y="4037225"/>
              <a:ext cx="20275" cy="41700"/>
            </a:xfrm>
            <a:custGeom>
              <a:avLst/>
              <a:gdLst/>
              <a:ahLst/>
              <a:cxnLst/>
              <a:rect l="l" t="t" r="r" b="b"/>
              <a:pathLst>
                <a:path w="811" h="1668" extrusionOk="0">
                  <a:moveTo>
                    <a:pt x="512" y="1"/>
                  </a:moveTo>
                  <a:cubicBezTo>
                    <a:pt x="370" y="25"/>
                    <a:pt x="251" y="132"/>
                    <a:pt x="191" y="275"/>
                  </a:cubicBezTo>
                  <a:cubicBezTo>
                    <a:pt x="143" y="382"/>
                    <a:pt x="108" y="489"/>
                    <a:pt x="72" y="596"/>
                  </a:cubicBezTo>
                  <a:cubicBezTo>
                    <a:pt x="24" y="787"/>
                    <a:pt x="1" y="977"/>
                    <a:pt x="12" y="1168"/>
                  </a:cubicBezTo>
                  <a:cubicBezTo>
                    <a:pt x="12" y="1346"/>
                    <a:pt x="72" y="1525"/>
                    <a:pt x="167" y="1668"/>
                  </a:cubicBezTo>
                  <a:cubicBezTo>
                    <a:pt x="191" y="1668"/>
                    <a:pt x="131" y="1477"/>
                    <a:pt x="131" y="1156"/>
                  </a:cubicBezTo>
                  <a:cubicBezTo>
                    <a:pt x="131" y="977"/>
                    <a:pt x="155" y="810"/>
                    <a:pt x="215" y="632"/>
                  </a:cubicBezTo>
                  <a:cubicBezTo>
                    <a:pt x="239" y="537"/>
                    <a:pt x="286" y="441"/>
                    <a:pt x="334" y="346"/>
                  </a:cubicBezTo>
                  <a:cubicBezTo>
                    <a:pt x="370" y="263"/>
                    <a:pt x="477" y="191"/>
                    <a:pt x="512" y="168"/>
                  </a:cubicBezTo>
                  <a:cubicBezTo>
                    <a:pt x="515" y="167"/>
                    <a:pt x="517" y="167"/>
                    <a:pt x="519" y="167"/>
                  </a:cubicBezTo>
                  <a:cubicBezTo>
                    <a:pt x="554" y="167"/>
                    <a:pt x="597" y="257"/>
                    <a:pt x="620" y="358"/>
                  </a:cubicBezTo>
                  <a:cubicBezTo>
                    <a:pt x="632" y="453"/>
                    <a:pt x="643" y="560"/>
                    <a:pt x="632" y="656"/>
                  </a:cubicBezTo>
                  <a:cubicBezTo>
                    <a:pt x="620" y="834"/>
                    <a:pt x="572" y="1001"/>
                    <a:pt x="489" y="1156"/>
                  </a:cubicBezTo>
                  <a:cubicBezTo>
                    <a:pt x="393" y="1287"/>
                    <a:pt x="286" y="1418"/>
                    <a:pt x="179" y="1549"/>
                  </a:cubicBezTo>
                  <a:cubicBezTo>
                    <a:pt x="179" y="1551"/>
                    <a:pt x="182" y="1553"/>
                    <a:pt x="188" y="1553"/>
                  </a:cubicBezTo>
                  <a:cubicBezTo>
                    <a:pt x="229" y="1553"/>
                    <a:pt x="416" y="1469"/>
                    <a:pt x="584" y="1227"/>
                  </a:cubicBezTo>
                  <a:cubicBezTo>
                    <a:pt x="703" y="1060"/>
                    <a:pt x="774" y="870"/>
                    <a:pt x="798" y="679"/>
                  </a:cubicBezTo>
                  <a:cubicBezTo>
                    <a:pt x="810" y="560"/>
                    <a:pt x="810" y="441"/>
                    <a:pt x="798" y="322"/>
                  </a:cubicBezTo>
                  <a:cubicBezTo>
                    <a:pt x="786" y="263"/>
                    <a:pt x="763" y="203"/>
                    <a:pt x="739" y="144"/>
                  </a:cubicBezTo>
                  <a:cubicBezTo>
                    <a:pt x="691" y="48"/>
                    <a:pt x="608" y="1"/>
                    <a:pt x="51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021;p42">
              <a:extLst>
                <a:ext uri="{FF2B5EF4-FFF2-40B4-BE49-F238E27FC236}">
                  <a16:creationId xmlns:a16="http://schemas.microsoft.com/office/drawing/2014/main" id="{DC79BCE1-EFDD-42C8-B7F0-4AAFCB844D01}"/>
                </a:ext>
              </a:extLst>
            </p:cNvPr>
            <p:cNvSpPr/>
            <p:nvPr/>
          </p:nvSpPr>
          <p:spPr>
            <a:xfrm>
              <a:off x="1741275" y="2595975"/>
              <a:ext cx="705475" cy="1466000"/>
            </a:xfrm>
            <a:custGeom>
              <a:avLst/>
              <a:gdLst/>
              <a:ahLst/>
              <a:cxnLst/>
              <a:rect l="l" t="t" r="r" b="b"/>
              <a:pathLst>
                <a:path w="28219" h="58640" extrusionOk="0">
                  <a:moveTo>
                    <a:pt x="4823" y="1"/>
                  </a:moveTo>
                  <a:cubicBezTo>
                    <a:pt x="4823" y="1"/>
                    <a:pt x="965" y="6430"/>
                    <a:pt x="965" y="10264"/>
                  </a:cubicBezTo>
                  <a:lnTo>
                    <a:pt x="1" y="57079"/>
                  </a:lnTo>
                  <a:lnTo>
                    <a:pt x="6644" y="58044"/>
                  </a:lnTo>
                  <a:lnTo>
                    <a:pt x="11323" y="12312"/>
                  </a:lnTo>
                  <a:cubicBezTo>
                    <a:pt x="11323" y="12312"/>
                    <a:pt x="21968" y="58639"/>
                    <a:pt x="22325" y="58639"/>
                  </a:cubicBezTo>
                  <a:cubicBezTo>
                    <a:pt x="22682" y="58639"/>
                    <a:pt x="28218" y="57651"/>
                    <a:pt x="28218" y="57651"/>
                  </a:cubicBezTo>
                  <a:lnTo>
                    <a:pt x="19836" y="215"/>
                  </a:lnTo>
                  <a:lnTo>
                    <a:pt x="4823"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022;p42">
              <a:extLst>
                <a:ext uri="{FF2B5EF4-FFF2-40B4-BE49-F238E27FC236}">
                  <a16:creationId xmlns:a16="http://schemas.microsoft.com/office/drawing/2014/main" id="{C5E51396-F4E6-453D-AEE6-ADDA0DF0B1D2}"/>
                </a:ext>
              </a:extLst>
            </p:cNvPr>
            <p:cNvSpPr/>
            <p:nvPr/>
          </p:nvSpPr>
          <p:spPr>
            <a:xfrm>
              <a:off x="1904400" y="2874500"/>
              <a:ext cx="225950" cy="55275"/>
            </a:xfrm>
            <a:custGeom>
              <a:avLst/>
              <a:gdLst/>
              <a:ahLst/>
              <a:cxnLst/>
              <a:rect l="l" t="t" r="r" b="b"/>
              <a:pathLst>
                <a:path w="9038" h="2211" extrusionOk="0">
                  <a:moveTo>
                    <a:pt x="41" y="1"/>
                  </a:moveTo>
                  <a:cubicBezTo>
                    <a:pt x="31" y="1"/>
                    <a:pt x="25" y="2"/>
                    <a:pt x="24" y="4"/>
                  </a:cubicBezTo>
                  <a:cubicBezTo>
                    <a:pt x="0" y="52"/>
                    <a:pt x="2012" y="588"/>
                    <a:pt x="4501" y="1195"/>
                  </a:cubicBezTo>
                  <a:cubicBezTo>
                    <a:pt x="6869" y="1773"/>
                    <a:pt x="8827" y="2210"/>
                    <a:pt x="9011" y="2210"/>
                  </a:cubicBezTo>
                  <a:cubicBezTo>
                    <a:pt x="9020" y="2210"/>
                    <a:pt x="9025" y="2209"/>
                    <a:pt x="9025" y="2207"/>
                  </a:cubicBezTo>
                  <a:cubicBezTo>
                    <a:pt x="9037" y="2147"/>
                    <a:pt x="7037" y="1623"/>
                    <a:pt x="4548" y="1016"/>
                  </a:cubicBezTo>
                  <a:cubicBezTo>
                    <a:pt x="2180" y="438"/>
                    <a:pt x="244" y="1"/>
                    <a:pt x="4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023;p42">
              <a:extLst>
                <a:ext uri="{FF2B5EF4-FFF2-40B4-BE49-F238E27FC236}">
                  <a16:creationId xmlns:a16="http://schemas.microsoft.com/office/drawing/2014/main" id="{7F1E4CC5-1BD6-41EA-BFAF-33F9A89E9F4D}"/>
                </a:ext>
              </a:extLst>
            </p:cNvPr>
            <p:cNvSpPr/>
            <p:nvPr/>
          </p:nvSpPr>
          <p:spPr>
            <a:xfrm>
              <a:off x="1807350" y="2887100"/>
              <a:ext cx="116125" cy="1133775"/>
            </a:xfrm>
            <a:custGeom>
              <a:avLst/>
              <a:gdLst/>
              <a:ahLst/>
              <a:cxnLst/>
              <a:rect l="l" t="t" r="r" b="b"/>
              <a:pathLst>
                <a:path w="4645" h="45351" extrusionOk="0">
                  <a:moveTo>
                    <a:pt x="4644" y="0"/>
                  </a:moveTo>
                  <a:lnTo>
                    <a:pt x="4644" y="0"/>
                  </a:lnTo>
                  <a:cubicBezTo>
                    <a:pt x="4620" y="84"/>
                    <a:pt x="4608" y="203"/>
                    <a:pt x="4573" y="345"/>
                  </a:cubicBezTo>
                  <a:cubicBezTo>
                    <a:pt x="4513" y="655"/>
                    <a:pt x="4430" y="1096"/>
                    <a:pt x="4335" y="1655"/>
                  </a:cubicBezTo>
                  <a:cubicBezTo>
                    <a:pt x="4132" y="2798"/>
                    <a:pt x="3846" y="4453"/>
                    <a:pt x="3525" y="6501"/>
                  </a:cubicBezTo>
                  <a:cubicBezTo>
                    <a:pt x="2870" y="10597"/>
                    <a:pt x="2084" y="16276"/>
                    <a:pt x="1441" y="22574"/>
                  </a:cubicBezTo>
                  <a:cubicBezTo>
                    <a:pt x="798" y="28885"/>
                    <a:pt x="417" y="34612"/>
                    <a:pt x="227" y="38755"/>
                  </a:cubicBezTo>
                  <a:cubicBezTo>
                    <a:pt x="120" y="40827"/>
                    <a:pt x="60" y="42505"/>
                    <a:pt x="36" y="43660"/>
                  </a:cubicBezTo>
                  <a:cubicBezTo>
                    <a:pt x="1" y="44232"/>
                    <a:pt x="1" y="44672"/>
                    <a:pt x="1" y="44994"/>
                  </a:cubicBezTo>
                  <a:lnTo>
                    <a:pt x="1" y="45351"/>
                  </a:lnTo>
                  <a:lnTo>
                    <a:pt x="25" y="44994"/>
                  </a:lnTo>
                  <a:lnTo>
                    <a:pt x="84" y="43660"/>
                  </a:lnTo>
                  <a:cubicBezTo>
                    <a:pt x="132" y="42505"/>
                    <a:pt x="215" y="40827"/>
                    <a:pt x="322" y="38755"/>
                  </a:cubicBezTo>
                  <a:cubicBezTo>
                    <a:pt x="537" y="34623"/>
                    <a:pt x="941" y="28885"/>
                    <a:pt x="1596" y="22598"/>
                  </a:cubicBezTo>
                  <a:cubicBezTo>
                    <a:pt x="2239" y="16300"/>
                    <a:pt x="3013" y="10621"/>
                    <a:pt x="3632" y="6525"/>
                  </a:cubicBezTo>
                  <a:cubicBezTo>
                    <a:pt x="3942" y="4465"/>
                    <a:pt x="4204" y="2810"/>
                    <a:pt x="4382" y="1667"/>
                  </a:cubicBezTo>
                  <a:cubicBezTo>
                    <a:pt x="4478" y="1096"/>
                    <a:pt x="4549" y="667"/>
                    <a:pt x="4597" y="345"/>
                  </a:cubicBezTo>
                  <a:lnTo>
                    <a:pt x="464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024;p42">
              <a:extLst>
                <a:ext uri="{FF2B5EF4-FFF2-40B4-BE49-F238E27FC236}">
                  <a16:creationId xmlns:a16="http://schemas.microsoft.com/office/drawing/2014/main" id="{10838DA6-77C1-44C5-B620-57AF6E83EC43}"/>
                </a:ext>
              </a:extLst>
            </p:cNvPr>
            <p:cNvSpPr/>
            <p:nvPr/>
          </p:nvSpPr>
          <p:spPr>
            <a:xfrm>
              <a:off x="2162750" y="2903475"/>
              <a:ext cx="205125" cy="1147775"/>
            </a:xfrm>
            <a:custGeom>
              <a:avLst/>
              <a:gdLst/>
              <a:ahLst/>
              <a:cxnLst/>
              <a:rect l="l" t="t" r="r" b="b"/>
              <a:pathLst>
                <a:path w="8205" h="45911" extrusionOk="0">
                  <a:moveTo>
                    <a:pt x="48" y="0"/>
                  </a:moveTo>
                  <a:lnTo>
                    <a:pt x="48" y="0"/>
                  </a:lnTo>
                  <a:cubicBezTo>
                    <a:pt x="1" y="12"/>
                    <a:pt x="1775" y="10287"/>
                    <a:pt x="4025" y="22967"/>
                  </a:cubicBezTo>
                  <a:cubicBezTo>
                    <a:pt x="6262" y="35640"/>
                    <a:pt x="8119" y="45910"/>
                    <a:pt x="8157" y="45910"/>
                  </a:cubicBezTo>
                  <a:cubicBezTo>
                    <a:pt x="8157" y="45910"/>
                    <a:pt x="8157" y="45910"/>
                    <a:pt x="8157" y="45910"/>
                  </a:cubicBezTo>
                  <a:cubicBezTo>
                    <a:pt x="8204" y="45910"/>
                    <a:pt x="6430" y="35612"/>
                    <a:pt x="4180" y="22943"/>
                  </a:cubicBezTo>
                  <a:cubicBezTo>
                    <a:pt x="1942" y="10263"/>
                    <a:pt x="96" y="0"/>
                    <a:pt x="4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025;p42">
              <a:extLst>
                <a:ext uri="{FF2B5EF4-FFF2-40B4-BE49-F238E27FC236}">
                  <a16:creationId xmlns:a16="http://schemas.microsoft.com/office/drawing/2014/main" id="{5F34CA86-6A6D-4DEC-ACA9-C2EEDE9FF5A7}"/>
                </a:ext>
              </a:extLst>
            </p:cNvPr>
            <p:cNvSpPr/>
            <p:nvPr/>
          </p:nvSpPr>
          <p:spPr>
            <a:xfrm>
              <a:off x="1740075" y="1936375"/>
              <a:ext cx="49750" cy="202900"/>
            </a:xfrm>
            <a:custGeom>
              <a:avLst/>
              <a:gdLst/>
              <a:ahLst/>
              <a:cxnLst/>
              <a:rect l="l" t="t" r="r" b="b"/>
              <a:pathLst>
                <a:path w="1990" h="8116" extrusionOk="0">
                  <a:moveTo>
                    <a:pt x="441" y="1"/>
                  </a:moveTo>
                  <a:lnTo>
                    <a:pt x="441" y="1"/>
                  </a:lnTo>
                  <a:cubicBezTo>
                    <a:pt x="489" y="108"/>
                    <a:pt x="549" y="215"/>
                    <a:pt x="620" y="322"/>
                  </a:cubicBezTo>
                  <a:cubicBezTo>
                    <a:pt x="787" y="596"/>
                    <a:pt x="942" y="894"/>
                    <a:pt x="1049" y="1203"/>
                  </a:cubicBezTo>
                  <a:cubicBezTo>
                    <a:pt x="1215" y="1644"/>
                    <a:pt x="1144" y="2144"/>
                    <a:pt x="870" y="2537"/>
                  </a:cubicBezTo>
                  <a:cubicBezTo>
                    <a:pt x="727" y="2763"/>
                    <a:pt x="525" y="2977"/>
                    <a:pt x="334" y="3215"/>
                  </a:cubicBezTo>
                  <a:cubicBezTo>
                    <a:pt x="132" y="3477"/>
                    <a:pt x="13" y="3787"/>
                    <a:pt x="1" y="4120"/>
                  </a:cubicBezTo>
                  <a:cubicBezTo>
                    <a:pt x="1" y="4454"/>
                    <a:pt x="96" y="4775"/>
                    <a:pt x="263" y="5049"/>
                  </a:cubicBezTo>
                  <a:cubicBezTo>
                    <a:pt x="418" y="5299"/>
                    <a:pt x="584" y="5537"/>
                    <a:pt x="775" y="5763"/>
                  </a:cubicBezTo>
                  <a:cubicBezTo>
                    <a:pt x="930" y="5966"/>
                    <a:pt x="1061" y="6180"/>
                    <a:pt x="1168" y="6406"/>
                  </a:cubicBezTo>
                  <a:cubicBezTo>
                    <a:pt x="1263" y="6609"/>
                    <a:pt x="1311" y="6835"/>
                    <a:pt x="1311" y="7049"/>
                  </a:cubicBezTo>
                  <a:cubicBezTo>
                    <a:pt x="1323" y="7240"/>
                    <a:pt x="1346" y="7442"/>
                    <a:pt x="1394" y="7621"/>
                  </a:cubicBezTo>
                  <a:cubicBezTo>
                    <a:pt x="1442" y="7764"/>
                    <a:pt x="1525" y="7895"/>
                    <a:pt x="1632" y="7990"/>
                  </a:cubicBezTo>
                  <a:cubicBezTo>
                    <a:pt x="1761" y="8096"/>
                    <a:pt x="1870" y="8115"/>
                    <a:pt x="1933" y="8115"/>
                  </a:cubicBezTo>
                  <a:cubicBezTo>
                    <a:pt x="1969" y="8115"/>
                    <a:pt x="1989" y="8109"/>
                    <a:pt x="1989" y="8109"/>
                  </a:cubicBezTo>
                  <a:cubicBezTo>
                    <a:pt x="1858" y="8085"/>
                    <a:pt x="1751" y="8025"/>
                    <a:pt x="1668" y="7942"/>
                  </a:cubicBezTo>
                  <a:cubicBezTo>
                    <a:pt x="1573" y="7847"/>
                    <a:pt x="1501" y="7728"/>
                    <a:pt x="1465" y="7597"/>
                  </a:cubicBezTo>
                  <a:cubicBezTo>
                    <a:pt x="1430" y="7418"/>
                    <a:pt x="1418" y="7228"/>
                    <a:pt x="1418" y="7049"/>
                  </a:cubicBezTo>
                  <a:cubicBezTo>
                    <a:pt x="1418" y="6811"/>
                    <a:pt x="1370" y="6573"/>
                    <a:pt x="1287" y="6359"/>
                  </a:cubicBezTo>
                  <a:cubicBezTo>
                    <a:pt x="1180" y="6109"/>
                    <a:pt x="1037" y="5882"/>
                    <a:pt x="882" y="5668"/>
                  </a:cubicBezTo>
                  <a:cubicBezTo>
                    <a:pt x="703" y="5430"/>
                    <a:pt x="537" y="5204"/>
                    <a:pt x="394" y="4954"/>
                  </a:cubicBezTo>
                  <a:cubicBezTo>
                    <a:pt x="239" y="4704"/>
                    <a:pt x="156" y="4406"/>
                    <a:pt x="144" y="4108"/>
                  </a:cubicBezTo>
                  <a:cubicBezTo>
                    <a:pt x="168" y="3823"/>
                    <a:pt x="287" y="3537"/>
                    <a:pt x="465" y="3311"/>
                  </a:cubicBezTo>
                  <a:cubicBezTo>
                    <a:pt x="644" y="3072"/>
                    <a:pt x="846" y="2870"/>
                    <a:pt x="1013" y="2620"/>
                  </a:cubicBezTo>
                  <a:cubicBezTo>
                    <a:pt x="1168" y="2394"/>
                    <a:pt x="1263" y="2132"/>
                    <a:pt x="1275" y="1858"/>
                  </a:cubicBezTo>
                  <a:cubicBezTo>
                    <a:pt x="1287" y="1620"/>
                    <a:pt x="1251" y="1382"/>
                    <a:pt x="1168" y="1156"/>
                  </a:cubicBezTo>
                  <a:cubicBezTo>
                    <a:pt x="1037" y="846"/>
                    <a:pt x="882" y="548"/>
                    <a:pt x="680" y="286"/>
                  </a:cubicBezTo>
                  <a:cubicBezTo>
                    <a:pt x="608" y="179"/>
                    <a:pt x="537" y="84"/>
                    <a:pt x="44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75969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076056" y="1164689"/>
            <a:ext cx="3672408" cy="46166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vi-VN" sz="1200" b="1" i="0">
                <a:solidFill>
                  <a:schemeClr val="bg1"/>
                </a:solidFill>
                <a:effectLst/>
                <a:latin typeface="Arial" panose="020B0604020202020204" pitchFamily="34" charset="0"/>
              </a:rPr>
              <a:t>K-nearest neighbor là một trong những thuật toán supervised-learning đơn giản nhất</a:t>
            </a:r>
            <a:endParaRPr lang="ko-KR" altLang="en-US" sz="1200" b="1" dirty="0">
              <a:solidFill>
                <a:schemeClr val="bg1"/>
              </a:solidFill>
              <a:cs typeface="Arial" pitchFamily="34" charset="0"/>
            </a:endParaRPr>
          </a:p>
        </p:txBody>
      </p:sp>
      <p:sp>
        <p:nvSpPr>
          <p:cNvPr id="14" name="TextBox 13"/>
          <p:cNvSpPr txBox="1"/>
          <p:nvPr/>
        </p:nvSpPr>
        <p:spPr>
          <a:xfrm>
            <a:off x="5076057" y="2568845"/>
            <a:ext cx="3672408"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vi-VN" sz="1200" b="1" i="0">
                <a:solidFill>
                  <a:schemeClr val="bg1"/>
                </a:solidFill>
                <a:effectLst/>
                <a:latin typeface="Arial" panose="020B0604020202020204" pitchFamily="34" charset="0"/>
              </a:rPr>
              <a:t>K-nearest neighbor có thể áp dụng được vào cả hai loại của bài toán Supervised learning là </a:t>
            </a:r>
            <a:r>
              <a:rPr lang="vi-VN" sz="1200" b="1" i="0" u="sng">
                <a:solidFill>
                  <a:schemeClr val="bg1"/>
                </a:solidFill>
                <a:effectLst/>
                <a:latin typeface="Arial" panose="020B0604020202020204" pitchFamily="34" charset="0"/>
                <a:hlinkClick r:id="rId2">
                  <a:extLst>
                    <a:ext uri="{A12FA001-AC4F-418D-AE19-62706E023703}">
                      <ahyp:hlinkClr xmlns:ahyp="http://schemas.microsoft.com/office/drawing/2018/hyperlinkcolor" val="tx"/>
                    </a:ext>
                  </a:extLst>
                </a:hlinkClick>
              </a:rPr>
              <a:t>Classification</a:t>
            </a:r>
            <a:r>
              <a:rPr lang="vi-VN" sz="1200" b="1" i="0">
                <a:solidFill>
                  <a:schemeClr val="bg1"/>
                </a:solidFill>
                <a:effectLst/>
                <a:latin typeface="Arial" panose="020B0604020202020204" pitchFamily="34" charset="0"/>
              </a:rPr>
              <a:t> và </a:t>
            </a:r>
            <a:r>
              <a:rPr lang="vi-VN" sz="1200" b="1" i="0" u="sng">
                <a:solidFill>
                  <a:schemeClr val="bg1"/>
                </a:solidFill>
                <a:effectLst/>
                <a:latin typeface="Arial" panose="020B0604020202020204" pitchFamily="34" charset="0"/>
                <a:hlinkClick r:id="rId3">
                  <a:extLst>
                    <a:ext uri="{A12FA001-AC4F-418D-AE19-62706E023703}">
                      <ahyp:hlinkClr xmlns:ahyp="http://schemas.microsoft.com/office/drawing/2018/hyperlinkcolor" val="tx"/>
                    </a:ext>
                  </a:extLst>
                </a:hlinkClick>
              </a:rPr>
              <a:t>Regression</a:t>
            </a:r>
            <a:endParaRPr lang="ko-KR" altLang="en-US" sz="1200" b="1" dirty="0">
              <a:solidFill>
                <a:schemeClr val="bg1"/>
              </a:solidFill>
              <a:cs typeface="Arial" pitchFamily="34" charset="0"/>
            </a:endParaRPr>
          </a:p>
        </p:txBody>
      </p:sp>
      <p:sp>
        <p:nvSpPr>
          <p:cNvPr id="17" name="TextBox 16"/>
          <p:cNvSpPr txBox="1"/>
          <p:nvPr/>
        </p:nvSpPr>
        <p:spPr>
          <a:xfrm>
            <a:off x="5076056" y="3973001"/>
            <a:ext cx="3672408" cy="46166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200" b="1" i="0">
                <a:solidFill>
                  <a:schemeClr val="bg1"/>
                </a:solidFill>
                <a:effectLst/>
                <a:latin typeface="Arial" panose="020B0604020202020204" pitchFamily="34" charset="0"/>
              </a:rPr>
              <a:t>KNN còn được gọi là một thuật toán </a:t>
            </a:r>
            <a:r>
              <a:rPr lang="en-US" sz="1200" b="1" i="0" u="none" strike="noStrike">
                <a:solidFill>
                  <a:schemeClr val="bg1"/>
                </a:solidFill>
                <a:effectLst/>
                <a:latin typeface="Arial" panose="020B0604020202020204" pitchFamily="34" charset="0"/>
                <a:hlinkClick r:id="rId4">
                  <a:extLst>
                    <a:ext uri="{A12FA001-AC4F-418D-AE19-62706E023703}">
                      <ahyp:hlinkClr xmlns:ahyp="http://schemas.microsoft.com/office/drawing/2018/hyperlinkcolor" val="tx"/>
                    </a:ext>
                  </a:extLst>
                </a:hlinkClick>
              </a:rPr>
              <a:t>Instance-based hay Memory-based learning</a:t>
            </a:r>
            <a:r>
              <a:rPr lang="en-US" sz="1200" b="1" i="0">
                <a:solidFill>
                  <a:schemeClr val="bg1"/>
                </a:solidFill>
                <a:effectLst/>
                <a:latin typeface="Arial" panose="020B0604020202020204" pitchFamily="34" charset="0"/>
              </a:rPr>
              <a:t>.</a:t>
            </a:r>
            <a:endParaRPr lang="ko-KR" altLang="en-US" sz="1200" b="1" dirty="0">
              <a:solidFill>
                <a:schemeClr val="bg1"/>
              </a:solidFill>
              <a:cs typeface="Arial" pitchFamily="34" charset="0"/>
            </a:endParaRPr>
          </a:p>
        </p:txBody>
      </p:sp>
      <p:sp>
        <p:nvSpPr>
          <p:cNvPr id="22" name="Text Placeholder 1"/>
          <p:cNvSpPr txBox="1">
            <a:spLocks/>
          </p:cNvSpPr>
          <p:nvPr/>
        </p:nvSpPr>
        <p:spPr>
          <a:xfrm>
            <a:off x="1523189" y="924858"/>
            <a:ext cx="1896683" cy="3509808"/>
          </a:xfrm>
          <a:prstGeom prst="rect">
            <a:avLst/>
          </a:prstGeom>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altLang="ko-KR" sz="3600" b="1">
                <a:solidFill>
                  <a:schemeClr val="bg1"/>
                </a:solidFill>
                <a:latin typeface="+mj-lt"/>
                <a:cs typeface="Arial" pitchFamily="34" charset="0"/>
              </a:rPr>
              <a:t>Sơ Lược về thuật toán</a:t>
            </a:r>
            <a:endParaRPr lang="ko-KR" altLang="en-US" sz="3600" b="1" dirty="0">
              <a:solidFill>
                <a:schemeClr val="bg1"/>
              </a:solidFill>
              <a:latin typeface="+mj-lt"/>
              <a:cs typeface="Arial" pitchFamily="34" charset="0"/>
            </a:endParaRPr>
          </a:p>
        </p:txBody>
      </p:sp>
      <p:pic>
        <p:nvPicPr>
          <p:cNvPr id="4" name="Picture Placeholder 3">
            <a:extLst>
              <a:ext uri="{FF2B5EF4-FFF2-40B4-BE49-F238E27FC236}">
                <a16:creationId xmlns:a16="http://schemas.microsoft.com/office/drawing/2014/main" id="{0F585F42-1893-4AA2-B750-99BC3B34BB53}"/>
              </a:ext>
            </a:extLst>
          </p:cNvPr>
          <p:cNvPicPr>
            <a:picLocks noGrp="1" noChangeAspect="1"/>
          </p:cNvPicPr>
          <p:nvPr>
            <p:ph type="pic" idx="1"/>
          </p:nvPr>
        </p:nvPicPr>
        <p:blipFill>
          <a:blip r:embed="rId5" cstate="print">
            <a:extLst>
              <a:ext uri="{28A0092B-C50C-407E-A947-70E740481C1C}">
                <a14:useLocalDpi xmlns:a14="http://schemas.microsoft.com/office/drawing/2010/main" val="0"/>
              </a:ext>
            </a:extLst>
          </a:blip>
          <a:srcRect l="16727" r="16727"/>
          <a:stretch>
            <a:fillRect/>
          </a:stretch>
        </p:blipFill>
        <p:spPr/>
      </p:pic>
      <p:pic>
        <p:nvPicPr>
          <p:cNvPr id="8" name="Picture Placeholder 7">
            <a:extLst>
              <a:ext uri="{FF2B5EF4-FFF2-40B4-BE49-F238E27FC236}">
                <a16:creationId xmlns:a16="http://schemas.microsoft.com/office/drawing/2014/main" id="{FEB1B7EC-4029-4D25-9381-A586D4BC4923}"/>
              </a:ext>
            </a:extLst>
          </p:cNvPr>
          <p:cNvPicPr>
            <a:picLocks noGrp="1" noChangeAspect="1"/>
          </p:cNvPicPr>
          <p:nvPr>
            <p:ph type="pic" idx="10"/>
          </p:nvPr>
        </p:nvPicPr>
        <p:blipFill>
          <a:blip r:embed="rId6" cstate="print">
            <a:extLst>
              <a:ext uri="{28A0092B-C50C-407E-A947-70E740481C1C}">
                <a14:useLocalDpi xmlns:a14="http://schemas.microsoft.com/office/drawing/2010/main" val="0"/>
              </a:ext>
            </a:extLst>
          </a:blip>
          <a:srcRect l="25000" r="25000"/>
          <a:stretch>
            <a:fillRect/>
          </a:stretch>
        </p:blipFill>
        <p:spPr/>
      </p:pic>
      <p:pic>
        <p:nvPicPr>
          <p:cNvPr id="24" name="Picture Placeholder 23">
            <a:extLst>
              <a:ext uri="{FF2B5EF4-FFF2-40B4-BE49-F238E27FC236}">
                <a16:creationId xmlns:a16="http://schemas.microsoft.com/office/drawing/2014/main" id="{1593B184-3DE3-4510-8D93-0168F0889F3C}"/>
              </a:ext>
            </a:extLst>
          </p:cNvPr>
          <p:cNvPicPr>
            <a:picLocks noGrp="1" noChangeAspect="1"/>
          </p:cNvPicPr>
          <p:nvPr>
            <p:ph type="pic" idx="11"/>
          </p:nvPr>
        </p:nvPicPr>
        <p:blipFill>
          <a:blip r:embed="rId7" cstate="print">
            <a:extLst>
              <a:ext uri="{28A0092B-C50C-407E-A947-70E740481C1C}">
                <a14:useLocalDpi xmlns:a14="http://schemas.microsoft.com/office/drawing/2010/main" val="0"/>
              </a:ext>
            </a:extLst>
          </a:blip>
          <a:srcRect l="22402" r="22402"/>
          <a:stretch>
            <a:fillRect/>
          </a:stretch>
        </p:blipFill>
        <p:spPr/>
      </p:pic>
    </p:spTree>
    <p:extLst>
      <p:ext uri="{BB962C8B-B14F-4D97-AF65-F5344CB8AC3E}">
        <p14:creationId xmlns:p14="http://schemas.microsoft.com/office/powerpoint/2010/main" val="3228106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CBA1D1B-1BF8-48D9-B1B2-7DC0367329F4}"/>
              </a:ext>
            </a:extLst>
          </p:cNvPr>
          <p:cNvPicPr/>
          <p:nvPr/>
        </p:nvPicPr>
        <p:blipFill>
          <a:blip r:embed="rId2">
            <a:extLst>
              <a:ext uri="{28A0092B-C50C-407E-A947-70E740481C1C}">
                <a14:useLocalDpi xmlns:a14="http://schemas.microsoft.com/office/drawing/2010/main" val="0"/>
              </a:ext>
            </a:extLst>
          </a:blip>
          <a:stretch>
            <a:fillRect/>
          </a:stretch>
        </p:blipFill>
        <p:spPr>
          <a:xfrm>
            <a:off x="1871700" y="267494"/>
            <a:ext cx="5400600" cy="2448272"/>
          </a:xfrm>
          <a:prstGeom prst="rect">
            <a:avLst/>
          </a:prstGeom>
        </p:spPr>
      </p:pic>
      <p:sp>
        <p:nvSpPr>
          <p:cNvPr id="10" name="TextBox 9">
            <a:extLst>
              <a:ext uri="{FF2B5EF4-FFF2-40B4-BE49-F238E27FC236}">
                <a16:creationId xmlns:a16="http://schemas.microsoft.com/office/drawing/2014/main" id="{198D5837-BBCA-403B-A684-B37106344632}"/>
              </a:ext>
            </a:extLst>
          </p:cNvPr>
          <p:cNvSpPr txBox="1"/>
          <p:nvPr/>
        </p:nvSpPr>
        <p:spPr>
          <a:xfrm>
            <a:off x="971600" y="2931790"/>
            <a:ext cx="7632848" cy="954107"/>
          </a:xfrm>
          <a:prstGeom prst="rect">
            <a:avLst/>
          </a:prstGeom>
          <a:noFill/>
        </p:spPr>
        <p:txBody>
          <a:bodyPr wrap="square" rtlCol="0">
            <a:spAutoFit/>
          </a:bodyPr>
          <a:lstStyle/>
          <a:p>
            <a:r>
              <a:rPr lang="en-US" sz="1400">
                <a:effectLst/>
                <a:latin typeface="Times New Roman" panose="02020603050405020304" pitchFamily="18" charset="0"/>
                <a:ea typeface="Calibri" panose="020F0502020204030204" pitchFamily="34" charset="0"/>
              </a:rPr>
              <a:t>Classification (phân lớp) : Là quá trình phân lớp một đối tượng dữ liệu vào hay nhiều lớp như đã cho trước nhờ một mô hình phân lớp (model). Mô hình này được xây dựng dựa trên tập dữ liệu được xây dựng trước đó có gán nhãn ( tập huấn luyện). Quá trình phân lớp là quá trình gắn nhãn cho đối tượng dữ liệu. Có nhiều nhiều bài toán phân lớp như phân lớp nhị phân , phân lớp đa lớp,phân lớp đa trị</a:t>
            </a:r>
            <a:endParaRPr lang="en-US" sz="1400"/>
          </a:p>
        </p:txBody>
      </p:sp>
    </p:spTree>
    <p:extLst>
      <p:ext uri="{BB962C8B-B14F-4D97-AF65-F5344CB8AC3E}">
        <p14:creationId xmlns:p14="http://schemas.microsoft.com/office/powerpoint/2010/main" val="3613586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ỔNG QUAN VỀ REGRESSION (PHÂN TÍCH HỒI QUY) - Big Data Uni">
            <a:extLst>
              <a:ext uri="{FF2B5EF4-FFF2-40B4-BE49-F238E27FC236}">
                <a16:creationId xmlns:a16="http://schemas.microsoft.com/office/drawing/2014/main" id="{A755AD45-1B28-4860-9ACC-1B3138670DB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39502"/>
            <a:ext cx="5472608" cy="1869753"/>
          </a:xfrm>
          <a:prstGeom prst="rect">
            <a:avLst/>
          </a:prstGeom>
          <a:noFill/>
          <a:ln>
            <a:noFill/>
          </a:ln>
        </p:spPr>
      </p:pic>
      <p:sp>
        <p:nvSpPr>
          <p:cNvPr id="6" name="TextBox 5">
            <a:extLst>
              <a:ext uri="{FF2B5EF4-FFF2-40B4-BE49-F238E27FC236}">
                <a16:creationId xmlns:a16="http://schemas.microsoft.com/office/drawing/2014/main" id="{9F9C8F4B-06B6-41D8-AB1E-53063087693E}"/>
              </a:ext>
            </a:extLst>
          </p:cNvPr>
          <p:cNvSpPr txBox="1"/>
          <p:nvPr/>
        </p:nvSpPr>
        <p:spPr>
          <a:xfrm>
            <a:off x="1259632" y="2787774"/>
            <a:ext cx="6898319" cy="738664"/>
          </a:xfrm>
          <a:prstGeom prst="rect">
            <a:avLst/>
          </a:prstGeom>
          <a:noFill/>
        </p:spPr>
        <p:txBody>
          <a:bodyPr wrap="square" rtlCol="0">
            <a:spAutoFit/>
          </a:bodyPr>
          <a:lstStyle/>
          <a:p>
            <a:r>
              <a:rPr lang="en-US" sz="1400">
                <a:effectLst/>
                <a:latin typeface="Times New Roman" panose="02020603050405020304" pitchFamily="18" charset="0"/>
                <a:ea typeface="Calibri" panose="020F0502020204030204" pitchFamily="34" charset="0"/>
                <a:cs typeface="Times New Roman" panose="02020603050405020304" pitchFamily="18" charset="0"/>
              </a:rPr>
              <a:t>Nếu không được chia thành các nhóm mà là giá trị thực cụ thể. Đầu ra của diểm dữ liệu sẽ bằng chính đầu ra của điểm dữ liệu đã biết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a:p>
        </p:txBody>
      </p:sp>
    </p:spTree>
    <p:extLst>
      <p:ext uri="{BB962C8B-B14F-4D97-AF65-F5344CB8AC3E}">
        <p14:creationId xmlns:p14="http://schemas.microsoft.com/office/powerpoint/2010/main" val="3297617905"/>
      </p:ext>
    </p:extLst>
  </p:cSld>
  <p:clrMapOvr>
    <a:masterClrMapping/>
  </p:clrMapOvr>
</p:sld>
</file>

<file path=ppt/theme/theme1.xml><?xml version="1.0" encoding="utf-8"?>
<a:theme xmlns:a="http://schemas.openxmlformats.org/drawingml/2006/main" name="Cover and End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2226</TotalTime>
  <Words>501</Words>
  <Application>Microsoft Office PowerPoint</Application>
  <PresentationFormat>On-screen Show (16:9)</PresentationFormat>
  <Paragraphs>59</Paragraphs>
  <Slides>18</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18</vt:i4>
      </vt:variant>
    </vt:vector>
  </HeadingPairs>
  <TitlesOfParts>
    <vt:vector size="27" baseType="lpstr">
      <vt:lpstr>맑은 고딕</vt:lpstr>
      <vt:lpstr>Arial</vt:lpstr>
      <vt:lpstr>Barrio</vt:lpstr>
      <vt:lpstr>Calibri</vt:lpstr>
      <vt:lpstr>Oswald</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Tây Nguyễn Văn</cp:lastModifiedBy>
  <cp:revision>110</cp:revision>
  <dcterms:created xsi:type="dcterms:W3CDTF">2016-12-05T23:26:54Z</dcterms:created>
  <dcterms:modified xsi:type="dcterms:W3CDTF">2021-01-31T14:36:59Z</dcterms:modified>
</cp:coreProperties>
</file>