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76" r:id="rId3"/>
    <p:sldId id="259" r:id="rId4"/>
    <p:sldId id="260" r:id="rId5"/>
    <p:sldId id="261" r:id="rId6"/>
    <p:sldId id="262" r:id="rId7"/>
    <p:sldId id="263" r:id="rId8"/>
    <p:sldId id="264" r:id="rId9"/>
    <p:sldId id="265" r:id="rId10"/>
    <p:sldId id="266" r:id="rId11"/>
    <p:sldId id="267" r:id="rId12"/>
    <p:sldId id="274" r:id="rId13"/>
    <p:sldId id="268" r:id="rId14"/>
    <p:sldId id="269" r:id="rId15"/>
    <p:sldId id="270" r:id="rId16"/>
    <p:sldId id="271" r:id="rId17"/>
    <p:sldId id="273"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08" autoAdjust="0"/>
    <p:restoredTop sz="94660"/>
  </p:normalViewPr>
  <p:slideViewPr>
    <p:cSldViewPr snapToGrid="0">
      <p:cViewPr>
        <p:scale>
          <a:sx n="96" d="100"/>
          <a:sy n="96" d="100"/>
        </p:scale>
        <p:origin x="-163" y="8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1C3DD4-C90F-4B65-BB83-370E81802CD3}"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C6C84825-8036-427E-B131-D82C1910B37F}">
      <dgm:prSet phldrT="[Text]"/>
      <dgm:spPr/>
      <dgm:t>
        <a:bodyPr/>
        <a:lstStyle/>
        <a:p>
          <a:r>
            <a:rPr lang="en-US" dirty="0" smtClean="0"/>
            <a:t>Project Introduction</a:t>
          </a:r>
          <a:endParaRPr lang="en-US" dirty="0"/>
        </a:p>
      </dgm:t>
    </dgm:pt>
    <dgm:pt modelId="{B2878D5B-D26B-4C5A-A137-8004B0B7A199}" type="parTrans" cxnId="{5A5B8381-94B0-4545-9A82-876DA242FAB0}">
      <dgm:prSet/>
      <dgm:spPr/>
      <dgm:t>
        <a:bodyPr/>
        <a:lstStyle/>
        <a:p>
          <a:endParaRPr lang="en-US"/>
        </a:p>
      </dgm:t>
    </dgm:pt>
    <dgm:pt modelId="{D3FAC124-3360-4ED7-B58E-4FBA2E8F0D90}" type="sibTrans" cxnId="{5A5B8381-94B0-4545-9A82-876DA242FAB0}">
      <dgm:prSet/>
      <dgm:spPr/>
      <dgm:t>
        <a:bodyPr/>
        <a:lstStyle/>
        <a:p>
          <a:endParaRPr lang="en-US"/>
        </a:p>
      </dgm:t>
    </dgm:pt>
    <dgm:pt modelId="{B8BB41DC-D029-41C9-80C2-A58C673D1993}">
      <dgm:prSet phldrT="[Text]"/>
      <dgm:spPr/>
      <dgm:t>
        <a:bodyPr/>
        <a:lstStyle/>
        <a:p>
          <a:r>
            <a:rPr lang="en-US" dirty="0" smtClean="0"/>
            <a:t>Application Description</a:t>
          </a:r>
          <a:endParaRPr lang="en-US" dirty="0"/>
        </a:p>
      </dgm:t>
    </dgm:pt>
    <dgm:pt modelId="{85403793-558C-46C1-BBD1-34E627A058F6}" type="parTrans" cxnId="{9434A207-7DB8-425E-B03E-BDC5E94BD40F}">
      <dgm:prSet/>
      <dgm:spPr/>
      <dgm:t>
        <a:bodyPr/>
        <a:lstStyle/>
        <a:p>
          <a:endParaRPr lang="en-US"/>
        </a:p>
      </dgm:t>
    </dgm:pt>
    <dgm:pt modelId="{B6D3B02D-FAFD-4E0B-B7B1-5676AAB73F4D}" type="sibTrans" cxnId="{9434A207-7DB8-425E-B03E-BDC5E94BD40F}">
      <dgm:prSet/>
      <dgm:spPr/>
      <dgm:t>
        <a:bodyPr/>
        <a:lstStyle/>
        <a:p>
          <a:endParaRPr lang="en-US"/>
        </a:p>
      </dgm:t>
    </dgm:pt>
    <dgm:pt modelId="{9D0CDE1D-ED12-4D4F-91AF-CE09C1FFAC90}">
      <dgm:prSet phldrT="[Text]"/>
      <dgm:spPr/>
      <dgm:t>
        <a:bodyPr/>
        <a:lstStyle/>
        <a:p>
          <a:r>
            <a:rPr lang="en-US" dirty="0" smtClean="0"/>
            <a:t>State of the art</a:t>
          </a:r>
          <a:endParaRPr lang="en-US" dirty="0"/>
        </a:p>
      </dgm:t>
    </dgm:pt>
    <dgm:pt modelId="{F048A863-B546-4922-BAA5-FAD0CBC7C3AD}" type="parTrans" cxnId="{73AC76BC-A12D-4EED-9610-C6AF2280A3E6}">
      <dgm:prSet/>
      <dgm:spPr/>
      <dgm:t>
        <a:bodyPr/>
        <a:lstStyle/>
        <a:p>
          <a:endParaRPr lang="en-US"/>
        </a:p>
      </dgm:t>
    </dgm:pt>
    <dgm:pt modelId="{FA07420B-CEEC-4FDC-8961-6F102126F454}" type="sibTrans" cxnId="{73AC76BC-A12D-4EED-9610-C6AF2280A3E6}">
      <dgm:prSet/>
      <dgm:spPr/>
      <dgm:t>
        <a:bodyPr/>
        <a:lstStyle/>
        <a:p>
          <a:endParaRPr lang="en-US"/>
        </a:p>
      </dgm:t>
    </dgm:pt>
    <dgm:pt modelId="{44BB0146-2739-4D60-90AE-D70CF0D308F6}">
      <dgm:prSet/>
      <dgm:spPr/>
      <dgm:t>
        <a:bodyPr/>
        <a:lstStyle/>
        <a:p>
          <a:r>
            <a:rPr lang="en-US" b="0" i="0" u="none" dirty="0" smtClean="0"/>
            <a:t>Technical problems and solutions</a:t>
          </a:r>
          <a:endParaRPr lang="en-US" dirty="0"/>
        </a:p>
      </dgm:t>
    </dgm:pt>
    <dgm:pt modelId="{D22829BC-026B-4472-B4C1-25E1F78D9DB9}" type="parTrans" cxnId="{6AF01EF6-FB82-48BA-968C-51D77B580B6D}">
      <dgm:prSet/>
      <dgm:spPr/>
      <dgm:t>
        <a:bodyPr/>
        <a:lstStyle/>
        <a:p>
          <a:endParaRPr lang="en-US"/>
        </a:p>
      </dgm:t>
    </dgm:pt>
    <dgm:pt modelId="{3E82DD53-6162-4B68-AC02-A7D95AD57313}" type="sibTrans" cxnId="{6AF01EF6-FB82-48BA-968C-51D77B580B6D}">
      <dgm:prSet/>
      <dgm:spPr/>
      <dgm:t>
        <a:bodyPr/>
        <a:lstStyle/>
        <a:p>
          <a:endParaRPr lang="en-US"/>
        </a:p>
      </dgm:t>
    </dgm:pt>
    <dgm:pt modelId="{6B4BDEBF-F410-4312-9BB3-BC61AEB13567}">
      <dgm:prSet/>
      <dgm:spPr/>
      <dgm:t>
        <a:bodyPr/>
        <a:lstStyle/>
        <a:p>
          <a:r>
            <a:rPr lang="en-US" dirty="0" smtClean="0"/>
            <a:t>Project Management</a:t>
          </a:r>
          <a:endParaRPr lang="en-US" dirty="0"/>
        </a:p>
      </dgm:t>
    </dgm:pt>
    <dgm:pt modelId="{4FCCF867-37B4-435C-BF25-2ABC479724C7}" type="parTrans" cxnId="{49CB8CA3-AD86-4BDB-9D33-DD4659EE892E}">
      <dgm:prSet/>
      <dgm:spPr/>
      <dgm:t>
        <a:bodyPr/>
        <a:lstStyle/>
        <a:p>
          <a:endParaRPr lang="en-US"/>
        </a:p>
      </dgm:t>
    </dgm:pt>
    <dgm:pt modelId="{DE9F6923-5B0E-49D0-8544-BBB7834AF89F}" type="sibTrans" cxnId="{49CB8CA3-AD86-4BDB-9D33-DD4659EE892E}">
      <dgm:prSet/>
      <dgm:spPr/>
      <dgm:t>
        <a:bodyPr/>
        <a:lstStyle/>
        <a:p>
          <a:endParaRPr lang="en-US"/>
        </a:p>
      </dgm:t>
    </dgm:pt>
    <dgm:pt modelId="{A74CF165-171C-49DE-BFE6-094C311A379B}" type="pres">
      <dgm:prSet presAssocID="{391C3DD4-C90F-4B65-BB83-370E81802CD3}" presName="CompostProcess" presStyleCnt="0">
        <dgm:presLayoutVars>
          <dgm:dir/>
          <dgm:resizeHandles val="exact"/>
        </dgm:presLayoutVars>
      </dgm:prSet>
      <dgm:spPr/>
    </dgm:pt>
    <dgm:pt modelId="{A5E19739-5AAD-4FC7-A85A-832F701FB079}" type="pres">
      <dgm:prSet presAssocID="{391C3DD4-C90F-4B65-BB83-370E81802CD3}" presName="arrow" presStyleLbl="bgShp" presStyleIdx="0" presStyleCnt="1" custLinFactNeighborX="-712" custLinFactNeighborY="-20101"/>
      <dgm:spPr/>
    </dgm:pt>
    <dgm:pt modelId="{78C6742F-381B-49B4-800E-D7DA58BB360D}" type="pres">
      <dgm:prSet presAssocID="{391C3DD4-C90F-4B65-BB83-370E81802CD3}" presName="linearProcess" presStyleCnt="0"/>
      <dgm:spPr/>
    </dgm:pt>
    <dgm:pt modelId="{9552C631-B5A6-4378-9738-884B916F6652}" type="pres">
      <dgm:prSet presAssocID="{C6C84825-8036-427E-B131-D82C1910B37F}" presName="textNode" presStyleLbl="node1" presStyleIdx="0" presStyleCnt="5">
        <dgm:presLayoutVars>
          <dgm:bulletEnabled val="1"/>
        </dgm:presLayoutVars>
      </dgm:prSet>
      <dgm:spPr/>
      <dgm:t>
        <a:bodyPr/>
        <a:lstStyle/>
        <a:p>
          <a:endParaRPr lang="en-US"/>
        </a:p>
      </dgm:t>
    </dgm:pt>
    <dgm:pt modelId="{912D71AD-3199-47C0-8FFB-0D1E6A3D4DE0}" type="pres">
      <dgm:prSet presAssocID="{D3FAC124-3360-4ED7-B58E-4FBA2E8F0D90}" presName="sibTrans" presStyleCnt="0"/>
      <dgm:spPr/>
    </dgm:pt>
    <dgm:pt modelId="{C94377D6-C26E-438E-9618-A20767BB8A3F}" type="pres">
      <dgm:prSet presAssocID="{B8BB41DC-D029-41C9-80C2-A58C673D1993}" presName="textNode" presStyleLbl="node1" presStyleIdx="1" presStyleCnt="5">
        <dgm:presLayoutVars>
          <dgm:bulletEnabled val="1"/>
        </dgm:presLayoutVars>
      </dgm:prSet>
      <dgm:spPr/>
      <dgm:t>
        <a:bodyPr/>
        <a:lstStyle/>
        <a:p>
          <a:endParaRPr lang="en-US"/>
        </a:p>
      </dgm:t>
    </dgm:pt>
    <dgm:pt modelId="{64A5CDBC-1E56-462C-87F9-4FC9159ECFB0}" type="pres">
      <dgm:prSet presAssocID="{B6D3B02D-FAFD-4E0B-B7B1-5676AAB73F4D}" presName="sibTrans" presStyleCnt="0"/>
      <dgm:spPr/>
    </dgm:pt>
    <dgm:pt modelId="{BF99BE12-2DCB-4380-A95C-537B403A5C23}" type="pres">
      <dgm:prSet presAssocID="{9D0CDE1D-ED12-4D4F-91AF-CE09C1FFAC90}" presName="textNode" presStyleLbl="node1" presStyleIdx="2" presStyleCnt="5">
        <dgm:presLayoutVars>
          <dgm:bulletEnabled val="1"/>
        </dgm:presLayoutVars>
      </dgm:prSet>
      <dgm:spPr/>
      <dgm:t>
        <a:bodyPr/>
        <a:lstStyle/>
        <a:p>
          <a:endParaRPr lang="en-US"/>
        </a:p>
      </dgm:t>
    </dgm:pt>
    <dgm:pt modelId="{892E2A27-9082-4421-9F08-314D3B20AF9A}" type="pres">
      <dgm:prSet presAssocID="{FA07420B-CEEC-4FDC-8961-6F102126F454}" presName="sibTrans" presStyleCnt="0"/>
      <dgm:spPr/>
    </dgm:pt>
    <dgm:pt modelId="{9199097B-FF2C-4385-8AFF-2C3E60BFB8A0}" type="pres">
      <dgm:prSet presAssocID="{44BB0146-2739-4D60-90AE-D70CF0D308F6}" presName="textNode" presStyleLbl="node1" presStyleIdx="3" presStyleCnt="5">
        <dgm:presLayoutVars>
          <dgm:bulletEnabled val="1"/>
        </dgm:presLayoutVars>
      </dgm:prSet>
      <dgm:spPr/>
    </dgm:pt>
    <dgm:pt modelId="{F8DF95F8-A458-4431-9A2F-AD0D5820E9EE}" type="pres">
      <dgm:prSet presAssocID="{3E82DD53-6162-4B68-AC02-A7D95AD57313}" presName="sibTrans" presStyleCnt="0"/>
      <dgm:spPr/>
    </dgm:pt>
    <dgm:pt modelId="{C2FF87F3-4583-4A8E-809A-9E35AC7228B6}" type="pres">
      <dgm:prSet presAssocID="{6B4BDEBF-F410-4312-9BB3-BC61AEB13567}" presName="textNode" presStyleLbl="node1" presStyleIdx="4" presStyleCnt="5">
        <dgm:presLayoutVars>
          <dgm:bulletEnabled val="1"/>
        </dgm:presLayoutVars>
      </dgm:prSet>
      <dgm:spPr/>
      <dgm:t>
        <a:bodyPr/>
        <a:lstStyle/>
        <a:p>
          <a:endParaRPr lang="en-US"/>
        </a:p>
      </dgm:t>
    </dgm:pt>
  </dgm:ptLst>
  <dgm:cxnLst>
    <dgm:cxn modelId="{73AC76BC-A12D-4EED-9610-C6AF2280A3E6}" srcId="{391C3DD4-C90F-4B65-BB83-370E81802CD3}" destId="{9D0CDE1D-ED12-4D4F-91AF-CE09C1FFAC90}" srcOrd="2" destOrd="0" parTransId="{F048A863-B546-4922-BAA5-FAD0CBC7C3AD}" sibTransId="{FA07420B-CEEC-4FDC-8961-6F102126F454}"/>
    <dgm:cxn modelId="{123FDFE9-DAF1-4615-B450-DF5BFCD0A117}" type="presOf" srcId="{44BB0146-2739-4D60-90AE-D70CF0D308F6}" destId="{9199097B-FF2C-4385-8AFF-2C3E60BFB8A0}" srcOrd="0" destOrd="0" presId="urn:microsoft.com/office/officeart/2005/8/layout/hProcess9"/>
    <dgm:cxn modelId="{49CB8CA3-AD86-4BDB-9D33-DD4659EE892E}" srcId="{391C3DD4-C90F-4B65-BB83-370E81802CD3}" destId="{6B4BDEBF-F410-4312-9BB3-BC61AEB13567}" srcOrd="4" destOrd="0" parTransId="{4FCCF867-37B4-435C-BF25-2ABC479724C7}" sibTransId="{DE9F6923-5B0E-49D0-8544-BBB7834AF89F}"/>
    <dgm:cxn modelId="{5A5B8381-94B0-4545-9A82-876DA242FAB0}" srcId="{391C3DD4-C90F-4B65-BB83-370E81802CD3}" destId="{C6C84825-8036-427E-B131-D82C1910B37F}" srcOrd="0" destOrd="0" parTransId="{B2878D5B-D26B-4C5A-A137-8004B0B7A199}" sibTransId="{D3FAC124-3360-4ED7-B58E-4FBA2E8F0D90}"/>
    <dgm:cxn modelId="{17933D2E-6FDD-4DE7-A091-F858BFA0DFCB}" type="presOf" srcId="{9D0CDE1D-ED12-4D4F-91AF-CE09C1FFAC90}" destId="{BF99BE12-2DCB-4380-A95C-537B403A5C23}" srcOrd="0" destOrd="0" presId="urn:microsoft.com/office/officeart/2005/8/layout/hProcess9"/>
    <dgm:cxn modelId="{C25DD225-07A4-4868-A7E7-10794E7D62B8}" type="presOf" srcId="{C6C84825-8036-427E-B131-D82C1910B37F}" destId="{9552C631-B5A6-4378-9738-884B916F6652}" srcOrd="0" destOrd="0" presId="urn:microsoft.com/office/officeart/2005/8/layout/hProcess9"/>
    <dgm:cxn modelId="{40192250-6BDD-4B56-9D1D-D73F2455ED36}" type="presOf" srcId="{6B4BDEBF-F410-4312-9BB3-BC61AEB13567}" destId="{C2FF87F3-4583-4A8E-809A-9E35AC7228B6}" srcOrd="0" destOrd="0" presId="urn:microsoft.com/office/officeart/2005/8/layout/hProcess9"/>
    <dgm:cxn modelId="{297320B6-FCFF-44EB-9F09-C7A6FFCE982D}" type="presOf" srcId="{391C3DD4-C90F-4B65-BB83-370E81802CD3}" destId="{A74CF165-171C-49DE-BFE6-094C311A379B}" srcOrd="0" destOrd="0" presId="urn:microsoft.com/office/officeart/2005/8/layout/hProcess9"/>
    <dgm:cxn modelId="{279AC886-2839-4B6C-86AE-1392277C1046}" type="presOf" srcId="{B8BB41DC-D029-41C9-80C2-A58C673D1993}" destId="{C94377D6-C26E-438E-9618-A20767BB8A3F}" srcOrd="0" destOrd="0" presId="urn:microsoft.com/office/officeart/2005/8/layout/hProcess9"/>
    <dgm:cxn modelId="{9434A207-7DB8-425E-B03E-BDC5E94BD40F}" srcId="{391C3DD4-C90F-4B65-BB83-370E81802CD3}" destId="{B8BB41DC-D029-41C9-80C2-A58C673D1993}" srcOrd="1" destOrd="0" parTransId="{85403793-558C-46C1-BBD1-34E627A058F6}" sibTransId="{B6D3B02D-FAFD-4E0B-B7B1-5676AAB73F4D}"/>
    <dgm:cxn modelId="{6AF01EF6-FB82-48BA-968C-51D77B580B6D}" srcId="{391C3DD4-C90F-4B65-BB83-370E81802CD3}" destId="{44BB0146-2739-4D60-90AE-D70CF0D308F6}" srcOrd="3" destOrd="0" parTransId="{D22829BC-026B-4472-B4C1-25E1F78D9DB9}" sibTransId="{3E82DD53-6162-4B68-AC02-A7D95AD57313}"/>
    <dgm:cxn modelId="{E0A9293E-0E21-4E3E-A492-511222557D1B}" type="presParOf" srcId="{A74CF165-171C-49DE-BFE6-094C311A379B}" destId="{A5E19739-5AAD-4FC7-A85A-832F701FB079}" srcOrd="0" destOrd="0" presId="urn:microsoft.com/office/officeart/2005/8/layout/hProcess9"/>
    <dgm:cxn modelId="{C684328E-B461-4BDB-9692-8FBDAAD1C22C}" type="presParOf" srcId="{A74CF165-171C-49DE-BFE6-094C311A379B}" destId="{78C6742F-381B-49B4-800E-D7DA58BB360D}" srcOrd="1" destOrd="0" presId="urn:microsoft.com/office/officeart/2005/8/layout/hProcess9"/>
    <dgm:cxn modelId="{3650D9FF-984C-4018-BFBF-08912050A806}" type="presParOf" srcId="{78C6742F-381B-49B4-800E-D7DA58BB360D}" destId="{9552C631-B5A6-4378-9738-884B916F6652}" srcOrd="0" destOrd="0" presId="urn:microsoft.com/office/officeart/2005/8/layout/hProcess9"/>
    <dgm:cxn modelId="{194C5705-3DF7-4873-87A9-494C59CFB45D}" type="presParOf" srcId="{78C6742F-381B-49B4-800E-D7DA58BB360D}" destId="{912D71AD-3199-47C0-8FFB-0D1E6A3D4DE0}" srcOrd="1" destOrd="0" presId="urn:microsoft.com/office/officeart/2005/8/layout/hProcess9"/>
    <dgm:cxn modelId="{F69BC603-B921-4ABA-B607-CE86BC52681E}" type="presParOf" srcId="{78C6742F-381B-49B4-800E-D7DA58BB360D}" destId="{C94377D6-C26E-438E-9618-A20767BB8A3F}" srcOrd="2" destOrd="0" presId="urn:microsoft.com/office/officeart/2005/8/layout/hProcess9"/>
    <dgm:cxn modelId="{60B66BC0-5A94-4443-99C0-ED9005690857}" type="presParOf" srcId="{78C6742F-381B-49B4-800E-D7DA58BB360D}" destId="{64A5CDBC-1E56-462C-87F9-4FC9159ECFB0}" srcOrd="3" destOrd="0" presId="urn:microsoft.com/office/officeart/2005/8/layout/hProcess9"/>
    <dgm:cxn modelId="{685B3FCF-EB8C-49BC-8E0D-26C3B4864C5D}" type="presParOf" srcId="{78C6742F-381B-49B4-800E-D7DA58BB360D}" destId="{BF99BE12-2DCB-4380-A95C-537B403A5C23}" srcOrd="4" destOrd="0" presId="urn:microsoft.com/office/officeart/2005/8/layout/hProcess9"/>
    <dgm:cxn modelId="{9CBC3DAD-FBBA-492B-A7E4-1CB408E35753}" type="presParOf" srcId="{78C6742F-381B-49B4-800E-D7DA58BB360D}" destId="{892E2A27-9082-4421-9F08-314D3B20AF9A}" srcOrd="5" destOrd="0" presId="urn:microsoft.com/office/officeart/2005/8/layout/hProcess9"/>
    <dgm:cxn modelId="{50084B96-D64D-4A69-9038-82BCA2BF5EF7}" type="presParOf" srcId="{78C6742F-381B-49B4-800E-D7DA58BB360D}" destId="{9199097B-FF2C-4385-8AFF-2C3E60BFB8A0}" srcOrd="6" destOrd="0" presId="urn:microsoft.com/office/officeart/2005/8/layout/hProcess9"/>
    <dgm:cxn modelId="{24B46A0E-6480-41D2-AEC3-8ECBE16AE7D0}" type="presParOf" srcId="{78C6742F-381B-49B4-800E-D7DA58BB360D}" destId="{F8DF95F8-A458-4431-9A2F-AD0D5820E9EE}" srcOrd="7" destOrd="0" presId="urn:microsoft.com/office/officeart/2005/8/layout/hProcess9"/>
    <dgm:cxn modelId="{87209F6C-72B6-4EA8-BA87-4540158D1168}" type="presParOf" srcId="{78C6742F-381B-49B4-800E-D7DA58BB360D}" destId="{C2FF87F3-4583-4A8E-809A-9E35AC7228B6}"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E19739-5AAD-4FC7-A85A-832F701FB079}">
      <dsp:nvSpPr>
        <dsp:cNvPr id="0" name=""/>
        <dsp:cNvSpPr/>
      </dsp:nvSpPr>
      <dsp:spPr>
        <a:xfrm>
          <a:off x="725029" y="0"/>
          <a:ext cx="8938260"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52C631-B5A6-4378-9738-884B916F6652}">
      <dsp:nvSpPr>
        <dsp:cNvPr id="0" name=""/>
        <dsp:cNvSpPr/>
      </dsp:nvSpPr>
      <dsp:spPr>
        <a:xfrm>
          <a:off x="4621" y="1305401"/>
          <a:ext cx="2020453"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Project Introduction</a:t>
          </a:r>
          <a:endParaRPr lang="en-US" sz="2400" kern="1200" dirty="0"/>
        </a:p>
      </dsp:txBody>
      <dsp:txXfrm>
        <a:off x="89587" y="1390367"/>
        <a:ext cx="1850521" cy="1570603"/>
      </dsp:txXfrm>
    </dsp:sp>
    <dsp:sp modelId="{C94377D6-C26E-438E-9618-A20767BB8A3F}">
      <dsp:nvSpPr>
        <dsp:cNvPr id="0" name=""/>
        <dsp:cNvSpPr/>
      </dsp:nvSpPr>
      <dsp:spPr>
        <a:xfrm>
          <a:off x="2126097" y="1305401"/>
          <a:ext cx="2020453"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Application Description</a:t>
          </a:r>
          <a:endParaRPr lang="en-US" sz="2400" kern="1200" dirty="0"/>
        </a:p>
      </dsp:txBody>
      <dsp:txXfrm>
        <a:off x="2211063" y="1390367"/>
        <a:ext cx="1850521" cy="1570603"/>
      </dsp:txXfrm>
    </dsp:sp>
    <dsp:sp modelId="{BF99BE12-2DCB-4380-A95C-537B403A5C23}">
      <dsp:nvSpPr>
        <dsp:cNvPr id="0" name=""/>
        <dsp:cNvSpPr/>
      </dsp:nvSpPr>
      <dsp:spPr>
        <a:xfrm>
          <a:off x="4247573" y="1305401"/>
          <a:ext cx="2020453"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State of the art</a:t>
          </a:r>
          <a:endParaRPr lang="en-US" sz="2400" kern="1200" dirty="0"/>
        </a:p>
      </dsp:txBody>
      <dsp:txXfrm>
        <a:off x="4332539" y="1390367"/>
        <a:ext cx="1850521" cy="1570603"/>
      </dsp:txXfrm>
    </dsp:sp>
    <dsp:sp modelId="{9199097B-FF2C-4385-8AFF-2C3E60BFB8A0}">
      <dsp:nvSpPr>
        <dsp:cNvPr id="0" name=""/>
        <dsp:cNvSpPr/>
      </dsp:nvSpPr>
      <dsp:spPr>
        <a:xfrm>
          <a:off x="6369049" y="1305401"/>
          <a:ext cx="2020453"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0" i="0" u="none" kern="1200" dirty="0" smtClean="0"/>
            <a:t>Technical problems and solutions</a:t>
          </a:r>
          <a:endParaRPr lang="en-US" sz="2400" kern="1200" dirty="0"/>
        </a:p>
      </dsp:txBody>
      <dsp:txXfrm>
        <a:off x="6454015" y="1390367"/>
        <a:ext cx="1850521" cy="1570603"/>
      </dsp:txXfrm>
    </dsp:sp>
    <dsp:sp modelId="{C2FF87F3-4583-4A8E-809A-9E35AC7228B6}">
      <dsp:nvSpPr>
        <dsp:cNvPr id="0" name=""/>
        <dsp:cNvSpPr/>
      </dsp:nvSpPr>
      <dsp:spPr>
        <a:xfrm>
          <a:off x="8490525" y="1305401"/>
          <a:ext cx="2020453"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Project Management</a:t>
          </a:r>
          <a:endParaRPr lang="en-US" sz="2400" kern="1200" dirty="0"/>
        </a:p>
      </dsp:txBody>
      <dsp:txXfrm>
        <a:off x="8575491" y="1390367"/>
        <a:ext cx="1850521" cy="1570603"/>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D98B3D-E09D-4E2F-A922-6B3FFFD2DFF8}" type="datetimeFigureOut">
              <a:rPr lang="en-US" smtClean="0"/>
              <a:t>9/9/2021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201ADC-0125-4132-B899-EB634907B278}" type="slidenum">
              <a:rPr lang="en-US" smtClean="0"/>
              <a:t>‹#›</a:t>
            </a:fld>
            <a:endParaRPr lang="en-US" dirty="0"/>
          </a:p>
        </p:txBody>
      </p:sp>
    </p:spTree>
    <p:extLst>
      <p:ext uri="{BB962C8B-B14F-4D97-AF65-F5344CB8AC3E}">
        <p14:creationId xmlns:p14="http://schemas.microsoft.com/office/powerpoint/2010/main" val="213483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904C6F-C361-4819-B946-219A9B3EF9FA}" type="slidenum">
              <a:rPr lang="en-US" smtClean="0"/>
              <a:t>1</a:t>
            </a:fld>
            <a:endParaRPr lang="en-US" dirty="0"/>
          </a:p>
        </p:txBody>
      </p:sp>
    </p:spTree>
    <p:extLst>
      <p:ext uri="{BB962C8B-B14F-4D97-AF65-F5344CB8AC3E}">
        <p14:creationId xmlns:p14="http://schemas.microsoft.com/office/powerpoint/2010/main" val="3417087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CF2A399-59B2-476B-808C-66C29FBA3545}" type="datetimeFigureOut">
              <a:rPr lang="en-US" smtClean="0"/>
              <a:t>9/9/2021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8C308C1-B844-4CD6-9C27-2CEBFC81863A}" type="slidenum">
              <a:rPr lang="en-US" smtClean="0"/>
              <a:t>‹#›</a:t>
            </a:fld>
            <a:endParaRPr lang="en-US" dirty="0"/>
          </a:p>
        </p:txBody>
      </p:sp>
    </p:spTree>
    <p:extLst>
      <p:ext uri="{BB962C8B-B14F-4D97-AF65-F5344CB8AC3E}">
        <p14:creationId xmlns:p14="http://schemas.microsoft.com/office/powerpoint/2010/main" val="1957662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F2A399-59B2-476B-808C-66C29FBA3545}" type="datetimeFigureOut">
              <a:rPr lang="en-US" smtClean="0"/>
              <a:t>9/9/2021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8C308C1-B844-4CD6-9C27-2CEBFC81863A}" type="slidenum">
              <a:rPr lang="en-US" smtClean="0"/>
              <a:t>‹#›</a:t>
            </a:fld>
            <a:endParaRPr lang="en-US" dirty="0"/>
          </a:p>
        </p:txBody>
      </p:sp>
    </p:spTree>
    <p:extLst>
      <p:ext uri="{BB962C8B-B14F-4D97-AF65-F5344CB8AC3E}">
        <p14:creationId xmlns:p14="http://schemas.microsoft.com/office/powerpoint/2010/main" val="1385301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F2A399-59B2-476B-808C-66C29FBA3545}" type="datetimeFigureOut">
              <a:rPr lang="en-US" smtClean="0"/>
              <a:t>9/9/2021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8C308C1-B844-4CD6-9C27-2CEBFC81863A}" type="slidenum">
              <a:rPr lang="en-US" smtClean="0"/>
              <a:t>‹#›</a:t>
            </a:fld>
            <a:endParaRPr lang="en-US" dirty="0"/>
          </a:p>
        </p:txBody>
      </p:sp>
    </p:spTree>
    <p:extLst>
      <p:ext uri="{BB962C8B-B14F-4D97-AF65-F5344CB8AC3E}">
        <p14:creationId xmlns:p14="http://schemas.microsoft.com/office/powerpoint/2010/main" val="3972090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3_L 7">
    <p:spTree>
      <p:nvGrpSpPr>
        <p:cNvPr id="1" name=""/>
        <p:cNvGrpSpPr/>
        <p:nvPr/>
      </p:nvGrpSpPr>
      <p:grpSpPr>
        <a:xfrm>
          <a:off x="0" y="0"/>
          <a:ext cx="0" cy="0"/>
          <a:chOff x="0" y="0"/>
          <a:chExt cx="0" cy="0"/>
        </a:xfrm>
      </p:grpSpPr>
      <p:sp>
        <p:nvSpPr>
          <p:cNvPr id="13" name="Picture Placeholder 16">
            <a:extLst>
              <a:ext uri="{FF2B5EF4-FFF2-40B4-BE49-F238E27FC236}">
                <a16:creationId xmlns:a16="http://schemas.microsoft.com/office/drawing/2014/main" xmlns="" id="{ED96DAC1-DDA3-4C03-992C-1296D330A95B}"/>
              </a:ext>
            </a:extLst>
          </p:cNvPr>
          <p:cNvSpPr>
            <a:spLocks noGrp="1"/>
          </p:cNvSpPr>
          <p:nvPr>
            <p:ph type="pic" sz="quarter" idx="14"/>
          </p:nvPr>
        </p:nvSpPr>
        <p:spPr>
          <a:xfrm>
            <a:off x="0" y="0"/>
            <a:ext cx="12192000" cy="6858000"/>
          </a:xfrm>
          <a:custGeom>
            <a:avLst/>
            <a:gdLst>
              <a:gd name="connsiteX0" fmla="*/ 0 w 5383752"/>
              <a:gd name="connsiteY0" fmla="*/ 0 h 3471423"/>
              <a:gd name="connsiteX1" fmla="*/ 5383752 w 5383752"/>
              <a:gd name="connsiteY1" fmla="*/ 0 h 3471423"/>
              <a:gd name="connsiteX2" fmla="*/ 5383752 w 5383752"/>
              <a:gd name="connsiteY2" fmla="*/ 3471423 h 3471423"/>
              <a:gd name="connsiteX3" fmla="*/ 0 w 5383752"/>
              <a:gd name="connsiteY3" fmla="*/ 3471423 h 3471423"/>
            </a:gdLst>
            <a:ahLst/>
            <a:cxnLst>
              <a:cxn ang="0">
                <a:pos x="connsiteX0" y="connsiteY0"/>
              </a:cxn>
              <a:cxn ang="0">
                <a:pos x="connsiteX1" y="connsiteY1"/>
              </a:cxn>
              <a:cxn ang="0">
                <a:pos x="connsiteX2" y="connsiteY2"/>
              </a:cxn>
              <a:cxn ang="0">
                <a:pos x="connsiteX3" y="connsiteY3"/>
              </a:cxn>
            </a:cxnLst>
            <a:rect l="l" t="t" r="r" b="b"/>
            <a:pathLst>
              <a:path w="5383752" h="3471423">
                <a:moveTo>
                  <a:pt x="0" y="0"/>
                </a:moveTo>
                <a:lnTo>
                  <a:pt x="5383752" y="0"/>
                </a:lnTo>
                <a:lnTo>
                  <a:pt x="5383752" y="3471423"/>
                </a:lnTo>
                <a:lnTo>
                  <a:pt x="0" y="3471423"/>
                </a:lnTo>
                <a:close/>
              </a:path>
            </a:pathLst>
          </a:custGeom>
          <a:solidFill>
            <a:schemeClr val="tx1">
              <a:lumMod val="10000"/>
              <a:lumOff val="90000"/>
            </a:schemeClr>
          </a:solidFill>
        </p:spPr>
        <p:txBody>
          <a:bodyPr wrap="square" bIns="274320" anchor="b">
            <a:noAutofit/>
          </a:bodyPr>
          <a:lstStyle>
            <a:lvl1pPr marL="0" indent="0" algn="ctr">
              <a:buNone/>
              <a:defRPr sz="1400">
                <a:solidFill>
                  <a:schemeClr val="bg1">
                    <a:lumMod val="65000"/>
                  </a:schemeClr>
                </a:solidFill>
              </a:defRPr>
            </a:lvl1pPr>
          </a:lstStyle>
          <a:p>
            <a:endParaRPr lang="en-US" dirty="0"/>
          </a:p>
        </p:txBody>
      </p:sp>
    </p:spTree>
    <p:extLst>
      <p:ext uri="{BB962C8B-B14F-4D97-AF65-F5344CB8AC3E}">
        <p14:creationId xmlns:p14="http://schemas.microsoft.com/office/powerpoint/2010/main" val="10938579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6_Main Slide">
    <p:spTree>
      <p:nvGrpSpPr>
        <p:cNvPr id="1" name=""/>
        <p:cNvGrpSpPr/>
        <p:nvPr/>
      </p:nvGrpSpPr>
      <p:grpSpPr>
        <a:xfrm>
          <a:off x="0" y="0"/>
          <a:ext cx="0" cy="0"/>
          <a:chOff x="0" y="0"/>
          <a:chExt cx="0" cy="0"/>
        </a:xfrm>
      </p:grpSpPr>
      <p:sp>
        <p:nvSpPr>
          <p:cNvPr id="5" name="Picture Placeholder 16">
            <a:extLst>
              <a:ext uri="{FF2B5EF4-FFF2-40B4-BE49-F238E27FC236}">
                <a16:creationId xmlns:a16="http://schemas.microsoft.com/office/drawing/2014/main" xmlns="" id="{3944D8BF-1490-4A8D-8166-FA75799758D3}"/>
              </a:ext>
            </a:extLst>
          </p:cNvPr>
          <p:cNvSpPr>
            <a:spLocks noGrp="1"/>
          </p:cNvSpPr>
          <p:nvPr>
            <p:ph type="pic" sz="quarter" idx="11"/>
          </p:nvPr>
        </p:nvSpPr>
        <p:spPr>
          <a:xfrm>
            <a:off x="0" y="0"/>
            <a:ext cx="12192000" cy="6857999"/>
          </a:xfrm>
          <a:custGeom>
            <a:avLst/>
            <a:gdLst>
              <a:gd name="connsiteX0" fmla="*/ 0 w 5383752"/>
              <a:gd name="connsiteY0" fmla="*/ 0 h 3471423"/>
              <a:gd name="connsiteX1" fmla="*/ 5383752 w 5383752"/>
              <a:gd name="connsiteY1" fmla="*/ 0 h 3471423"/>
              <a:gd name="connsiteX2" fmla="*/ 5383752 w 5383752"/>
              <a:gd name="connsiteY2" fmla="*/ 3471423 h 3471423"/>
              <a:gd name="connsiteX3" fmla="*/ 0 w 5383752"/>
              <a:gd name="connsiteY3" fmla="*/ 3471423 h 3471423"/>
            </a:gdLst>
            <a:ahLst/>
            <a:cxnLst>
              <a:cxn ang="0">
                <a:pos x="connsiteX0" y="connsiteY0"/>
              </a:cxn>
              <a:cxn ang="0">
                <a:pos x="connsiteX1" y="connsiteY1"/>
              </a:cxn>
              <a:cxn ang="0">
                <a:pos x="connsiteX2" y="connsiteY2"/>
              </a:cxn>
              <a:cxn ang="0">
                <a:pos x="connsiteX3" y="connsiteY3"/>
              </a:cxn>
            </a:cxnLst>
            <a:rect l="l" t="t" r="r" b="b"/>
            <a:pathLst>
              <a:path w="5383752" h="3471423">
                <a:moveTo>
                  <a:pt x="0" y="0"/>
                </a:moveTo>
                <a:lnTo>
                  <a:pt x="5383752" y="0"/>
                </a:lnTo>
                <a:lnTo>
                  <a:pt x="5383752" y="3471423"/>
                </a:lnTo>
                <a:lnTo>
                  <a:pt x="0" y="3471423"/>
                </a:lnTo>
                <a:close/>
              </a:path>
            </a:pathLst>
          </a:custGeom>
          <a:solidFill>
            <a:schemeClr val="tx1">
              <a:lumMod val="10000"/>
              <a:lumOff val="90000"/>
            </a:schemeClr>
          </a:solidFill>
        </p:spPr>
        <p:txBody>
          <a:bodyPr wrap="square" bIns="274320" anchor="b">
            <a:noAutofit/>
          </a:bodyPr>
          <a:lstStyle>
            <a:lvl1pPr marL="0" indent="0" algn="ctr">
              <a:buNone/>
              <a:defRPr sz="1400">
                <a:solidFill>
                  <a:schemeClr val="bg1">
                    <a:lumMod val="65000"/>
                  </a:schemeClr>
                </a:solidFill>
              </a:defRPr>
            </a:lvl1pPr>
          </a:lstStyle>
          <a:p>
            <a:endParaRPr lang="en-US"/>
          </a:p>
        </p:txBody>
      </p:sp>
    </p:spTree>
    <p:extLst>
      <p:ext uri="{BB962C8B-B14F-4D97-AF65-F5344CB8AC3E}">
        <p14:creationId xmlns:p14="http://schemas.microsoft.com/office/powerpoint/2010/main" val="4273710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F2A399-59B2-476B-808C-66C29FBA3545}" type="datetimeFigureOut">
              <a:rPr lang="en-US" smtClean="0"/>
              <a:t>9/9/2021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8C308C1-B844-4CD6-9C27-2CEBFC81863A}" type="slidenum">
              <a:rPr lang="en-US" smtClean="0"/>
              <a:t>‹#›</a:t>
            </a:fld>
            <a:endParaRPr lang="en-US" dirty="0"/>
          </a:p>
        </p:txBody>
      </p:sp>
    </p:spTree>
    <p:extLst>
      <p:ext uri="{BB962C8B-B14F-4D97-AF65-F5344CB8AC3E}">
        <p14:creationId xmlns:p14="http://schemas.microsoft.com/office/powerpoint/2010/main" val="99115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CF2A399-59B2-476B-808C-66C29FBA3545}" type="datetimeFigureOut">
              <a:rPr lang="en-US" smtClean="0"/>
              <a:t>9/9/2021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8C308C1-B844-4CD6-9C27-2CEBFC81863A}" type="slidenum">
              <a:rPr lang="en-US" smtClean="0"/>
              <a:t>‹#›</a:t>
            </a:fld>
            <a:endParaRPr lang="en-US" dirty="0"/>
          </a:p>
        </p:txBody>
      </p:sp>
    </p:spTree>
    <p:extLst>
      <p:ext uri="{BB962C8B-B14F-4D97-AF65-F5344CB8AC3E}">
        <p14:creationId xmlns:p14="http://schemas.microsoft.com/office/powerpoint/2010/main" val="1651442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CF2A399-59B2-476B-808C-66C29FBA3545}" type="datetimeFigureOut">
              <a:rPr lang="en-US" smtClean="0"/>
              <a:t>9/9/2021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8C308C1-B844-4CD6-9C27-2CEBFC81863A}" type="slidenum">
              <a:rPr lang="en-US" smtClean="0"/>
              <a:t>‹#›</a:t>
            </a:fld>
            <a:endParaRPr lang="en-US" dirty="0"/>
          </a:p>
        </p:txBody>
      </p:sp>
    </p:spTree>
    <p:extLst>
      <p:ext uri="{BB962C8B-B14F-4D97-AF65-F5344CB8AC3E}">
        <p14:creationId xmlns:p14="http://schemas.microsoft.com/office/powerpoint/2010/main" val="2584527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CF2A399-59B2-476B-808C-66C29FBA3545}" type="datetimeFigureOut">
              <a:rPr lang="en-US" smtClean="0"/>
              <a:t>9/9/2021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8C308C1-B844-4CD6-9C27-2CEBFC81863A}" type="slidenum">
              <a:rPr lang="en-US" smtClean="0"/>
              <a:t>‹#›</a:t>
            </a:fld>
            <a:endParaRPr lang="en-US" dirty="0"/>
          </a:p>
        </p:txBody>
      </p:sp>
    </p:spTree>
    <p:extLst>
      <p:ext uri="{BB962C8B-B14F-4D97-AF65-F5344CB8AC3E}">
        <p14:creationId xmlns:p14="http://schemas.microsoft.com/office/powerpoint/2010/main" val="372573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CF2A399-59B2-476B-808C-66C29FBA3545}" type="datetimeFigureOut">
              <a:rPr lang="en-US" smtClean="0"/>
              <a:t>9/9/2021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8C308C1-B844-4CD6-9C27-2CEBFC81863A}" type="slidenum">
              <a:rPr lang="en-US" smtClean="0"/>
              <a:t>‹#›</a:t>
            </a:fld>
            <a:endParaRPr lang="en-US" dirty="0"/>
          </a:p>
        </p:txBody>
      </p:sp>
    </p:spTree>
    <p:extLst>
      <p:ext uri="{BB962C8B-B14F-4D97-AF65-F5344CB8AC3E}">
        <p14:creationId xmlns:p14="http://schemas.microsoft.com/office/powerpoint/2010/main" val="1107758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F2A399-59B2-476B-808C-66C29FBA3545}" type="datetimeFigureOut">
              <a:rPr lang="en-US" smtClean="0"/>
              <a:t>9/9/2021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8C308C1-B844-4CD6-9C27-2CEBFC81863A}" type="slidenum">
              <a:rPr lang="en-US" smtClean="0"/>
              <a:t>‹#›</a:t>
            </a:fld>
            <a:endParaRPr lang="en-US" dirty="0"/>
          </a:p>
        </p:txBody>
      </p:sp>
    </p:spTree>
    <p:extLst>
      <p:ext uri="{BB962C8B-B14F-4D97-AF65-F5344CB8AC3E}">
        <p14:creationId xmlns:p14="http://schemas.microsoft.com/office/powerpoint/2010/main" val="879943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CF2A399-59B2-476B-808C-66C29FBA3545}" type="datetimeFigureOut">
              <a:rPr lang="en-US" smtClean="0"/>
              <a:t>9/9/2021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8C308C1-B844-4CD6-9C27-2CEBFC81863A}" type="slidenum">
              <a:rPr lang="en-US" smtClean="0"/>
              <a:t>‹#›</a:t>
            </a:fld>
            <a:endParaRPr lang="en-US" dirty="0"/>
          </a:p>
        </p:txBody>
      </p:sp>
    </p:spTree>
    <p:extLst>
      <p:ext uri="{BB962C8B-B14F-4D97-AF65-F5344CB8AC3E}">
        <p14:creationId xmlns:p14="http://schemas.microsoft.com/office/powerpoint/2010/main" val="4262639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CF2A399-59B2-476B-808C-66C29FBA3545}" type="datetimeFigureOut">
              <a:rPr lang="en-US" smtClean="0"/>
              <a:t>9/9/2021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8C308C1-B844-4CD6-9C27-2CEBFC81863A}" type="slidenum">
              <a:rPr lang="en-US" smtClean="0"/>
              <a:t>‹#›</a:t>
            </a:fld>
            <a:endParaRPr lang="en-US" dirty="0"/>
          </a:p>
        </p:txBody>
      </p:sp>
    </p:spTree>
    <p:extLst>
      <p:ext uri="{BB962C8B-B14F-4D97-AF65-F5344CB8AC3E}">
        <p14:creationId xmlns:p14="http://schemas.microsoft.com/office/powerpoint/2010/main" val="310111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F2A399-59B2-476B-808C-66C29FBA3545}" type="datetimeFigureOut">
              <a:rPr lang="en-US" smtClean="0"/>
              <a:t>9/9/2021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C308C1-B844-4CD6-9C27-2CEBFC81863A}" type="slidenum">
              <a:rPr lang="en-US" smtClean="0"/>
              <a:t>‹#›</a:t>
            </a:fld>
            <a:endParaRPr lang="en-US" dirty="0"/>
          </a:p>
        </p:txBody>
      </p:sp>
    </p:spTree>
    <p:extLst>
      <p:ext uri="{BB962C8B-B14F-4D97-AF65-F5344CB8AC3E}">
        <p14:creationId xmlns:p14="http://schemas.microsoft.com/office/powerpoint/2010/main" val="901323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jp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9Slide.vn 1">
            <a:extLst>
              <a:ext uri="{FF2B5EF4-FFF2-40B4-BE49-F238E27FC236}">
                <a16:creationId xmlns:a16="http://schemas.microsoft.com/office/drawing/2014/main" xmlns="" id="{FB29508F-7874-4CE1-AD48-363CE5AEB999}"/>
              </a:ext>
            </a:extLst>
          </p:cNvPr>
          <p:cNvPicPr>
            <a:picLocks noChangeAspect="1"/>
          </p:cNvPicPr>
          <p:nvPr/>
        </p:nvPicPr>
        <p:blipFill>
          <a:blip r:embed="rId3">
            <a:extLst>
              <a:ext uri="{28A0092B-C50C-407E-A947-70E740481C1C}">
                <a14:useLocalDpi xmlns:a14="http://schemas.microsoft.com/office/drawing/2010/main" val="0"/>
              </a:ext>
            </a:extLst>
          </a:blip>
          <a:srcRect l="12882" r="12882"/>
          <a:stretch/>
        </p:blipFill>
        <p:spPr>
          <a:xfrm>
            <a:off x="0" y="0"/>
            <a:ext cx="12192000" cy="6858000"/>
          </a:xfrm>
          <a:prstGeom prst="rect">
            <a:avLst/>
          </a:prstGeom>
        </p:spPr>
      </p:pic>
      <p:sp>
        <p:nvSpPr>
          <p:cNvPr id="13" name="9Slide.vn 2">
            <a:extLst>
              <a:ext uri="{FF2B5EF4-FFF2-40B4-BE49-F238E27FC236}">
                <a16:creationId xmlns:a16="http://schemas.microsoft.com/office/drawing/2014/main" xmlns="" id="{8D4B8A1C-1EBC-45AF-8818-6E96A2111FD9}"/>
              </a:ext>
            </a:extLst>
          </p:cNvPr>
          <p:cNvSpPr/>
          <p:nvPr/>
        </p:nvSpPr>
        <p:spPr>
          <a:xfrm>
            <a:off x="-19051" y="0"/>
            <a:ext cx="12192000" cy="6858000"/>
          </a:xfrm>
          <a:prstGeom prst="rect">
            <a:avLst/>
          </a:prstGeom>
          <a:solidFill>
            <a:schemeClr val="tx1">
              <a:lumMod val="75000"/>
              <a:lumOff val="2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cs typeface="Arial" panose="020B0604020202020204" pitchFamily="34" charset="0"/>
            </a:endParaRPr>
          </a:p>
        </p:txBody>
      </p:sp>
      <p:sp>
        <p:nvSpPr>
          <p:cNvPr id="14" name="9Slide.vn 3">
            <a:extLst>
              <a:ext uri="{FF2B5EF4-FFF2-40B4-BE49-F238E27FC236}">
                <a16:creationId xmlns:a16="http://schemas.microsoft.com/office/drawing/2014/main" xmlns="" id="{6F47A7C0-1E9B-4B5C-A73E-219F06821694}"/>
              </a:ext>
            </a:extLst>
          </p:cNvPr>
          <p:cNvSpPr/>
          <p:nvPr/>
        </p:nvSpPr>
        <p:spPr>
          <a:xfrm>
            <a:off x="6817832" y="641169"/>
            <a:ext cx="1867682" cy="1867681"/>
          </a:xfrm>
          <a:prstGeom prst="donut">
            <a:avLst/>
          </a:prstGeom>
          <a:gradFill flip="none" rotWithShape="1">
            <a:gsLst>
              <a:gs pos="49000">
                <a:srgbClr val="00B0F0"/>
              </a:gs>
              <a:gs pos="0">
                <a:srgbClr val="00B0F0"/>
              </a:gs>
              <a:gs pos="100000">
                <a:schemeClr val="tx1">
                  <a:lumMod val="75000"/>
                  <a:lumOff val="25000"/>
                  <a:alpha val="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cs typeface="Arial" panose="020B0604020202020204" pitchFamily="34" charset="0"/>
            </a:endParaRPr>
          </a:p>
        </p:txBody>
      </p:sp>
      <p:sp>
        <p:nvSpPr>
          <p:cNvPr id="15" name="9Slide.vn 4">
            <a:extLst>
              <a:ext uri="{FF2B5EF4-FFF2-40B4-BE49-F238E27FC236}">
                <a16:creationId xmlns:a16="http://schemas.microsoft.com/office/drawing/2014/main" xmlns="" id="{74C12BD3-4F08-4EB9-940F-CF31B23EFCF8}"/>
              </a:ext>
            </a:extLst>
          </p:cNvPr>
          <p:cNvSpPr/>
          <p:nvPr/>
        </p:nvSpPr>
        <p:spPr>
          <a:xfrm>
            <a:off x="4655665" y="209457"/>
            <a:ext cx="2731107" cy="2731106"/>
          </a:xfrm>
          <a:prstGeom prst="donut">
            <a:avLst/>
          </a:prstGeom>
          <a:gradFill flip="none" rotWithShape="1">
            <a:gsLst>
              <a:gs pos="49000">
                <a:srgbClr val="00B0F0"/>
              </a:gs>
              <a:gs pos="0">
                <a:srgbClr val="00B0F0"/>
              </a:gs>
              <a:gs pos="100000">
                <a:schemeClr val="tx1">
                  <a:lumMod val="75000"/>
                  <a:lumOff val="25000"/>
                  <a:alpha val="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cs typeface="Arial" panose="020B0604020202020204" pitchFamily="34" charset="0"/>
            </a:endParaRPr>
          </a:p>
        </p:txBody>
      </p:sp>
      <p:sp>
        <p:nvSpPr>
          <p:cNvPr id="16" name="9Slide.vn 5">
            <a:extLst>
              <a:ext uri="{FF2B5EF4-FFF2-40B4-BE49-F238E27FC236}">
                <a16:creationId xmlns:a16="http://schemas.microsoft.com/office/drawing/2014/main" xmlns="" id="{94E60D54-D908-4F06-AD9A-BAB448EA5330}"/>
              </a:ext>
            </a:extLst>
          </p:cNvPr>
          <p:cNvSpPr/>
          <p:nvPr/>
        </p:nvSpPr>
        <p:spPr>
          <a:xfrm>
            <a:off x="3356922" y="641169"/>
            <a:ext cx="1867682" cy="1867681"/>
          </a:xfrm>
          <a:prstGeom prst="donut">
            <a:avLst/>
          </a:prstGeom>
          <a:gradFill flip="none" rotWithShape="1">
            <a:gsLst>
              <a:gs pos="49000">
                <a:srgbClr val="00B0F0"/>
              </a:gs>
              <a:gs pos="0">
                <a:srgbClr val="00B0F0"/>
              </a:gs>
              <a:gs pos="100000">
                <a:schemeClr val="tx1">
                  <a:lumMod val="75000"/>
                  <a:lumOff val="25000"/>
                  <a:alpha val="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cs typeface="Arial" panose="020B0604020202020204" pitchFamily="34" charset="0"/>
            </a:endParaRPr>
          </a:p>
        </p:txBody>
      </p:sp>
      <p:sp>
        <p:nvSpPr>
          <p:cNvPr id="17" name="9Slide.vn 6">
            <a:extLst>
              <a:ext uri="{FF2B5EF4-FFF2-40B4-BE49-F238E27FC236}">
                <a16:creationId xmlns:a16="http://schemas.microsoft.com/office/drawing/2014/main" xmlns="" id="{A0D33BAD-ABDE-42B5-A3CC-9375AA5E4910}"/>
              </a:ext>
            </a:extLst>
          </p:cNvPr>
          <p:cNvSpPr txBox="1">
            <a:spLocks/>
          </p:cNvSpPr>
          <p:nvPr/>
        </p:nvSpPr>
        <p:spPr>
          <a:xfrm>
            <a:off x="1264821" y="4139222"/>
            <a:ext cx="9451636" cy="606527"/>
          </a:xfrm>
          <a:prstGeom prst="rect">
            <a:avLst/>
          </a:prstGeom>
        </p:spPr>
        <p:txBody>
          <a:bodyPr/>
          <a:lstStyle>
            <a:lvl1pPr algn="ctr" defTabSz="914400" rtl="0" eaLnBrk="1" latinLnBrk="0" hangingPunct="1">
              <a:lnSpc>
                <a:spcPct val="90000"/>
              </a:lnSpc>
              <a:spcBef>
                <a:spcPct val="0"/>
              </a:spcBef>
              <a:buNone/>
              <a:defRPr sz="4000" kern="1200">
                <a:solidFill>
                  <a:srgbClr val="0183DB"/>
                </a:solidFill>
                <a:latin typeface="Roboto Bold"/>
                <a:ea typeface="Roboto Bold"/>
                <a:cs typeface="Roboto Bold"/>
                <a:sym typeface="Roboto Bold"/>
              </a:defRPr>
            </a:lvl1pPr>
          </a:lstStyle>
          <a:p>
            <a:pPr marL="0" marR="0" lvl="0" indent="0" defTabSz="914400" rtl="0" eaLnBrk="1" fontAlgn="auto" latinLnBrk="0" hangingPunct="1">
              <a:lnSpc>
                <a:spcPct val="90000"/>
              </a:lnSpc>
              <a:spcBef>
                <a:spcPct val="0"/>
              </a:spcBef>
              <a:spcAft>
                <a:spcPts val="0"/>
              </a:spcAft>
              <a:buClrTx/>
              <a:buSzTx/>
              <a:buFontTx/>
              <a:buNone/>
              <a:tabLst/>
              <a:defRPr/>
            </a:pPr>
            <a:endParaRPr kumimoji="0" lang="id-ID" sz="2400" b="1" i="0" u="none" strike="noStrike" kern="120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Roboto Bold"/>
            </a:endParaRPr>
          </a:p>
        </p:txBody>
      </p:sp>
      <p:sp>
        <p:nvSpPr>
          <p:cNvPr id="18" name="9Slide.vn 7">
            <a:extLst>
              <a:ext uri="{FF2B5EF4-FFF2-40B4-BE49-F238E27FC236}">
                <a16:creationId xmlns:a16="http://schemas.microsoft.com/office/drawing/2014/main" xmlns="" id="{93F41679-51E8-4C58-BA24-DD3BE224AC35}"/>
              </a:ext>
            </a:extLst>
          </p:cNvPr>
          <p:cNvSpPr/>
          <p:nvPr/>
        </p:nvSpPr>
        <p:spPr>
          <a:xfrm>
            <a:off x="3882753" y="3200988"/>
            <a:ext cx="4388393" cy="400050"/>
          </a:xfrm>
          <a:prstGeom prst="roundRect">
            <a:avLst>
              <a:gd name="adj" fmla="val 50000"/>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d-ID" sz="2800" b="0" i="0" u="none" strike="noStrike" kern="1200" cap="none" spc="0" normalizeH="0" baseline="0" noProof="0" dirty="0">
                <a:ln>
                  <a:noFill/>
                </a:ln>
                <a:solidFill>
                  <a:srgbClr val="FFFFFF"/>
                </a:solidFill>
                <a:effectLst/>
                <a:uLnTx/>
                <a:uFillTx/>
                <a:latin typeface="Arial" panose="020B0604020202020204" pitchFamily="34" charset="0"/>
                <a:cs typeface="Arial" panose="020B0604020202020204" pitchFamily="34" charset="0"/>
              </a:rPr>
              <a:t>CAPSTONE PROJECT 1</a:t>
            </a:r>
          </a:p>
        </p:txBody>
      </p:sp>
      <p:sp>
        <p:nvSpPr>
          <p:cNvPr id="19" name="9Slide.vn 8">
            <a:extLst>
              <a:ext uri="{FF2B5EF4-FFF2-40B4-BE49-F238E27FC236}">
                <a16:creationId xmlns:a16="http://schemas.microsoft.com/office/drawing/2014/main" xmlns="" id="{AD3CAA3E-5C78-48C1-8F20-2073890FDB93}"/>
              </a:ext>
            </a:extLst>
          </p:cNvPr>
          <p:cNvSpPr/>
          <p:nvPr/>
        </p:nvSpPr>
        <p:spPr>
          <a:xfrm>
            <a:off x="5642974" y="4534464"/>
            <a:ext cx="867953" cy="45719"/>
          </a:xfrm>
          <a:prstGeom prst="roundRect">
            <a:avLst>
              <a:gd name="adj" fmla="val 500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Arial" panose="020B0604020202020204" pitchFamily="34" charset="0"/>
              <a:cs typeface="Arial" panose="020B0604020202020204" pitchFamily="34" charset="0"/>
            </a:endParaRPr>
          </a:p>
        </p:txBody>
      </p:sp>
      <p:sp>
        <p:nvSpPr>
          <p:cNvPr id="20" name="9Slide.vn 9">
            <a:extLst>
              <a:ext uri="{FF2B5EF4-FFF2-40B4-BE49-F238E27FC236}">
                <a16:creationId xmlns:a16="http://schemas.microsoft.com/office/drawing/2014/main" xmlns="" id="{151CF82D-3990-4BA5-96A2-1F5BED8F7D0E}"/>
              </a:ext>
            </a:extLst>
          </p:cNvPr>
          <p:cNvSpPr txBox="1">
            <a:spLocks/>
          </p:cNvSpPr>
          <p:nvPr/>
        </p:nvSpPr>
        <p:spPr>
          <a:xfrm>
            <a:off x="1370182" y="1167400"/>
            <a:ext cx="9451636" cy="1773161"/>
          </a:xfrm>
          <a:prstGeom prst="rect">
            <a:avLst/>
          </a:prstGeom>
        </p:spPr>
        <p:txBody>
          <a:bodyPr/>
          <a:lstStyle>
            <a:lvl1pPr algn="ctr" defTabSz="914400" rtl="0" eaLnBrk="1" latinLnBrk="0" hangingPunct="1">
              <a:lnSpc>
                <a:spcPct val="90000"/>
              </a:lnSpc>
              <a:spcBef>
                <a:spcPct val="0"/>
              </a:spcBef>
              <a:buNone/>
              <a:defRPr sz="4000" kern="1200">
                <a:solidFill>
                  <a:srgbClr val="0183DB"/>
                </a:solidFill>
                <a:latin typeface="Roboto Bold"/>
                <a:ea typeface="Roboto Bold"/>
                <a:cs typeface="Roboto Bold"/>
                <a:sym typeface="Roboto Bold"/>
              </a:defRPr>
            </a:lvl1pPr>
          </a:lstStyle>
          <a:p>
            <a:r>
              <a:rPr lang="vi-VN" b="1" dirty="0">
                <a:solidFill>
                  <a:schemeClr val="bg1"/>
                </a:solidFill>
                <a:latin typeface="Arial" panose="020B0604020202020204" pitchFamily="34" charset="0"/>
                <a:cs typeface="Arial" panose="020B0604020202020204" pitchFamily="34" charset="0"/>
              </a:rPr>
              <a:t>Ứng dụng mobile giúp người bị tự kỷ nhận diện cảm xúc trong hội thoại</a:t>
            </a:r>
            <a:endParaRPr lang="vi-VN" sz="6600" dirty="0">
              <a:solidFill>
                <a:schemeClr val="bg1"/>
              </a:solidFill>
              <a:latin typeface="Arial" panose="020B0604020202020204" pitchFamily="34" charset="0"/>
              <a:cs typeface="Arial" panose="020B0604020202020204" pitchFamily="34" charset="0"/>
            </a:endParaRPr>
          </a:p>
          <a:p>
            <a:r>
              <a:rPr lang="vi-VN" b="1" dirty="0">
                <a:solidFill>
                  <a:schemeClr val="bg1"/>
                </a:solidFill>
                <a:latin typeface="Arial" panose="020B0604020202020204" pitchFamily="34" charset="0"/>
                <a:cs typeface="Arial" panose="020B0604020202020204" pitchFamily="34" charset="0"/>
              </a:rPr>
              <a:t>FaceMe</a:t>
            </a:r>
            <a:r>
              <a:rPr lang="vi-VN" sz="6600" dirty="0">
                <a:solidFill>
                  <a:schemeClr val="bg1"/>
                </a:solidFill>
                <a:latin typeface="Arial" panose="020B0604020202020204" pitchFamily="34" charset="0"/>
                <a:cs typeface="Arial" panose="020B0604020202020204" pitchFamily="34" charset="0"/>
              </a:rPr>
              <a:t/>
            </a:r>
            <a:br>
              <a:rPr lang="vi-VN" sz="6600" dirty="0">
                <a:solidFill>
                  <a:schemeClr val="bg1"/>
                </a:solidFill>
                <a:latin typeface="Arial" panose="020B0604020202020204" pitchFamily="34" charset="0"/>
                <a:cs typeface="Arial" panose="020B0604020202020204" pitchFamily="34" charset="0"/>
              </a:rPr>
            </a:br>
            <a:endParaRPr kumimoji="0" lang="id-ID" sz="6600" b="1"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sym typeface="Roboto Bold"/>
            </a:endParaRPr>
          </a:p>
        </p:txBody>
      </p:sp>
      <p:sp>
        <p:nvSpPr>
          <p:cNvPr id="2" name="Rounded Rectangle 1"/>
          <p:cNvSpPr/>
          <p:nvPr/>
        </p:nvSpPr>
        <p:spPr>
          <a:xfrm>
            <a:off x="3882753" y="3200988"/>
            <a:ext cx="4388393" cy="1109755"/>
          </a:xfrm>
          <a:prstGeom prst="round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a:p>
            <a:pPr algn="ctr"/>
            <a:endParaRPr lang="en-US" b="1" dirty="0">
              <a:solidFill>
                <a:schemeClr val="tx1"/>
              </a:solidFill>
              <a:latin typeface="Arial" panose="020B0604020202020204" pitchFamily="34" charset="0"/>
              <a:cs typeface="Arial" panose="020B0604020202020204" pitchFamily="34" charset="0"/>
            </a:endParaRPr>
          </a:p>
          <a:p>
            <a:pPr algn="ctr"/>
            <a:endParaRPr lang="en-US" b="1" dirty="0">
              <a:solidFill>
                <a:schemeClr val="tx1"/>
              </a:solidFill>
              <a:latin typeface="Arial" panose="020B0604020202020204" pitchFamily="34" charset="0"/>
              <a:cs typeface="Arial" panose="020B0604020202020204" pitchFamily="34" charset="0"/>
            </a:endParaRPr>
          </a:p>
          <a:p>
            <a:pPr algn="ctr"/>
            <a:r>
              <a:rPr lang="en-US" sz="2400" b="1" dirty="0">
                <a:solidFill>
                  <a:schemeClr val="bg2"/>
                </a:solidFill>
                <a:latin typeface="Arial" panose="020B0604020202020204" pitchFamily="34" charset="0"/>
                <a:cs typeface="Arial" panose="020B0604020202020204" pitchFamily="34" charset="0"/>
              </a:rPr>
              <a:t>CMU-CS 447 AIS</a:t>
            </a:r>
          </a:p>
          <a:p>
            <a:pPr algn="ctr"/>
            <a:r>
              <a:rPr lang="en-US" sz="2400" b="1" dirty="0">
                <a:solidFill>
                  <a:schemeClr val="bg2"/>
                </a:solidFill>
                <a:latin typeface="Arial" panose="020B0604020202020204" pitchFamily="34" charset="0"/>
                <a:cs typeface="Arial" panose="020B0604020202020204" pitchFamily="34" charset="0"/>
              </a:rPr>
              <a:t>ĐỒ ÁN CDIO 2</a:t>
            </a:r>
          </a:p>
          <a:p>
            <a:pPr algn="ctr"/>
            <a:r>
              <a:rPr lang="en-US" sz="2400" b="1">
                <a:solidFill>
                  <a:schemeClr val="bg2"/>
                </a:solidFill>
                <a:latin typeface="Arial" panose="020B0604020202020204" pitchFamily="34" charset="0"/>
                <a:cs typeface="Arial" panose="020B0604020202020204" pitchFamily="34" charset="0"/>
              </a:rPr>
              <a:t>GROUP </a:t>
            </a:r>
            <a:r>
              <a:rPr lang="en-US" sz="2400" b="1" dirty="0">
                <a:solidFill>
                  <a:schemeClr val="bg2"/>
                </a:solidFill>
                <a:latin typeface="Arial" panose="020B0604020202020204" pitchFamily="34" charset="0"/>
                <a:cs typeface="Arial" panose="020B0604020202020204" pitchFamily="34" charset="0"/>
              </a:rPr>
              <a:t>6</a:t>
            </a:r>
          </a:p>
          <a:p>
            <a:r>
              <a:rPr lang="en-US" b="1" dirty="0">
                <a:solidFill>
                  <a:schemeClr val="tx1"/>
                </a:solidFill>
                <a:latin typeface="Arial" panose="020B0604020202020204" pitchFamily="34" charset="0"/>
                <a:cs typeface="Arial" panose="020B0604020202020204" pitchFamily="34" charset="0"/>
              </a:rPr>
              <a:t/>
            </a:r>
            <a:br>
              <a:rPr lang="en-US" b="1" dirty="0">
                <a:solidFill>
                  <a:schemeClr val="tx1"/>
                </a:solidFill>
                <a:latin typeface="Arial" panose="020B0604020202020204" pitchFamily="34" charset="0"/>
                <a:cs typeface="Arial" panose="020B0604020202020204" pitchFamily="34" charset="0"/>
              </a:rPr>
            </a:br>
            <a:endParaRPr lang="en-US" b="1" dirty="0">
              <a:solidFill>
                <a:schemeClr val="tx1"/>
              </a:solidFill>
              <a:latin typeface="Arial" panose="020B0604020202020204" pitchFamily="34" charset="0"/>
              <a:cs typeface="Arial" panose="020B0604020202020204" pitchFamily="34" charset="0"/>
            </a:endParaRPr>
          </a:p>
          <a:p>
            <a:pPr algn="ctr"/>
            <a:endParaRPr lang="en-US" b="1" dirty="0">
              <a:solidFill>
                <a:schemeClr val="tx1"/>
              </a:solidFill>
              <a:latin typeface="Arial" panose="020B0604020202020204" pitchFamily="34" charset="0"/>
              <a:cs typeface="Arial" panose="020B0604020202020204" pitchFamily="34" charset="0"/>
            </a:endParaRPr>
          </a:p>
        </p:txBody>
      </p:sp>
      <p:sp>
        <p:nvSpPr>
          <p:cNvPr id="3" name="Rounded Rectangle 2"/>
          <p:cNvSpPr/>
          <p:nvPr/>
        </p:nvSpPr>
        <p:spPr>
          <a:xfrm>
            <a:off x="3944223" y="4945951"/>
            <a:ext cx="4153989" cy="1162594"/>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vi-VN" dirty="0">
                <a:solidFill>
                  <a:schemeClr val="tx1"/>
                </a:solidFill>
                <a:latin typeface="Arial" panose="020B0604020202020204" pitchFamily="34" charset="0"/>
                <a:cs typeface="Arial" panose="020B0604020202020204" pitchFamily="34" charset="0"/>
              </a:rPr>
              <a:t>Nguyễn Thành Danh - 2221125770</a:t>
            </a:r>
          </a:p>
          <a:p>
            <a:pPr algn="ctr" fontAlgn="base"/>
            <a:r>
              <a:rPr lang="vi-VN" dirty="0">
                <a:solidFill>
                  <a:schemeClr val="tx1"/>
                </a:solidFill>
                <a:latin typeface="Arial" panose="020B0604020202020204" pitchFamily="34" charset="0"/>
                <a:cs typeface="Arial" panose="020B0604020202020204" pitchFamily="34" charset="0"/>
              </a:rPr>
              <a:t>Bùi Đức Dương - 24211216092</a:t>
            </a:r>
          </a:p>
          <a:p>
            <a:pPr algn="ctr" fontAlgn="base"/>
            <a:r>
              <a:rPr lang="vi-VN" dirty="0">
                <a:solidFill>
                  <a:schemeClr val="tx1"/>
                </a:solidFill>
                <a:latin typeface="Arial" panose="020B0604020202020204" pitchFamily="34" charset="0"/>
                <a:cs typeface="Arial" panose="020B0604020202020204" pitchFamily="34" charset="0"/>
              </a:rPr>
              <a:t>Từ Mỹ Ngân - 2320117977</a:t>
            </a:r>
          </a:p>
        </p:txBody>
      </p:sp>
    </p:spTree>
    <p:extLst>
      <p:ext uri="{BB962C8B-B14F-4D97-AF65-F5344CB8AC3E}">
        <p14:creationId xmlns:p14="http://schemas.microsoft.com/office/powerpoint/2010/main" val="17981516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6921" y="617627"/>
            <a:ext cx="10515600" cy="1325563"/>
          </a:xfrm>
        </p:spPr>
        <p:txBody>
          <a:bodyPr/>
          <a:lstStyle/>
          <a:p>
            <a:r>
              <a:rPr lang="en-US" dirty="0">
                <a:solidFill>
                  <a:srgbClr val="C00000"/>
                </a:solidFill>
                <a:latin typeface="Arial" panose="020B0604020202020204" pitchFamily="34" charset="0"/>
                <a:cs typeface="Arial" panose="020B0604020202020204" pitchFamily="34" charset="0"/>
              </a:rPr>
              <a:t>IV. Technical problems and solutions </a:t>
            </a:r>
          </a:p>
        </p:txBody>
      </p:sp>
      <p:sp>
        <p:nvSpPr>
          <p:cNvPr id="3" name="Content Placeholder 2"/>
          <p:cNvSpPr>
            <a:spLocks noGrp="1"/>
          </p:cNvSpPr>
          <p:nvPr>
            <p:ph idx="1"/>
          </p:nvPr>
        </p:nvSpPr>
        <p:spPr>
          <a:xfrm>
            <a:off x="2233749" y="1628864"/>
            <a:ext cx="8882744" cy="5133885"/>
          </a:xfrm>
        </p:spPr>
        <p:txBody>
          <a:bodyPr>
            <a:normAutofit/>
          </a:bodyPr>
          <a:lstStyle/>
          <a:p>
            <a:pPr marL="0" indent="0" algn="just">
              <a:lnSpc>
                <a:spcPct val="160000"/>
              </a:lnSpc>
              <a:buNone/>
            </a:pPr>
            <a:r>
              <a:rPr lang="en-US" sz="2000" dirty="0">
                <a:latin typeface="Arial" panose="020B0604020202020204" pitchFamily="34" charset="0"/>
                <a:cs typeface="Arial" panose="020B0604020202020204" pitchFamily="34" charset="0"/>
              </a:rPr>
              <a:t>1. Precise emotional expression reading result using AI technologies.</a:t>
            </a:r>
          </a:p>
          <a:p>
            <a:pPr marL="0" indent="0" algn="just">
              <a:lnSpc>
                <a:spcPct val="160000"/>
              </a:lnSpc>
              <a:buNone/>
            </a:pPr>
            <a:r>
              <a:rPr lang="en-US" sz="1800" i="1" dirty="0" smtClean="0">
                <a:latin typeface="Arial" panose="020B0604020202020204" pitchFamily="34" charset="0"/>
                <a:cs typeface="Arial" panose="020B0604020202020204" pitchFamily="34" charset="0"/>
              </a:rPr>
              <a:t>CNN model, </a:t>
            </a:r>
            <a:r>
              <a:rPr lang="en-US" sz="1800" i="1" dirty="0" err="1" smtClean="0">
                <a:latin typeface="Arial" panose="020B0604020202020204" pitchFamily="34" charset="0"/>
                <a:cs typeface="Arial" panose="020B0604020202020204" pitchFamily="34" charset="0"/>
              </a:rPr>
              <a:t>OpenCV</a:t>
            </a:r>
            <a:r>
              <a:rPr lang="en-US" sz="1800" i="1" dirty="0" smtClean="0">
                <a:latin typeface="Arial" panose="020B0604020202020204" pitchFamily="34" charset="0"/>
                <a:cs typeface="Arial" panose="020B0604020202020204" pitchFamily="34" charset="0"/>
              </a:rPr>
              <a:t> </a:t>
            </a:r>
            <a:endParaRPr lang="en-US" sz="1800" dirty="0">
              <a:latin typeface="Arial" panose="020B0604020202020204" pitchFamily="34" charset="0"/>
              <a:cs typeface="Arial" panose="020B0604020202020204" pitchFamily="34" charset="0"/>
            </a:endParaRPr>
          </a:p>
          <a:p>
            <a:pPr marL="0" indent="0" algn="just">
              <a:lnSpc>
                <a:spcPct val="160000"/>
              </a:lnSpc>
              <a:buNone/>
            </a:pPr>
            <a:r>
              <a:rPr lang="en-US" sz="2000" dirty="0">
                <a:latin typeface="Arial" panose="020B0604020202020204" pitchFamily="34" charset="0"/>
                <a:cs typeface="Arial" panose="020B0604020202020204" pitchFamily="34" charset="0"/>
              </a:rPr>
              <a:t>2. Developing a pure python application in an android </a:t>
            </a:r>
            <a:r>
              <a:rPr lang="en-US" sz="2000" dirty="0" smtClean="0">
                <a:latin typeface="Arial" panose="020B0604020202020204" pitchFamily="34" charset="0"/>
                <a:cs typeface="Arial" panose="020B0604020202020204" pitchFamily="34" charset="0"/>
              </a:rPr>
              <a:t>environment.</a:t>
            </a:r>
          </a:p>
          <a:p>
            <a:pPr marL="0" indent="0" algn="just">
              <a:lnSpc>
                <a:spcPct val="160000"/>
              </a:lnSpc>
              <a:buNone/>
            </a:pPr>
            <a:r>
              <a:rPr lang="en-US" sz="1800" dirty="0" err="1" smtClean="0">
                <a:latin typeface="Arial" panose="020B0604020202020204" pitchFamily="34" charset="0"/>
                <a:cs typeface="Arial" panose="020B0604020202020204" pitchFamily="34" charset="0"/>
              </a:rPr>
              <a:t>BeeWare</a:t>
            </a:r>
            <a:r>
              <a:rPr lang="en-US" sz="1800" dirty="0" smtClean="0">
                <a:latin typeface="Arial" panose="020B0604020202020204" pitchFamily="34" charset="0"/>
                <a:cs typeface="Arial" panose="020B0604020202020204" pitchFamily="34" charset="0"/>
              </a:rPr>
              <a:t>, VOC</a:t>
            </a:r>
          </a:p>
          <a:p>
            <a:pPr marL="0" indent="0" algn="just">
              <a:lnSpc>
                <a:spcPct val="160000"/>
              </a:lnSpc>
              <a:buNone/>
            </a:pPr>
            <a:r>
              <a:rPr lang="en-US" sz="2000" dirty="0" smtClean="0">
                <a:latin typeface="Arial" panose="020B0604020202020204" pitchFamily="34" charset="0"/>
                <a:cs typeface="Arial" panose="020B0604020202020204" pitchFamily="34" charset="0"/>
              </a:rPr>
              <a:t>3</a:t>
            </a:r>
            <a:r>
              <a:rPr lang="en-US" sz="2000" dirty="0">
                <a:latin typeface="Arial" panose="020B0604020202020204" pitchFamily="34" charset="0"/>
                <a:cs typeface="Arial" panose="020B0604020202020204" pitchFamily="34" charset="0"/>
              </a:rPr>
              <a:t>. How to deploy the application in real life situations</a:t>
            </a:r>
          </a:p>
          <a:p>
            <a:pPr marL="0" indent="0" algn="just">
              <a:lnSpc>
                <a:spcPct val="160000"/>
              </a:lnSpc>
              <a:buNone/>
            </a:pPr>
            <a:r>
              <a:rPr lang="en-US" sz="1800" i="1" dirty="0">
                <a:latin typeface="Arial" panose="020B0604020202020204" pitchFamily="34" charset="0"/>
                <a:cs typeface="Arial" panose="020B0604020202020204" pitchFamily="34" charset="0"/>
              </a:rPr>
              <a:t>Using a mini camera that can play as a brooch or an accessory. </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33148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Vertic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circle(in)">
                                      <p:cBhvr>
                                        <p:cTn id="32" dur="20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circle(in)">
                                      <p:cBhvr>
                                        <p:cTn id="3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2317" y="100665"/>
            <a:ext cx="2442882" cy="1325563"/>
          </a:xfrm>
        </p:spPr>
        <p:txBody>
          <a:bodyPr/>
          <a:lstStyle/>
          <a:p>
            <a:r>
              <a:rPr lang="en-US" dirty="0">
                <a:solidFill>
                  <a:srgbClr val="C00000"/>
                </a:solidFill>
                <a:latin typeface="Arial" panose="020B0604020202020204" pitchFamily="34" charset="0"/>
                <a:cs typeface="Arial" panose="020B0604020202020204" pitchFamily="34" charset="0"/>
              </a:rPr>
              <a:t>V. Tools</a:t>
            </a:r>
          </a:p>
        </p:txBody>
      </p:sp>
      <p:sp>
        <p:nvSpPr>
          <p:cNvPr id="5" name="Rectangle 1"/>
          <p:cNvSpPr>
            <a:spLocks noChangeArrowheads="1"/>
          </p:cNvSpPr>
          <p:nvPr/>
        </p:nvSpPr>
        <p:spPr bwMode="auto">
          <a:xfrm>
            <a:off x="-1" y="-1"/>
            <a:ext cx="15126517" cy="56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9" name="Content Placeholder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16503" y="1325563"/>
            <a:ext cx="3181975" cy="1789861"/>
          </a:xfr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6406" y="1325561"/>
            <a:ext cx="3247090" cy="1789861"/>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5137" y="3314213"/>
            <a:ext cx="3163341" cy="1753970"/>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86405" y="3318534"/>
            <a:ext cx="3247091" cy="1749649"/>
          </a:xfrm>
          <a:prstGeom prst="rect">
            <a:avLst/>
          </a:prstGeom>
        </p:spPr>
      </p:pic>
      <p:pic>
        <p:nvPicPr>
          <p:cNvPr id="1026" name="Picture 2" descr="Media— BeeWare">
            <a:extLst>
              <a:ext uri="{FF2B5EF4-FFF2-40B4-BE49-F238E27FC236}">
                <a16:creationId xmlns:a16="http://schemas.microsoft.com/office/drawing/2014/main" xmlns="" id="{F6D06270-2694-43EE-A046-F7BD59E4E61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21424" y="1325562"/>
            <a:ext cx="3227626" cy="178986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nstall drawio on CentOS using the Snap Store | Snapcraft">
            <a:extLst>
              <a:ext uri="{FF2B5EF4-FFF2-40B4-BE49-F238E27FC236}">
                <a16:creationId xmlns:a16="http://schemas.microsoft.com/office/drawing/2014/main" xmlns="" id="{F04FD08C-F6CD-4F6F-B9D2-E8BA8353B0E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21423" y="3314213"/>
            <a:ext cx="3227626" cy="1749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002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par>
                                <p:cTn id="13" presetID="6" presetClass="entr" presetSubtype="16"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circle(in)">
                                      <p:cBhvr>
                                        <p:cTn id="15" dur="2000"/>
                                        <p:tgtEl>
                                          <p:spTgt spid="10"/>
                                        </p:tgtEl>
                                      </p:cBhvr>
                                    </p:animEffect>
                                  </p:childTnLst>
                                </p:cTn>
                              </p:par>
                              <p:par>
                                <p:cTn id="16" presetID="6" presetClass="entr" presetSubtype="16"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circle(in)">
                                      <p:cBhvr>
                                        <p:cTn id="18" dur="2000"/>
                                        <p:tgtEl>
                                          <p:spTgt spid="13"/>
                                        </p:tgtEl>
                                      </p:cBhvr>
                                    </p:animEffect>
                                  </p:childTnLst>
                                </p:cTn>
                              </p:par>
                              <p:par>
                                <p:cTn id="19" presetID="6" presetClass="entr" presetSubtype="16"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circle(in)">
                                      <p:cBhvr>
                                        <p:cTn id="21"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2555AF-E5F7-4501-8BCE-18F3D639DFB7}"/>
              </a:ext>
            </a:extLst>
          </p:cNvPr>
          <p:cNvSpPr>
            <a:spLocks noGrp="1"/>
          </p:cNvSpPr>
          <p:nvPr>
            <p:ph type="title"/>
          </p:nvPr>
        </p:nvSpPr>
        <p:spPr/>
        <p:txBody>
          <a:bodyPr/>
          <a:lstStyle/>
          <a:p>
            <a:pPr algn="ctr"/>
            <a:r>
              <a:rPr lang="en-US" dirty="0">
                <a:solidFill>
                  <a:srgbClr val="C00000"/>
                </a:solidFill>
                <a:latin typeface="Arial" panose="020B0604020202020204" pitchFamily="34" charset="0"/>
                <a:cs typeface="Arial" panose="020B0604020202020204" pitchFamily="34" charset="0"/>
              </a:rPr>
              <a:t>VI. Master plan</a:t>
            </a:r>
          </a:p>
        </p:txBody>
      </p:sp>
      <p:graphicFrame>
        <p:nvGraphicFramePr>
          <p:cNvPr id="4" name="Content Placeholder 3">
            <a:extLst>
              <a:ext uri="{FF2B5EF4-FFF2-40B4-BE49-F238E27FC236}">
                <a16:creationId xmlns:a16="http://schemas.microsoft.com/office/drawing/2014/main" xmlns="" id="{43EC76B2-D74D-407B-AF29-0F3C1A8368CC}"/>
              </a:ext>
            </a:extLst>
          </p:cNvPr>
          <p:cNvGraphicFramePr>
            <a:graphicFrameLocks noGrp="1"/>
          </p:cNvGraphicFramePr>
          <p:nvPr>
            <p:ph idx="1"/>
            <p:extLst>
              <p:ext uri="{D42A27DB-BD31-4B8C-83A1-F6EECF244321}">
                <p14:modId xmlns:p14="http://schemas.microsoft.com/office/powerpoint/2010/main" val="2029756548"/>
              </p:ext>
            </p:extLst>
          </p:nvPr>
        </p:nvGraphicFramePr>
        <p:xfrm>
          <a:off x="2352195" y="1419226"/>
          <a:ext cx="7487610" cy="5172073"/>
        </p:xfrm>
        <a:graphic>
          <a:graphicData uri="http://schemas.openxmlformats.org/drawingml/2006/table">
            <a:tbl>
              <a:tblPr firstRow="1" firstCol="1" bandRow="1">
                <a:tableStyleId>{3C2FFA5D-87B4-456A-9821-1D502468CF0F}</a:tableStyleId>
              </a:tblPr>
              <a:tblGrid>
                <a:gridCol w="940351">
                  <a:extLst>
                    <a:ext uri="{9D8B030D-6E8A-4147-A177-3AD203B41FA5}">
                      <a16:colId xmlns:a16="http://schemas.microsoft.com/office/drawing/2014/main" xmlns="" val="4247389310"/>
                    </a:ext>
                  </a:extLst>
                </a:gridCol>
                <a:gridCol w="2548956">
                  <a:extLst>
                    <a:ext uri="{9D8B030D-6E8A-4147-A177-3AD203B41FA5}">
                      <a16:colId xmlns:a16="http://schemas.microsoft.com/office/drawing/2014/main" xmlns="" val="350902189"/>
                    </a:ext>
                  </a:extLst>
                </a:gridCol>
                <a:gridCol w="1038451">
                  <a:extLst>
                    <a:ext uri="{9D8B030D-6E8A-4147-A177-3AD203B41FA5}">
                      <a16:colId xmlns:a16="http://schemas.microsoft.com/office/drawing/2014/main" xmlns="" val="202640319"/>
                    </a:ext>
                  </a:extLst>
                </a:gridCol>
                <a:gridCol w="1471870">
                  <a:extLst>
                    <a:ext uri="{9D8B030D-6E8A-4147-A177-3AD203B41FA5}">
                      <a16:colId xmlns:a16="http://schemas.microsoft.com/office/drawing/2014/main" xmlns="" val="367938144"/>
                    </a:ext>
                  </a:extLst>
                </a:gridCol>
                <a:gridCol w="1487982">
                  <a:extLst>
                    <a:ext uri="{9D8B030D-6E8A-4147-A177-3AD203B41FA5}">
                      <a16:colId xmlns:a16="http://schemas.microsoft.com/office/drawing/2014/main" xmlns="" val="1434118843"/>
                    </a:ext>
                  </a:extLst>
                </a:gridCol>
              </a:tblGrid>
              <a:tr h="470817">
                <a:tc>
                  <a:txBody>
                    <a:bodyPr/>
                    <a:lstStyle/>
                    <a:p>
                      <a:pPr algn="just" rtl="0" fontAlgn="t">
                        <a:spcBef>
                          <a:spcPts val="0"/>
                        </a:spcBef>
                        <a:spcAft>
                          <a:spcPts val="0"/>
                        </a:spcAft>
                      </a:pPr>
                      <a:r>
                        <a:rPr lang="en-US" sz="1500" b="1" u="none" strike="noStrike" dirty="0">
                          <a:solidFill>
                            <a:srgbClr val="000000"/>
                          </a:solidFill>
                          <a:effectLst/>
                          <a:latin typeface="Arial" panose="020B0604020202020204" pitchFamily="34" charset="0"/>
                          <a:cs typeface="Arial" panose="020B0604020202020204" pitchFamily="34" charset="0"/>
                        </a:rPr>
                        <a:t>NO</a:t>
                      </a:r>
                      <a:endParaRPr lang="en-US" sz="1500" dirty="0">
                        <a:effectLst/>
                        <a:latin typeface="Arial" panose="020B0604020202020204" pitchFamily="34" charset="0"/>
                        <a:cs typeface="Arial" panose="020B0604020202020204" pitchFamily="34" charset="0"/>
                      </a:endParaRPr>
                    </a:p>
                  </a:txBody>
                  <a:tcPr marL="58675" marR="58675" marT="58675" marB="58675"/>
                </a:tc>
                <a:tc>
                  <a:txBody>
                    <a:bodyPr/>
                    <a:lstStyle/>
                    <a:p>
                      <a:pPr algn="just" rtl="0" fontAlgn="t">
                        <a:spcBef>
                          <a:spcPts val="0"/>
                        </a:spcBef>
                        <a:spcAft>
                          <a:spcPts val="0"/>
                        </a:spcAft>
                      </a:pPr>
                      <a:r>
                        <a:rPr lang="en-US" sz="1500" b="1" u="none" strike="noStrike" dirty="0">
                          <a:solidFill>
                            <a:srgbClr val="000000"/>
                          </a:solidFill>
                          <a:effectLst/>
                          <a:latin typeface="Arial" panose="020B0604020202020204" pitchFamily="34" charset="0"/>
                          <a:cs typeface="Arial" panose="020B0604020202020204" pitchFamily="34" charset="0"/>
                        </a:rPr>
                        <a:t>Task Name</a:t>
                      </a:r>
                      <a:endParaRPr lang="en-US" sz="1500" dirty="0">
                        <a:effectLst/>
                        <a:latin typeface="Arial" panose="020B0604020202020204" pitchFamily="34" charset="0"/>
                        <a:cs typeface="Arial" panose="020B0604020202020204" pitchFamily="34" charset="0"/>
                      </a:endParaRPr>
                    </a:p>
                  </a:txBody>
                  <a:tcPr marL="58675" marR="58675" marT="58675" marB="58675"/>
                </a:tc>
                <a:tc>
                  <a:txBody>
                    <a:bodyPr/>
                    <a:lstStyle/>
                    <a:p>
                      <a:pPr algn="just" rtl="0" fontAlgn="t">
                        <a:spcBef>
                          <a:spcPts val="0"/>
                        </a:spcBef>
                        <a:spcAft>
                          <a:spcPts val="0"/>
                        </a:spcAft>
                      </a:pPr>
                      <a:r>
                        <a:rPr lang="en-US" sz="1500" b="1" u="none" strike="noStrike" dirty="0">
                          <a:solidFill>
                            <a:srgbClr val="000000"/>
                          </a:solidFill>
                          <a:effectLst/>
                          <a:latin typeface="Arial" panose="020B0604020202020204" pitchFamily="34" charset="0"/>
                          <a:cs typeface="Arial" panose="020B0604020202020204" pitchFamily="34" charset="0"/>
                        </a:rPr>
                        <a:t>Duration</a:t>
                      </a:r>
                      <a:endParaRPr lang="en-US" sz="1500" dirty="0">
                        <a:effectLst/>
                        <a:latin typeface="Arial" panose="020B0604020202020204" pitchFamily="34" charset="0"/>
                        <a:cs typeface="Arial" panose="020B0604020202020204" pitchFamily="34" charset="0"/>
                      </a:endParaRPr>
                    </a:p>
                  </a:txBody>
                  <a:tcPr marL="58675" marR="58675" marT="58675" marB="58675"/>
                </a:tc>
                <a:tc>
                  <a:txBody>
                    <a:bodyPr/>
                    <a:lstStyle/>
                    <a:p>
                      <a:pPr algn="just" rtl="0" fontAlgn="t">
                        <a:spcBef>
                          <a:spcPts val="0"/>
                        </a:spcBef>
                        <a:spcAft>
                          <a:spcPts val="0"/>
                        </a:spcAft>
                      </a:pPr>
                      <a:r>
                        <a:rPr lang="en-US" sz="1500" b="1" u="none" strike="noStrike">
                          <a:solidFill>
                            <a:srgbClr val="000000"/>
                          </a:solidFill>
                          <a:effectLst/>
                          <a:latin typeface="Arial" panose="020B0604020202020204" pitchFamily="34" charset="0"/>
                          <a:cs typeface="Arial" panose="020B0604020202020204" pitchFamily="34" charset="0"/>
                        </a:rPr>
                        <a:t>Start</a:t>
                      </a:r>
                      <a:endParaRPr lang="en-US" sz="1500">
                        <a:effectLst/>
                        <a:latin typeface="Arial" panose="020B0604020202020204" pitchFamily="34" charset="0"/>
                        <a:cs typeface="Arial" panose="020B0604020202020204" pitchFamily="34" charset="0"/>
                      </a:endParaRPr>
                    </a:p>
                  </a:txBody>
                  <a:tcPr marL="58675" marR="58675" marT="58675" marB="58675"/>
                </a:tc>
                <a:tc>
                  <a:txBody>
                    <a:bodyPr/>
                    <a:lstStyle/>
                    <a:p>
                      <a:pPr algn="just" rtl="0" fontAlgn="t">
                        <a:spcBef>
                          <a:spcPts val="0"/>
                        </a:spcBef>
                        <a:spcAft>
                          <a:spcPts val="0"/>
                        </a:spcAft>
                      </a:pPr>
                      <a:r>
                        <a:rPr lang="en-US" sz="1500" b="1" u="none" strike="noStrike" dirty="0">
                          <a:solidFill>
                            <a:srgbClr val="000000"/>
                          </a:solidFill>
                          <a:effectLst/>
                          <a:latin typeface="Arial" panose="020B0604020202020204" pitchFamily="34" charset="0"/>
                          <a:cs typeface="Arial" panose="020B0604020202020204" pitchFamily="34" charset="0"/>
                        </a:rPr>
                        <a:t>Finish</a:t>
                      </a:r>
                      <a:endParaRPr lang="en-US" sz="1500" dirty="0">
                        <a:effectLst/>
                        <a:latin typeface="Arial" panose="020B0604020202020204" pitchFamily="34" charset="0"/>
                        <a:cs typeface="Arial" panose="020B0604020202020204" pitchFamily="34" charset="0"/>
                      </a:endParaRPr>
                    </a:p>
                  </a:txBody>
                  <a:tcPr marL="58675" marR="58675" marT="58675" marB="58675"/>
                </a:tc>
                <a:extLst>
                  <a:ext uri="{0D108BD9-81ED-4DB2-BD59-A6C34878D82A}">
                    <a16:rowId xmlns:a16="http://schemas.microsoft.com/office/drawing/2014/main" xmlns="" val="591935611"/>
                  </a:ext>
                </a:extLst>
              </a:tr>
              <a:tr h="587657">
                <a:tc>
                  <a:txBody>
                    <a:bodyPr/>
                    <a:lstStyle/>
                    <a:p>
                      <a:pPr algn="just" rtl="0" fontAlgn="ctr">
                        <a:spcBef>
                          <a:spcPts val="0"/>
                        </a:spcBef>
                        <a:spcAft>
                          <a:spcPts val="0"/>
                        </a:spcAft>
                      </a:pPr>
                      <a:r>
                        <a:rPr lang="en-US" sz="1500" b="1" u="none" strike="noStrike">
                          <a:solidFill>
                            <a:srgbClr val="000000"/>
                          </a:solidFill>
                          <a:effectLst/>
                          <a:latin typeface="Arial" panose="020B0604020202020204" pitchFamily="34" charset="0"/>
                          <a:cs typeface="Arial" panose="020B0604020202020204" pitchFamily="34" charset="0"/>
                        </a:rPr>
                        <a:t>1</a:t>
                      </a:r>
                      <a:endParaRPr lang="en-US" sz="1500">
                        <a:effectLst/>
                        <a:latin typeface="Arial" panose="020B0604020202020204" pitchFamily="34" charset="0"/>
                        <a:cs typeface="Arial" panose="020B0604020202020204" pitchFamily="34" charset="0"/>
                      </a:endParaRPr>
                    </a:p>
                  </a:txBody>
                  <a:tcPr marL="58675" marR="58675" marT="58675" marB="58675" anchor="ctr"/>
                </a:tc>
                <a:tc>
                  <a:txBody>
                    <a:bodyPr/>
                    <a:lstStyle/>
                    <a:p>
                      <a:pPr algn="just" rtl="0" fontAlgn="ctr">
                        <a:spcBef>
                          <a:spcPts val="0"/>
                        </a:spcBef>
                        <a:spcAft>
                          <a:spcPts val="0"/>
                        </a:spcAft>
                      </a:pPr>
                      <a:r>
                        <a:rPr lang="en-US" sz="1500" b="1" u="none" strike="noStrike" dirty="0">
                          <a:solidFill>
                            <a:srgbClr val="000000"/>
                          </a:solidFill>
                          <a:effectLst/>
                          <a:latin typeface="Arial" panose="020B0604020202020204" pitchFamily="34" charset="0"/>
                          <a:cs typeface="Arial" panose="020B0604020202020204" pitchFamily="34" charset="0"/>
                        </a:rPr>
                        <a:t>Start-Up</a:t>
                      </a:r>
                      <a:endParaRPr lang="en-US" sz="1500" dirty="0">
                        <a:effectLst/>
                        <a:latin typeface="Arial" panose="020B0604020202020204" pitchFamily="34" charset="0"/>
                        <a:cs typeface="Arial" panose="020B0604020202020204" pitchFamily="34" charset="0"/>
                      </a:endParaRPr>
                    </a:p>
                  </a:txBody>
                  <a:tcPr marL="58675" marR="58675" marT="58675" marB="58675" anchor="ctr"/>
                </a:tc>
                <a:tc>
                  <a:txBody>
                    <a:bodyPr/>
                    <a:lstStyle/>
                    <a:p>
                      <a:pPr algn="just" rtl="0" fontAlgn="ctr">
                        <a:spcBef>
                          <a:spcPts val="0"/>
                        </a:spcBef>
                        <a:spcAft>
                          <a:spcPts val="0"/>
                        </a:spcAft>
                      </a:pPr>
                      <a:r>
                        <a:rPr lang="en-US" sz="1500" b="1" u="none" strike="noStrike" dirty="0">
                          <a:solidFill>
                            <a:srgbClr val="000000"/>
                          </a:solidFill>
                          <a:effectLst/>
                          <a:latin typeface="Arial" panose="020B0604020202020204" pitchFamily="34" charset="0"/>
                          <a:cs typeface="Arial" panose="020B0604020202020204" pitchFamily="34" charset="0"/>
                        </a:rPr>
                        <a:t>15 days</a:t>
                      </a:r>
                      <a:endParaRPr lang="en-US" sz="1500" dirty="0">
                        <a:effectLst/>
                        <a:latin typeface="Arial" panose="020B0604020202020204" pitchFamily="34" charset="0"/>
                        <a:cs typeface="Arial" panose="020B0604020202020204" pitchFamily="34" charset="0"/>
                      </a:endParaRPr>
                    </a:p>
                  </a:txBody>
                  <a:tcPr marL="58675" marR="58675" marT="58675" marB="58675" anchor="ctr"/>
                </a:tc>
                <a:tc>
                  <a:txBody>
                    <a:bodyPr/>
                    <a:lstStyle/>
                    <a:p>
                      <a:pPr algn="just" rtl="0" fontAlgn="ctr">
                        <a:spcBef>
                          <a:spcPts val="0"/>
                        </a:spcBef>
                        <a:spcAft>
                          <a:spcPts val="0"/>
                        </a:spcAft>
                      </a:pPr>
                      <a:r>
                        <a:rPr lang="en-US" sz="1500" b="1" u="none" strike="noStrike">
                          <a:solidFill>
                            <a:srgbClr val="000000"/>
                          </a:solidFill>
                          <a:effectLst/>
                          <a:latin typeface="Arial" panose="020B0604020202020204" pitchFamily="34" charset="0"/>
                          <a:cs typeface="Arial" panose="020B0604020202020204" pitchFamily="34" charset="0"/>
                        </a:rPr>
                        <a:t>26/08/2021</a:t>
                      </a:r>
                      <a:endParaRPr lang="en-US" sz="1500">
                        <a:effectLst/>
                        <a:latin typeface="Arial" panose="020B0604020202020204" pitchFamily="34" charset="0"/>
                        <a:cs typeface="Arial" panose="020B0604020202020204" pitchFamily="34" charset="0"/>
                      </a:endParaRPr>
                    </a:p>
                  </a:txBody>
                  <a:tcPr marL="58675" marR="58675" marT="58675" marB="58675" anchor="ctr"/>
                </a:tc>
                <a:tc>
                  <a:txBody>
                    <a:bodyPr/>
                    <a:lstStyle/>
                    <a:p>
                      <a:pPr algn="just" rtl="0" fontAlgn="ctr">
                        <a:spcBef>
                          <a:spcPts val="0"/>
                        </a:spcBef>
                        <a:spcAft>
                          <a:spcPts val="0"/>
                        </a:spcAft>
                      </a:pPr>
                      <a:r>
                        <a:rPr lang="en-US" sz="1500" b="1" u="none" strike="noStrike">
                          <a:solidFill>
                            <a:srgbClr val="000000"/>
                          </a:solidFill>
                          <a:effectLst/>
                          <a:latin typeface="Arial" panose="020B0604020202020204" pitchFamily="34" charset="0"/>
                          <a:cs typeface="Arial" panose="020B0604020202020204" pitchFamily="34" charset="0"/>
                        </a:rPr>
                        <a:t>06/09/2021</a:t>
                      </a:r>
                      <a:endParaRPr lang="en-US" sz="1500">
                        <a:effectLst/>
                        <a:latin typeface="Arial" panose="020B0604020202020204" pitchFamily="34" charset="0"/>
                        <a:cs typeface="Arial" panose="020B0604020202020204" pitchFamily="34" charset="0"/>
                      </a:endParaRPr>
                    </a:p>
                  </a:txBody>
                  <a:tcPr marL="58675" marR="58675" marT="58675" marB="58675" anchor="ctr"/>
                </a:tc>
                <a:extLst>
                  <a:ext uri="{0D108BD9-81ED-4DB2-BD59-A6C34878D82A}">
                    <a16:rowId xmlns:a16="http://schemas.microsoft.com/office/drawing/2014/main" xmlns="" val="3652057346"/>
                  </a:ext>
                </a:extLst>
              </a:tr>
              <a:tr h="587657">
                <a:tc>
                  <a:txBody>
                    <a:bodyPr/>
                    <a:lstStyle/>
                    <a:p>
                      <a:pPr algn="just" rtl="0" fontAlgn="ctr">
                        <a:spcBef>
                          <a:spcPts val="0"/>
                        </a:spcBef>
                        <a:spcAft>
                          <a:spcPts val="0"/>
                        </a:spcAft>
                      </a:pPr>
                      <a:r>
                        <a:rPr lang="en-US" sz="1500" b="0" u="none" strike="noStrike" dirty="0">
                          <a:solidFill>
                            <a:srgbClr val="000000"/>
                          </a:solidFill>
                          <a:effectLst/>
                          <a:latin typeface="Arial" panose="020B0604020202020204" pitchFamily="34" charset="0"/>
                          <a:cs typeface="Arial" panose="020B0604020202020204" pitchFamily="34" charset="0"/>
                        </a:rPr>
                        <a:t>1.1</a:t>
                      </a:r>
                      <a:endParaRPr lang="en-US" sz="1500" dirty="0">
                        <a:effectLst/>
                        <a:latin typeface="Arial" panose="020B0604020202020204" pitchFamily="34" charset="0"/>
                        <a:cs typeface="Arial" panose="020B0604020202020204" pitchFamily="34" charset="0"/>
                      </a:endParaRPr>
                    </a:p>
                  </a:txBody>
                  <a:tcPr marL="58675" marR="58675" marT="58675" marB="58675" anchor="ctr"/>
                </a:tc>
                <a:tc>
                  <a:txBody>
                    <a:bodyPr/>
                    <a:lstStyle/>
                    <a:p>
                      <a:pPr algn="just" rtl="0" fontAlgn="ctr">
                        <a:spcBef>
                          <a:spcPts val="0"/>
                        </a:spcBef>
                        <a:spcAft>
                          <a:spcPts val="0"/>
                        </a:spcAft>
                      </a:pPr>
                      <a:r>
                        <a:rPr lang="en-US" sz="1500" b="0" u="none" strike="noStrike" dirty="0">
                          <a:solidFill>
                            <a:srgbClr val="000000"/>
                          </a:solidFill>
                          <a:effectLst/>
                          <a:latin typeface="Arial" panose="020B0604020202020204" pitchFamily="34" charset="0"/>
                          <a:cs typeface="Arial" panose="020B0604020202020204" pitchFamily="34" charset="0"/>
                        </a:rPr>
                        <a:t>Project’s Kick-off Meeting</a:t>
                      </a:r>
                      <a:endParaRPr lang="en-US" sz="1500" dirty="0">
                        <a:effectLst/>
                        <a:latin typeface="Arial" panose="020B0604020202020204" pitchFamily="34" charset="0"/>
                        <a:cs typeface="Arial" panose="020B0604020202020204" pitchFamily="34" charset="0"/>
                      </a:endParaRPr>
                    </a:p>
                  </a:txBody>
                  <a:tcPr marL="58675" marR="58675" marT="58675" marB="58675" anchor="ctr"/>
                </a:tc>
                <a:tc>
                  <a:txBody>
                    <a:bodyPr/>
                    <a:lstStyle/>
                    <a:p>
                      <a:pPr algn="just" rtl="0" fontAlgn="ctr">
                        <a:spcBef>
                          <a:spcPts val="0"/>
                        </a:spcBef>
                        <a:spcAft>
                          <a:spcPts val="0"/>
                        </a:spcAft>
                      </a:pPr>
                      <a:r>
                        <a:rPr lang="en-US" sz="1500" b="0" u="none" strike="noStrike" dirty="0">
                          <a:solidFill>
                            <a:srgbClr val="000000"/>
                          </a:solidFill>
                          <a:effectLst/>
                          <a:latin typeface="Arial" panose="020B0604020202020204" pitchFamily="34" charset="0"/>
                          <a:cs typeface="Arial" panose="020B0604020202020204" pitchFamily="34" charset="0"/>
                        </a:rPr>
                        <a:t>2 day</a:t>
                      </a:r>
                      <a:endParaRPr lang="en-US" sz="1500" dirty="0">
                        <a:effectLst/>
                        <a:latin typeface="Arial" panose="020B0604020202020204" pitchFamily="34" charset="0"/>
                        <a:cs typeface="Arial" panose="020B0604020202020204" pitchFamily="34" charset="0"/>
                      </a:endParaRPr>
                    </a:p>
                  </a:txBody>
                  <a:tcPr marL="58675" marR="58675" marT="58675" marB="58675" anchor="ctr"/>
                </a:tc>
                <a:tc>
                  <a:txBody>
                    <a:bodyPr/>
                    <a:lstStyle/>
                    <a:p>
                      <a:pPr algn="just" rtl="0" fontAlgn="ctr">
                        <a:spcBef>
                          <a:spcPts val="0"/>
                        </a:spcBef>
                        <a:spcAft>
                          <a:spcPts val="0"/>
                        </a:spcAft>
                      </a:pPr>
                      <a:r>
                        <a:rPr lang="en-US" sz="1500" b="0" u="none" strike="noStrike" dirty="0">
                          <a:solidFill>
                            <a:srgbClr val="000000"/>
                          </a:solidFill>
                          <a:effectLst/>
                          <a:latin typeface="Arial" panose="020B0604020202020204" pitchFamily="34" charset="0"/>
                          <a:cs typeface="Arial" panose="020B0604020202020204" pitchFamily="34" charset="0"/>
                        </a:rPr>
                        <a:t>26/08/2021</a:t>
                      </a:r>
                      <a:endParaRPr lang="en-US" sz="1500" dirty="0">
                        <a:effectLst/>
                        <a:latin typeface="Arial" panose="020B0604020202020204" pitchFamily="34" charset="0"/>
                        <a:cs typeface="Arial" panose="020B0604020202020204" pitchFamily="34" charset="0"/>
                      </a:endParaRPr>
                    </a:p>
                  </a:txBody>
                  <a:tcPr marL="58675" marR="58675" marT="58675" marB="58675" anchor="ctr"/>
                </a:tc>
                <a:tc>
                  <a:txBody>
                    <a:bodyPr/>
                    <a:lstStyle/>
                    <a:p>
                      <a:pPr algn="just" rtl="0" fontAlgn="ctr">
                        <a:spcBef>
                          <a:spcPts val="0"/>
                        </a:spcBef>
                        <a:spcAft>
                          <a:spcPts val="0"/>
                        </a:spcAft>
                      </a:pPr>
                      <a:r>
                        <a:rPr lang="en-US" sz="1500" b="0" u="none" strike="noStrike" dirty="0">
                          <a:solidFill>
                            <a:srgbClr val="000000"/>
                          </a:solidFill>
                          <a:effectLst/>
                          <a:latin typeface="Arial" panose="020B0604020202020204" pitchFamily="34" charset="0"/>
                          <a:cs typeface="Arial" panose="020B0604020202020204" pitchFamily="34" charset="0"/>
                        </a:rPr>
                        <a:t>27/08/2021</a:t>
                      </a:r>
                      <a:endParaRPr lang="en-US" sz="1500" dirty="0">
                        <a:effectLst/>
                        <a:latin typeface="Arial" panose="020B0604020202020204" pitchFamily="34" charset="0"/>
                        <a:cs typeface="Arial" panose="020B0604020202020204" pitchFamily="34" charset="0"/>
                      </a:endParaRPr>
                    </a:p>
                  </a:txBody>
                  <a:tcPr marL="58675" marR="58675" marT="58675" marB="58675" anchor="ctr"/>
                </a:tc>
                <a:extLst>
                  <a:ext uri="{0D108BD9-81ED-4DB2-BD59-A6C34878D82A}">
                    <a16:rowId xmlns:a16="http://schemas.microsoft.com/office/drawing/2014/main" xmlns="" val="2435773786"/>
                  </a:ext>
                </a:extLst>
              </a:tr>
              <a:tr h="587657">
                <a:tc>
                  <a:txBody>
                    <a:bodyPr/>
                    <a:lstStyle/>
                    <a:p>
                      <a:pPr algn="just" rtl="0" fontAlgn="ctr">
                        <a:spcBef>
                          <a:spcPts val="0"/>
                        </a:spcBef>
                        <a:spcAft>
                          <a:spcPts val="0"/>
                        </a:spcAft>
                      </a:pPr>
                      <a:r>
                        <a:rPr lang="en-US" sz="1500" b="0" u="none" strike="noStrike">
                          <a:solidFill>
                            <a:srgbClr val="000000"/>
                          </a:solidFill>
                          <a:effectLst/>
                          <a:latin typeface="Arial" panose="020B0604020202020204" pitchFamily="34" charset="0"/>
                          <a:cs typeface="Arial" panose="020B0604020202020204" pitchFamily="34" charset="0"/>
                        </a:rPr>
                        <a:t>1.2</a:t>
                      </a:r>
                      <a:endParaRPr lang="en-US" sz="1500">
                        <a:effectLst/>
                        <a:latin typeface="Arial" panose="020B0604020202020204" pitchFamily="34" charset="0"/>
                        <a:cs typeface="Arial" panose="020B0604020202020204" pitchFamily="34" charset="0"/>
                      </a:endParaRPr>
                    </a:p>
                  </a:txBody>
                  <a:tcPr marL="58675" marR="58675" marT="58675" marB="58675" anchor="ctr"/>
                </a:tc>
                <a:tc>
                  <a:txBody>
                    <a:bodyPr/>
                    <a:lstStyle/>
                    <a:p>
                      <a:pPr algn="just" rtl="0" fontAlgn="ctr">
                        <a:spcBef>
                          <a:spcPts val="0"/>
                        </a:spcBef>
                        <a:spcAft>
                          <a:spcPts val="0"/>
                        </a:spcAft>
                      </a:pPr>
                      <a:r>
                        <a:rPr lang="en-US" sz="1500" b="0" u="none" strike="noStrike" dirty="0">
                          <a:solidFill>
                            <a:srgbClr val="000000"/>
                          </a:solidFill>
                          <a:effectLst/>
                          <a:latin typeface="Arial" panose="020B0604020202020204" pitchFamily="34" charset="0"/>
                          <a:cs typeface="Arial" panose="020B0604020202020204" pitchFamily="34" charset="0"/>
                        </a:rPr>
                        <a:t>Create Document</a:t>
                      </a:r>
                      <a:endParaRPr lang="en-US" sz="1500" dirty="0">
                        <a:effectLst/>
                        <a:latin typeface="Arial" panose="020B0604020202020204" pitchFamily="34" charset="0"/>
                        <a:cs typeface="Arial" panose="020B0604020202020204" pitchFamily="34" charset="0"/>
                      </a:endParaRPr>
                    </a:p>
                  </a:txBody>
                  <a:tcPr marL="58675" marR="58675" marT="58675" marB="58675" anchor="ctr"/>
                </a:tc>
                <a:tc>
                  <a:txBody>
                    <a:bodyPr/>
                    <a:lstStyle/>
                    <a:p>
                      <a:pPr algn="just" rtl="0" fontAlgn="ctr">
                        <a:spcBef>
                          <a:spcPts val="0"/>
                        </a:spcBef>
                        <a:spcAft>
                          <a:spcPts val="0"/>
                        </a:spcAft>
                      </a:pPr>
                      <a:r>
                        <a:rPr lang="en-US" sz="1500" b="0" u="none" strike="noStrike">
                          <a:solidFill>
                            <a:srgbClr val="000000"/>
                          </a:solidFill>
                          <a:effectLst/>
                          <a:latin typeface="Arial" panose="020B0604020202020204" pitchFamily="34" charset="0"/>
                          <a:cs typeface="Arial" panose="020B0604020202020204" pitchFamily="34" charset="0"/>
                        </a:rPr>
                        <a:t>13 days</a:t>
                      </a:r>
                      <a:endParaRPr lang="en-US" sz="1500">
                        <a:effectLst/>
                        <a:latin typeface="Arial" panose="020B0604020202020204" pitchFamily="34" charset="0"/>
                        <a:cs typeface="Arial" panose="020B0604020202020204" pitchFamily="34" charset="0"/>
                      </a:endParaRPr>
                    </a:p>
                  </a:txBody>
                  <a:tcPr marL="58675" marR="58675" marT="58675" marB="58675" anchor="ctr"/>
                </a:tc>
                <a:tc>
                  <a:txBody>
                    <a:bodyPr/>
                    <a:lstStyle/>
                    <a:p>
                      <a:pPr algn="just" rtl="0" fontAlgn="ctr">
                        <a:spcBef>
                          <a:spcPts val="0"/>
                        </a:spcBef>
                        <a:spcAft>
                          <a:spcPts val="0"/>
                        </a:spcAft>
                      </a:pPr>
                      <a:r>
                        <a:rPr lang="en-US" sz="1500" b="0" u="none" strike="noStrike" dirty="0" smtClean="0">
                          <a:solidFill>
                            <a:srgbClr val="000000"/>
                          </a:solidFill>
                          <a:effectLst/>
                          <a:latin typeface="Arial" panose="020B0604020202020204" pitchFamily="34" charset="0"/>
                          <a:cs typeface="Arial" panose="020B0604020202020204" pitchFamily="34" charset="0"/>
                        </a:rPr>
                        <a:t>28/08/2021</a:t>
                      </a:r>
                      <a:endParaRPr lang="en-US" sz="1500" dirty="0">
                        <a:effectLst/>
                        <a:latin typeface="Arial" panose="020B0604020202020204" pitchFamily="34" charset="0"/>
                        <a:cs typeface="Arial" panose="020B0604020202020204" pitchFamily="34" charset="0"/>
                      </a:endParaRPr>
                    </a:p>
                  </a:txBody>
                  <a:tcPr marL="58675" marR="58675" marT="58675" marB="58675" anchor="ctr"/>
                </a:tc>
                <a:tc>
                  <a:txBody>
                    <a:bodyPr/>
                    <a:lstStyle/>
                    <a:p>
                      <a:pPr algn="just" rtl="0" fontAlgn="ctr">
                        <a:spcBef>
                          <a:spcPts val="0"/>
                        </a:spcBef>
                        <a:spcAft>
                          <a:spcPts val="0"/>
                        </a:spcAft>
                      </a:pPr>
                      <a:r>
                        <a:rPr lang="en-US" sz="1500" b="0" u="none" strike="noStrike" dirty="0">
                          <a:solidFill>
                            <a:srgbClr val="000000"/>
                          </a:solidFill>
                          <a:effectLst/>
                          <a:latin typeface="Arial" panose="020B0604020202020204" pitchFamily="34" charset="0"/>
                          <a:cs typeface="Arial" panose="020B0604020202020204" pitchFamily="34" charset="0"/>
                        </a:rPr>
                        <a:t>06/09/2021</a:t>
                      </a:r>
                      <a:endParaRPr lang="en-US" sz="1500" dirty="0">
                        <a:effectLst/>
                        <a:latin typeface="Arial" panose="020B0604020202020204" pitchFamily="34" charset="0"/>
                        <a:cs typeface="Arial" panose="020B0604020202020204" pitchFamily="34" charset="0"/>
                      </a:endParaRPr>
                    </a:p>
                  </a:txBody>
                  <a:tcPr marL="58675" marR="58675" marT="58675" marB="58675" anchor="ctr"/>
                </a:tc>
                <a:extLst>
                  <a:ext uri="{0D108BD9-81ED-4DB2-BD59-A6C34878D82A}">
                    <a16:rowId xmlns:a16="http://schemas.microsoft.com/office/drawing/2014/main" xmlns="" val="3571824808"/>
                  </a:ext>
                </a:extLst>
              </a:tr>
              <a:tr h="587657">
                <a:tc>
                  <a:txBody>
                    <a:bodyPr/>
                    <a:lstStyle/>
                    <a:p>
                      <a:pPr algn="just" rtl="0" fontAlgn="ctr">
                        <a:spcBef>
                          <a:spcPts val="480"/>
                        </a:spcBef>
                        <a:spcAft>
                          <a:spcPts val="480"/>
                        </a:spcAft>
                      </a:pPr>
                      <a:r>
                        <a:rPr lang="en-US" sz="1500" b="1" u="none" strike="noStrike">
                          <a:solidFill>
                            <a:srgbClr val="000000"/>
                          </a:solidFill>
                          <a:effectLst/>
                          <a:latin typeface="Arial" panose="020B0604020202020204" pitchFamily="34" charset="0"/>
                          <a:cs typeface="Arial" panose="020B0604020202020204" pitchFamily="34" charset="0"/>
                        </a:rPr>
                        <a:t>2</a:t>
                      </a:r>
                      <a:endParaRPr lang="en-US" sz="1500">
                        <a:effectLst/>
                        <a:latin typeface="Arial" panose="020B0604020202020204" pitchFamily="34" charset="0"/>
                        <a:cs typeface="Arial" panose="020B0604020202020204" pitchFamily="34" charset="0"/>
                      </a:endParaRPr>
                    </a:p>
                  </a:txBody>
                  <a:tcPr marL="58675" marR="58675" marT="58675" marB="58675" anchor="ctr"/>
                </a:tc>
                <a:tc>
                  <a:txBody>
                    <a:bodyPr/>
                    <a:lstStyle/>
                    <a:p>
                      <a:pPr algn="just" rtl="0" fontAlgn="ctr">
                        <a:spcBef>
                          <a:spcPts val="0"/>
                        </a:spcBef>
                        <a:spcAft>
                          <a:spcPts val="0"/>
                        </a:spcAft>
                      </a:pPr>
                      <a:r>
                        <a:rPr lang="en-US" sz="1500" b="1" u="none" strike="noStrike">
                          <a:solidFill>
                            <a:srgbClr val="000000"/>
                          </a:solidFill>
                          <a:effectLst/>
                          <a:latin typeface="Arial" panose="020B0604020202020204" pitchFamily="34" charset="0"/>
                          <a:cs typeface="Arial" panose="020B0604020202020204" pitchFamily="34" charset="0"/>
                        </a:rPr>
                        <a:t>Development</a:t>
                      </a:r>
                      <a:endParaRPr lang="en-US" sz="1500">
                        <a:effectLst/>
                        <a:latin typeface="Arial" panose="020B0604020202020204" pitchFamily="34" charset="0"/>
                        <a:cs typeface="Arial" panose="020B0604020202020204" pitchFamily="34" charset="0"/>
                      </a:endParaRPr>
                    </a:p>
                  </a:txBody>
                  <a:tcPr marL="58675" marR="58675" marT="58675" marB="58675" anchor="ctr"/>
                </a:tc>
                <a:tc>
                  <a:txBody>
                    <a:bodyPr/>
                    <a:lstStyle/>
                    <a:p>
                      <a:pPr algn="just" rtl="0" fontAlgn="ctr">
                        <a:spcBef>
                          <a:spcPts val="0"/>
                        </a:spcBef>
                        <a:spcAft>
                          <a:spcPts val="0"/>
                        </a:spcAft>
                      </a:pPr>
                      <a:r>
                        <a:rPr lang="en-US" sz="1500" b="1" u="none" strike="noStrike" dirty="0">
                          <a:solidFill>
                            <a:srgbClr val="000000"/>
                          </a:solidFill>
                          <a:effectLst/>
                          <a:latin typeface="Arial" panose="020B0604020202020204" pitchFamily="34" charset="0"/>
                          <a:cs typeface="Arial" panose="020B0604020202020204" pitchFamily="34" charset="0"/>
                        </a:rPr>
                        <a:t>45 days</a:t>
                      </a:r>
                      <a:endParaRPr lang="en-US" sz="1500" dirty="0">
                        <a:effectLst/>
                        <a:latin typeface="Arial" panose="020B0604020202020204" pitchFamily="34" charset="0"/>
                        <a:cs typeface="Arial" panose="020B0604020202020204" pitchFamily="34" charset="0"/>
                      </a:endParaRPr>
                    </a:p>
                  </a:txBody>
                  <a:tcPr marL="58675" marR="58675" marT="58675" marB="58675" anchor="ctr"/>
                </a:tc>
                <a:tc>
                  <a:txBody>
                    <a:bodyPr/>
                    <a:lstStyle/>
                    <a:p>
                      <a:pPr algn="just" rtl="0" fontAlgn="ctr">
                        <a:spcBef>
                          <a:spcPts val="0"/>
                        </a:spcBef>
                        <a:spcAft>
                          <a:spcPts val="0"/>
                        </a:spcAft>
                      </a:pPr>
                      <a:r>
                        <a:rPr lang="en-US" sz="1500" b="1" u="none" strike="noStrike" dirty="0">
                          <a:solidFill>
                            <a:srgbClr val="000000"/>
                          </a:solidFill>
                          <a:effectLst/>
                          <a:latin typeface="Arial" panose="020B0604020202020204" pitchFamily="34" charset="0"/>
                          <a:cs typeface="Arial" panose="020B0604020202020204" pitchFamily="34" charset="0"/>
                        </a:rPr>
                        <a:t>07/09/2021</a:t>
                      </a:r>
                      <a:endParaRPr lang="en-US" sz="1500" dirty="0">
                        <a:effectLst/>
                        <a:latin typeface="Arial" panose="020B0604020202020204" pitchFamily="34" charset="0"/>
                        <a:cs typeface="Arial" panose="020B0604020202020204" pitchFamily="34" charset="0"/>
                      </a:endParaRPr>
                    </a:p>
                  </a:txBody>
                  <a:tcPr marL="58675" marR="58675" marT="58675" marB="58675" anchor="ctr"/>
                </a:tc>
                <a:tc>
                  <a:txBody>
                    <a:bodyPr/>
                    <a:lstStyle/>
                    <a:p>
                      <a:pPr algn="just" rtl="0" fontAlgn="ctr">
                        <a:spcBef>
                          <a:spcPts val="0"/>
                        </a:spcBef>
                        <a:spcAft>
                          <a:spcPts val="0"/>
                        </a:spcAft>
                      </a:pPr>
                      <a:r>
                        <a:rPr lang="en-US" sz="1500" b="1" u="none" strike="noStrike" dirty="0">
                          <a:solidFill>
                            <a:srgbClr val="000000"/>
                          </a:solidFill>
                          <a:effectLst/>
                          <a:latin typeface="Arial" panose="020B0604020202020204" pitchFamily="34" charset="0"/>
                          <a:cs typeface="Arial" panose="020B0604020202020204" pitchFamily="34" charset="0"/>
                        </a:rPr>
                        <a:t>22/10/2021</a:t>
                      </a:r>
                      <a:endParaRPr lang="en-US" sz="1500" dirty="0">
                        <a:effectLst/>
                        <a:latin typeface="Arial" panose="020B0604020202020204" pitchFamily="34" charset="0"/>
                        <a:cs typeface="Arial" panose="020B0604020202020204" pitchFamily="34" charset="0"/>
                      </a:endParaRPr>
                    </a:p>
                  </a:txBody>
                  <a:tcPr marL="58675" marR="58675" marT="58675" marB="58675" anchor="ctr"/>
                </a:tc>
                <a:extLst>
                  <a:ext uri="{0D108BD9-81ED-4DB2-BD59-A6C34878D82A}">
                    <a16:rowId xmlns:a16="http://schemas.microsoft.com/office/drawing/2014/main" xmlns="" val="4279319491"/>
                  </a:ext>
                </a:extLst>
              </a:tr>
              <a:tr h="587657">
                <a:tc>
                  <a:txBody>
                    <a:bodyPr/>
                    <a:lstStyle/>
                    <a:p>
                      <a:pPr algn="just" rtl="0" fontAlgn="ctr">
                        <a:spcBef>
                          <a:spcPts val="480"/>
                        </a:spcBef>
                        <a:spcAft>
                          <a:spcPts val="480"/>
                        </a:spcAft>
                      </a:pPr>
                      <a:r>
                        <a:rPr lang="en-US" sz="1500" b="0" u="none" strike="noStrike">
                          <a:solidFill>
                            <a:srgbClr val="000000"/>
                          </a:solidFill>
                          <a:effectLst/>
                          <a:latin typeface="Arial" panose="020B0604020202020204" pitchFamily="34" charset="0"/>
                          <a:cs typeface="Arial" panose="020B0604020202020204" pitchFamily="34" charset="0"/>
                        </a:rPr>
                        <a:t>2.1</a:t>
                      </a:r>
                      <a:endParaRPr lang="en-US" sz="1500">
                        <a:effectLst/>
                        <a:latin typeface="Arial" panose="020B0604020202020204" pitchFamily="34" charset="0"/>
                        <a:cs typeface="Arial" panose="020B0604020202020204" pitchFamily="34" charset="0"/>
                      </a:endParaRPr>
                    </a:p>
                  </a:txBody>
                  <a:tcPr marL="58675" marR="58675" marT="58675" marB="58675" anchor="ctr"/>
                </a:tc>
                <a:tc>
                  <a:txBody>
                    <a:bodyPr/>
                    <a:lstStyle/>
                    <a:p>
                      <a:pPr algn="just" rtl="0" fontAlgn="ctr">
                        <a:spcBef>
                          <a:spcPts val="0"/>
                        </a:spcBef>
                        <a:spcAft>
                          <a:spcPts val="0"/>
                        </a:spcAft>
                      </a:pPr>
                      <a:r>
                        <a:rPr lang="en-US" sz="1500" b="0" u="none" strike="noStrike">
                          <a:solidFill>
                            <a:srgbClr val="000000"/>
                          </a:solidFill>
                          <a:effectLst/>
                          <a:latin typeface="Arial" panose="020B0604020202020204" pitchFamily="34" charset="0"/>
                          <a:cs typeface="Arial" panose="020B0604020202020204" pitchFamily="34" charset="0"/>
                        </a:rPr>
                        <a:t>Sprint 1</a:t>
                      </a:r>
                      <a:endParaRPr lang="en-US" sz="1500">
                        <a:effectLst/>
                        <a:latin typeface="Arial" panose="020B0604020202020204" pitchFamily="34" charset="0"/>
                        <a:cs typeface="Arial" panose="020B0604020202020204" pitchFamily="34" charset="0"/>
                      </a:endParaRPr>
                    </a:p>
                  </a:txBody>
                  <a:tcPr marL="58675" marR="58675" marT="58675" marB="58675" anchor="ctr"/>
                </a:tc>
                <a:tc>
                  <a:txBody>
                    <a:bodyPr/>
                    <a:lstStyle/>
                    <a:p>
                      <a:pPr algn="just" rtl="0" fontAlgn="ctr">
                        <a:spcBef>
                          <a:spcPts val="0"/>
                        </a:spcBef>
                        <a:spcAft>
                          <a:spcPts val="0"/>
                        </a:spcAft>
                      </a:pPr>
                      <a:r>
                        <a:rPr lang="en-US" sz="1500" b="0" u="none" strike="noStrike">
                          <a:solidFill>
                            <a:srgbClr val="000000"/>
                          </a:solidFill>
                          <a:effectLst/>
                          <a:latin typeface="Arial" panose="020B0604020202020204" pitchFamily="34" charset="0"/>
                          <a:cs typeface="Arial" panose="020B0604020202020204" pitchFamily="34" charset="0"/>
                        </a:rPr>
                        <a:t>15 days </a:t>
                      </a:r>
                      <a:endParaRPr lang="en-US" sz="1500">
                        <a:effectLst/>
                        <a:latin typeface="Arial" panose="020B0604020202020204" pitchFamily="34" charset="0"/>
                        <a:cs typeface="Arial" panose="020B0604020202020204" pitchFamily="34" charset="0"/>
                      </a:endParaRPr>
                    </a:p>
                  </a:txBody>
                  <a:tcPr marL="58675" marR="58675" marT="58675" marB="58675" anchor="ctr"/>
                </a:tc>
                <a:tc>
                  <a:txBody>
                    <a:bodyPr/>
                    <a:lstStyle/>
                    <a:p>
                      <a:pPr algn="just" rtl="0" fontAlgn="ctr">
                        <a:spcBef>
                          <a:spcPts val="0"/>
                        </a:spcBef>
                        <a:spcAft>
                          <a:spcPts val="0"/>
                        </a:spcAft>
                      </a:pPr>
                      <a:r>
                        <a:rPr lang="en-US" sz="1500" b="0" u="none" strike="noStrike" dirty="0">
                          <a:solidFill>
                            <a:srgbClr val="000000"/>
                          </a:solidFill>
                          <a:effectLst/>
                          <a:latin typeface="Arial" panose="020B0604020202020204" pitchFamily="34" charset="0"/>
                          <a:cs typeface="Arial" panose="020B0604020202020204" pitchFamily="34" charset="0"/>
                        </a:rPr>
                        <a:t>07/09/2021</a:t>
                      </a:r>
                      <a:endParaRPr lang="en-US" sz="1500" dirty="0">
                        <a:effectLst/>
                        <a:latin typeface="Arial" panose="020B0604020202020204" pitchFamily="34" charset="0"/>
                        <a:cs typeface="Arial" panose="020B0604020202020204" pitchFamily="34" charset="0"/>
                      </a:endParaRPr>
                    </a:p>
                  </a:txBody>
                  <a:tcPr marL="58675" marR="58675" marT="58675" marB="58675" anchor="ctr"/>
                </a:tc>
                <a:tc>
                  <a:txBody>
                    <a:bodyPr/>
                    <a:lstStyle/>
                    <a:p>
                      <a:pPr algn="just" rtl="0" fontAlgn="ctr">
                        <a:spcBef>
                          <a:spcPts val="0"/>
                        </a:spcBef>
                        <a:spcAft>
                          <a:spcPts val="0"/>
                        </a:spcAft>
                      </a:pPr>
                      <a:r>
                        <a:rPr lang="en-US" sz="1500" b="0" u="none" strike="noStrike" dirty="0">
                          <a:solidFill>
                            <a:srgbClr val="000000"/>
                          </a:solidFill>
                          <a:effectLst/>
                          <a:latin typeface="Arial" panose="020B0604020202020204" pitchFamily="34" charset="0"/>
                          <a:cs typeface="Arial" panose="020B0604020202020204" pitchFamily="34" charset="0"/>
                        </a:rPr>
                        <a:t>21/09/2021</a:t>
                      </a:r>
                      <a:endParaRPr lang="en-US" sz="1500" dirty="0">
                        <a:effectLst/>
                        <a:latin typeface="Arial" panose="020B0604020202020204" pitchFamily="34" charset="0"/>
                        <a:cs typeface="Arial" panose="020B0604020202020204" pitchFamily="34" charset="0"/>
                      </a:endParaRPr>
                    </a:p>
                  </a:txBody>
                  <a:tcPr marL="58675" marR="58675" marT="58675" marB="58675" anchor="ctr"/>
                </a:tc>
                <a:extLst>
                  <a:ext uri="{0D108BD9-81ED-4DB2-BD59-A6C34878D82A}">
                    <a16:rowId xmlns:a16="http://schemas.microsoft.com/office/drawing/2014/main" xmlns="" val="3271806285"/>
                  </a:ext>
                </a:extLst>
              </a:tr>
              <a:tr h="587657">
                <a:tc>
                  <a:txBody>
                    <a:bodyPr/>
                    <a:lstStyle/>
                    <a:p>
                      <a:pPr algn="just" rtl="0" fontAlgn="ctr">
                        <a:spcBef>
                          <a:spcPts val="480"/>
                        </a:spcBef>
                        <a:spcAft>
                          <a:spcPts val="480"/>
                        </a:spcAft>
                      </a:pPr>
                      <a:r>
                        <a:rPr lang="en-US" sz="1500" b="0" u="none" strike="noStrike">
                          <a:solidFill>
                            <a:srgbClr val="000000"/>
                          </a:solidFill>
                          <a:effectLst/>
                          <a:latin typeface="Arial" panose="020B0604020202020204" pitchFamily="34" charset="0"/>
                          <a:cs typeface="Arial" panose="020B0604020202020204" pitchFamily="34" charset="0"/>
                        </a:rPr>
                        <a:t>2.2</a:t>
                      </a:r>
                      <a:endParaRPr lang="en-US" sz="1500">
                        <a:effectLst/>
                        <a:latin typeface="Arial" panose="020B0604020202020204" pitchFamily="34" charset="0"/>
                        <a:cs typeface="Arial" panose="020B0604020202020204" pitchFamily="34" charset="0"/>
                      </a:endParaRPr>
                    </a:p>
                  </a:txBody>
                  <a:tcPr marL="58675" marR="58675" marT="58675" marB="58675" anchor="ctr"/>
                </a:tc>
                <a:tc>
                  <a:txBody>
                    <a:bodyPr/>
                    <a:lstStyle/>
                    <a:p>
                      <a:pPr algn="just" rtl="0" fontAlgn="ctr">
                        <a:spcBef>
                          <a:spcPts val="480"/>
                        </a:spcBef>
                        <a:spcAft>
                          <a:spcPts val="480"/>
                        </a:spcAft>
                      </a:pPr>
                      <a:r>
                        <a:rPr lang="en-US" sz="1500" b="0" u="none" strike="noStrike">
                          <a:solidFill>
                            <a:srgbClr val="000000"/>
                          </a:solidFill>
                          <a:effectLst/>
                          <a:latin typeface="Arial" panose="020B0604020202020204" pitchFamily="34" charset="0"/>
                          <a:cs typeface="Arial" panose="020B0604020202020204" pitchFamily="34" charset="0"/>
                        </a:rPr>
                        <a:t>Sprint 2</a:t>
                      </a:r>
                      <a:endParaRPr lang="en-US" sz="1500">
                        <a:effectLst/>
                        <a:latin typeface="Arial" panose="020B0604020202020204" pitchFamily="34" charset="0"/>
                        <a:cs typeface="Arial" panose="020B0604020202020204" pitchFamily="34" charset="0"/>
                      </a:endParaRPr>
                    </a:p>
                  </a:txBody>
                  <a:tcPr marL="58675" marR="58675" marT="58675" marB="58675" anchor="ctr"/>
                </a:tc>
                <a:tc>
                  <a:txBody>
                    <a:bodyPr/>
                    <a:lstStyle/>
                    <a:p>
                      <a:pPr algn="just" rtl="0" fontAlgn="ctr">
                        <a:spcBef>
                          <a:spcPts val="480"/>
                        </a:spcBef>
                        <a:spcAft>
                          <a:spcPts val="480"/>
                        </a:spcAft>
                      </a:pPr>
                      <a:r>
                        <a:rPr lang="en-US" sz="1500" b="0" u="none" strike="noStrike">
                          <a:solidFill>
                            <a:srgbClr val="000000"/>
                          </a:solidFill>
                          <a:effectLst/>
                          <a:latin typeface="Arial" panose="020B0604020202020204" pitchFamily="34" charset="0"/>
                          <a:cs typeface="Arial" panose="020B0604020202020204" pitchFamily="34" charset="0"/>
                        </a:rPr>
                        <a:t>20 days</a:t>
                      </a:r>
                      <a:endParaRPr lang="en-US" sz="1500">
                        <a:effectLst/>
                        <a:latin typeface="Arial" panose="020B0604020202020204" pitchFamily="34" charset="0"/>
                        <a:cs typeface="Arial" panose="020B0604020202020204" pitchFamily="34" charset="0"/>
                      </a:endParaRPr>
                    </a:p>
                  </a:txBody>
                  <a:tcPr marL="58675" marR="58675" marT="58675" marB="58675" anchor="ctr"/>
                </a:tc>
                <a:tc>
                  <a:txBody>
                    <a:bodyPr/>
                    <a:lstStyle/>
                    <a:p>
                      <a:pPr algn="just" rtl="0" fontAlgn="ctr">
                        <a:spcBef>
                          <a:spcPts val="480"/>
                        </a:spcBef>
                        <a:spcAft>
                          <a:spcPts val="480"/>
                        </a:spcAft>
                      </a:pPr>
                      <a:r>
                        <a:rPr lang="en-US" sz="1500" b="0" u="none" strike="noStrike">
                          <a:solidFill>
                            <a:srgbClr val="000000"/>
                          </a:solidFill>
                          <a:effectLst/>
                          <a:latin typeface="Arial" panose="020B0604020202020204" pitchFamily="34" charset="0"/>
                          <a:cs typeface="Arial" panose="020B0604020202020204" pitchFamily="34" charset="0"/>
                        </a:rPr>
                        <a:t>22/09/2021</a:t>
                      </a:r>
                      <a:endParaRPr lang="en-US" sz="1500">
                        <a:effectLst/>
                        <a:latin typeface="Arial" panose="020B0604020202020204" pitchFamily="34" charset="0"/>
                        <a:cs typeface="Arial" panose="020B0604020202020204" pitchFamily="34" charset="0"/>
                      </a:endParaRPr>
                    </a:p>
                  </a:txBody>
                  <a:tcPr marL="58675" marR="58675" marT="58675" marB="58675" anchor="ctr"/>
                </a:tc>
                <a:tc>
                  <a:txBody>
                    <a:bodyPr/>
                    <a:lstStyle/>
                    <a:p>
                      <a:pPr algn="just" rtl="0" fontAlgn="ctr">
                        <a:spcBef>
                          <a:spcPts val="480"/>
                        </a:spcBef>
                        <a:spcAft>
                          <a:spcPts val="480"/>
                        </a:spcAft>
                      </a:pPr>
                      <a:r>
                        <a:rPr lang="en-US" sz="1500" b="0" u="none" strike="noStrike" dirty="0">
                          <a:solidFill>
                            <a:srgbClr val="000000"/>
                          </a:solidFill>
                          <a:effectLst/>
                          <a:latin typeface="Arial" panose="020B0604020202020204" pitchFamily="34" charset="0"/>
                          <a:cs typeface="Arial" panose="020B0604020202020204" pitchFamily="34" charset="0"/>
                        </a:rPr>
                        <a:t>11/10/2021</a:t>
                      </a:r>
                      <a:endParaRPr lang="en-US" sz="1500" dirty="0">
                        <a:effectLst/>
                        <a:latin typeface="Arial" panose="020B0604020202020204" pitchFamily="34" charset="0"/>
                        <a:cs typeface="Arial" panose="020B0604020202020204" pitchFamily="34" charset="0"/>
                      </a:endParaRPr>
                    </a:p>
                  </a:txBody>
                  <a:tcPr marL="58675" marR="58675" marT="58675" marB="58675" anchor="ctr"/>
                </a:tc>
                <a:extLst>
                  <a:ext uri="{0D108BD9-81ED-4DB2-BD59-A6C34878D82A}">
                    <a16:rowId xmlns:a16="http://schemas.microsoft.com/office/drawing/2014/main" xmlns="" val="1897497694"/>
                  </a:ext>
                </a:extLst>
              </a:tr>
              <a:tr h="587657">
                <a:tc>
                  <a:txBody>
                    <a:bodyPr/>
                    <a:lstStyle/>
                    <a:p>
                      <a:pPr algn="just" rtl="0" fontAlgn="ctr">
                        <a:spcBef>
                          <a:spcPts val="0"/>
                        </a:spcBef>
                        <a:spcAft>
                          <a:spcPts val="0"/>
                        </a:spcAft>
                      </a:pPr>
                      <a:r>
                        <a:rPr lang="en-US" sz="1500" b="0" u="none" strike="noStrike">
                          <a:solidFill>
                            <a:srgbClr val="000000"/>
                          </a:solidFill>
                          <a:effectLst/>
                          <a:latin typeface="Arial" panose="020B0604020202020204" pitchFamily="34" charset="0"/>
                          <a:cs typeface="Arial" panose="020B0604020202020204" pitchFamily="34" charset="0"/>
                        </a:rPr>
                        <a:t>2.3</a:t>
                      </a:r>
                      <a:endParaRPr lang="en-US" sz="1500">
                        <a:effectLst/>
                        <a:latin typeface="Arial" panose="020B0604020202020204" pitchFamily="34" charset="0"/>
                        <a:cs typeface="Arial" panose="020B0604020202020204" pitchFamily="34" charset="0"/>
                      </a:endParaRPr>
                    </a:p>
                  </a:txBody>
                  <a:tcPr marL="58675" marR="58675" marT="58675" marB="58675" anchor="ctr"/>
                </a:tc>
                <a:tc>
                  <a:txBody>
                    <a:bodyPr/>
                    <a:lstStyle/>
                    <a:p>
                      <a:pPr algn="just" rtl="0" fontAlgn="ctr">
                        <a:spcBef>
                          <a:spcPts val="0"/>
                        </a:spcBef>
                        <a:spcAft>
                          <a:spcPts val="0"/>
                        </a:spcAft>
                      </a:pPr>
                      <a:r>
                        <a:rPr lang="en-US" sz="1500" b="0" u="none" strike="noStrike">
                          <a:solidFill>
                            <a:srgbClr val="000000"/>
                          </a:solidFill>
                          <a:effectLst/>
                          <a:latin typeface="Arial" panose="020B0604020202020204" pitchFamily="34" charset="0"/>
                          <a:cs typeface="Arial" panose="020B0604020202020204" pitchFamily="34" charset="0"/>
                        </a:rPr>
                        <a:t>Sprint 3</a:t>
                      </a:r>
                      <a:endParaRPr lang="en-US" sz="1500">
                        <a:effectLst/>
                        <a:latin typeface="Arial" panose="020B0604020202020204" pitchFamily="34" charset="0"/>
                        <a:cs typeface="Arial" panose="020B0604020202020204" pitchFamily="34" charset="0"/>
                      </a:endParaRPr>
                    </a:p>
                  </a:txBody>
                  <a:tcPr marL="58675" marR="58675" marT="58675" marB="58675" anchor="ctr"/>
                </a:tc>
                <a:tc>
                  <a:txBody>
                    <a:bodyPr/>
                    <a:lstStyle/>
                    <a:p>
                      <a:pPr algn="just" rtl="0" fontAlgn="ctr">
                        <a:spcBef>
                          <a:spcPts val="0"/>
                        </a:spcBef>
                        <a:spcAft>
                          <a:spcPts val="0"/>
                        </a:spcAft>
                      </a:pPr>
                      <a:r>
                        <a:rPr lang="en-US" sz="1500" b="0" u="none" strike="noStrike">
                          <a:solidFill>
                            <a:srgbClr val="000000"/>
                          </a:solidFill>
                          <a:effectLst/>
                          <a:latin typeface="Arial" panose="020B0604020202020204" pitchFamily="34" charset="0"/>
                          <a:cs typeface="Arial" panose="020B0604020202020204" pitchFamily="34" charset="0"/>
                        </a:rPr>
                        <a:t>10 days </a:t>
                      </a:r>
                      <a:endParaRPr lang="en-US" sz="1500">
                        <a:effectLst/>
                        <a:latin typeface="Arial" panose="020B0604020202020204" pitchFamily="34" charset="0"/>
                        <a:cs typeface="Arial" panose="020B0604020202020204" pitchFamily="34" charset="0"/>
                      </a:endParaRPr>
                    </a:p>
                  </a:txBody>
                  <a:tcPr marL="58675" marR="58675" marT="58675" marB="58675" anchor="ctr"/>
                </a:tc>
                <a:tc>
                  <a:txBody>
                    <a:bodyPr/>
                    <a:lstStyle/>
                    <a:p>
                      <a:pPr algn="just" rtl="0" fontAlgn="ctr">
                        <a:spcBef>
                          <a:spcPts val="0"/>
                        </a:spcBef>
                        <a:spcAft>
                          <a:spcPts val="0"/>
                        </a:spcAft>
                      </a:pPr>
                      <a:r>
                        <a:rPr lang="en-US" sz="1500" b="0" u="none" strike="noStrike" dirty="0" smtClean="0">
                          <a:solidFill>
                            <a:srgbClr val="000000"/>
                          </a:solidFill>
                          <a:effectLst/>
                          <a:latin typeface="Arial" panose="020B0604020202020204" pitchFamily="34" charset="0"/>
                          <a:cs typeface="Arial" panose="020B0604020202020204" pitchFamily="34" charset="0"/>
                        </a:rPr>
                        <a:t>12/10/2021</a:t>
                      </a:r>
                      <a:endParaRPr lang="en-US" sz="1500" dirty="0">
                        <a:effectLst/>
                        <a:latin typeface="Arial" panose="020B0604020202020204" pitchFamily="34" charset="0"/>
                        <a:cs typeface="Arial" panose="020B0604020202020204" pitchFamily="34" charset="0"/>
                      </a:endParaRPr>
                    </a:p>
                  </a:txBody>
                  <a:tcPr marL="58675" marR="58675" marT="58675" marB="58675" anchor="ctr"/>
                </a:tc>
                <a:tc>
                  <a:txBody>
                    <a:bodyPr/>
                    <a:lstStyle/>
                    <a:p>
                      <a:pPr algn="just" rtl="0" fontAlgn="ctr">
                        <a:spcBef>
                          <a:spcPts val="0"/>
                        </a:spcBef>
                        <a:spcAft>
                          <a:spcPts val="0"/>
                        </a:spcAft>
                      </a:pPr>
                      <a:r>
                        <a:rPr lang="en-US" sz="1500" b="0" u="none" strike="noStrike" dirty="0" smtClean="0">
                          <a:solidFill>
                            <a:srgbClr val="000000"/>
                          </a:solidFill>
                          <a:effectLst/>
                          <a:latin typeface="Arial" panose="020B0604020202020204" pitchFamily="34" charset="0"/>
                          <a:cs typeface="Arial" panose="020B0604020202020204" pitchFamily="34" charset="0"/>
                        </a:rPr>
                        <a:t>22/10/2021</a:t>
                      </a:r>
                      <a:endParaRPr lang="en-US" sz="1500" dirty="0">
                        <a:effectLst/>
                        <a:latin typeface="Arial" panose="020B0604020202020204" pitchFamily="34" charset="0"/>
                        <a:cs typeface="Arial" panose="020B0604020202020204" pitchFamily="34" charset="0"/>
                      </a:endParaRPr>
                    </a:p>
                  </a:txBody>
                  <a:tcPr marL="58675" marR="58675" marT="58675" marB="58675" anchor="ctr"/>
                </a:tc>
                <a:extLst>
                  <a:ext uri="{0D108BD9-81ED-4DB2-BD59-A6C34878D82A}">
                    <a16:rowId xmlns:a16="http://schemas.microsoft.com/office/drawing/2014/main" xmlns="" val="2874137242"/>
                  </a:ext>
                </a:extLst>
              </a:tr>
              <a:tr h="587657">
                <a:tc>
                  <a:txBody>
                    <a:bodyPr/>
                    <a:lstStyle/>
                    <a:p>
                      <a:pPr algn="just" rtl="0" fontAlgn="ctr">
                        <a:spcBef>
                          <a:spcPts val="480"/>
                        </a:spcBef>
                        <a:spcAft>
                          <a:spcPts val="480"/>
                        </a:spcAft>
                      </a:pPr>
                      <a:r>
                        <a:rPr lang="en-US" sz="1500" b="1" u="none" strike="noStrike">
                          <a:solidFill>
                            <a:srgbClr val="000000"/>
                          </a:solidFill>
                          <a:effectLst/>
                          <a:latin typeface="Arial" panose="020B0604020202020204" pitchFamily="34" charset="0"/>
                          <a:cs typeface="Arial" panose="020B0604020202020204" pitchFamily="34" charset="0"/>
                        </a:rPr>
                        <a:t>3</a:t>
                      </a:r>
                      <a:endParaRPr lang="en-US" sz="1500">
                        <a:effectLst/>
                        <a:latin typeface="Arial" panose="020B0604020202020204" pitchFamily="34" charset="0"/>
                        <a:cs typeface="Arial" panose="020B0604020202020204" pitchFamily="34" charset="0"/>
                      </a:endParaRPr>
                    </a:p>
                  </a:txBody>
                  <a:tcPr marL="58675" marR="58675" marT="58675" marB="58675" anchor="ctr"/>
                </a:tc>
                <a:tc>
                  <a:txBody>
                    <a:bodyPr/>
                    <a:lstStyle/>
                    <a:p>
                      <a:pPr algn="just" rtl="0" fontAlgn="ctr">
                        <a:spcBef>
                          <a:spcPts val="480"/>
                        </a:spcBef>
                        <a:spcAft>
                          <a:spcPts val="480"/>
                        </a:spcAft>
                      </a:pPr>
                      <a:r>
                        <a:rPr lang="en-US" sz="1500" b="1" u="none" strike="noStrike">
                          <a:solidFill>
                            <a:srgbClr val="000000"/>
                          </a:solidFill>
                          <a:effectLst/>
                          <a:latin typeface="Arial" panose="020B0604020202020204" pitchFamily="34" charset="0"/>
                          <a:cs typeface="Arial" panose="020B0604020202020204" pitchFamily="34" charset="0"/>
                        </a:rPr>
                        <a:t>Final release</a:t>
                      </a:r>
                      <a:endParaRPr lang="en-US" sz="1500">
                        <a:effectLst/>
                        <a:latin typeface="Arial" panose="020B0604020202020204" pitchFamily="34" charset="0"/>
                        <a:cs typeface="Arial" panose="020B0604020202020204" pitchFamily="34" charset="0"/>
                      </a:endParaRPr>
                    </a:p>
                  </a:txBody>
                  <a:tcPr marL="58675" marR="58675" marT="58675" marB="58675" anchor="ctr"/>
                </a:tc>
                <a:tc>
                  <a:txBody>
                    <a:bodyPr/>
                    <a:lstStyle/>
                    <a:p>
                      <a:pPr algn="just" rtl="0" fontAlgn="ctr">
                        <a:spcBef>
                          <a:spcPts val="480"/>
                        </a:spcBef>
                        <a:spcAft>
                          <a:spcPts val="480"/>
                        </a:spcAft>
                      </a:pPr>
                      <a:r>
                        <a:rPr lang="en-US" sz="1500" b="1" u="none" strike="noStrike">
                          <a:solidFill>
                            <a:srgbClr val="000000"/>
                          </a:solidFill>
                          <a:effectLst/>
                          <a:latin typeface="Arial" panose="020B0604020202020204" pitchFamily="34" charset="0"/>
                          <a:cs typeface="Arial" panose="020B0604020202020204" pitchFamily="34" charset="0"/>
                        </a:rPr>
                        <a:t>1 day</a:t>
                      </a:r>
                      <a:endParaRPr lang="en-US" sz="1500">
                        <a:effectLst/>
                        <a:latin typeface="Arial" panose="020B0604020202020204" pitchFamily="34" charset="0"/>
                        <a:cs typeface="Arial" panose="020B0604020202020204" pitchFamily="34" charset="0"/>
                      </a:endParaRPr>
                    </a:p>
                  </a:txBody>
                  <a:tcPr marL="58675" marR="58675" marT="58675" marB="58675" anchor="ctr"/>
                </a:tc>
                <a:tc>
                  <a:txBody>
                    <a:bodyPr/>
                    <a:lstStyle/>
                    <a:p>
                      <a:pPr algn="just" rtl="0" fontAlgn="ctr">
                        <a:spcBef>
                          <a:spcPts val="480"/>
                        </a:spcBef>
                        <a:spcAft>
                          <a:spcPts val="480"/>
                        </a:spcAft>
                      </a:pPr>
                      <a:r>
                        <a:rPr lang="en-US" sz="1500" b="1" u="none" strike="noStrike" dirty="0" smtClean="0">
                          <a:solidFill>
                            <a:srgbClr val="000000"/>
                          </a:solidFill>
                          <a:effectLst/>
                          <a:latin typeface="Arial" panose="020B0604020202020204" pitchFamily="34" charset="0"/>
                          <a:cs typeface="Arial" panose="020B0604020202020204" pitchFamily="34" charset="0"/>
                        </a:rPr>
                        <a:t>23/10/2021</a:t>
                      </a:r>
                      <a:endParaRPr lang="en-US" sz="1500" dirty="0">
                        <a:effectLst/>
                        <a:latin typeface="Arial" panose="020B0604020202020204" pitchFamily="34" charset="0"/>
                        <a:cs typeface="Arial" panose="020B0604020202020204" pitchFamily="34" charset="0"/>
                      </a:endParaRPr>
                    </a:p>
                  </a:txBody>
                  <a:tcPr marL="58675" marR="58675" marT="58675" marB="58675" anchor="ctr"/>
                </a:tc>
                <a:tc>
                  <a:txBody>
                    <a:bodyPr/>
                    <a:lstStyle/>
                    <a:p>
                      <a:pPr algn="just" rtl="0" fontAlgn="ctr">
                        <a:spcBef>
                          <a:spcPts val="480"/>
                        </a:spcBef>
                        <a:spcAft>
                          <a:spcPts val="480"/>
                        </a:spcAft>
                      </a:pPr>
                      <a:r>
                        <a:rPr lang="en-US" sz="1500" b="1" u="none" strike="noStrike" dirty="0" smtClean="0">
                          <a:solidFill>
                            <a:srgbClr val="000000"/>
                          </a:solidFill>
                          <a:effectLst/>
                          <a:latin typeface="Arial" panose="020B0604020202020204" pitchFamily="34" charset="0"/>
                          <a:cs typeface="Arial" panose="020B0604020202020204" pitchFamily="34" charset="0"/>
                        </a:rPr>
                        <a:t>23/10/2021</a:t>
                      </a:r>
                      <a:endParaRPr lang="en-US" sz="1500" dirty="0">
                        <a:effectLst/>
                        <a:latin typeface="Arial" panose="020B0604020202020204" pitchFamily="34" charset="0"/>
                        <a:cs typeface="Arial" panose="020B0604020202020204" pitchFamily="34" charset="0"/>
                      </a:endParaRPr>
                    </a:p>
                  </a:txBody>
                  <a:tcPr marL="58675" marR="58675" marT="58675" marB="58675" anchor="ctr"/>
                </a:tc>
                <a:extLst>
                  <a:ext uri="{0D108BD9-81ED-4DB2-BD59-A6C34878D82A}">
                    <a16:rowId xmlns:a16="http://schemas.microsoft.com/office/drawing/2014/main" xmlns="" val="1446704848"/>
                  </a:ext>
                </a:extLst>
              </a:tr>
            </a:tbl>
          </a:graphicData>
        </a:graphic>
      </p:graphicFrame>
      <p:sp>
        <p:nvSpPr>
          <p:cNvPr id="5" name="Rectangle 1">
            <a:extLst>
              <a:ext uri="{FF2B5EF4-FFF2-40B4-BE49-F238E27FC236}">
                <a16:creationId xmlns:a16="http://schemas.microsoft.com/office/drawing/2014/main" xmlns="" id="{516AE60C-93F4-4265-9D80-A1F87053236D}"/>
              </a:ext>
            </a:extLst>
          </p:cNvPr>
          <p:cNvSpPr>
            <a:spLocks noChangeArrowheads="1"/>
          </p:cNvSpPr>
          <p:nvPr/>
        </p:nvSpPr>
        <p:spPr bwMode="auto">
          <a:xfrm>
            <a:off x="-7124551" y="0"/>
            <a:ext cx="2501255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1275473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107" y="140448"/>
            <a:ext cx="10515600" cy="1325563"/>
          </a:xfrm>
        </p:spPr>
        <p:txBody>
          <a:bodyPr/>
          <a:lstStyle/>
          <a:p>
            <a:pPr algn="ctr"/>
            <a:r>
              <a:rPr lang="en-US" dirty="0">
                <a:solidFill>
                  <a:srgbClr val="C00000"/>
                </a:solidFill>
                <a:latin typeface="Arial" panose="020B0604020202020204" pitchFamily="34" charset="0"/>
                <a:cs typeface="Arial" panose="020B0604020202020204" pitchFamily="34" charset="0"/>
              </a:rPr>
              <a:t>VII. Cost Estimation: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20985123"/>
              </p:ext>
            </p:extLst>
          </p:nvPr>
        </p:nvGraphicFramePr>
        <p:xfrm>
          <a:off x="2988317" y="1303115"/>
          <a:ext cx="6215366" cy="2591030"/>
        </p:xfrm>
        <a:graphic>
          <a:graphicData uri="http://schemas.openxmlformats.org/drawingml/2006/table">
            <a:tbl>
              <a:tblPr firstRow="1" firstCol="1" bandRow="1">
                <a:tableStyleId>{3C2FFA5D-87B4-456A-9821-1D502468CF0F}</a:tableStyleId>
              </a:tblPr>
              <a:tblGrid>
                <a:gridCol w="3671888">
                  <a:extLst>
                    <a:ext uri="{9D8B030D-6E8A-4147-A177-3AD203B41FA5}">
                      <a16:colId xmlns:a16="http://schemas.microsoft.com/office/drawing/2014/main" xmlns="" val="2942508965"/>
                    </a:ext>
                  </a:extLst>
                </a:gridCol>
                <a:gridCol w="1357797">
                  <a:extLst>
                    <a:ext uri="{9D8B030D-6E8A-4147-A177-3AD203B41FA5}">
                      <a16:colId xmlns:a16="http://schemas.microsoft.com/office/drawing/2014/main" xmlns="" val="2953420860"/>
                    </a:ext>
                  </a:extLst>
                </a:gridCol>
                <a:gridCol w="1185681">
                  <a:extLst>
                    <a:ext uri="{9D8B030D-6E8A-4147-A177-3AD203B41FA5}">
                      <a16:colId xmlns:a16="http://schemas.microsoft.com/office/drawing/2014/main" xmlns="" val="3785993387"/>
                    </a:ext>
                  </a:extLst>
                </a:gridCol>
              </a:tblGrid>
              <a:tr h="382810">
                <a:tc>
                  <a:txBody>
                    <a:bodyPr/>
                    <a:lstStyle/>
                    <a:p>
                      <a:pPr algn="ctr" rtl="0" fontAlgn="t">
                        <a:spcBef>
                          <a:spcPts val="0"/>
                        </a:spcBef>
                        <a:spcAft>
                          <a:spcPts val="0"/>
                        </a:spcAft>
                      </a:pPr>
                      <a:r>
                        <a:rPr lang="en-US" sz="1300" b="1" u="none" strike="noStrike" dirty="0">
                          <a:solidFill>
                            <a:srgbClr val="FF0000"/>
                          </a:solidFill>
                          <a:effectLst/>
                          <a:latin typeface="Arial" panose="020B0604020202020204" pitchFamily="34" charset="0"/>
                          <a:cs typeface="Arial" panose="020B0604020202020204" pitchFamily="34" charset="0"/>
                        </a:rPr>
                        <a:t>Description</a:t>
                      </a:r>
                      <a:endParaRPr lang="en-US" sz="1300" dirty="0">
                        <a:solidFill>
                          <a:srgbClr val="FF0000"/>
                        </a:solidFill>
                        <a:effectLst/>
                        <a:latin typeface="Arial" panose="020B0604020202020204" pitchFamily="34" charset="0"/>
                        <a:cs typeface="Arial" panose="020B0604020202020204" pitchFamily="34" charset="0"/>
                      </a:endParaRPr>
                    </a:p>
                  </a:txBody>
                  <a:tcPr marL="63500" marR="63500" marT="63500" marB="63500" anchor="ctr"/>
                </a:tc>
                <a:tc>
                  <a:txBody>
                    <a:bodyPr/>
                    <a:lstStyle/>
                    <a:p>
                      <a:pPr algn="ctr" rtl="0" fontAlgn="t">
                        <a:spcBef>
                          <a:spcPts val="0"/>
                        </a:spcBef>
                        <a:spcAft>
                          <a:spcPts val="0"/>
                        </a:spcAft>
                      </a:pPr>
                      <a:r>
                        <a:rPr lang="en-US" sz="1300" b="1" u="none" strike="noStrike" dirty="0">
                          <a:solidFill>
                            <a:srgbClr val="000000"/>
                          </a:solidFill>
                          <a:effectLst/>
                          <a:latin typeface="Arial" panose="020B0604020202020204" pitchFamily="34" charset="0"/>
                          <a:cs typeface="Arial" panose="020B0604020202020204" pitchFamily="34" charset="0"/>
                        </a:rPr>
                        <a:t>Amount</a:t>
                      </a:r>
                      <a:endParaRPr lang="en-US" sz="1300" dirty="0">
                        <a:effectLst/>
                        <a:latin typeface="Arial" panose="020B0604020202020204" pitchFamily="34" charset="0"/>
                        <a:cs typeface="Arial" panose="020B0604020202020204" pitchFamily="34" charset="0"/>
                      </a:endParaRPr>
                    </a:p>
                  </a:txBody>
                  <a:tcPr marL="63500" marR="63500" marT="63500" marB="63500" anchor="ctr"/>
                </a:tc>
                <a:tc>
                  <a:txBody>
                    <a:bodyPr/>
                    <a:lstStyle/>
                    <a:p>
                      <a:pPr algn="ctr" rtl="0" fontAlgn="t">
                        <a:spcBef>
                          <a:spcPts val="0"/>
                        </a:spcBef>
                        <a:spcAft>
                          <a:spcPts val="0"/>
                        </a:spcAft>
                      </a:pPr>
                      <a:r>
                        <a:rPr lang="en-US" sz="1300" b="1" u="none" strike="noStrike" dirty="0">
                          <a:solidFill>
                            <a:srgbClr val="000000"/>
                          </a:solidFill>
                          <a:effectLst/>
                          <a:latin typeface="Arial" panose="020B0604020202020204" pitchFamily="34" charset="0"/>
                          <a:cs typeface="Arial" panose="020B0604020202020204" pitchFamily="34" charset="0"/>
                        </a:rPr>
                        <a:t>Unit</a:t>
                      </a:r>
                      <a:endParaRPr lang="en-US" sz="1300" dirty="0">
                        <a:effectLst/>
                        <a:latin typeface="Arial" panose="020B0604020202020204" pitchFamily="34" charset="0"/>
                        <a:cs typeface="Arial" panose="020B0604020202020204" pitchFamily="34" charset="0"/>
                      </a:endParaRPr>
                    </a:p>
                  </a:txBody>
                  <a:tcPr marL="63500" marR="63500" marT="63500" marB="63500" anchor="ctr"/>
                </a:tc>
                <a:extLst>
                  <a:ext uri="{0D108BD9-81ED-4DB2-BD59-A6C34878D82A}">
                    <a16:rowId xmlns:a16="http://schemas.microsoft.com/office/drawing/2014/main" xmlns="" val="2206752372"/>
                  </a:ext>
                </a:extLst>
              </a:tr>
              <a:tr h="285750">
                <a:tc>
                  <a:txBody>
                    <a:bodyPr/>
                    <a:lstStyle/>
                    <a:p>
                      <a:pPr algn="just" rtl="0" fontAlgn="t">
                        <a:spcBef>
                          <a:spcPts val="0"/>
                        </a:spcBef>
                        <a:spcAft>
                          <a:spcPts val="0"/>
                        </a:spcAft>
                      </a:pPr>
                      <a:r>
                        <a:rPr lang="en-US" sz="1300" b="0" u="none" strike="noStrike" dirty="0">
                          <a:solidFill>
                            <a:srgbClr val="000000"/>
                          </a:solidFill>
                          <a:effectLst/>
                          <a:latin typeface="Arial" panose="020B0604020202020204" pitchFamily="34" charset="0"/>
                          <a:cs typeface="Arial" panose="020B0604020202020204" pitchFamily="34" charset="0"/>
                        </a:rPr>
                        <a:t>Number of members</a:t>
                      </a:r>
                      <a:endParaRPr lang="en-US" sz="1300" b="0" i="1" u="none" strike="noStrike" dirty="0">
                        <a:solidFill>
                          <a:srgbClr val="000000"/>
                        </a:solidFill>
                        <a:effectLst/>
                        <a:latin typeface="Arial" panose="020B0604020202020204" pitchFamily="34" charset="0"/>
                        <a:cs typeface="Arial" panose="020B0604020202020204" pitchFamily="34" charset="0"/>
                      </a:endParaRPr>
                    </a:p>
                  </a:txBody>
                  <a:tcPr marL="63500" marR="63500" marT="63500" marB="63500" anchor="ctr"/>
                </a:tc>
                <a:tc>
                  <a:txBody>
                    <a:bodyPr/>
                    <a:lstStyle/>
                    <a:p>
                      <a:pPr algn="ctr" rtl="0" fontAlgn="t">
                        <a:spcBef>
                          <a:spcPts val="0"/>
                        </a:spcBef>
                        <a:spcAft>
                          <a:spcPts val="0"/>
                        </a:spcAft>
                      </a:pPr>
                      <a:r>
                        <a:rPr lang="en-US" sz="1300" b="0" u="none" strike="noStrike" dirty="0" smtClean="0">
                          <a:solidFill>
                            <a:srgbClr val="000000"/>
                          </a:solidFill>
                          <a:effectLst/>
                          <a:latin typeface="Arial" panose="020B0604020202020204" pitchFamily="34" charset="0"/>
                          <a:cs typeface="Arial" panose="020B0604020202020204" pitchFamily="34" charset="0"/>
                        </a:rPr>
                        <a:t>3</a:t>
                      </a:r>
                      <a:endParaRPr lang="en-US" sz="1300" dirty="0">
                        <a:effectLst/>
                        <a:latin typeface="Arial" panose="020B0604020202020204" pitchFamily="34" charset="0"/>
                        <a:cs typeface="Arial" panose="020B0604020202020204" pitchFamily="34" charset="0"/>
                      </a:endParaRPr>
                    </a:p>
                  </a:txBody>
                  <a:tcPr marL="63500" marR="63500" marT="63500" marB="63500" anchor="ctr"/>
                </a:tc>
                <a:tc>
                  <a:txBody>
                    <a:bodyPr/>
                    <a:lstStyle/>
                    <a:p>
                      <a:pPr algn="ctr" rtl="0" fontAlgn="t">
                        <a:spcBef>
                          <a:spcPts val="0"/>
                        </a:spcBef>
                        <a:spcAft>
                          <a:spcPts val="0"/>
                        </a:spcAft>
                      </a:pPr>
                      <a:r>
                        <a:rPr lang="en-US" sz="1300" b="0" u="none" strike="noStrike" dirty="0">
                          <a:solidFill>
                            <a:srgbClr val="000000"/>
                          </a:solidFill>
                          <a:effectLst/>
                          <a:latin typeface="Arial" panose="020B0604020202020204" pitchFamily="34" charset="0"/>
                          <a:cs typeface="Arial" panose="020B0604020202020204" pitchFamily="34" charset="0"/>
                        </a:rPr>
                        <a:t>Person</a:t>
                      </a:r>
                      <a:endParaRPr lang="en-US" sz="1300" dirty="0">
                        <a:effectLst/>
                        <a:latin typeface="Arial" panose="020B0604020202020204" pitchFamily="34" charset="0"/>
                        <a:cs typeface="Arial" panose="020B0604020202020204" pitchFamily="34" charset="0"/>
                      </a:endParaRPr>
                    </a:p>
                  </a:txBody>
                  <a:tcPr marL="63500" marR="63500" marT="63500" marB="63500" anchor="ctr"/>
                </a:tc>
                <a:extLst>
                  <a:ext uri="{0D108BD9-81ED-4DB2-BD59-A6C34878D82A}">
                    <a16:rowId xmlns:a16="http://schemas.microsoft.com/office/drawing/2014/main" xmlns="" val="824569878"/>
                  </a:ext>
                </a:extLst>
              </a:tr>
              <a:tr h="242895">
                <a:tc>
                  <a:txBody>
                    <a:bodyPr/>
                    <a:lstStyle/>
                    <a:p>
                      <a:pPr algn="just" rtl="0" fontAlgn="t">
                        <a:spcBef>
                          <a:spcPts val="0"/>
                        </a:spcBef>
                        <a:spcAft>
                          <a:spcPts val="0"/>
                        </a:spcAft>
                      </a:pPr>
                      <a:r>
                        <a:rPr lang="en-US" sz="1300" b="0" u="none" strike="noStrike" dirty="0">
                          <a:solidFill>
                            <a:srgbClr val="000000"/>
                          </a:solidFill>
                          <a:effectLst/>
                          <a:latin typeface="Arial" panose="020B0604020202020204" pitchFamily="34" charset="0"/>
                          <a:cs typeface="Arial" panose="020B0604020202020204" pitchFamily="34" charset="0"/>
                        </a:rPr>
                        <a:t>Number of working hours per day</a:t>
                      </a:r>
                      <a:endParaRPr lang="en-US" sz="1300" dirty="0">
                        <a:effectLst/>
                        <a:latin typeface="Arial" panose="020B0604020202020204" pitchFamily="34" charset="0"/>
                        <a:cs typeface="Arial" panose="020B0604020202020204" pitchFamily="34" charset="0"/>
                      </a:endParaRPr>
                    </a:p>
                  </a:txBody>
                  <a:tcPr marL="63500" marR="63500" marT="63500" marB="63500" anchor="ctr"/>
                </a:tc>
                <a:tc>
                  <a:txBody>
                    <a:bodyPr/>
                    <a:lstStyle/>
                    <a:p>
                      <a:pPr algn="ctr" rtl="0" fontAlgn="t">
                        <a:spcBef>
                          <a:spcPts val="0"/>
                        </a:spcBef>
                        <a:spcAft>
                          <a:spcPts val="0"/>
                        </a:spcAft>
                      </a:pPr>
                      <a:r>
                        <a:rPr lang="en-US" sz="1300" b="0" u="none" strike="noStrike" dirty="0">
                          <a:solidFill>
                            <a:srgbClr val="000000"/>
                          </a:solidFill>
                          <a:effectLst/>
                          <a:latin typeface="Arial" panose="020B0604020202020204" pitchFamily="34" charset="0"/>
                          <a:cs typeface="Arial" panose="020B0604020202020204" pitchFamily="34" charset="0"/>
                        </a:rPr>
                        <a:t>4</a:t>
                      </a:r>
                      <a:endParaRPr lang="en-US" sz="1300" dirty="0">
                        <a:effectLst/>
                        <a:latin typeface="Arial" panose="020B0604020202020204" pitchFamily="34" charset="0"/>
                        <a:cs typeface="Arial" panose="020B0604020202020204" pitchFamily="34" charset="0"/>
                      </a:endParaRPr>
                    </a:p>
                  </a:txBody>
                  <a:tcPr marL="63500" marR="63500" marT="63500" marB="63500" anchor="ctr"/>
                </a:tc>
                <a:tc>
                  <a:txBody>
                    <a:bodyPr/>
                    <a:lstStyle/>
                    <a:p>
                      <a:pPr algn="ctr" rtl="0" fontAlgn="t">
                        <a:spcBef>
                          <a:spcPts val="0"/>
                        </a:spcBef>
                        <a:spcAft>
                          <a:spcPts val="0"/>
                        </a:spcAft>
                      </a:pPr>
                      <a:r>
                        <a:rPr lang="en-US" sz="1300" b="0" u="none" strike="noStrike" dirty="0">
                          <a:solidFill>
                            <a:srgbClr val="000000"/>
                          </a:solidFill>
                          <a:effectLst/>
                          <a:latin typeface="Arial" panose="020B0604020202020204" pitchFamily="34" charset="0"/>
                          <a:cs typeface="Arial" panose="020B0604020202020204" pitchFamily="34" charset="0"/>
                        </a:rPr>
                        <a:t>Hour</a:t>
                      </a:r>
                      <a:endParaRPr lang="en-US" sz="1300" dirty="0">
                        <a:effectLst/>
                        <a:latin typeface="Arial" panose="020B0604020202020204" pitchFamily="34" charset="0"/>
                        <a:cs typeface="Arial" panose="020B0604020202020204" pitchFamily="34" charset="0"/>
                      </a:endParaRPr>
                    </a:p>
                  </a:txBody>
                  <a:tcPr marL="63500" marR="63500" marT="63500" marB="63500" anchor="ctr"/>
                </a:tc>
                <a:extLst>
                  <a:ext uri="{0D108BD9-81ED-4DB2-BD59-A6C34878D82A}">
                    <a16:rowId xmlns:a16="http://schemas.microsoft.com/office/drawing/2014/main" xmlns="" val="515289782"/>
                  </a:ext>
                </a:extLst>
              </a:tr>
              <a:tr h="384500">
                <a:tc>
                  <a:txBody>
                    <a:bodyPr/>
                    <a:lstStyle/>
                    <a:p>
                      <a:pPr algn="just" rtl="0" fontAlgn="t">
                        <a:spcBef>
                          <a:spcPts val="0"/>
                        </a:spcBef>
                        <a:spcAft>
                          <a:spcPts val="0"/>
                        </a:spcAft>
                      </a:pPr>
                      <a:r>
                        <a:rPr lang="en-US" sz="1300" b="0" u="none" strike="noStrike" dirty="0">
                          <a:solidFill>
                            <a:srgbClr val="000000"/>
                          </a:solidFill>
                          <a:effectLst/>
                          <a:latin typeface="Arial" panose="020B0604020202020204" pitchFamily="34" charset="0"/>
                          <a:cs typeface="Arial" panose="020B0604020202020204" pitchFamily="34" charset="0"/>
                        </a:rPr>
                        <a:t>Number of workdays/week</a:t>
                      </a:r>
                      <a:endParaRPr lang="en-US" sz="1300" dirty="0">
                        <a:effectLst/>
                        <a:latin typeface="Arial" panose="020B0604020202020204" pitchFamily="34" charset="0"/>
                        <a:cs typeface="Arial" panose="020B0604020202020204" pitchFamily="34" charset="0"/>
                      </a:endParaRPr>
                    </a:p>
                  </a:txBody>
                  <a:tcPr marL="63500" marR="63500" marT="63500" marB="63500" anchor="ctr"/>
                </a:tc>
                <a:tc>
                  <a:txBody>
                    <a:bodyPr/>
                    <a:lstStyle/>
                    <a:p>
                      <a:pPr algn="ctr" rtl="0" fontAlgn="t">
                        <a:spcBef>
                          <a:spcPts val="0"/>
                        </a:spcBef>
                        <a:spcAft>
                          <a:spcPts val="0"/>
                        </a:spcAft>
                      </a:pPr>
                      <a:r>
                        <a:rPr lang="en-US" sz="1300" b="0" u="none" strike="noStrike" dirty="0">
                          <a:solidFill>
                            <a:srgbClr val="000000"/>
                          </a:solidFill>
                          <a:effectLst/>
                          <a:latin typeface="Arial" panose="020B0604020202020204" pitchFamily="34" charset="0"/>
                          <a:cs typeface="Arial" panose="020B0604020202020204" pitchFamily="34" charset="0"/>
                        </a:rPr>
                        <a:t>5</a:t>
                      </a:r>
                      <a:endParaRPr lang="en-US" sz="1300" dirty="0">
                        <a:effectLst/>
                        <a:latin typeface="Arial" panose="020B0604020202020204" pitchFamily="34" charset="0"/>
                        <a:cs typeface="Arial" panose="020B0604020202020204" pitchFamily="34" charset="0"/>
                      </a:endParaRPr>
                    </a:p>
                  </a:txBody>
                  <a:tcPr marL="63500" marR="63500" marT="63500" marB="63500" anchor="ctr"/>
                </a:tc>
                <a:tc>
                  <a:txBody>
                    <a:bodyPr/>
                    <a:lstStyle/>
                    <a:p>
                      <a:pPr algn="ctr" rtl="0" fontAlgn="t">
                        <a:spcBef>
                          <a:spcPts val="0"/>
                        </a:spcBef>
                        <a:spcAft>
                          <a:spcPts val="0"/>
                        </a:spcAft>
                      </a:pPr>
                      <a:r>
                        <a:rPr lang="en-US" sz="1300" b="0" u="none" strike="noStrike" dirty="0">
                          <a:solidFill>
                            <a:srgbClr val="000000"/>
                          </a:solidFill>
                          <a:effectLst/>
                          <a:latin typeface="Arial" panose="020B0604020202020204" pitchFamily="34" charset="0"/>
                          <a:cs typeface="Arial" panose="020B0604020202020204" pitchFamily="34" charset="0"/>
                        </a:rPr>
                        <a:t>Day</a:t>
                      </a:r>
                      <a:endParaRPr lang="en-US" sz="1300" dirty="0">
                        <a:effectLst/>
                        <a:latin typeface="Arial" panose="020B0604020202020204" pitchFamily="34" charset="0"/>
                        <a:cs typeface="Arial" panose="020B0604020202020204" pitchFamily="34" charset="0"/>
                      </a:endParaRPr>
                    </a:p>
                  </a:txBody>
                  <a:tcPr marL="63500" marR="63500" marT="63500" marB="63500" anchor="ctr"/>
                </a:tc>
                <a:extLst>
                  <a:ext uri="{0D108BD9-81ED-4DB2-BD59-A6C34878D82A}">
                    <a16:rowId xmlns:a16="http://schemas.microsoft.com/office/drawing/2014/main" xmlns="" val="1751167353"/>
                  </a:ext>
                </a:extLst>
              </a:tr>
              <a:tr h="314325">
                <a:tc>
                  <a:txBody>
                    <a:bodyPr/>
                    <a:lstStyle/>
                    <a:p>
                      <a:pPr algn="just" rtl="0" fontAlgn="t">
                        <a:spcBef>
                          <a:spcPts val="0"/>
                        </a:spcBef>
                        <a:spcAft>
                          <a:spcPts val="0"/>
                        </a:spcAft>
                      </a:pPr>
                      <a:r>
                        <a:rPr lang="en-US" sz="1300" b="0" u="none" strike="noStrike" dirty="0">
                          <a:solidFill>
                            <a:srgbClr val="000000"/>
                          </a:solidFill>
                          <a:effectLst/>
                          <a:latin typeface="Arial" panose="020B0604020202020204" pitchFamily="34" charset="0"/>
                          <a:cs typeface="Arial" panose="020B0604020202020204" pitchFamily="34" charset="0"/>
                        </a:rPr>
                        <a:t>The duration of the project</a:t>
                      </a:r>
                      <a:endParaRPr lang="en-US" sz="1300" dirty="0">
                        <a:effectLst/>
                        <a:latin typeface="Arial" panose="020B0604020202020204" pitchFamily="34" charset="0"/>
                        <a:cs typeface="Arial" panose="020B0604020202020204" pitchFamily="34" charset="0"/>
                      </a:endParaRPr>
                    </a:p>
                  </a:txBody>
                  <a:tcPr marL="63500" marR="63500" marT="63500" marB="63500" anchor="ctr"/>
                </a:tc>
                <a:tc>
                  <a:txBody>
                    <a:bodyPr/>
                    <a:lstStyle/>
                    <a:p>
                      <a:pPr algn="ctr" rtl="0" fontAlgn="t">
                        <a:spcBef>
                          <a:spcPts val="0"/>
                        </a:spcBef>
                        <a:spcAft>
                          <a:spcPts val="0"/>
                        </a:spcAft>
                      </a:pPr>
                      <a:r>
                        <a:rPr lang="en-US" sz="1300" b="0" u="none" strike="noStrike" dirty="0" smtClean="0">
                          <a:solidFill>
                            <a:srgbClr val="000000"/>
                          </a:solidFill>
                          <a:effectLst/>
                          <a:latin typeface="Arial" panose="020B0604020202020204" pitchFamily="34" charset="0"/>
                          <a:cs typeface="Arial" panose="020B0604020202020204" pitchFamily="34" charset="0"/>
                        </a:rPr>
                        <a:t>61</a:t>
                      </a:r>
                      <a:endParaRPr lang="en-US" sz="1300" dirty="0">
                        <a:effectLst/>
                        <a:latin typeface="Arial" panose="020B0604020202020204" pitchFamily="34" charset="0"/>
                        <a:cs typeface="Arial" panose="020B0604020202020204" pitchFamily="34" charset="0"/>
                      </a:endParaRPr>
                    </a:p>
                  </a:txBody>
                  <a:tcPr marL="63500" marR="63500" marT="63500" marB="63500" anchor="ctr"/>
                </a:tc>
                <a:tc>
                  <a:txBody>
                    <a:bodyPr/>
                    <a:lstStyle/>
                    <a:p>
                      <a:pPr algn="ctr" rtl="0" fontAlgn="t">
                        <a:spcBef>
                          <a:spcPts val="0"/>
                        </a:spcBef>
                        <a:spcAft>
                          <a:spcPts val="0"/>
                        </a:spcAft>
                      </a:pPr>
                      <a:r>
                        <a:rPr lang="en-US" sz="1300" b="0" u="none" strike="noStrike" dirty="0">
                          <a:solidFill>
                            <a:srgbClr val="000000"/>
                          </a:solidFill>
                          <a:effectLst/>
                          <a:latin typeface="Arial" panose="020B0604020202020204" pitchFamily="34" charset="0"/>
                          <a:cs typeface="Arial" panose="020B0604020202020204" pitchFamily="34" charset="0"/>
                        </a:rPr>
                        <a:t>Day</a:t>
                      </a:r>
                      <a:endParaRPr lang="en-US" sz="1300" dirty="0">
                        <a:effectLst/>
                        <a:latin typeface="Arial" panose="020B0604020202020204" pitchFamily="34" charset="0"/>
                        <a:cs typeface="Arial" panose="020B0604020202020204" pitchFamily="34" charset="0"/>
                      </a:endParaRPr>
                    </a:p>
                  </a:txBody>
                  <a:tcPr marL="63500" marR="63500" marT="63500" marB="63500" anchor="ctr"/>
                </a:tc>
                <a:extLst>
                  <a:ext uri="{0D108BD9-81ED-4DB2-BD59-A6C34878D82A}">
                    <a16:rowId xmlns:a16="http://schemas.microsoft.com/office/drawing/2014/main" xmlns="" val="1999968110"/>
                  </a:ext>
                </a:extLst>
              </a:tr>
              <a:tr h="294005">
                <a:tc>
                  <a:txBody>
                    <a:bodyPr/>
                    <a:lstStyle/>
                    <a:p>
                      <a:pPr algn="just" rtl="0" fontAlgn="t">
                        <a:spcBef>
                          <a:spcPts val="0"/>
                        </a:spcBef>
                        <a:spcAft>
                          <a:spcPts val="0"/>
                        </a:spcAft>
                      </a:pPr>
                      <a:r>
                        <a:rPr lang="en-US" sz="1300" b="0" u="none" strike="noStrike" dirty="0">
                          <a:solidFill>
                            <a:srgbClr val="000000"/>
                          </a:solidFill>
                          <a:effectLst/>
                          <a:latin typeface="Arial" panose="020B0604020202020204" pitchFamily="34" charset="0"/>
                          <a:cs typeface="Arial" panose="020B0604020202020204" pitchFamily="34" charset="0"/>
                        </a:rPr>
                        <a:t>The number of working hour</a:t>
                      </a:r>
                      <a:endParaRPr lang="en-US" sz="1300" dirty="0">
                        <a:effectLst/>
                        <a:latin typeface="Arial" panose="020B0604020202020204" pitchFamily="34" charset="0"/>
                        <a:cs typeface="Arial" panose="020B0604020202020204" pitchFamily="34" charset="0"/>
                      </a:endParaRPr>
                    </a:p>
                  </a:txBody>
                  <a:tcPr marL="63500" marR="63500" marT="63500" marB="63500" anchor="ctr"/>
                </a:tc>
                <a:tc>
                  <a:txBody>
                    <a:bodyPr/>
                    <a:lstStyle/>
                    <a:p>
                      <a:pPr algn="ctr" rtl="0" fontAlgn="t">
                        <a:spcBef>
                          <a:spcPts val="0"/>
                        </a:spcBef>
                        <a:spcAft>
                          <a:spcPts val="0"/>
                        </a:spcAft>
                      </a:pPr>
                      <a:r>
                        <a:rPr lang="en-US" sz="1300" b="0" u="none" strike="noStrike" dirty="0" smtClean="0">
                          <a:solidFill>
                            <a:srgbClr val="000000"/>
                          </a:solidFill>
                          <a:effectLst/>
                          <a:latin typeface="Arial" panose="020B0604020202020204" pitchFamily="34" charset="0"/>
                          <a:cs typeface="Arial" panose="020B0604020202020204" pitchFamily="34" charset="0"/>
                        </a:rPr>
                        <a:t>732</a:t>
                      </a:r>
                      <a:endParaRPr lang="en-US" sz="1300" dirty="0">
                        <a:effectLst/>
                        <a:latin typeface="Arial" panose="020B0604020202020204" pitchFamily="34" charset="0"/>
                        <a:cs typeface="Arial" panose="020B0604020202020204" pitchFamily="34" charset="0"/>
                      </a:endParaRPr>
                    </a:p>
                  </a:txBody>
                  <a:tcPr marL="63500" marR="63500" marT="63500" marB="63500" anchor="ctr"/>
                </a:tc>
                <a:tc>
                  <a:txBody>
                    <a:bodyPr/>
                    <a:lstStyle/>
                    <a:p>
                      <a:pPr algn="ctr" rtl="0" fontAlgn="t">
                        <a:spcBef>
                          <a:spcPts val="0"/>
                        </a:spcBef>
                        <a:spcAft>
                          <a:spcPts val="0"/>
                        </a:spcAft>
                      </a:pPr>
                      <a:r>
                        <a:rPr lang="en-US" sz="1300" b="0" u="none" strike="noStrike" dirty="0">
                          <a:solidFill>
                            <a:srgbClr val="000000"/>
                          </a:solidFill>
                          <a:effectLst/>
                          <a:latin typeface="Arial" panose="020B0604020202020204" pitchFamily="34" charset="0"/>
                          <a:cs typeface="Arial" panose="020B0604020202020204" pitchFamily="34" charset="0"/>
                        </a:rPr>
                        <a:t>Hour</a:t>
                      </a:r>
                      <a:endParaRPr lang="en-US" sz="1300" dirty="0">
                        <a:effectLst/>
                        <a:latin typeface="Arial" panose="020B0604020202020204" pitchFamily="34" charset="0"/>
                        <a:cs typeface="Arial" panose="020B0604020202020204" pitchFamily="34" charset="0"/>
                      </a:endParaRPr>
                    </a:p>
                  </a:txBody>
                  <a:tcPr marL="63500" marR="63500" marT="63500" marB="63500" anchor="ctr"/>
                </a:tc>
                <a:extLst>
                  <a:ext uri="{0D108BD9-81ED-4DB2-BD59-A6C34878D82A}">
                    <a16:rowId xmlns:a16="http://schemas.microsoft.com/office/drawing/2014/main" xmlns="" val="2615091177"/>
                  </a:ext>
                </a:extLst>
              </a:tr>
              <a:tr h="359410">
                <a:tc>
                  <a:txBody>
                    <a:bodyPr/>
                    <a:lstStyle/>
                    <a:p>
                      <a:pPr algn="just" rtl="0" fontAlgn="t">
                        <a:spcBef>
                          <a:spcPts val="0"/>
                        </a:spcBef>
                        <a:spcAft>
                          <a:spcPts val="0"/>
                        </a:spcAft>
                      </a:pPr>
                      <a:r>
                        <a:rPr lang="en-US" sz="1300" b="0" u="none" strike="noStrike" dirty="0">
                          <a:solidFill>
                            <a:srgbClr val="000000"/>
                          </a:solidFill>
                          <a:effectLst/>
                          <a:latin typeface="Arial" panose="020B0604020202020204" pitchFamily="34" charset="0"/>
                          <a:cs typeface="Arial" panose="020B0604020202020204" pitchFamily="34" charset="0"/>
                        </a:rPr>
                        <a:t>Other costs (Internet, foods, drinks, meetings, fuel…)</a:t>
                      </a:r>
                      <a:endParaRPr lang="en-US" sz="1300" dirty="0">
                        <a:effectLst/>
                        <a:latin typeface="Arial" panose="020B0604020202020204" pitchFamily="34" charset="0"/>
                        <a:cs typeface="Arial" panose="020B0604020202020204" pitchFamily="34" charset="0"/>
                      </a:endParaRPr>
                    </a:p>
                  </a:txBody>
                  <a:tcPr marL="63500" marR="63500" marT="63500" marB="63500" anchor="ctr"/>
                </a:tc>
                <a:tc>
                  <a:txBody>
                    <a:bodyPr/>
                    <a:lstStyle/>
                    <a:p>
                      <a:pPr algn="ctr" rtl="0" fontAlgn="t">
                        <a:spcBef>
                          <a:spcPts val="0"/>
                        </a:spcBef>
                        <a:spcAft>
                          <a:spcPts val="0"/>
                        </a:spcAft>
                      </a:pPr>
                      <a:r>
                        <a:rPr lang="en-US" sz="1300" b="0" u="none" strike="noStrike" dirty="0">
                          <a:solidFill>
                            <a:srgbClr val="000000"/>
                          </a:solidFill>
                          <a:effectLst/>
                          <a:latin typeface="Arial" panose="020B0604020202020204" pitchFamily="34" charset="0"/>
                          <a:cs typeface="Arial" panose="020B0604020202020204" pitchFamily="34" charset="0"/>
                        </a:rPr>
                        <a:t>100</a:t>
                      </a:r>
                      <a:endParaRPr lang="en-US" sz="1300" dirty="0">
                        <a:effectLst/>
                        <a:latin typeface="Arial" panose="020B0604020202020204" pitchFamily="34" charset="0"/>
                        <a:cs typeface="Arial" panose="020B0604020202020204" pitchFamily="34" charset="0"/>
                      </a:endParaRPr>
                    </a:p>
                  </a:txBody>
                  <a:tcPr marL="63500" marR="63500" marT="63500" marB="63500" anchor="ctr"/>
                </a:tc>
                <a:tc>
                  <a:txBody>
                    <a:bodyPr/>
                    <a:lstStyle/>
                    <a:p>
                      <a:pPr algn="ctr" rtl="0" fontAlgn="t">
                        <a:spcBef>
                          <a:spcPts val="0"/>
                        </a:spcBef>
                        <a:spcAft>
                          <a:spcPts val="0"/>
                        </a:spcAft>
                      </a:pPr>
                      <a:r>
                        <a:rPr lang="en-US" sz="1300" b="0" u="none" strike="noStrike" dirty="0">
                          <a:solidFill>
                            <a:srgbClr val="000000"/>
                          </a:solidFill>
                          <a:effectLst/>
                          <a:latin typeface="Arial" panose="020B0604020202020204" pitchFamily="34" charset="0"/>
                          <a:cs typeface="Arial" panose="020B0604020202020204" pitchFamily="34" charset="0"/>
                        </a:rPr>
                        <a:t>USD</a:t>
                      </a:r>
                      <a:endParaRPr lang="en-US" sz="1300" dirty="0">
                        <a:effectLst/>
                        <a:latin typeface="Arial" panose="020B0604020202020204" pitchFamily="34" charset="0"/>
                        <a:cs typeface="Arial" panose="020B0604020202020204" pitchFamily="34" charset="0"/>
                      </a:endParaRPr>
                    </a:p>
                  </a:txBody>
                  <a:tcPr marL="63500" marR="63500" marT="63500" marB="63500" anchor="ctr"/>
                </a:tc>
                <a:extLst>
                  <a:ext uri="{0D108BD9-81ED-4DB2-BD59-A6C34878D82A}">
                    <a16:rowId xmlns:a16="http://schemas.microsoft.com/office/drawing/2014/main" xmlns="" val="3384257054"/>
                  </a:ext>
                </a:extLst>
              </a:tr>
            </a:tbl>
          </a:graphicData>
        </a:graphic>
      </p:graphicFrame>
      <p:sp>
        <p:nvSpPr>
          <p:cNvPr id="5" name="Rectangle 1"/>
          <p:cNvSpPr>
            <a:spLocks noChangeArrowheads="1"/>
          </p:cNvSpPr>
          <p:nvPr/>
        </p:nvSpPr>
        <p:spPr bwMode="auto">
          <a:xfrm>
            <a:off x="-1922929" y="-689317"/>
            <a:ext cx="2150117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latin typeface="Arial" panose="020B0604020202020204" pitchFamily="34" charset="0"/>
              <a:cs typeface="Arial" panose="020B0604020202020204" pitchFamily="34" charset="0"/>
            </a:endParaRPr>
          </a:p>
        </p:txBody>
      </p:sp>
      <p:graphicFrame>
        <p:nvGraphicFramePr>
          <p:cNvPr id="3" name="Table 2">
            <a:extLst>
              <a:ext uri="{FF2B5EF4-FFF2-40B4-BE49-F238E27FC236}">
                <a16:creationId xmlns:a16="http://schemas.microsoft.com/office/drawing/2014/main" xmlns="" id="{D1FAB9E6-1CF9-4D5E-B24D-BD08D8368B36}"/>
              </a:ext>
            </a:extLst>
          </p:cNvPr>
          <p:cNvGraphicFramePr>
            <a:graphicFrameLocks noGrp="1"/>
          </p:cNvGraphicFramePr>
          <p:nvPr>
            <p:extLst>
              <p:ext uri="{D42A27DB-BD31-4B8C-83A1-F6EECF244321}">
                <p14:modId xmlns:p14="http://schemas.microsoft.com/office/powerpoint/2010/main" val="2453398439"/>
              </p:ext>
            </p:extLst>
          </p:nvPr>
        </p:nvGraphicFramePr>
        <p:xfrm>
          <a:off x="2988316" y="4161314"/>
          <a:ext cx="6215366" cy="1950720"/>
        </p:xfrm>
        <a:graphic>
          <a:graphicData uri="http://schemas.openxmlformats.org/drawingml/2006/table">
            <a:tbl>
              <a:tblPr firstRow="1" firstCol="1" bandRow="1">
                <a:tableStyleId>{3C2FFA5D-87B4-456A-9821-1D502468CF0F}</a:tableStyleId>
              </a:tblPr>
              <a:tblGrid>
                <a:gridCol w="3723190">
                  <a:extLst>
                    <a:ext uri="{9D8B030D-6E8A-4147-A177-3AD203B41FA5}">
                      <a16:colId xmlns:a16="http://schemas.microsoft.com/office/drawing/2014/main" xmlns="" val="3757048353"/>
                    </a:ext>
                  </a:extLst>
                </a:gridCol>
                <a:gridCol w="1330410">
                  <a:extLst>
                    <a:ext uri="{9D8B030D-6E8A-4147-A177-3AD203B41FA5}">
                      <a16:colId xmlns:a16="http://schemas.microsoft.com/office/drawing/2014/main" xmlns="" val="3277845184"/>
                    </a:ext>
                  </a:extLst>
                </a:gridCol>
                <a:gridCol w="1161766">
                  <a:extLst>
                    <a:ext uri="{9D8B030D-6E8A-4147-A177-3AD203B41FA5}">
                      <a16:colId xmlns:a16="http://schemas.microsoft.com/office/drawing/2014/main" xmlns="" val="1146185181"/>
                    </a:ext>
                  </a:extLst>
                </a:gridCol>
              </a:tblGrid>
              <a:tr h="0">
                <a:tc>
                  <a:txBody>
                    <a:bodyPr/>
                    <a:lstStyle/>
                    <a:p>
                      <a:pPr marL="0" algn="ctr" defTabSz="914400" rtl="0" eaLnBrk="1" fontAlgn="t" latinLnBrk="0" hangingPunct="1">
                        <a:spcBef>
                          <a:spcPts val="0"/>
                        </a:spcBef>
                        <a:spcAft>
                          <a:spcPts val="0"/>
                        </a:spcAft>
                      </a:pPr>
                      <a:r>
                        <a:rPr lang="en-US" sz="1300" b="1" u="none" strike="noStrike" kern="1200" dirty="0">
                          <a:solidFill>
                            <a:srgbClr val="FF0000"/>
                          </a:solidFill>
                          <a:effectLst/>
                          <a:latin typeface="Arial" panose="020B0604020202020204" pitchFamily="34" charset="0"/>
                          <a:ea typeface="+mn-ea"/>
                          <a:cs typeface="Arial" panose="020B0604020202020204" pitchFamily="34" charset="0"/>
                        </a:rPr>
                        <a:t>Description</a:t>
                      </a:r>
                    </a:p>
                  </a:txBody>
                  <a:tcPr marL="63500" marR="63500" marT="63500" marB="63500" anchor="ctr"/>
                </a:tc>
                <a:tc>
                  <a:txBody>
                    <a:bodyPr/>
                    <a:lstStyle/>
                    <a:p>
                      <a:pPr marL="0" algn="ctr" defTabSz="914400" rtl="0" eaLnBrk="1" fontAlgn="t" latinLnBrk="0" hangingPunct="1">
                        <a:spcBef>
                          <a:spcPts val="0"/>
                        </a:spcBef>
                        <a:spcAft>
                          <a:spcPts val="0"/>
                        </a:spcAft>
                      </a:pPr>
                      <a:r>
                        <a:rPr lang="en-US" sz="1300" b="1" u="none" strike="noStrike" kern="1200" dirty="0">
                          <a:solidFill>
                            <a:sysClr val="windowText" lastClr="000000"/>
                          </a:solidFill>
                          <a:effectLst/>
                          <a:latin typeface="Arial" panose="020B0604020202020204" pitchFamily="34" charset="0"/>
                          <a:ea typeface="+mn-ea"/>
                          <a:cs typeface="Arial" panose="020B0604020202020204" pitchFamily="34" charset="0"/>
                        </a:rPr>
                        <a:t>Amount</a:t>
                      </a:r>
                    </a:p>
                  </a:txBody>
                  <a:tcPr marL="63500" marR="63500" marT="63500" marB="63500" anchor="ctr"/>
                </a:tc>
                <a:tc>
                  <a:txBody>
                    <a:bodyPr/>
                    <a:lstStyle/>
                    <a:p>
                      <a:pPr marL="0" algn="ctr" defTabSz="914400" rtl="0" eaLnBrk="1" fontAlgn="t" latinLnBrk="0" hangingPunct="1">
                        <a:spcBef>
                          <a:spcPts val="0"/>
                        </a:spcBef>
                        <a:spcAft>
                          <a:spcPts val="0"/>
                        </a:spcAft>
                      </a:pPr>
                      <a:r>
                        <a:rPr lang="en-US" sz="1300" b="1" u="none" strike="noStrike" kern="1200" dirty="0">
                          <a:solidFill>
                            <a:sysClr val="windowText" lastClr="000000"/>
                          </a:solidFill>
                          <a:effectLst/>
                          <a:latin typeface="Arial" panose="020B0604020202020204" pitchFamily="34" charset="0"/>
                          <a:ea typeface="+mn-ea"/>
                          <a:cs typeface="Arial" panose="020B0604020202020204" pitchFamily="34" charset="0"/>
                        </a:rPr>
                        <a:t>Unit</a:t>
                      </a:r>
                    </a:p>
                  </a:txBody>
                  <a:tcPr marL="63500" marR="63500" marT="63500" marB="63500" anchor="ctr"/>
                </a:tc>
                <a:extLst>
                  <a:ext uri="{0D108BD9-81ED-4DB2-BD59-A6C34878D82A}">
                    <a16:rowId xmlns:a16="http://schemas.microsoft.com/office/drawing/2014/main" xmlns="" val="1135719540"/>
                  </a:ext>
                </a:extLst>
              </a:tr>
              <a:tr h="0">
                <a:tc>
                  <a:txBody>
                    <a:bodyPr/>
                    <a:lstStyle/>
                    <a:p>
                      <a:pPr algn="just" rtl="0" fontAlgn="t">
                        <a:spcBef>
                          <a:spcPts val="0"/>
                        </a:spcBef>
                        <a:spcAft>
                          <a:spcPts val="0"/>
                        </a:spcAft>
                      </a:pPr>
                      <a:r>
                        <a:rPr lang="en-US" sz="1300" b="0" u="none" strike="noStrike" dirty="0">
                          <a:solidFill>
                            <a:srgbClr val="000000"/>
                          </a:solidFill>
                          <a:effectLst/>
                          <a:latin typeface="Arial" panose="020B0604020202020204" pitchFamily="34" charset="0"/>
                          <a:cs typeface="Arial" panose="020B0604020202020204" pitchFamily="34" charset="0"/>
                        </a:rPr>
                        <a:t>Number of members</a:t>
                      </a:r>
                      <a:endParaRPr lang="en-US" dirty="0">
                        <a:effectLst/>
                        <a:latin typeface="Arial" panose="020B0604020202020204" pitchFamily="34" charset="0"/>
                        <a:cs typeface="Arial" panose="020B0604020202020204" pitchFamily="34" charset="0"/>
                      </a:endParaRPr>
                    </a:p>
                  </a:txBody>
                  <a:tcPr marL="63500" marR="63500" marT="63500" marB="63500" anchor="ctr"/>
                </a:tc>
                <a:tc>
                  <a:txBody>
                    <a:bodyPr/>
                    <a:lstStyle/>
                    <a:p>
                      <a:pPr algn="ctr" rtl="0" fontAlgn="t">
                        <a:spcBef>
                          <a:spcPts val="0"/>
                        </a:spcBef>
                        <a:spcAft>
                          <a:spcPts val="0"/>
                        </a:spcAft>
                      </a:pPr>
                      <a:r>
                        <a:rPr lang="en-US" sz="1300" b="0" u="none" strike="noStrike" dirty="0" smtClean="0">
                          <a:solidFill>
                            <a:srgbClr val="000000"/>
                          </a:solidFill>
                          <a:effectLst/>
                          <a:latin typeface="Arial" panose="020B0604020202020204" pitchFamily="34" charset="0"/>
                          <a:cs typeface="Arial" panose="020B0604020202020204" pitchFamily="34" charset="0"/>
                        </a:rPr>
                        <a:t>3</a:t>
                      </a:r>
                      <a:endParaRPr lang="en-US" dirty="0">
                        <a:effectLst/>
                        <a:latin typeface="Arial" panose="020B0604020202020204" pitchFamily="34" charset="0"/>
                        <a:cs typeface="Arial" panose="020B0604020202020204" pitchFamily="34" charset="0"/>
                      </a:endParaRPr>
                    </a:p>
                  </a:txBody>
                  <a:tcPr marL="63500" marR="63500" marT="63500" marB="63500" anchor="ctr"/>
                </a:tc>
                <a:tc>
                  <a:txBody>
                    <a:bodyPr/>
                    <a:lstStyle/>
                    <a:p>
                      <a:pPr algn="ctr" rtl="0" fontAlgn="t">
                        <a:spcBef>
                          <a:spcPts val="0"/>
                        </a:spcBef>
                        <a:spcAft>
                          <a:spcPts val="0"/>
                        </a:spcAft>
                      </a:pPr>
                      <a:r>
                        <a:rPr lang="en-US" sz="1300" b="0" u="none" strike="noStrike" dirty="0">
                          <a:solidFill>
                            <a:srgbClr val="000000"/>
                          </a:solidFill>
                          <a:effectLst/>
                          <a:latin typeface="Arial" panose="020B0604020202020204" pitchFamily="34" charset="0"/>
                          <a:cs typeface="Arial" panose="020B0604020202020204" pitchFamily="34" charset="0"/>
                        </a:rPr>
                        <a:t>Person</a:t>
                      </a:r>
                      <a:endParaRPr lang="en-US" dirty="0">
                        <a:effectLst/>
                        <a:latin typeface="Arial" panose="020B0604020202020204" pitchFamily="34" charset="0"/>
                        <a:cs typeface="Arial" panose="020B0604020202020204" pitchFamily="34" charset="0"/>
                      </a:endParaRPr>
                    </a:p>
                  </a:txBody>
                  <a:tcPr marL="63500" marR="63500" marT="63500" marB="63500" anchor="ctr"/>
                </a:tc>
                <a:extLst>
                  <a:ext uri="{0D108BD9-81ED-4DB2-BD59-A6C34878D82A}">
                    <a16:rowId xmlns:a16="http://schemas.microsoft.com/office/drawing/2014/main" xmlns="" val="972830605"/>
                  </a:ext>
                </a:extLst>
              </a:tr>
              <a:tr h="0">
                <a:tc>
                  <a:txBody>
                    <a:bodyPr/>
                    <a:lstStyle/>
                    <a:p>
                      <a:pPr algn="just" rtl="0" fontAlgn="t">
                        <a:spcBef>
                          <a:spcPts val="0"/>
                        </a:spcBef>
                        <a:spcAft>
                          <a:spcPts val="0"/>
                        </a:spcAft>
                      </a:pPr>
                      <a:r>
                        <a:rPr lang="en-US" sz="1300" b="0" u="none" strike="noStrike" dirty="0">
                          <a:solidFill>
                            <a:srgbClr val="000000"/>
                          </a:solidFill>
                          <a:effectLst/>
                          <a:latin typeface="Arial" panose="020B0604020202020204" pitchFamily="34" charset="0"/>
                          <a:cs typeface="Arial" panose="020B0604020202020204" pitchFamily="34" charset="0"/>
                        </a:rPr>
                        <a:t>Number of working hours per day</a:t>
                      </a:r>
                      <a:endParaRPr lang="en-US" dirty="0">
                        <a:effectLst/>
                        <a:latin typeface="Arial" panose="020B0604020202020204" pitchFamily="34" charset="0"/>
                        <a:cs typeface="Arial" panose="020B0604020202020204" pitchFamily="34" charset="0"/>
                      </a:endParaRPr>
                    </a:p>
                  </a:txBody>
                  <a:tcPr marL="63500" marR="63500" marT="63500" marB="63500" anchor="ctr"/>
                </a:tc>
                <a:tc>
                  <a:txBody>
                    <a:bodyPr/>
                    <a:lstStyle/>
                    <a:p>
                      <a:pPr algn="ctr" rtl="0" fontAlgn="t">
                        <a:spcBef>
                          <a:spcPts val="0"/>
                        </a:spcBef>
                        <a:spcAft>
                          <a:spcPts val="0"/>
                        </a:spcAft>
                      </a:pPr>
                      <a:r>
                        <a:rPr lang="en-US" sz="1300" b="0" u="none" strike="noStrike" dirty="0">
                          <a:solidFill>
                            <a:srgbClr val="000000"/>
                          </a:solidFill>
                          <a:effectLst/>
                          <a:latin typeface="Arial" panose="020B0604020202020204" pitchFamily="34" charset="0"/>
                          <a:cs typeface="Arial" panose="020B0604020202020204" pitchFamily="34" charset="0"/>
                        </a:rPr>
                        <a:t>4</a:t>
                      </a:r>
                      <a:endParaRPr lang="en-US" dirty="0">
                        <a:effectLst/>
                        <a:latin typeface="Arial" panose="020B0604020202020204" pitchFamily="34" charset="0"/>
                        <a:cs typeface="Arial" panose="020B0604020202020204" pitchFamily="34" charset="0"/>
                      </a:endParaRPr>
                    </a:p>
                  </a:txBody>
                  <a:tcPr marL="63500" marR="63500" marT="63500" marB="63500" anchor="ctr"/>
                </a:tc>
                <a:tc>
                  <a:txBody>
                    <a:bodyPr/>
                    <a:lstStyle/>
                    <a:p>
                      <a:pPr algn="ctr" rtl="0" fontAlgn="t">
                        <a:spcBef>
                          <a:spcPts val="0"/>
                        </a:spcBef>
                        <a:spcAft>
                          <a:spcPts val="0"/>
                        </a:spcAft>
                      </a:pPr>
                      <a:r>
                        <a:rPr lang="en-US" sz="1300" b="0" u="none" strike="noStrike" dirty="0">
                          <a:solidFill>
                            <a:srgbClr val="000000"/>
                          </a:solidFill>
                          <a:effectLst/>
                          <a:latin typeface="Arial" panose="020B0604020202020204" pitchFamily="34" charset="0"/>
                          <a:cs typeface="Arial" panose="020B0604020202020204" pitchFamily="34" charset="0"/>
                        </a:rPr>
                        <a:t>Hour</a:t>
                      </a:r>
                      <a:endParaRPr lang="en-US" dirty="0">
                        <a:effectLst/>
                        <a:latin typeface="Arial" panose="020B0604020202020204" pitchFamily="34" charset="0"/>
                        <a:cs typeface="Arial" panose="020B0604020202020204" pitchFamily="34" charset="0"/>
                      </a:endParaRPr>
                    </a:p>
                  </a:txBody>
                  <a:tcPr marL="63500" marR="63500" marT="63500" marB="63500" anchor="ctr"/>
                </a:tc>
                <a:extLst>
                  <a:ext uri="{0D108BD9-81ED-4DB2-BD59-A6C34878D82A}">
                    <a16:rowId xmlns:a16="http://schemas.microsoft.com/office/drawing/2014/main" xmlns="" val="3074104721"/>
                  </a:ext>
                </a:extLst>
              </a:tr>
              <a:tr h="0">
                <a:tc>
                  <a:txBody>
                    <a:bodyPr/>
                    <a:lstStyle/>
                    <a:p>
                      <a:pPr algn="just" rtl="0" fontAlgn="t">
                        <a:spcBef>
                          <a:spcPts val="0"/>
                        </a:spcBef>
                        <a:spcAft>
                          <a:spcPts val="0"/>
                        </a:spcAft>
                      </a:pPr>
                      <a:r>
                        <a:rPr lang="en-US" sz="1300" b="0" u="none" strike="noStrike" dirty="0">
                          <a:solidFill>
                            <a:srgbClr val="000000"/>
                          </a:solidFill>
                          <a:effectLst/>
                          <a:latin typeface="Arial" panose="020B0604020202020204" pitchFamily="34" charset="0"/>
                          <a:cs typeface="Arial" panose="020B0604020202020204" pitchFamily="34" charset="0"/>
                        </a:rPr>
                        <a:t>Number of workdays/week</a:t>
                      </a:r>
                      <a:endParaRPr lang="en-US" dirty="0">
                        <a:effectLst/>
                        <a:latin typeface="Arial" panose="020B0604020202020204" pitchFamily="34" charset="0"/>
                        <a:cs typeface="Arial" panose="020B0604020202020204" pitchFamily="34" charset="0"/>
                      </a:endParaRPr>
                    </a:p>
                  </a:txBody>
                  <a:tcPr marL="63500" marR="63500" marT="63500" marB="63500" anchor="ctr"/>
                </a:tc>
                <a:tc>
                  <a:txBody>
                    <a:bodyPr/>
                    <a:lstStyle/>
                    <a:p>
                      <a:pPr algn="ctr" rtl="0" fontAlgn="t">
                        <a:spcBef>
                          <a:spcPts val="0"/>
                        </a:spcBef>
                        <a:spcAft>
                          <a:spcPts val="0"/>
                        </a:spcAft>
                      </a:pPr>
                      <a:r>
                        <a:rPr lang="en-US" sz="1300" b="0" u="none" strike="noStrike" dirty="0">
                          <a:solidFill>
                            <a:srgbClr val="000000"/>
                          </a:solidFill>
                          <a:effectLst/>
                          <a:latin typeface="Arial" panose="020B0604020202020204" pitchFamily="34" charset="0"/>
                          <a:cs typeface="Arial" panose="020B0604020202020204" pitchFamily="34" charset="0"/>
                        </a:rPr>
                        <a:t>5</a:t>
                      </a:r>
                      <a:endParaRPr lang="en-US" dirty="0">
                        <a:effectLst/>
                        <a:latin typeface="Arial" panose="020B0604020202020204" pitchFamily="34" charset="0"/>
                        <a:cs typeface="Arial" panose="020B0604020202020204" pitchFamily="34" charset="0"/>
                      </a:endParaRPr>
                    </a:p>
                  </a:txBody>
                  <a:tcPr marL="63500" marR="63500" marT="63500" marB="63500" anchor="ctr"/>
                </a:tc>
                <a:tc>
                  <a:txBody>
                    <a:bodyPr/>
                    <a:lstStyle/>
                    <a:p>
                      <a:pPr algn="ctr" rtl="0" fontAlgn="t">
                        <a:spcBef>
                          <a:spcPts val="0"/>
                        </a:spcBef>
                        <a:spcAft>
                          <a:spcPts val="0"/>
                        </a:spcAft>
                      </a:pPr>
                      <a:r>
                        <a:rPr lang="en-US" sz="1300" b="0" u="none" strike="noStrike" dirty="0">
                          <a:solidFill>
                            <a:srgbClr val="000000"/>
                          </a:solidFill>
                          <a:effectLst/>
                          <a:latin typeface="Arial" panose="020B0604020202020204" pitchFamily="34" charset="0"/>
                          <a:cs typeface="Arial" panose="020B0604020202020204" pitchFamily="34" charset="0"/>
                        </a:rPr>
                        <a:t>Day</a:t>
                      </a:r>
                      <a:endParaRPr lang="en-US" dirty="0">
                        <a:effectLst/>
                        <a:latin typeface="Arial" panose="020B0604020202020204" pitchFamily="34" charset="0"/>
                        <a:cs typeface="Arial" panose="020B0604020202020204" pitchFamily="34" charset="0"/>
                      </a:endParaRPr>
                    </a:p>
                  </a:txBody>
                  <a:tcPr marL="63500" marR="63500" marT="63500" marB="63500" anchor="ctr"/>
                </a:tc>
                <a:extLst>
                  <a:ext uri="{0D108BD9-81ED-4DB2-BD59-A6C34878D82A}">
                    <a16:rowId xmlns:a16="http://schemas.microsoft.com/office/drawing/2014/main" xmlns="" val="1899705893"/>
                  </a:ext>
                </a:extLst>
              </a:tr>
              <a:tr h="0">
                <a:tc>
                  <a:txBody>
                    <a:bodyPr/>
                    <a:lstStyle/>
                    <a:p>
                      <a:pPr algn="just" rtl="0" fontAlgn="t">
                        <a:spcBef>
                          <a:spcPts val="0"/>
                        </a:spcBef>
                        <a:spcAft>
                          <a:spcPts val="0"/>
                        </a:spcAft>
                      </a:pPr>
                      <a:r>
                        <a:rPr lang="en-US" sz="1300" b="0" u="none" strike="noStrike" dirty="0">
                          <a:solidFill>
                            <a:srgbClr val="000000"/>
                          </a:solidFill>
                          <a:effectLst/>
                          <a:latin typeface="Arial" panose="020B0604020202020204" pitchFamily="34" charset="0"/>
                          <a:cs typeface="Arial" panose="020B0604020202020204" pitchFamily="34" charset="0"/>
                        </a:rPr>
                        <a:t>The duration of the project</a:t>
                      </a:r>
                      <a:endParaRPr lang="en-US" dirty="0">
                        <a:effectLst/>
                        <a:latin typeface="Arial" panose="020B0604020202020204" pitchFamily="34" charset="0"/>
                        <a:cs typeface="Arial" panose="020B0604020202020204" pitchFamily="34" charset="0"/>
                      </a:endParaRPr>
                    </a:p>
                  </a:txBody>
                  <a:tcPr marL="63500" marR="63500" marT="63500" marB="63500" anchor="ctr"/>
                </a:tc>
                <a:tc>
                  <a:txBody>
                    <a:bodyPr/>
                    <a:lstStyle/>
                    <a:p>
                      <a:pPr algn="ctr" rtl="0" fontAlgn="t">
                        <a:spcBef>
                          <a:spcPts val="0"/>
                        </a:spcBef>
                        <a:spcAft>
                          <a:spcPts val="0"/>
                        </a:spcAft>
                      </a:pPr>
                      <a:r>
                        <a:rPr lang="en-US" sz="1300" b="0" u="none" strike="noStrike" dirty="0" smtClean="0">
                          <a:solidFill>
                            <a:srgbClr val="000000"/>
                          </a:solidFill>
                          <a:effectLst/>
                          <a:latin typeface="Arial" panose="020B0604020202020204" pitchFamily="34" charset="0"/>
                          <a:cs typeface="Arial" panose="020B0604020202020204" pitchFamily="34" charset="0"/>
                        </a:rPr>
                        <a:t>61</a:t>
                      </a:r>
                      <a:endParaRPr lang="en-US" dirty="0">
                        <a:effectLst/>
                        <a:latin typeface="Arial" panose="020B0604020202020204" pitchFamily="34" charset="0"/>
                        <a:cs typeface="Arial" panose="020B0604020202020204" pitchFamily="34" charset="0"/>
                      </a:endParaRPr>
                    </a:p>
                  </a:txBody>
                  <a:tcPr marL="63500" marR="63500" marT="63500" marB="63500" anchor="ctr"/>
                </a:tc>
                <a:tc>
                  <a:txBody>
                    <a:bodyPr/>
                    <a:lstStyle/>
                    <a:p>
                      <a:pPr algn="ctr" rtl="0" fontAlgn="t">
                        <a:spcBef>
                          <a:spcPts val="0"/>
                        </a:spcBef>
                        <a:spcAft>
                          <a:spcPts val="0"/>
                        </a:spcAft>
                      </a:pPr>
                      <a:r>
                        <a:rPr lang="en-US" sz="1300" b="0" u="none" strike="noStrike" dirty="0">
                          <a:solidFill>
                            <a:srgbClr val="000000"/>
                          </a:solidFill>
                          <a:effectLst/>
                          <a:latin typeface="Arial" panose="020B0604020202020204" pitchFamily="34" charset="0"/>
                          <a:cs typeface="Arial" panose="020B0604020202020204" pitchFamily="34" charset="0"/>
                        </a:rPr>
                        <a:t>Day</a:t>
                      </a:r>
                      <a:endParaRPr lang="en-US" dirty="0">
                        <a:effectLst/>
                        <a:latin typeface="Arial" panose="020B0604020202020204" pitchFamily="34" charset="0"/>
                        <a:cs typeface="Arial" panose="020B0604020202020204" pitchFamily="34" charset="0"/>
                      </a:endParaRPr>
                    </a:p>
                  </a:txBody>
                  <a:tcPr marL="63500" marR="63500" marT="63500" marB="63500" anchor="ctr"/>
                </a:tc>
                <a:extLst>
                  <a:ext uri="{0D108BD9-81ED-4DB2-BD59-A6C34878D82A}">
                    <a16:rowId xmlns:a16="http://schemas.microsoft.com/office/drawing/2014/main" xmlns="" val="1196001353"/>
                  </a:ext>
                </a:extLst>
              </a:tr>
              <a:tr h="0">
                <a:tc>
                  <a:txBody>
                    <a:bodyPr/>
                    <a:lstStyle/>
                    <a:p>
                      <a:pPr algn="just" rtl="0" fontAlgn="t">
                        <a:spcBef>
                          <a:spcPts val="0"/>
                        </a:spcBef>
                        <a:spcAft>
                          <a:spcPts val="0"/>
                        </a:spcAft>
                      </a:pPr>
                      <a:r>
                        <a:rPr lang="en-US" sz="1300" b="0" u="none" strike="noStrike">
                          <a:solidFill>
                            <a:srgbClr val="000000"/>
                          </a:solidFill>
                          <a:effectLst/>
                          <a:latin typeface="Arial" panose="020B0604020202020204" pitchFamily="34" charset="0"/>
                          <a:cs typeface="Arial" panose="020B0604020202020204" pitchFamily="34" charset="0"/>
                        </a:rPr>
                        <a:t>The number of working hour</a:t>
                      </a:r>
                      <a:endParaRPr lang="en-US">
                        <a:effectLst/>
                        <a:latin typeface="Arial" panose="020B0604020202020204" pitchFamily="34" charset="0"/>
                        <a:cs typeface="Arial" panose="020B0604020202020204" pitchFamily="34" charset="0"/>
                      </a:endParaRPr>
                    </a:p>
                  </a:txBody>
                  <a:tcPr marL="63500" marR="63500" marT="63500" marB="63500" anchor="ctr"/>
                </a:tc>
                <a:tc>
                  <a:txBody>
                    <a:bodyPr/>
                    <a:lstStyle/>
                    <a:p>
                      <a:pPr algn="ctr" rtl="0" fontAlgn="t">
                        <a:spcBef>
                          <a:spcPts val="0"/>
                        </a:spcBef>
                        <a:spcAft>
                          <a:spcPts val="0"/>
                        </a:spcAft>
                      </a:pPr>
                      <a:r>
                        <a:rPr lang="en-US" sz="1300" b="0" u="none" strike="noStrike" dirty="0" smtClean="0">
                          <a:solidFill>
                            <a:srgbClr val="000000"/>
                          </a:solidFill>
                          <a:effectLst/>
                          <a:latin typeface="Arial" panose="020B0604020202020204" pitchFamily="34" charset="0"/>
                          <a:cs typeface="Arial" panose="020B0604020202020204" pitchFamily="34" charset="0"/>
                        </a:rPr>
                        <a:t>732</a:t>
                      </a:r>
                      <a:endParaRPr lang="en-US" dirty="0">
                        <a:effectLst/>
                        <a:latin typeface="Arial" panose="020B0604020202020204" pitchFamily="34" charset="0"/>
                        <a:cs typeface="Arial" panose="020B0604020202020204" pitchFamily="34" charset="0"/>
                      </a:endParaRPr>
                    </a:p>
                  </a:txBody>
                  <a:tcPr marL="63500" marR="63500" marT="63500" marB="63500" anchor="ctr"/>
                </a:tc>
                <a:tc>
                  <a:txBody>
                    <a:bodyPr/>
                    <a:lstStyle/>
                    <a:p>
                      <a:pPr algn="ctr" rtl="0" fontAlgn="t">
                        <a:spcBef>
                          <a:spcPts val="0"/>
                        </a:spcBef>
                        <a:spcAft>
                          <a:spcPts val="0"/>
                        </a:spcAft>
                      </a:pPr>
                      <a:r>
                        <a:rPr lang="en-US" sz="1300" b="0" u="none" strike="noStrike" dirty="0">
                          <a:solidFill>
                            <a:srgbClr val="000000"/>
                          </a:solidFill>
                          <a:effectLst/>
                          <a:latin typeface="Arial" panose="020B0604020202020204" pitchFamily="34" charset="0"/>
                          <a:cs typeface="Arial" panose="020B0604020202020204" pitchFamily="34" charset="0"/>
                        </a:rPr>
                        <a:t>Hour</a:t>
                      </a:r>
                      <a:endParaRPr lang="en-US" dirty="0">
                        <a:effectLst/>
                        <a:latin typeface="Arial" panose="020B0604020202020204" pitchFamily="34" charset="0"/>
                        <a:cs typeface="Arial" panose="020B0604020202020204" pitchFamily="34" charset="0"/>
                      </a:endParaRPr>
                    </a:p>
                  </a:txBody>
                  <a:tcPr marL="63500" marR="63500" marT="63500" marB="63500" anchor="ctr"/>
                </a:tc>
                <a:extLst>
                  <a:ext uri="{0D108BD9-81ED-4DB2-BD59-A6C34878D82A}">
                    <a16:rowId xmlns:a16="http://schemas.microsoft.com/office/drawing/2014/main" xmlns="" val="1553646064"/>
                  </a:ext>
                </a:extLst>
              </a:tr>
            </a:tbl>
          </a:graphicData>
        </a:graphic>
      </p:graphicFrame>
      <p:sp>
        <p:nvSpPr>
          <p:cNvPr id="6" name="Rectangle 1">
            <a:extLst>
              <a:ext uri="{FF2B5EF4-FFF2-40B4-BE49-F238E27FC236}">
                <a16:creationId xmlns:a16="http://schemas.microsoft.com/office/drawing/2014/main" xmlns="" id="{1CBDDEEA-6778-49F3-93EC-AA1003173977}"/>
              </a:ext>
            </a:extLst>
          </p:cNvPr>
          <p:cNvSpPr>
            <a:spLocks noChangeArrowheads="1"/>
          </p:cNvSpPr>
          <p:nvPr/>
        </p:nvSpPr>
        <p:spPr bwMode="auto">
          <a:xfrm>
            <a:off x="2988317" y="4204772"/>
            <a:ext cx="621536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7726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circle(in)">
                                      <p:cBhvr>
                                        <p:cTn id="14"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586196"/>
            <a:ext cx="10515600" cy="706029"/>
          </a:xfrm>
        </p:spPr>
        <p:txBody>
          <a:bodyPr>
            <a:normAutofit/>
          </a:bodyPr>
          <a:lstStyle/>
          <a:p>
            <a:pPr algn="ctr"/>
            <a:r>
              <a:rPr lang="en-US" dirty="0">
                <a:solidFill>
                  <a:srgbClr val="C00000"/>
                </a:solidFill>
                <a:latin typeface="Arial" panose="020B0604020202020204" pitchFamily="34" charset="0"/>
                <a:cs typeface="Arial" panose="020B0604020202020204" pitchFamily="34" charset="0"/>
              </a:rPr>
              <a:t>VIII. Business plan</a:t>
            </a:r>
          </a:p>
        </p:txBody>
      </p:sp>
      <p:sp>
        <p:nvSpPr>
          <p:cNvPr id="3" name="Content Placeholder 2"/>
          <p:cNvSpPr>
            <a:spLocks noGrp="1"/>
          </p:cNvSpPr>
          <p:nvPr>
            <p:ph idx="1"/>
          </p:nvPr>
        </p:nvSpPr>
        <p:spPr>
          <a:xfrm>
            <a:off x="2155370" y="1825625"/>
            <a:ext cx="9198429" cy="4351338"/>
          </a:xfrm>
        </p:spPr>
        <p:txBody>
          <a:bodyPr>
            <a:normAutofit/>
          </a:bodyPr>
          <a:lstStyle/>
          <a:p>
            <a:pPr marL="0" indent="0" algn="just">
              <a:lnSpc>
                <a:spcPct val="160000"/>
              </a:lnSpc>
              <a:buNone/>
            </a:pPr>
            <a:r>
              <a:rPr lang="en-US" sz="2000" dirty="0">
                <a:latin typeface="Arial" panose="020B0604020202020204" pitchFamily="34" charset="0"/>
                <a:cs typeface="Arial" panose="020B0604020202020204" pitchFamily="34" charset="0"/>
              </a:rPr>
              <a:t>The application brings a new beginning for people with autism, helping autistic people to recognize the emotions of the opposite person through the application developed by our team. Giving a little help to someone with autism can be more fun and especially social. Because this is a project to help people with autism, our team decided to do it for a non-profit purpose with the hope that those who are suffering from the disease can have fun and mingle with everyone and especially it will be back to normal soon</a:t>
            </a:r>
            <a:endParaRPr lang="en-US" sz="2000" b="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14904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solidFill>
                  <a:srgbClr val="C00000"/>
                </a:solidFill>
                <a:latin typeface="Arial" panose="020B0604020202020204" pitchFamily="34" charset="0"/>
                <a:cs typeface="Arial" panose="020B0604020202020204" pitchFamily="34" charset="0"/>
              </a:rPr>
              <a:t> IX. Quality Attributes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67703934"/>
              </p:ext>
            </p:extLst>
          </p:nvPr>
        </p:nvGraphicFramePr>
        <p:xfrm>
          <a:off x="1250576" y="1506070"/>
          <a:ext cx="9910483" cy="4787153"/>
        </p:xfrm>
        <a:graphic>
          <a:graphicData uri="http://schemas.openxmlformats.org/drawingml/2006/table">
            <a:tbl>
              <a:tblPr firstRow="1" firstCol="1" bandRow="1">
                <a:tableStyleId>{3C2FFA5D-87B4-456A-9821-1D502468CF0F}</a:tableStyleId>
              </a:tblPr>
              <a:tblGrid>
                <a:gridCol w="841756">
                  <a:extLst>
                    <a:ext uri="{9D8B030D-6E8A-4147-A177-3AD203B41FA5}">
                      <a16:colId xmlns:a16="http://schemas.microsoft.com/office/drawing/2014/main" xmlns="" val="1314027315"/>
                    </a:ext>
                  </a:extLst>
                </a:gridCol>
                <a:gridCol w="1778805">
                  <a:extLst>
                    <a:ext uri="{9D8B030D-6E8A-4147-A177-3AD203B41FA5}">
                      <a16:colId xmlns:a16="http://schemas.microsoft.com/office/drawing/2014/main" xmlns="" val="2651002024"/>
                    </a:ext>
                  </a:extLst>
                </a:gridCol>
                <a:gridCol w="4613957">
                  <a:extLst>
                    <a:ext uri="{9D8B030D-6E8A-4147-A177-3AD203B41FA5}">
                      <a16:colId xmlns:a16="http://schemas.microsoft.com/office/drawing/2014/main" xmlns="" val="3042062034"/>
                    </a:ext>
                  </a:extLst>
                </a:gridCol>
                <a:gridCol w="2675965">
                  <a:extLst>
                    <a:ext uri="{9D8B030D-6E8A-4147-A177-3AD203B41FA5}">
                      <a16:colId xmlns:a16="http://schemas.microsoft.com/office/drawing/2014/main" xmlns="" val="3199934645"/>
                    </a:ext>
                  </a:extLst>
                </a:gridCol>
              </a:tblGrid>
              <a:tr h="526422">
                <a:tc>
                  <a:txBody>
                    <a:bodyPr/>
                    <a:lstStyle/>
                    <a:p>
                      <a:pPr algn="just" rtl="0" fontAlgn="t">
                        <a:spcBef>
                          <a:spcPts val="0"/>
                        </a:spcBef>
                        <a:spcAft>
                          <a:spcPts val="0"/>
                        </a:spcAft>
                      </a:pPr>
                      <a:r>
                        <a:rPr lang="en-US" sz="2000" b="1" u="none" strike="noStrike" dirty="0">
                          <a:solidFill>
                            <a:srgbClr val="000000"/>
                          </a:solidFill>
                          <a:effectLst/>
                          <a:latin typeface="Arial" panose="020B0604020202020204" pitchFamily="34" charset="0"/>
                          <a:cs typeface="Arial" panose="020B0604020202020204" pitchFamily="34" charset="0"/>
                        </a:rPr>
                        <a:t>ID</a:t>
                      </a:r>
                      <a:endParaRPr lang="en-US" sz="2000" dirty="0">
                        <a:effectLst/>
                        <a:latin typeface="Arial" panose="020B0604020202020204" pitchFamily="34" charset="0"/>
                        <a:cs typeface="Arial" panose="020B0604020202020204" pitchFamily="34" charset="0"/>
                      </a:endParaRPr>
                    </a:p>
                  </a:txBody>
                  <a:tcPr marL="63500" marR="63500" marT="63500" marB="63500" anchor="ctr"/>
                </a:tc>
                <a:tc>
                  <a:txBody>
                    <a:bodyPr/>
                    <a:lstStyle/>
                    <a:p>
                      <a:pPr algn="just" rtl="0" fontAlgn="t">
                        <a:spcBef>
                          <a:spcPts val="0"/>
                        </a:spcBef>
                        <a:spcAft>
                          <a:spcPts val="0"/>
                        </a:spcAft>
                      </a:pPr>
                      <a:r>
                        <a:rPr lang="en-US" sz="2000" b="1" u="none" strike="noStrike" dirty="0">
                          <a:solidFill>
                            <a:srgbClr val="000000"/>
                          </a:solidFill>
                          <a:effectLst/>
                          <a:latin typeface="Arial" panose="020B0604020202020204" pitchFamily="34" charset="0"/>
                          <a:cs typeface="Arial" panose="020B0604020202020204" pitchFamily="34" charset="0"/>
                        </a:rPr>
                        <a:t>Type</a:t>
                      </a:r>
                      <a:endParaRPr lang="en-US" sz="2000" dirty="0">
                        <a:effectLst/>
                        <a:latin typeface="Arial" panose="020B0604020202020204" pitchFamily="34" charset="0"/>
                        <a:cs typeface="Arial" panose="020B0604020202020204" pitchFamily="34" charset="0"/>
                      </a:endParaRPr>
                    </a:p>
                  </a:txBody>
                  <a:tcPr marL="63500" marR="63500" marT="63500" marB="63500" anchor="ctr"/>
                </a:tc>
                <a:tc>
                  <a:txBody>
                    <a:bodyPr/>
                    <a:lstStyle/>
                    <a:p>
                      <a:pPr algn="just" rtl="0" fontAlgn="t">
                        <a:spcBef>
                          <a:spcPts val="0"/>
                        </a:spcBef>
                        <a:spcAft>
                          <a:spcPts val="0"/>
                        </a:spcAft>
                      </a:pPr>
                      <a:r>
                        <a:rPr lang="en-US" sz="2000" b="1" u="none" strike="noStrike" dirty="0">
                          <a:solidFill>
                            <a:srgbClr val="000000"/>
                          </a:solidFill>
                          <a:effectLst/>
                          <a:latin typeface="Arial" panose="020B0604020202020204" pitchFamily="34" charset="0"/>
                          <a:cs typeface="Arial" panose="020B0604020202020204" pitchFamily="34" charset="0"/>
                        </a:rPr>
                        <a:t>Description</a:t>
                      </a:r>
                      <a:endParaRPr lang="en-US" sz="2000" dirty="0">
                        <a:effectLst/>
                        <a:latin typeface="Arial" panose="020B0604020202020204" pitchFamily="34" charset="0"/>
                        <a:cs typeface="Arial" panose="020B0604020202020204" pitchFamily="34" charset="0"/>
                      </a:endParaRPr>
                    </a:p>
                  </a:txBody>
                  <a:tcPr marL="63500" marR="63500" marT="63500" marB="63500" anchor="ctr"/>
                </a:tc>
                <a:tc>
                  <a:txBody>
                    <a:bodyPr/>
                    <a:lstStyle/>
                    <a:p>
                      <a:pPr algn="just" rtl="0" fontAlgn="t">
                        <a:spcBef>
                          <a:spcPts val="0"/>
                        </a:spcBef>
                        <a:spcAft>
                          <a:spcPts val="0"/>
                        </a:spcAft>
                      </a:pPr>
                      <a:r>
                        <a:rPr lang="en-US" sz="2000" b="1" u="none" strike="noStrike" dirty="0">
                          <a:solidFill>
                            <a:srgbClr val="000000"/>
                          </a:solidFill>
                          <a:effectLst/>
                          <a:latin typeface="Arial" panose="020B0604020202020204" pitchFamily="34" charset="0"/>
                          <a:cs typeface="Arial" panose="020B0604020202020204" pitchFamily="34" charset="0"/>
                        </a:rPr>
                        <a:t>Solution</a:t>
                      </a:r>
                      <a:endParaRPr lang="en-US" sz="2000" dirty="0">
                        <a:effectLst/>
                        <a:latin typeface="Arial" panose="020B0604020202020204" pitchFamily="34" charset="0"/>
                        <a:cs typeface="Arial" panose="020B0604020202020204" pitchFamily="34" charset="0"/>
                      </a:endParaRPr>
                    </a:p>
                  </a:txBody>
                  <a:tcPr marL="63500" marR="63500" marT="63500" marB="63500" anchor="ctr"/>
                </a:tc>
                <a:extLst>
                  <a:ext uri="{0D108BD9-81ED-4DB2-BD59-A6C34878D82A}">
                    <a16:rowId xmlns:a16="http://schemas.microsoft.com/office/drawing/2014/main" xmlns="" val="2596886581"/>
                  </a:ext>
                </a:extLst>
              </a:tr>
              <a:tr h="1809576">
                <a:tc>
                  <a:txBody>
                    <a:bodyPr/>
                    <a:lstStyle/>
                    <a:p>
                      <a:pPr algn="just" rtl="0" fontAlgn="t">
                        <a:spcBef>
                          <a:spcPts val="0"/>
                        </a:spcBef>
                        <a:spcAft>
                          <a:spcPts val="0"/>
                        </a:spcAft>
                      </a:pPr>
                      <a:r>
                        <a:rPr lang="en-US" sz="2000" b="0" u="none" strike="noStrike" dirty="0">
                          <a:solidFill>
                            <a:srgbClr val="000000"/>
                          </a:solidFill>
                          <a:effectLst/>
                          <a:latin typeface="Arial" panose="020B0604020202020204" pitchFamily="34" charset="0"/>
                          <a:cs typeface="Arial" panose="020B0604020202020204" pitchFamily="34" charset="0"/>
                        </a:rPr>
                        <a:t>QA1</a:t>
                      </a:r>
                      <a:endParaRPr lang="en-US" sz="2000" dirty="0">
                        <a:effectLst/>
                        <a:latin typeface="Arial" panose="020B0604020202020204" pitchFamily="34" charset="0"/>
                        <a:cs typeface="Arial" panose="020B0604020202020204" pitchFamily="34" charset="0"/>
                      </a:endParaRPr>
                    </a:p>
                  </a:txBody>
                  <a:tcPr marL="63500" marR="63500" marT="63500" marB="63500" anchor="ctr"/>
                </a:tc>
                <a:tc>
                  <a:txBody>
                    <a:bodyPr/>
                    <a:lstStyle/>
                    <a:p>
                      <a:pPr algn="just" rtl="0" fontAlgn="t">
                        <a:spcBef>
                          <a:spcPts val="0"/>
                        </a:spcBef>
                        <a:spcAft>
                          <a:spcPts val="0"/>
                        </a:spcAft>
                      </a:pPr>
                      <a:r>
                        <a:rPr lang="en-US" sz="2000" b="0" u="none" strike="noStrike" dirty="0">
                          <a:solidFill>
                            <a:srgbClr val="000000"/>
                          </a:solidFill>
                          <a:effectLst/>
                          <a:latin typeface="Arial" panose="020B0604020202020204" pitchFamily="34" charset="0"/>
                          <a:cs typeface="Arial" panose="020B0604020202020204" pitchFamily="34" charset="0"/>
                        </a:rPr>
                        <a:t>Performance</a:t>
                      </a:r>
                      <a:endParaRPr lang="en-US" sz="2000" dirty="0">
                        <a:effectLst/>
                        <a:latin typeface="Arial" panose="020B0604020202020204" pitchFamily="34" charset="0"/>
                        <a:cs typeface="Arial" panose="020B0604020202020204" pitchFamily="34" charset="0"/>
                      </a:endParaRPr>
                    </a:p>
                  </a:txBody>
                  <a:tcPr marL="63500" marR="63500" marT="63500" marB="63500" anchor="ctr"/>
                </a:tc>
                <a:tc>
                  <a:txBody>
                    <a:bodyPr/>
                    <a:lstStyle/>
                    <a:p>
                      <a:pPr algn="l" rtl="0" fontAlgn="t">
                        <a:spcBef>
                          <a:spcPts val="0"/>
                        </a:spcBef>
                        <a:spcAft>
                          <a:spcPts val="0"/>
                        </a:spcAft>
                      </a:pPr>
                      <a:r>
                        <a:rPr lang="en-US" sz="2000" b="0" u="none" strike="noStrike" dirty="0">
                          <a:solidFill>
                            <a:srgbClr val="000000"/>
                          </a:solidFill>
                          <a:effectLst/>
                          <a:latin typeface="Arial" panose="020B0604020202020204" pitchFamily="34" charset="0"/>
                          <a:cs typeface="Arial" panose="020B0604020202020204" pitchFamily="34" charset="0"/>
                        </a:rPr>
                        <a:t>A conversation is usually fast and continuous, requiring the system to return detection results in the latest of 1 second to avoid bad timing and misunderstanding.</a:t>
                      </a:r>
                      <a:endParaRPr lang="en-US" sz="2000" dirty="0">
                        <a:effectLst/>
                        <a:latin typeface="Arial" panose="020B0604020202020204" pitchFamily="34" charset="0"/>
                        <a:cs typeface="Arial" panose="020B0604020202020204" pitchFamily="34" charset="0"/>
                      </a:endParaRPr>
                    </a:p>
                  </a:txBody>
                  <a:tcPr marL="63500" marR="63500" marT="63500" marB="63500" anchor="ctr"/>
                </a:tc>
                <a:tc>
                  <a:txBody>
                    <a:bodyPr/>
                    <a:lstStyle/>
                    <a:p>
                      <a:pPr algn="just" rtl="0" fontAlgn="t">
                        <a:spcBef>
                          <a:spcPts val="0"/>
                        </a:spcBef>
                        <a:spcAft>
                          <a:spcPts val="0"/>
                        </a:spcAft>
                      </a:pPr>
                      <a:r>
                        <a:rPr lang="en-US" sz="2000" b="0" u="none" strike="noStrike" dirty="0">
                          <a:solidFill>
                            <a:srgbClr val="000000"/>
                          </a:solidFill>
                          <a:effectLst/>
                          <a:latin typeface="Arial" panose="020B0604020202020204" pitchFamily="34" charset="0"/>
                          <a:cs typeface="Arial" panose="020B0604020202020204" pitchFamily="34" charset="0"/>
                        </a:rPr>
                        <a:t>Applying CNN model.</a:t>
                      </a:r>
                      <a:endParaRPr lang="en-US" sz="2000" dirty="0">
                        <a:effectLst/>
                        <a:latin typeface="Arial" panose="020B0604020202020204" pitchFamily="34" charset="0"/>
                        <a:cs typeface="Arial" panose="020B0604020202020204" pitchFamily="34" charset="0"/>
                      </a:endParaRPr>
                    </a:p>
                  </a:txBody>
                  <a:tcPr marL="63500" marR="63500" marT="63500" marB="63500" anchor="ctr"/>
                </a:tc>
                <a:extLst>
                  <a:ext uri="{0D108BD9-81ED-4DB2-BD59-A6C34878D82A}">
                    <a16:rowId xmlns:a16="http://schemas.microsoft.com/office/drawing/2014/main" xmlns="" val="4176841382"/>
                  </a:ext>
                </a:extLst>
              </a:tr>
              <a:tr h="2451155">
                <a:tc>
                  <a:txBody>
                    <a:bodyPr/>
                    <a:lstStyle/>
                    <a:p>
                      <a:pPr algn="just" rtl="0" fontAlgn="t">
                        <a:spcBef>
                          <a:spcPts val="0"/>
                        </a:spcBef>
                        <a:spcAft>
                          <a:spcPts val="0"/>
                        </a:spcAft>
                      </a:pPr>
                      <a:r>
                        <a:rPr lang="en-US" sz="2000" b="0" u="none" strike="noStrike" dirty="0">
                          <a:solidFill>
                            <a:srgbClr val="000000"/>
                          </a:solidFill>
                          <a:effectLst/>
                          <a:latin typeface="Arial" panose="020B0604020202020204" pitchFamily="34" charset="0"/>
                          <a:cs typeface="Arial" panose="020B0604020202020204" pitchFamily="34" charset="0"/>
                        </a:rPr>
                        <a:t>QA2</a:t>
                      </a:r>
                      <a:endParaRPr lang="en-US" sz="2000" dirty="0">
                        <a:effectLst/>
                        <a:latin typeface="Arial" panose="020B0604020202020204" pitchFamily="34" charset="0"/>
                        <a:cs typeface="Arial" panose="020B0604020202020204" pitchFamily="34" charset="0"/>
                      </a:endParaRPr>
                    </a:p>
                  </a:txBody>
                  <a:tcPr marL="63500" marR="63500" marT="63500" marB="63500" anchor="ctr"/>
                </a:tc>
                <a:tc>
                  <a:txBody>
                    <a:bodyPr/>
                    <a:lstStyle/>
                    <a:p>
                      <a:pPr algn="just" rtl="0" fontAlgn="t">
                        <a:spcBef>
                          <a:spcPts val="0"/>
                        </a:spcBef>
                        <a:spcAft>
                          <a:spcPts val="0"/>
                        </a:spcAft>
                      </a:pPr>
                      <a:r>
                        <a:rPr lang="en-US" sz="2000" b="0" u="none" strike="noStrike" dirty="0">
                          <a:solidFill>
                            <a:srgbClr val="000000"/>
                          </a:solidFill>
                          <a:effectLst/>
                          <a:latin typeface="Arial" panose="020B0604020202020204" pitchFamily="34" charset="0"/>
                          <a:cs typeface="Arial" panose="020B0604020202020204" pitchFamily="34" charset="0"/>
                        </a:rPr>
                        <a:t>Availability</a:t>
                      </a:r>
                      <a:endParaRPr lang="en-US" sz="2000" dirty="0">
                        <a:effectLst/>
                        <a:latin typeface="Arial" panose="020B0604020202020204" pitchFamily="34" charset="0"/>
                        <a:cs typeface="Arial" panose="020B0604020202020204" pitchFamily="34" charset="0"/>
                      </a:endParaRPr>
                    </a:p>
                  </a:txBody>
                  <a:tcPr marL="63500" marR="63500" marT="63500" marB="63500" anchor="ctr"/>
                </a:tc>
                <a:tc>
                  <a:txBody>
                    <a:bodyPr/>
                    <a:lstStyle/>
                    <a:p>
                      <a:pPr algn="l" rtl="0" fontAlgn="t">
                        <a:spcBef>
                          <a:spcPts val="0"/>
                        </a:spcBef>
                        <a:spcAft>
                          <a:spcPts val="0"/>
                        </a:spcAft>
                      </a:pPr>
                      <a:r>
                        <a:rPr lang="en-US" sz="2000" b="0" u="none" strike="noStrike" dirty="0">
                          <a:solidFill>
                            <a:srgbClr val="000000"/>
                          </a:solidFill>
                          <a:effectLst/>
                          <a:latin typeface="Arial" panose="020B0604020202020204" pitchFamily="34" charset="0"/>
                          <a:cs typeface="Arial" panose="020B0604020202020204" pitchFamily="34" charset="0"/>
                        </a:rPr>
                        <a:t>The system needs to run smoothly during a short or long period of time depending on the length of the conversation with equal precision. In case of crashing or memory overloading, reboot the system.</a:t>
                      </a:r>
                      <a:endParaRPr lang="en-US" sz="2000" dirty="0">
                        <a:effectLst/>
                        <a:latin typeface="Arial" panose="020B0604020202020204" pitchFamily="34" charset="0"/>
                        <a:cs typeface="Arial" panose="020B0604020202020204" pitchFamily="34" charset="0"/>
                      </a:endParaRPr>
                    </a:p>
                  </a:txBody>
                  <a:tcPr marL="63500" marR="63500" marT="63500" marB="63500" anchor="ctr"/>
                </a:tc>
                <a:tc>
                  <a:txBody>
                    <a:bodyPr/>
                    <a:lstStyle/>
                    <a:p>
                      <a:pPr fontAlgn="t"/>
                      <a:r>
                        <a:rPr lang="en-US" sz="2000" dirty="0">
                          <a:effectLst/>
                          <a:latin typeface="Arial" panose="020B0604020202020204" pitchFamily="34" charset="0"/>
                          <a:cs typeface="Arial" panose="020B0604020202020204" pitchFamily="34" charset="0"/>
                        </a:rPr>
                        <a:t/>
                      </a:r>
                      <a:br>
                        <a:rPr lang="en-US" sz="2000" dirty="0">
                          <a:effectLst/>
                          <a:latin typeface="Arial" panose="020B0604020202020204" pitchFamily="34" charset="0"/>
                          <a:cs typeface="Arial" panose="020B0604020202020204" pitchFamily="34" charset="0"/>
                        </a:rPr>
                      </a:br>
                      <a:endParaRPr lang="en-US" sz="2000" dirty="0">
                        <a:effectLst/>
                        <a:latin typeface="Arial" panose="020B0604020202020204" pitchFamily="34" charset="0"/>
                        <a:cs typeface="Arial" panose="020B0604020202020204" pitchFamily="34" charset="0"/>
                      </a:endParaRPr>
                    </a:p>
                  </a:txBody>
                  <a:tcPr marL="63500" marR="63500" marT="63500" marB="63500" anchor="ctr"/>
                </a:tc>
                <a:extLst>
                  <a:ext uri="{0D108BD9-81ED-4DB2-BD59-A6C34878D82A}">
                    <a16:rowId xmlns:a16="http://schemas.microsoft.com/office/drawing/2014/main" xmlns="" val="1947325743"/>
                  </a:ext>
                </a:extLst>
              </a:tr>
            </a:tbl>
          </a:graphicData>
        </a:graphic>
      </p:graphicFrame>
      <p:sp>
        <p:nvSpPr>
          <p:cNvPr id="5" name="Rectangle 1"/>
          <p:cNvSpPr>
            <a:spLocks noChangeArrowheads="1"/>
          </p:cNvSpPr>
          <p:nvPr/>
        </p:nvSpPr>
        <p:spPr bwMode="auto">
          <a:xfrm>
            <a:off x="-2486214" y="-698137"/>
            <a:ext cx="2032919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72671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C00000"/>
                </a:solidFill>
                <a:latin typeface="Arial" panose="020B0604020202020204" pitchFamily="34" charset="0"/>
                <a:cs typeface="Arial" panose="020B0604020202020204" pitchFamily="34" charset="0"/>
              </a:rPr>
              <a:t>X</a:t>
            </a:r>
            <a:r>
              <a:rPr lang="en-US" dirty="0" smtClean="0">
                <a:solidFill>
                  <a:srgbClr val="C00000"/>
                </a:solidFill>
                <a:latin typeface="Arial" panose="020B0604020202020204" pitchFamily="34" charset="0"/>
                <a:cs typeface="Arial" panose="020B0604020202020204" pitchFamily="34" charset="0"/>
              </a:rPr>
              <a:t>: </a:t>
            </a:r>
            <a:r>
              <a:rPr lang="en-US" dirty="0">
                <a:solidFill>
                  <a:srgbClr val="C00000"/>
                </a:solidFill>
                <a:latin typeface="Arial" panose="020B0604020202020204" pitchFamily="34" charset="0"/>
                <a:cs typeface="Arial" panose="020B0604020202020204" pitchFamily="34" charset="0"/>
              </a:rPr>
              <a:t>Other</a:t>
            </a:r>
          </a:p>
        </p:txBody>
      </p:sp>
      <p:sp>
        <p:nvSpPr>
          <p:cNvPr id="3" name="Content Placeholder 2"/>
          <p:cNvSpPr>
            <a:spLocks noGrp="1"/>
          </p:cNvSpPr>
          <p:nvPr>
            <p:ph idx="1"/>
          </p:nvPr>
        </p:nvSpPr>
        <p:spPr>
          <a:xfrm>
            <a:off x="2286000" y="1825625"/>
            <a:ext cx="9067800" cy="4351338"/>
          </a:xfrm>
        </p:spPr>
        <p:txBody>
          <a:bodyPr>
            <a:noAutofit/>
          </a:bodyPr>
          <a:lstStyle/>
          <a:p>
            <a:pPr marL="0" indent="0">
              <a:buNone/>
            </a:pPr>
            <a:r>
              <a:rPr lang="en-US" b="1" dirty="0">
                <a:solidFill>
                  <a:srgbClr val="002060"/>
                </a:solidFill>
                <a:latin typeface="Arial" panose="020B0604020202020204" pitchFamily="34" charset="0"/>
                <a:cs typeface="Arial" panose="020B0604020202020204" pitchFamily="34" charset="0"/>
              </a:rPr>
              <a:t>Problem definition:</a:t>
            </a:r>
          </a:p>
          <a:p>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The use of an off-system camera with an unnoticeable camera serves the purpose of making the conversation seem normal. But in some cases it can be treated as a breach of privacy to the other party. </a:t>
            </a:r>
            <a:endParaRPr lang="en-US" b="0" dirty="0">
              <a:effectLst/>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solution to this is decided that the application will only work on real-time video records and save no aftermath data.  </a:t>
            </a:r>
            <a:endParaRPr lang="en-US" b="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42289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p:sp>
      <p:sp>
        <p:nvSpPr>
          <p:cNvPr id="7" name="Inhaltsplatzhalter 4">
            <a:extLst>
              <a:ext uri="{FF2B5EF4-FFF2-40B4-BE49-F238E27FC236}">
                <a16:creationId xmlns:a16="http://schemas.microsoft.com/office/drawing/2014/main" xmlns="" id="{C58D6F6E-8784-44BC-A595-04B2301C226E}"/>
              </a:ext>
            </a:extLst>
          </p:cNvPr>
          <p:cNvSpPr txBox="1">
            <a:spLocks/>
          </p:cNvSpPr>
          <p:nvPr/>
        </p:nvSpPr>
        <p:spPr>
          <a:xfrm>
            <a:off x="725715" y="393390"/>
            <a:ext cx="10740570" cy="830997"/>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5400" b="1" dirty="0">
                <a:solidFill>
                  <a:schemeClr val="tx1"/>
                </a:solidFill>
                <a:latin typeface="Arial" panose="020B0604020202020204" pitchFamily="34" charset="0"/>
                <a:cs typeface="Arial" panose="020B0604020202020204" pitchFamily="34" charset="0"/>
              </a:rPr>
              <a:t>THANK FOR YOUR ATTENTION</a:t>
            </a:r>
            <a:endParaRPr lang="en-US" sz="4400" dirty="0">
              <a:solidFill>
                <a:schemeClr val="tx1"/>
              </a:solidFill>
              <a:latin typeface="Arial" panose="020B0604020202020204" pitchFamily="34" charset="0"/>
              <a:cs typeface="Arial" panose="020B0604020202020204" pitchFamily="34" charset="0"/>
            </a:endParaRPr>
          </a:p>
        </p:txBody>
      </p:sp>
      <p:pic>
        <p:nvPicPr>
          <p:cNvPr id="1028" name="Picture 4" descr="A GIF History of Leo DiCaprio Raising Glasses -- Vulture | Funny dad memes,  Dad memes, Dad humo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119546" y="1359674"/>
            <a:ext cx="7542245" cy="5028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2572020"/>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4E7EB7-E09A-4B60-8D72-0962B708CC1E}"/>
              </a:ext>
            </a:extLst>
          </p:cNvPr>
          <p:cNvSpPr>
            <a:spLocks noGrp="1"/>
          </p:cNvSpPr>
          <p:nvPr>
            <p:ph type="ctrTitle"/>
          </p:nvPr>
        </p:nvSpPr>
        <p:spPr>
          <a:xfrm>
            <a:off x="1524000" y="969963"/>
            <a:ext cx="9144000" cy="820737"/>
          </a:xfrm>
        </p:spPr>
        <p:txBody>
          <a:bodyPr>
            <a:normAutofit/>
          </a:bodyPr>
          <a:lstStyle/>
          <a:p>
            <a:r>
              <a:rPr lang="en-US" sz="4400" dirty="0">
                <a:solidFill>
                  <a:srgbClr val="C00000"/>
                </a:solidFill>
                <a:latin typeface="Arial" panose="020B0604020202020204" pitchFamily="34" charset="0"/>
                <a:cs typeface="Arial" panose="020B0604020202020204" pitchFamily="34" charset="0"/>
              </a:rPr>
              <a:t>Contact Info	</a:t>
            </a:r>
          </a:p>
        </p:txBody>
      </p:sp>
      <p:sp>
        <p:nvSpPr>
          <p:cNvPr id="3" name="Subtitle 2">
            <a:extLst>
              <a:ext uri="{FF2B5EF4-FFF2-40B4-BE49-F238E27FC236}">
                <a16:creationId xmlns:a16="http://schemas.microsoft.com/office/drawing/2014/main" xmlns="" id="{6944276D-29A6-42CA-AB30-9A8C67763623}"/>
              </a:ext>
            </a:extLst>
          </p:cNvPr>
          <p:cNvSpPr>
            <a:spLocks noGrp="1"/>
          </p:cNvSpPr>
          <p:nvPr>
            <p:ph type="subTitle" idx="1"/>
          </p:nvPr>
        </p:nvSpPr>
        <p:spPr>
          <a:xfrm>
            <a:off x="1524000" y="2106613"/>
            <a:ext cx="9144000" cy="1322387"/>
          </a:xfrm>
        </p:spPr>
        <p:txBody>
          <a:bodyPr numCol="2">
            <a:normAutofit fontScale="92500" lnSpcReduction="10000"/>
          </a:bodyPr>
          <a:lstStyle/>
          <a:p>
            <a:pPr algn="l"/>
            <a:r>
              <a:rPr lang="en-US" sz="2800" dirty="0" err="1">
                <a:solidFill>
                  <a:schemeClr val="accent1">
                    <a:lumMod val="50000"/>
                  </a:schemeClr>
                </a:solidFill>
                <a:latin typeface="Arial" panose="020B0604020202020204" pitchFamily="34" charset="0"/>
                <a:cs typeface="Arial" panose="020B0604020202020204" pitchFamily="34" charset="0"/>
              </a:rPr>
              <a:t>Từ</a:t>
            </a:r>
            <a:r>
              <a:rPr lang="en-US" sz="2800" dirty="0">
                <a:solidFill>
                  <a:schemeClr val="accent1">
                    <a:lumMod val="50000"/>
                  </a:schemeClr>
                </a:solidFill>
                <a:latin typeface="Arial" panose="020B0604020202020204" pitchFamily="34" charset="0"/>
                <a:cs typeface="Arial" panose="020B0604020202020204" pitchFamily="34" charset="0"/>
              </a:rPr>
              <a:t> </a:t>
            </a:r>
            <a:r>
              <a:rPr lang="en-US" sz="2800" dirty="0" err="1">
                <a:solidFill>
                  <a:schemeClr val="accent1">
                    <a:lumMod val="50000"/>
                  </a:schemeClr>
                </a:solidFill>
                <a:latin typeface="Arial" panose="020B0604020202020204" pitchFamily="34" charset="0"/>
                <a:cs typeface="Arial" panose="020B0604020202020204" pitchFamily="34" charset="0"/>
              </a:rPr>
              <a:t>Mỹ</a:t>
            </a:r>
            <a:r>
              <a:rPr lang="en-US" sz="2800" dirty="0">
                <a:solidFill>
                  <a:schemeClr val="accent1">
                    <a:lumMod val="50000"/>
                  </a:schemeClr>
                </a:solidFill>
                <a:latin typeface="Arial" panose="020B0604020202020204" pitchFamily="34" charset="0"/>
                <a:cs typeface="Arial" panose="020B0604020202020204" pitchFamily="34" charset="0"/>
              </a:rPr>
              <a:t> </a:t>
            </a:r>
            <a:r>
              <a:rPr lang="en-US" sz="2800" dirty="0" err="1">
                <a:solidFill>
                  <a:schemeClr val="accent1">
                    <a:lumMod val="50000"/>
                  </a:schemeClr>
                </a:solidFill>
                <a:latin typeface="Arial" panose="020B0604020202020204" pitchFamily="34" charset="0"/>
                <a:cs typeface="Arial" panose="020B0604020202020204" pitchFamily="34" charset="0"/>
              </a:rPr>
              <a:t>Ngân</a:t>
            </a:r>
            <a:endParaRPr lang="en-US" sz="2800" dirty="0">
              <a:solidFill>
                <a:schemeClr val="accent1">
                  <a:lumMod val="50000"/>
                </a:schemeClr>
              </a:solidFill>
              <a:latin typeface="Arial" panose="020B0604020202020204" pitchFamily="34" charset="0"/>
              <a:cs typeface="Arial" panose="020B0604020202020204" pitchFamily="34" charset="0"/>
            </a:endParaRPr>
          </a:p>
          <a:p>
            <a:pPr algn="l"/>
            <a:r>
              <a:rPr lang="en-US" sz="2800" dirty="0">
                <a:solidFill>
                  <a:schemeClr val="accent1">
                    <a:lumMod val="50000"/>
                  </a:schemeClr>
                </a:solidFill>
                <a:latin typeface="Arial" panose="020B0604020202020204" pitchFamily="34" charset="0"/>
                <a:cs typeface="Arial" panose="020B0604020202020204" pitchFamily="34" charset="0"/>
              </a:rPr>
              <a:t>Bùi Đức Dương</a:t>
            </a:r>
          </a:p>
          <a:p>
            <a:pPr algn="l"/>
            <a:r>
              <a:rPr lang="en-US" sz="2800" b="0" i="0" u="none" strike="noStrike" dirty="0" err="1">
                <a:solidFill>
                  <a:schemeClr val="accent1">
                    <a:lumMod val="50000"/>
                  </a:schemeClr>
                </a:solidFill>
                <a:effectLst/>
                <a:latin typeface="Arial" panose="020B0604020202020204" pitchFamily="34" charset="0"/>
                <a:cs typeface="Arial" panose="020B0604020202020204" pitchFamily="34" charset="0"/>
              </a:rPr>
              <a:t>Nguyễn</a:t>
            </a:r>
            <a:r>
              <a:rPr lang="en-US" sz="2800" b="0" i="0" u="none" strike="noStrike" dirty="0">
                <a:solidFill>
                  <a:schemeClr val="accent1">
                    <a:lumMod val="50000"/>
                  </a:schemeClr>
                </a:solidFill>
                <a:effectLst/>
                <a:latin typeface="Arial" panose="020B0604020202020204" pitchFamily="34" charset="0"/>
                <a:cs typeface="Arial" panose="020B0604020202020204" pitchFamily="34" charset="0"/>
              </a:rPr>
              <a:t> </a:t>
            </a:r>
            <a:r>
              <a:rPr lang="en-US" sz="2800" b="0" i="0" u="none" strike="noStrike" dirty="0" err="1">
                <a:solidFill>
                  <a:schemeClr val="accent1">
                    <a:lumMod val="50000"/>
                  </a:schemeClr>
                </a:solidFill>
                <a:effectLst/>
                <a:latin typeface="Arial" panose="020B0604020202020204" pitchFamily="34" charset="0"/>
                <a:cs typeface="Arial" panose="020B0604020202020204" pitchFamily="34" charset="0"/>
              </a:rPr>
              <a:t>Thành</a:t>
            </a:r>
            <a:r>
              <a:rPr lang="en-US" sz="2800" b="0" i="0" u="none" strike="noStrike" dirty="0">
                <a:solidFill>
                  <a:schemeClr val="accent1">
                    <a:lumMod val="50000"/>
                  </a:schemeClr>
                </a:solidFill>
                <a:effectLst/>
                <a:latin typeface="Arial" panose="020B0604020202020204" pitchFamily="34" charset="0"/>
                <a:cs typeface="Arial" panose="020B0604020202020204" pitchFamily="34" charset="0"/>
              </a:rPr>
              <a:t> </a:t>
            </a:r>
            <a:r>
              <a:rPr lang="en-US" sz="2800" b="0" i="0" u="none" strike="noStrike" dirty="0" err="1">
                <a:solidFill>
                  <a:schemeClr val="accent1">
                    <a:lumMod val="50000"/>
                  </a:schemeClr>
                </a:solidFill>
                <a:effectLst/>
                <a:latin typeface="Arial" panose="020B0604020202020204" pitchFamily="34" charset="0"/>
                <a:cs typeface="Arial" panose="020B0604020202020204" pitchFamily="34" charset="0"/>
              </a:rPr>
              <a:t>Danh</a:t>
            </a:r>
            <a:endParaRPr lang="en-US" sz="2800" b="0" i="0" u="none" strike="noStrike" dirty="0">
              <a:solidFill>
                <a:schemeClr val="accent1">
                  <a:lumMod val="50000"/>
                </a:schemeClr>
              </a:solidFill>
              <a:effectLst/>
              <a:latin typeface="Arial" panose="020B0604020202020204" pitchFamily="34" charset="0"/>
              <a:cs typeface="Arial" panose="020B0604020202020204" pitchFamily="34" charset="0"/>
            </a:endParaRPr>
          </a:p>
          <a:p>
            <a:pPr algn="l"/>
            <a:r>
              <a:rPr lang="en-US" sz="2800" b="0" i="0" dirty="0">
                <a:solidFill>
                  <a:schemeClr val="accent1">
                    <a:lumMod val="50000"/>
                  </a:schemeClr>
                </a:solidFill>
                <a:effectLst/>
                <a:latin typeface="Arial" panose="020B0604020202020204" pitchFamily="34" charset="0"/>
                <a:cs typeface="Arial" panose="020B0604020202020204" pitchFamily="34" charset="0"/>
              </a:rPr>
              <a:t>Justmnisfine@gmail.com</a:t>
            </a:r>
          </a:p>
          <a:p>
            <a:pPr algn="l"/>
            <a:r>
              <a:rPr lang="en-US" sz="2800" dirty="0">
                <a:solidFill>
                  <a:schemeClr val="accent1">
                    <a:lumMod val="50000"/>
                  </a:schemeClr>
                </a:solidFill>
                <a:latin typeface="Arial" panose="020B0604020202020204" pitchFamily="34" charset="0"/>
                <a:cs typeface="Arial" panose="020B0604020202020204" pitchFamily="34" charset="0"/>
              </a:rPr>
              <a:t>dduong0311@gmail.com</a:t>
            </a:r>
          </a:p>
          <a:p>
            <a:pPr algn="l"/>
            <a:r>
              <a:rPr lang="en-US" sz="2800" dirty="0">
                <a:solidFill>
                  <a:schemeClr val="accent1">
                    <a:lumMod val="50000"/>
                  </a:schemeClr>
                </a:solidFill>
                <a:latin typeface="Arial" panose="020B0604020202020204" pitchFamily="34" charset="0"/>
                <a:cs typeface="Arial" panose="020B0604020202020204" pitchFamily="34" charset="0"/>
              </a:rPr>
              <a:t>t</a:t>
            </a:r>
            <a:r>
              <a:rPr lang="en-US" sz="2800" dirty="0" smtClean="0">
                <a:solidFill>
                  <a:schemeClr val="accent1">
                    <a:lumMod val="50000"/>
                  </a:schemeClr>
                </a:solidFill>
                <a:latin typeface="Arial" panose="020B0604020202020204" pitchFamily="34" charset="0"/>
                <a:cs typeface="Arial" panose="020B0604020202020204" pitchFamily="34" charset="0"/>
              </a:rPr>
              <a:t>hanhdanh11311@gmail.com</a:t>
            </a:r>
            <a:endParaRPr lang="en-US" sz="2800"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99613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4102755793"/>
              </p:ext>
            </p:extLst>
          </p:nvPr>
        </p:nvGraphicFramePr>
        <p:xfrm>
          <a:off x="846151" y="1046396"/>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85786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2766" y="1044233"/>
            <a:ext cx="10515600" cy="709295"/>
          </a:xfrm>
        </p:spPr>
        <p:txBody>
          <a:bodyPr>
            <a:noAutofit/>
          </a:bodyPr>
          <a:lstStyle/>
          <a:p>
            <a:r>
              <a:rPr lang="en-US" dirty="0">
                <a:solidFill>
                  <a:srgbClr val="C00000"/>
                </a:solidFill>
                <a:latin typeface="Arial" panose="020B0604020202020204" pitchFamily="34" charset="0"/>
                <a:cs typeface="Arial" panose="020B0604020202020204" pitchFamily="34" charset="0"/>
              </a:rPr>
              <a:t>I. Project Introduction:</a:t>
            </a: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321169" y="1528445"/>
            <a:ext cx="8489706" cy="3367405"/>
          </a:xfrm>
        </p:spPr>
        <p:txBody>
          <a:bodyPr>
            <a:noAutofit/>
          </a:bodyPr>
          <a:lstStyle/>
          <a:p>
            <a:pPr marL="514350" indent="-514350">
              <a:buFont typeface="Arial" panose="020B0604020202020204" pitchFamily="34" charset="0"/>
              <a:buAutoNum type="arabicPeriod"/>
            </a:pPr>
            <a:r>
              <a:rPr lang="en-US" sz="3200" b="1" i="1" dirty="0">
                <a:solidFill>
                  <a:srgbClr val="002060"/>
                </a:solidFill>
                <a:latin typeface="Arial" panose="020B0604020202020204" pitchFamily="34" charset="0"/>
                <a:cs typeface="Arial" panose="020B0604020202020204" pitchFamily="34" charset="0"/>
              </a:rPr>
              <a:t>THE PROBLEM:</a:t>
            </a:r>
          </a:p>
          <a:p>
            <a:pPr marL="0" indent="0" algn="just">
              <a:buNone/>
            </a:pPr>
            <a:r>
              <a:rPr lang="en-US" sz="1800" i="1" dirty="0">
                <a:latin typeface="Arial" panose="020B0604020202020204" pitchFamily="34" charset="0"/>
                <a:cs typeface="Arial" panose="020B0604020202020204" pitchFamily="34" charset="0"/>
              </a:rPr>
              <a:t>- The ability to recognize and imitate facial expressions of emotion is crucial to establishing interpersonal connections early in life. Recognition of facial expressions is one of the primary signals used to understand the feelings and intentions of others, and it has been argued that the ability to recognize basic emotional expressions may be universal.</a:t>
            </a:r>
            <a:endParaRPr lang="en-US" sz="1800" b="1" i="1" dirty="0">
              <a:latin typeface="Arial" panose="020B0604020202020204" pitchFamily="34" charset="0"/>
              <a:cs typeface="Arial" panose="020B0604020202020204" pitchFamily="34" charset="0"/>
            </a:endParaRPr>
          </a:p>
          <a:p>
            <a:pPr marL="0" indent="0" algn="just">
              <a:buNone/>
            </a:pPr>
            <a:r>
              <a:rPr lang="en-US" sz="1800" i="1" dirty="0">
                <a:latin typeface="Arial" panose="020B0604020202020204" pitchFamily="34" charset="0"/>
                <a:cs typeface="Arial" panose="020B0604020202020204" pitchFamily="34" charset="0"/>
              </a:rPr>
              <a:t>- Yet many researches have shown that some groups of autism patients display difficulties in such tasks, which usually led to their detachment from social life.</a:t>
            </a:r>
            <a:r>
              <a:rPr lang="en-US" i="1" dirty="0">
                <a:latin typeface="Arial" panose="020B0604020202020204" pitchFamily="34" charset="0"/>
                <a:cs typeface="Arial" panose="020B0604020202020204" pitchFamily="34" charset="0"/>
              </a:rPr>
              <a:t> </a:t>
            </a:r>
            <a:endParaRPr lang="en-US" b="1" i="1" dirty="0">
              <a:latin typeface="Arial" panose="020B0604020202020204" pitchFamily="34" charset="0"/>
              <a:cs typeface="Arial" panose="020B0604020202020204" pitchFamily="34" charset="0"/>
            </a:endParaRPr>
          </a:p>
          <a:p>
            <a:pPr marL="0" indent="0" algn="just">
              <a:buNone/>
            </a:pPr>
            <a:endParaRPr lang="en-US" dirty="0">
              <a:latin typeface="Arial" panose="020B0604020202020204" pitchFamily="34" charset="0"/>
              <a:cs typeface="Arial" panose="020B0604020202020204" pitchFamily="34" charset="0"/>
            </a:endParaRPr>
          </a:p>
        </p:txBody>
      </p:sp>
      <p:pic>
        <p:nvPicPr>
          <p:cNvPr id="1026" name="Picture 2" descr="Examples of Emotional Expressions, from left to right: Mild (row 1) and...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6879" y="4115117"/>
            <a:ext cx="4791075" cy="2428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6601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barn(inVertical)">
                                      <p:cBhvr>
                                        <p:cTn id="24"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4559" y="546205"/>
            <a:ext cx="10515600" cy="1325563"/>
          </a:xfrm>
        </p:spPr>
        <p:txBody>
          <a:bodyPr>
            <a:normAutofit/>
          </a:bodyPr>
          <a:lstStyle/>
          <a:p>
            <a:pPr>
              <a:spcBef>
                <a:spcPts val="1000"/>
              </a:spcBef>
            </a:pPr>
            <a:r>
              <a:rPr lang="en-US" sz="3200" b="1" i="1" dirty="0">
                <a:solidFill>
                  <a:srgbClr val="002060"/>
                </a:solidFill>
                <a:latin typeface="Arial" panose="020B0604020202020204" pitchFamily="34" charset="0"/>
                <a:ea typeface="+mn-ea"/>
                <a:cs typeface="Arial" panose="020B0604020202020204" pitchFamily="34" charset="0"/>
              </a:rPr>
              <a:t>2. OUR SOLUTION:</a:t>
            </a:r>
          </a:p>
        </p:txBody>
      </p:sp>
      <p:sp>
        <p:nvSpPr>
          <p:cNvPr id="3" name="Content Placeholder 2"/>
          <p:cNvSpPr>
            <a:spLocks noGrp="1"/>
          </p:cNvSpPr>
          <p:nvPr>
            <p:ph idx="1"/>
          </p:nvPr>
        </p:nvSpPr>
        <p:spPr>
          <a:xfrm>
            <a:off x="2194559" y="1871768"/>
            <a:ext cx="8464731" cy="1281007"/>
          </a:xfrm>
        </p:spPr>
        <p:txBody>
          <a:bodyPr/>
          <a:lstStyle/>
          <a:p>
            <a:pPr marL="0" indent="0" algn="just">
              <a:buNone/>
            </a:pPr>
            <a:r>
              <a:rPr lang="en-US" sz="1800" i="1" dirty="0">
                <a:latin typeface="Arial" panose="020B0604020202020204" pitchFamily="34" charset="0"/>
                <a:cs typeface="Arial" panose="020B0604020202020204" pitchFamily="34" charset="0"/>
              </a:rPr>
              <a:t>That’s why in this project we will develop a mobile app that can detect the emotional change of a person in real-time  and give subtle alerts to the user, assuming someone with autism, so that they can try to navigate the conversation to a positive end. </a:t>
            </a:r>
          </a:p>
          <a:p>
            <a:pPr algn="just"/>
            <a:endParaRPr lang="en-US" dirty="0">
              <a:latin typeface="Arial" panose="020B0604020202020204" pitchFamily="34" charset="0"/>
              <a:cs typeface="Arial" panose="020B0604020202020204" pitchFamily="34" charset="0"/>
            </a:endParaRPr>
          </a:p>
        </p:txBody>
      </p:sp>
      <p:pic>
        <p:nvPicPr>
          <p:cNvPr id="2052" name="Picture 4" descr="Real-Time Facial Emotion Detection with Webcam in the Browser  UsingTensorFlow.js - CodeProj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7600" y="3333750"/>
            <a:ext cx="3823010" cy="3265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6478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1181099"/>
            <a:ext cx="10515600" cy="1325563"/>
          </a:xfrm>
        </p:spPr>
        <p:txBody>
          <a:bodyPr/>
          <a:lstStyle/>
          <a:p>
            <a:r>
              <a:rPr lang="en-US" dirty="0">
                <a:latin typeface="Arial" panose="020B0604020202020204" pitchFamily="34" charset="0"/>
                <a:cs typeface="Arial" panose="020B0604020202020204" pitchFamily="34" charset="0"/>
              </a:rPr>
              <a:t> </a:t>
            </a:r>
            <a:r>
              <a:rPr lang="en-US" dirty="0">
                <a:solidFill>
                  <a:srgbClr val="C00000"/>
                </a:solidFill>
                <a:latin typeface="Arial" panose="020B0604020202020204" pitchFamily="34" charset="0"/>
                <a:cs typeface="Arial" panose="020B0604020202020204" pitchFamily="34" charset="0"/>
              </a:rPr>
              <a:t>II. Application Description:</a:t>
            </a:r>
          </a:p>
        </p:txBody>
      </p:sp>
      <p:sp>
        <p:nvSpPr>
          <p:cNvPr id="3" name="Content Placeholder 2"/>
          <p:cNvSpPr>
            <a:spLocks noGrp="1"/>
          </p:cNvSpPr>
          <p:nvPr>
            <p:ph idx="1"/>
          </p:nvPr>
        </p:nvSpPr>
        <p:spPr>
          <a:xfrm>
            <a:off x="2053882" y="2506662"/>
            <a:ext cx="8909957" cy="4351338"/>
          </a:xfrm>
        </p:spPr>
        <p:txBody>
          <a:bodyPr/>
          <a:lstStyle/>
          <a:p>
            <a:pPr marL="514350" indent="-514350">
              <a:buAutoNum type="arabicPeriod"/>
            </a:pPr>
            <a:r>
              <a:rPr lang="en-US" sz="3200" b="1" i="1" dirty="0">
                <a:solidFill>
                  <a:srgbClr val="002060"/>
                </a:solidFill>
                <a:latin typeface="Arial" panose="020B0604020202020204" pitchFamily="34" charset="0"/>
                <a:cs typeface="Arial" panose="020B0604020202020204" pitchFamily="34" charset="0"/>
              </a:rPr>
              <a:t>Function: </a:t>
            </a:r>
            <a:endParaRPr lang="en-US" sz="3200" dirty="0">
              <a:latin typeface="Arial" panose="020B0604020202020204" pitchFamily="34" charset="0"/>
              <a:cs typeface="Arial" panose="020B0604020202020204" pitchFamily="34" charset="0"/>
            </a:endParaRPr>
          </a:p>
          <a:p>
            <a:pPr>
              <a:lnSpc>
                <a:spcPct val="200000"/>
              </a:lnSpc>
            </a:pPr>
            <a:r>
              <a:rPr lang="en-US" sz="1800" dirty="0">
                <a:latin typeface="Arial" panose="020B0604020202020204" pitchFamily="34" charset="0"/>
                <a:cs typeface="Arial" panose="020B0604020202020204" pitchFamily="34" charset="0"/>
              </a:rPr>
              <a:t>Detect change in a person’s emotion through their facial expression.</a:t>
            </a:r>
          </a:p>
          <a:p>
            <a:pPr>
              <a:lnSpc>
                <a:spcPct val="200000"/>
              </a:lnSpc>
            </a:pPr>
            <a:r>
              <a:rPr lang="en-US" sz="1800" dirty="0">
                <a:latin typeface="Arial" panose="020B0604020202020204" pitchFamily="34" charset="0"/>
                <a:cs typeface="Arial" panose="020B0604020202020204" pitchFamily="34" charset="0"/>
              </a:rPr>
              <a:t>Send an alert to the user, using the system’s capacity to notify the flow of the conversation.</a:t>
            </a:r>
            <a:endParaRPr lang="en-US" sz="1800" b="0" dirty="0">
              <a:effectLst/>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2452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ircle(in)">
                                      <p:cBhvr>
                                        <p:cTn id="2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1696" y="26306"/>
            <a:ext cx="10515600" cy="1325563"/>
          </a:xfrm>
        </p:spPr>
        <p:txBody>
          <a:bodyPr>
            <a:normAutofit/>
          </a:bodyPr>
          <a:lstStyle/>
          <a:p>
            <a:r>
              <a:rPr lang="en-US" sz="3200" b="1" i="1" dirty="0">
                <a:solidFill>
                  <a:srgbClr val="002060"/>
                </a:solidFill>
                <a:latin typeface="Arial" panose="020B0604020202020204" pitchFamily="34" charset="0"/>
                <a:cs typeface="Arial" panose="020B0604020202020204" pitchFamily="34" charset="0"/>
              </a:rPr>
              <a:t>2. System context diagram </a:t>
            </a:r>
            <a:endParaRPr lang="en-US" sz="3200" b="1" i="1" dirty="0">
              <a:latin typeface="Arial" panose="020B0604020202020204" pitchFamily="34" charset="0"/>
              <a:cs typeface="Arial" panose="020B0604020202020204" pitchFamily="34" charset="0"/>
            </a:endParaRPr>
          </a:p>
        </p:txBody>
      </p:sp>
      <p:pic>
        <p:nvPicPr>
          <p:cNvPr id="1026" name="Picture 2" descr="https://lh4.googleusercontent.com/uPT71nU8EIhqLI6X9rojJet5rMYC_Vz_vYZgXK00o1RbAz0kPHj5hQGL_xtFKxRinMLiKOzjm9Vqg5XGeoNDqDx9MWYPCfke7eD9UBphHEjNqeGe1C3UFlPrpNoT_XsIlbdk2A6i=s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01696" y="1351869"/>
            <a:ext cx="6475989" cy="5035712"/>
          </a:xfrm>
          <a:prstGeom prst="rect">
            <a:avLst/>
          </a:prstGeom>
          <a:noFill/>
        </p:spPr>
      </p:pic>
    </p:spTree>
    <p:extLst>
      <p:ext uri="{BB962C8B-B14F-4D97-AF65-F5344CB8AC3E}">
        <p14:creationId xmlns:p14="http://schemas.microsoft.com/office/powerpoint/2010/main" val="47853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Effect transition="in" filter="circle(in)">
                                      <p:cBhvr>
                                        <p:cTn id="14"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6629" y="983388"/>
            <a:ext cx="10515600" cy="1325563"/>
          </a:xfrm>
        </p:spPr>
        <p:txBody>
          <a:bodyPr/>
          <a:lstStyle/>
          <a:p>
            <a:r>
              <a:rPr lang="en-US" dirty="0">
                <a:solidFill>
                  <a:srgbClr val="C00000"/>
                </a:solidFill>
                <a:latin typeface="Arial" panose="020B0604020202020204" pitchFamily="34" charset="0"/>
                <a:cs typeface="Arial" panose="020B0604020202020204" pitchFamily="34" charset="0"/>
              </a:rPr>
              <a:t>III. State of the art</a:t>
            </a:r>
          </a:p>
        </p:txBody>
      </p:sp>
      <p:sp>
        <p:nvSpPr>
          <p:cNvPr id="3" name="Content Placeholder 2"/>
          <p:cNvSpPr>
            <a:spLocks noGrp="1"/>
          </p:cNvSpPr>
          <p:nvPr>
            <p:ph idx="1"/>
          </p:nvPr>
        </p:nvSpPr>
        <p:spPr>
          <a:xfrm>
            <a:off x="2416629" y="2308951"/>
            <a:ext cx="8307978" cy="4351338"/>
          </a:xfrm>
        </p:spPr>
        <p:txBody>
          <a:bodyPr/>
          <a:lstStyle/>
          <a:p>
            <a:pPr marL="0" indent="0">
              <a:buNone/>
            </a:pPr>
            <a:r>
              <a:rPr lang="en-US" dirty="0">
                <a:latin typeface="Arial" panose="020B0604020202020204" pitchFamily="34" charset="0"/>
                <a:cs typeface="Arial" panose="020B0604020202020204" pitchFamily="34" charset="0"/>
              </a:rPr>
              <a:t>In this section we present the SWOT analysis of our own application and some other available ones on the market:</a:t>
            </a:r>
          </a:p>
          <a:p>
            <a:pPr marL="0" indent="0">
              <a:buNone/>
            </a:pPr>
            <a:r>
              <a:rPr lang="en-US" b="1" dirty="0">
                <a:solidFill>
                  <a:srgbClr val="002060"/>
                </a:solidFill>
                <a:latin typeface="Arial" panose="020B0604020202020204" pitchFamily="34" charset="0"/>
                <a:cs typeface="Arial" panose="020B0604020202020204" pitchFamily="34" charset="0"/>
              </a:rPr>
              <a:t>- </a:t>
            </a:r>
            <a:r>
              <a:rPr lang="en-US" b="1" dirty="0" err="1">
                <a:solidFill>
                  <a:srgbClr val="002060"/>
                </a:solidFill>
                <a:latin typeface="Arial" panose="020B0604020202020204" pitchFamily="34" charset="0"/>
                <a:cs typeface="Arial" panose="020B0604020202020204" pitchFamily="34" charset="0"/>
              </a:rPr>
              <a:t>FaceMe</a:t>
            </a:r>
            <a:endParaRPr lang="en-US" b="0" dirty="0">
              <a:solidFill>
                <a:srgbClr val="002060"/>
              </a:solidFill>
              <a:effectLst/>
              <a:latin typeface="Arial" panose="020B0604020202020204" pitchFamily="34" charset="0"/>
              <a:cs typeface="Arial" panose="020B0604020202020204" pitchFamily="34" charset="0"/>
            </a:endParaRPr>
          </a:p>
          <a:p>
            <a:pPr marL="0" indent="0">
              <a:buNone/>
            </a:pPr>
            <a:r>
              <a:rPr lang="en-US" b="1" dirty="0">
                <a:solidFill>
                  <a:srgbClr val="002060"/>
                </a:solidFill>
                <a:latin typeface="Arial" panose="020B0604020202020204" pitchFamily="34" charset="0"/>
                <a:cs typeface="Arial" panose="020B0604020202020204" pitchFamily="34" charset="0"/>
              </a:rPr>
              <a:t>- </a:t>
            </a:r>
            <a:r>
              <a:rPr lang="en-US" b="1" dirty="0" err="1">
                <a:solidFill>
                  <a:srgbClr val="002060"/>
                </a:solidFill>
                <a:latin typeface="Arial" panose="020B0604020202020204" pitchFamily="34" charset="0"/>
                <a:cs typeface="Arial" panose="020B0604020202020204" pitchFamily="34" charset="0"/>
              </a:rPr>
              <a:t>AffdexMe</a:t>
            </a:r>
            <a:endParaRPr lang="en-US" b="0" dirty="0">
              <a:solidFill>
                <a:srgbClr val="002060"/>
              </a:solidFill>
              <a:effectLst/>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373421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ipe(down)">
                                      <p:cBhvr>
                                        <p:cTn id="25" dur="5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wipe(down)">
                                      <p:cBhvr>
                                        <p:cTn id="30" dur="500"/>
                                        <p:tgtEl>
                                          <p:spTgt spid="3">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circle(in)">
                                      <p:cBhvr>
                                        <p:cTn id="35"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0320" y="652507"/>
            <a:ext cx="8793480" cy="1325563"/>
          </a:xfrm>
        </p:spPr>
        <p:txBody>
          <a:bodyPr>
            <a:normAutofit/>
          </a:bodyPr>
          <a:lstStyle/>
          <a:p>
            <a:r>
              <a:rPr lang="en-US" sz="2500" b="1" dirty="0" err="1">
                <a:solidFill>
                  <a:srgbClr val="7030A0"/>
                </a:solidFill>
                <a:latin typeface="Arial" panose="020B0604020202020204" pitchFamily="34" charset="0"/>
                <a:cs typeface="Arial" panose="020B0604020202020204" pitchFamily="34" charset="0"/>
              </a:rPr>
              <a:t>FaceMe</a:t>
            </a:r>
            <a:r>
              <a:rPr lang="en-US" sz="2500" dirty="0">
                <a:latin typeface="Arial" panose="020B0604020202020204" pitchFamily="34" charset="0"/>
                <a:cs typeface="Arial" panose="020B0604020202020204" pitchFamily="34" charset="0"/>
              </a:rPr>
              <a:t> is a mobile application developed as a tool specifically designed to assist people with trouble recognizing facial expressions in daily life conversations. </a:t>
            </a:r>
          </a:p>
        </p:txBody>
      </p:sp>
      <p:sp>
        <p:nvSpPr>
          <p:cNvPr id="3" name="Content Placeholder 2"/>
          <p:cNvSpPr>
            <a:spLocks noGrp="1"/>
          </p:cNvSpPr>
          <p:nvPr>
            <p:ph idx="1"/>
          </p:nvPr>
        </p:nvSpPr>
        <p:spPr>
          <a:xfrm>
            <a:off x="2560320" y="2178321"/>
            <a:ext cx="8793480" cy="4780915"/>
          </a:xfrm>
        </p:spPr>
        <p:txBody>
          <a:bodyPr>
            <a:normAutofit/>
          </a:bodyPr>
          <a:lstStyle/>
          <a:p>
            <a:pPr marL="457200" lvl="1" indent="0">
              <a:buNone/>
            </a:pP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249403391"/>
              </p:ext>
            </p:extLst>
          </p:nvPr>
        </p:nvGraphicFramePr>
        <p:xfrm>
          <a:off x="3000375" y="1990724"/>
          <a:ext cx="7970996" cy="4228625"/>
        </p:xfrm>
        <a:graphic>
          <a:graphicData uri="http://schemas.openxmlformats.org/drawingml/2006/table">
            <a:tbl>
              <a:tblPr/>
              <a:tblGrid>
                <a:gridCol w="3985498">
                  <a:extLst>
                    <a:ext uri="{9D8B030D-6E8A-4147-A177-3AD203B41FA5}">
                      <a16:colId xmlns:a16="http://schemas.microsoft.com/office/drawing/2014/main" xmlns="" val="20000"/>
                    </a:ext>
                  </a:extLst>
                </a:gridCol>
                <a:gridCol w="3985498">
                  <a:extLst>
                    <a:ext uri="{9D8B030D-6E8A-4147-A177-3AD203B41FA5}">
                      <a16:colId xmlns:a16="http://schemas.microsoft.com/office/drawing/2014/main" xmlns="" val="20001"/>
                    </a:ext>
                  </a:extLst>
                </a:gridCol>
              </a:tblGrid>
              <a:tr h="656874">
                <a:tc>
                  <a:txBody>
                    <a:bodyPr/>
                    <a:lstStyle/>
                    <a:p>
                      <a:pPr algn="just" rtl="0" fontAlgn="t">
                        <a:spcBef>
                          <a:spcPts val="0"/>
                        </a:spcBef>
                        <a:spcAft>
                          <a:spcPts val="0"/>
                        </a:spcAft>
                      </a:pPr>
                      <a:r>
                        <a:rPr lang="en-US" sz="1800" b="1" i="0" u="none" strike="noStrike" dirty="0">
                          <a:solidFill>
                            <a:srgbClr val="000000"/>
                          </a:solidFill>
                          <a:effectLst/>
                          <a:latin typeface="Arial" panose="020B0604020202020204" pitchFamily="34" charset="0"/>
                          <a:cs typeface="Arial" panose="020B0604020202020204" pitchFamily="34" charset="0"/>
                        </a:rPr>
                        <a:t>Strengths</a:t>
                      </a:r>
                      <a:endParaRPr lang="en-US" sz="1800" dirty="0">
                        <a:effectLst/>
                        <a:latin typeface="Arial" panose="020B0604020202020204" pitchFamily="34" charset="0"/>
                        <a:cs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800" b="1" i="0" u="none" strike="noStrike">
                          <a:solidFill>
                            <a:srgbClr val="000000"/>
                          </a:solidFill>
                          <a:effectLst/>
                          <a:latin typeface="Arial" panose="020B0604020202020204" pitchFamily="34" charset="0"/>
                          <a:cs typeface="Arial" panose="020B0604020202020204" pitchFamily="34" charset="0"/>
                        </a:rPr>
                        <a:t>Weaknesses</a:t>
                      </a:r>
                      <a:endParaRPr lang="en-US" sz="1800">
                        <a:effectLst/>
                        <a:latin typeface="Arial" panose="020B0604020202020204" pitchFamily="34" charset="0"/>
                        <a:cs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1857721">
                <a:tc>
                  <a:txBody>
                    <a:bodyPr/>
                    <a:lstStyle/>
                    <a:p>
                      <a:pPr algn="just"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Use CNN model to detect emotional expression.</a:t>
                      </a:r>
                      <a:endParaRPr lang="en-US" sz="1800" dirty="0">
                        <a:effectLst/>
                        <a:latin typeface="Arial" panose="020B0604020202020204" pitchFamily="34" charset="0"/>
                        <a:cs typeface="Arial" panose="020B0604020202020204" pitchFamily="34" charset="0"/>
                      </a:endParaRPr>
                    </a:p>
                    <a:p>
                      <a:pPr algn="just"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Useful and subtle design.</a:t>
                      </a:r>
                      <a:endParaRPr lang="en-US" sz="1800" dirty="0">
                        <a:effectLst/>
                        <a:latin typeface="Arial" panose="020B0604020202020204" pitchFamily="34" charset="0"/>
                        <a:cs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Can only help recognizing emotional expression.</a:t>
                      </a:r>
                      <a:endParaRPr lang="en-US" sz="1800" dirty="0">
                        <a:effectLst/>
                        <a:latin typeface="Arial" panose="020B0604020202020204" pitchFamily="34" charset="0"/>
                        <a:cs typeface="Arial" panose="020B0604020202020204" pitchFamily="34" charset="0"/>
                      </a:endParaRPr>
                    </a:p>
                    <a:p>
                      <a:pPr algn="just"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Developer team is inexperienced.</a:t>
                      </a:r>
                      <a:endParaRPr lang="en-US" sz="1800" dirty="0">
                        <a:effectLst/>
                        <a:latin typeface="Arial" panose="020B0604020202020204" pitchFamily="34" charset="0"/>
                        <a:cs typeface="Arial" panose="020B0604020202020204" pitchFamily="34" charset="0"/>
                      </a:endParaRPr>
                    </a:p>
                    <a:p>
                      <a:pPr algn="just"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Low budget.</a:t>
                      </a:r>
                      <a:endParaRPr lang="en-US" sz="1800" dirty="0">
                        <a:effectLst/>
                        <a:latin typeface="Arial" panose="020B0604020202020204" pitchFamily="34" charset="0"/>
                        <a:cs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656874">
                <a:tc>
                  <a:txBody>
                    <a:bodyPr/>
                    <a:lstStyle/>
                    <a:p>
                      <a:pPr algn="just" rtl="0" fontAlgn="t">
                        <a:spcBef>
                          <a:spcPts val="0"/>
                        </a:spcBef>
                        <a:spcAft>
                          <a:spcPts val="0"/>
                        </a:spcAft>
                      </a:pPr>
                      <a:r>
                        <a:rPr lang="en-US" sz="1800" b="1" i="0" u="none" strike="noStrike">
                          <a:solidFill>
                            <a:srgbClr val="000000"/>
                          </a:solidFill>
                          <a:effectLst/>
                          <a:latin typeface="Arial" panose="020B0604020202020204" pitchFamily="34" charset="0"/>
                          <a:cs typeface="Arial" panose="020B0604020202020204" pitchFamily="34" charset="0"/>
                        </a:rPr>
                        <a:t>Opportunities</a:t>
                      </a:r>
                      <a:endParaRPr lang="en-US" sz="1800">
                        <a:effectLst/>
                        <a:latin typeface="Arial" panose="020B0604020202020204" pitchFamily="34" charset="0"/>
                        <a:cs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800" b="1" i="0" u="none" strike="noStrike" dirty="0">
                          <a:solidFill>
                            <a:srgbClr val="000000"/>
                          </a:solidFill>
                          <a:effectLst/>
                          <a:latin typeface="Arial" panose="020B0604020202020204" pitchFamily="34" charset="0"/>
                          <a:cs typeface="Arial" panose="020B0604020202020204" pitchFamily="34" charset="0"/>
                        </a:rPr>
                        <a:t>Threats</a:t>
                      </a:r>
                      <a:endParaRPr lang="en-US" sz="1800" dirty="0">
                        <a:effectLst/>
                        <a:latin typeface="Arial" panose="020B0604020202020204" pitchFamily="34" charset="0"/>
                        <a:cs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1057156">
                <a:tc>
                  <a:txBody>
                    <a:bodyPr/>
                    <a:lstStyle/>
                    <a:p>
                      <a:pPr algn="just" rtl="0" fontAlgn="t">
                        <a:spcBef>
                          <a:spcPts val="0"/>
                        </a:spcBef>
                        <a:spcAft>
                          <a:spcPts val="0"/>
                        </a:spcAft>
                      </a:pPr>
                      <a:r>
                        <a:rPr lang="en-US" sz="1800" b="0" i="0" u="none" strike="noStrike">
                          <a:solidFill>
                            <a:srgbClr val="000000"/>
                          </a:solidFill>
                          <a:effectLst/>
                          <a:latin typeface="Arial" panose="020B0604020202020204" pitchFamily="34" charset="0"/>
                          <a:cs typeface="Arial" panose="020B0604020202020204" pitchFamily="34" charset="0"/>
                        </a:rPr>
                        <a:t>There’s not much competition.</a:t>
                      </a:r>
                      <a:endParaRPr lang="en-US" sz="1800">
                        <a:effectLst/>
                        <a:latin typeface="Arial" panose="020B0604020202020204" pitchFamily="34" charset="0"/>
                        <a:cs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Might be treated as a breach of privacy of other people. </a:t>
                      </a:r>
                      <a:endParaRPr lang="en-US" sz="1800" dirty="0">
                        <a:effectLst/>
                        <a:latin typeface="Arial" panose="020B0604020202020204" pitchFamily="34" charset="0"/>
                        <a:cs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3029578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4911" y="697919"/>
            <a:ext cx="8989423" cy="1006475"/>
          </a:xfrm>
        </p:spPr>
        <p:txBody>
          <a:bodyPr>
            <a:normAutofit fontScale="90000"/>
          </a:bodyPr>
          <a:lstStyle/>
          <a:p>
            <a:pPr algn="just"/>
            <a:r>
              <a:rPr lang="en-US" sz="2800" b="1" dirty="0" err="1">
                <a:solidFill>
                  <a:srgbClr val="7030A0"/>
                </a:solidFill>
                <a:latin typeface="Arial" panose="020B0604020202020204" pitchFamily="34" charset="0"/>
                <a:cs typeface="Arial" panose="020B0604020202020204" pitchFamily="34" charset="0"/>
              </a:rPr>
              <a:t>AffdexMe</a:t>
            </a:r>
            <a:r>
              <a:rPr lang="en-US" sz="2800" dirty="0">
                <a:latin typeface="Arial" panose="020B0604020202020204" pitchFamily="34" charset="0"/>
                <a:cs typeface="Arial" panose="020B0604020202020204" pitchFamily="34" charset="0"/>
              </a:rPr>
              <a:t> demonstrates the use of </a:t>
            </a:r>
            <a:r>
              <a:rPr lang="en-US" sz="2800" dirty="0" err="1">
                <a:latin typeface="Arial" panose="020B0604020202020204" pitchFamily="34" charset="0"/>
                <a:cs typeface="Arial" panose="020B0604020202020204" pitchFamily="34" charset="0"/>
              </a:rPr>
              <a:t>Affectiva's</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Affdex</a:t>
            </a:r>
            <a:r>
              <a:rPr lang="en-US" sz="2800" dirty="0">
                <a:latin typeface="Arial" panose="020B0604020202020204" pitchFamily="34" charset="0"/>
                <a:cs typeface="Arial" panose="020B0604020202020204" pitchFamily="34" charset="0"/>
              </a:rPr>
              <a:t> Software Developer Kit (SDK), which lets developers emotionally-enable their apps and digital experiences.</a:t>
            </a:r>
          </a:p>
        </p:txBody>
      </p:sp>
      <p:graphicFrame>
        <p:nvGraphicFramePr>
          <p:cNvPr id="5" name="Table 4"/>
          <p:cNvGraphicFramePr>
            <a:graphicFrameLocks noGrp="1"/>
          </p:cNvGraphicFramePr>
          <p:nvPr>
            <p:extLst>
              <p:ext uri="{D42A27DB-BD31-4B8C-83A1-F6EECF244321}">
                <p14:modId xmlns:p14="http://schemas.microsoft.com/office/powerpoint/2010/main" val="3739721963"/>
              </p:ext>
            </p:extLst>
          </p:nvPr>
        </p:nvGraphicFramePr>
        <p:xfrm>
          <a:off x="2284911" y="1933574"/>
          <a:ext cx="8305799" cy="4226507"/>
        </p:xfrm>
        <a:graphic>
          <a:graphicData uri="http://schemas.openxmlformats.org/drawingml/2006/table">
            <a:tbl>
              <a:tblPr/>
              <a:tblGrid>
                <a:gridCol w="4700899">
                  <a:extLst>
                    <a:ext uri="{9D8B030D-6E8A-4147-A177-3AD203B41FA5}">
                      <a16:colId xmlns:a16="http://schemas.microsoft.com/office/drawing/2014/main" xmlns="" val="20000"/>
                    </a:ext>
                  </a:extLst>
                </a:gridCol>
                <a:gridCol w="3604900">
                  <a:extLst>
                    <a:ext uri="{9D8B030D-6E8A-4147-A177-3AD203B41FA5}">
                      <a16:colId xmlns:a16="http://schemas.microsoft.com/office/drawing/2014/main" xmlns="" val="20001"/>
                    </a:ext>
                  </a:extLst>
                </a:gridCol>
              </a:tblGrid>
              <a:tr h="385266">
                <a:tc>
                  <a:txBody>
                    <a:bodyPr/>
                    <a:lstStyle/>
                    <a:p>
                      <a:pPr algn="l" rtl="0" fontAlgn="t">
                        <a:spcBef>
                          <a:spcPts val="0"/>
                        </a:spcBef>
                        <a:spcAft>
                          <a:spcPts val="0"/>
                        </a:spcAft>
                      </a:pPr>
                      <a:r>
                        <a:rPr lang="en-US" sz="1800" b="1" i="0" u="none" strike="noStrike" dirty="0">
                          <a:solidFill>
                            <a:srgbClr val="000000"/>
                          </a:solidFill>
                          <a:effectLst/>
                          <a:latin typeface="Arial" panose="020B0604020202020204" pitchFamily="34" charset="0"/>
                          <a:cs typeface="Arial" panose="020B0604020202020204" pitchFamily="34" charset="0"/>
                        </a:rPr>
                        <a:t>Strengths</a:t>
                      </a:r>
                      <a:endParaRPr lang="en-US" sz="1800" dirty="0">
                        <a:effectLst/>
                        <a:latin typeface="Arial" panose="020B0604020202020204" pitchFamily="34" charset="0"/>
                        <a:cs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spcBef>
                          <a:spcPts val="0"/>
                        </a:spcBef>
                        <a:spcAft>
                          <a:spcPts val="0"/>
                        </a:spcAft>
                      </a:pPr>
                      <a:r>
                        <a:rPr lang="en-US" sz="1800" b="1" i="0" u="none" strike="noStrike">
                          <a:solidFill>
                            <a:srgbClr val="000000"/>
                          </a:solidFill>
                          <a:effectLst/>
                          <a:latin typeface="Arial" panose="020B0604020202020204" pitchFamily="34" charset="0"/>
                          <a:cs typeface="Arial" panose="020B0604020202020204" pitchFamily="34" charset="0"/>
                        </a:rPr>
                        <a:t>Weaknesses</a:t>
                      </a:r>
                      <a:endParaRPr lang="en-US" sz="1800">
                        <a:effectLst/>
                        <a:latin typeface="Arial" panose="020B0604020202020204" pitchFamily="34" charset="0"/>
                        <a:cs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2370456">
                <a:tc>
                  <a:txBody>
                    <a:bodyPr/>
                    <a:lstStyle/>
                    <a:p>
                      <a:pPr algn="l"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The app analyzes and responds to facial expressions of emotion in real time using the built-in camera on your Android/IOS device.</a:t>
                      </a:r>
                      <a:endParaRPr lang="en-US" sz="1800" dirty="0">
                        <a:effectLst/>
                        <a:latin typeface="Arial" panose="020B0604020202020204" pitchFamily="34" charset="0"/>
                        <a:cs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en-US" sz="1800" b="0" i="0" u="none" strike="noStrike" dirty="0">
                          <a:solidFill>
                            <a:srgbClr val="000000"/>
                          </a:solidFill>
                          <a:effectLst/>
                          <a:latin typeface="Arial" panose="020B0604020202020204" pitchFamily="34" charset="0"/>
                          <a:cs typeface="Arial" panose="020B0604020202020204" pitchFamily="34" charset="0"/>
                        </a:rPr>
                        <a:t>Limited emotional awareness</a:t>
                      </a:r>
                      <a:endParaRPr lang="en-US" sz="1800" dirty="0">
                        <a:effectLst/>
                        <a:latin typeface="Arial" panose="020B0604020202020204" pitchFamily="34" charset="0"/>
                        <a:cs typeface="Arial" panose="020B0604020202020204" pitchFamily="34" charset="0"/>
                      </a:endParaRPr>
                    </a:p>
                    <a:p>
                      <a:pPr algn="l"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Most of the time emotions are wrongly classified to Joy. If teeth are visible the emotion is detected as Joy irrespective of actual real joy.</a:t>
                      </a:r>
                      <a:endParaRPr lang="en-US" sz="1800" dirty="0">
                        <a:effectLst/>
                        <a:latin typeface="Arial" panose="020B0604020202020204" pitchFamily="34" charset="0"/>
                        <a:cs typeface="Arial" panose="020B0604020202020204" pitchFamily="34" charset="0"/>
                      </a:endParaRPr>
                    </a:p>
                    <a:p>
                      <a:pPr algn="l"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Seemingly still in development. </a:t>
                      </a:r>
                      <a:endParaRPr lang="en-US" sz="1800" dirty="0">
                        <a:effectLst/>
                        <a:latin typeface="Arial" panose="020B0604020202020204" pitchFamily="34" charset="0"/>
                        <a:cs typeface="Arial" panose="020B0604020202020204" pitchFamily="34" charset="0"/>
                      </a:endParaRPr>
                    </a:p>
                    <a:p>
                      <a:pPr algn="l"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Accuracy is not high.</a:t>
                      </a:r>
                      <a:endParaRPr lang="en-US" sz="1800" dirty="0">
                        <a:effectLst/>
                        <a:latin typeface="Arial" panose="020B0604020202020204" pitchFamily="34" charset="0"/>
                        <a:cs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345309">
                <a:tc>
                  <a:txBody>
                    <a:bodyPr/>
                    <a:lstStyle/>
                    <a:p>
                      <a:pPr algn="l" rtl="0" fontAlgn="t">
                        <a:spcBef>
                          <a:spcPts val="0"/>
                        </a:spcBef>
                        <a:spcAft>
                          <a:spcPts val="0"/>
                        </a:spcAft>
                      </a:pPr>
                      <a:r>
                        <a:rPr lang="en-US" sz="1800" b="1" i="0" u="none" strike="noStrike">
                          <a:solidFill>
                            <a:srgbClr val="000000"/>
                          </a:solidFill>
                          <a:effectLst/>
                          <a:latin typeface="Arial" panose="020B0604020202020204" pitchFamily="34" charset="0"/>
                          <a:cs typeface="Arial" panose="020B0604020202020204" pitchFamily="34" charset="0"/>
                        </a:rPr>
                        <a:t>Opportunities</a:t>
                      </a:r>
                      <a:endParaRPr lang="en-US" sz="1800">
                        <a:effectLst/>
                        <a:latin typeface="Arial" panose="020B0604020202020204" pitchFamily="34" charset="0"/>
                        <a:cs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spcBef>
                          <a:spcPts val="0"/>
                        </a:spcBef>
                        <a:spcAft>
                          <a:spcPts val="0"/>
                        </a:spcAft>
                      </a:pPr>
                      <a:r>
                        <a:rPr lang="en-US" sz="1800" b="1" i="0" u="none" strike="noStrike" dirty="0">
                          <a:solidFill>
                            <a:srgbClr val="000000"/>
                          </a:solidFill>
                          <a:effectLst/>
                          <a:latin typeface="Arial" panose="020B0604020202020204" pitchFamily="34" charset="0"/>
                          <a:cs typeface="Arial" panose="020B0604020202020204" pitchFamily="34" charset="0"/>
                        </a:rPr>
                        <a:t>Threats</a:t>
                      </a:r>
                      <a:endParaRPr lang="en-US" sz="1800" dirty="0">
                        <a:effectLst/>
                        <a:latin typeface="Arial" panose="020B0604020202020204" pitchFamily="34" charset="0"/>
                        <a:cs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1053411">
                <a:tc>
                  <a:txBody>
                    <a:bodyPr/>
                    <a:lstStyle/>
                    <a:p>
                      <a:pPr algn="l" rtl="0" fontAlgn="t">
                        <a:spcBef>
                          <a:spcPts val="0"/>
                        </a:spcBef>
                        <a:spcAft>
                          <a:spcPts val="0"/>
                        </a:spcAft>
                      </a:pPr>
                      <a:r>
                        <a:rPr lang="en-US" sz="1800" b="0" i="0" u="none" strike="noStrike">
                          <a:solidFill>
                            <a:srgbClr val="000000"/>
                          </a:solidFill>
                          <a:effectLst/>
                          <a:latin typeface="Arial" panose="020B0604020202020204" pitchFamily="34" charset="0"/>
                          <a:cs typeface="Arial" panose="020B0604020202020204" pitchFamily="34" charset="0"/>
                        </a:rPr>
                        <a:t>The first pioneer app for free.</a:t>
                      </a:r>
                      <a:endParaRPr lang="en-US" sz="1800">
                        <a:effectLst/>
                        <a:latin typeface="Arial" panose="020B0604020202020204" pitchFamily="34" charset="0"/>
                        <a:cs typeface="Arial" panose="020B0604020202020204" pitchFamily="34" charset="0"/>
                      </a:endParaRPr>
                    </a:p>
                    <a:p>
                      <a:pPr algn="l" rtl="0" fontAlgn="t">
                        <a:spcBef>
                          <a:spcPts val="0"/>
                        </a:spcBef>
                        <a:spcAft>
                          <a:spcPts val="0"/>
                        </a:spcAft>
                      </a:pPr>
                      <a:r>
                        <a:rPr lang="en-US" sz="1800" b="0" i="0" u="none" strike="noStrike">
                          <a:solidFill>
                            <a:srgbClr val="000000"/>
                          </a:solidFill>
                          <a:effectLst/>
                          <a:latin typeface="Arial" panose="020B0604020202020204" pitchFamily="34" charset="0"/>
                          <a:cs typeface="Arial" panose="020B0604020202020204" pitchFamily="34" charset="0"/>
                        </a:rPr>
                        <a:t>Uses new technology.</a:t>
                      </a:r>
                      <a:endParaRPr lang="en-US" sz="1800">
                        <a:effectLst/>
                        <a:latin typeface="Arial" panose="020B0604020202020204" pitchFamily="34" charset="0"/>
                        <a:cs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Didn't really get the point.</a:t>
                      </a:r>
                      <a:endParaRPr lang="en-US" sz="1800" dirty="0">
                        <a:effectLst/>
                        <a:latin typeface="Arial" panose="020B0604020202020204" pitchFamily="34" charset="0"/>
                        <a:cs typeface="Arial" panose="020B0604020202020204" pitchFamily="34" charset="0"/>
                      </a:endParaRPr>
                    </a:p>
                    <a:p>
                      <a:pPr algn="l"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Crashed many times.</a:t>
                      </a:r>
                      <a:endParaRPr lang="en-US" sz="1800" dirty="0">
                        <a:effectLst/>
                        <a:latin typeface="Arial" panose="020B0604020202020204" pitchFamily="34" charset="0"/>
                        <a:cs typeface="Arial" panose="020B0604020202020204" pitchFamily="34" charset="0"/>
                      </a:endParaRPr>
                    </a:p>
                    <a:p>
                      <a:pPr algn="l"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Has many negative feedbacks.</a:t>
                      </a:r>
                      <a:endParaRPr lang="en-US" sz="1800" dirty="0">
                        <a:effectLst/>
                        <a:latin typeface="Arial" panose="020B0604020202020204" pitchFamily="34" charset="0"/>
                        <a:cs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254873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TotalTime>
  <Words>857</Words>
  <Application>Microsoft Office PowerPoint</Application>
  <PresentationFormat>Custom</PresentationFormat>
  <Paragraphs>184</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PowerPoint Presentation</vt:lpstr>
      <vt:lpstr>I. Project Introduction: </vt:lpstr>
      <vt:lpstr>2. OUR SOLUTION:</vt:lpstr>
      <vt:lpstr> II. Application Description:</vt:lpstr>
      <vt:lpstr>2. System context diagram </vt:lpstr>
      <vt:lpstr>III. State of the art</vt:lpstr>
      <vt:lpstr>FaceMe is a mobile application developed as a tool specifically designed to assist people with trouble recognizing facial expressions in daily life conversations. </vt:lpstr>
      <vt:lpstr>AffdexMe demonstrates the use of Affectiva's Affdex Software Developer Kit (SDK), which lets developers emotionally-enable their apps and digital experiences.</vt:lpstr>
      <vt:lpstr>IV. Technical problems and solutions </vt:lpstr>
      <vt:lpstr>V. Tools</vt:lpstr>
      <vt:lpstr>VI. Master plan</vt:lpstr>
      <vt:lpstr>VII. Cost Estimation:</vt:lpstr>
      <vt:lpstr>VIII. Business plan</vt:lpstr>
      <vt:lpstr> IX. Quality Attributes</vt:lpstr>
      <vt:lpstr>X: Other</vt:lpstr>
      <vt:lpstr>PowerPoint Presentation</vt:lpstr>
      <vt:lpstr>Contact Info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 PC</dc:creator>
  <cp:lastModifiedBy>Windows User</cp:lastModifiedBy>
  <cp:revision>54</cp:revision>
  <dcterms:created xsi:type="dcterms:W3CDTF">2021-09-08T11:56:22Z</dcterms:created>
  <dcterms:modified xsi:type="dcterms:W3CDTF">2021-09-09T11:40:15Z</dcterms:modified>
</cp:coreProperties>
</file>