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4832C-9254-4778-ACEF-DC1D96619B04}" v="38" dt="2024-11-20T10:08:59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D8D4C5-8F00-420F-897E-208432369ABF}" type="datetimeFigureOut">
              <a:rPr lang="fi-FI" smtClean="0"/>
              <a:t>20.11.2024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83F98FCB-08C2-4C88-B928-A650526A9ADC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047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D4C5-8F00-420F-897E-208432369ABF}" type="datetimeFigureOut">
              <a:rPr lang="fi-FI" smtClean="0"/>
              <a:t>20.11.2024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FCB-08C2-4C88-B928-A650526A9A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507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D4C5-8F00-420F-897E-208432369ABF}" type="datetimeFigureOut">
              <a:rPr lang="fi-FI" smtClean="0"/>
              <a:t>20.11.2024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FCB-08C2-4C88-B928-A650526A9A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811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D4C5-8F00-420F-897E-208432369ABF}" type="datetimeFigureOut">
              <a:rPr lang="fi-FI" smtClean="0"/>
              <a:t>20.11.2024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FCB-08C2-4C88-B928-A650526A9A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430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D4C5-8F00-420F-897E-208432369ABF}" type="datetimeFigureOut">
              <a:rPr lang="fi-FI" smtClean="0"/>
              <a:t>20.11.2024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FCB-08C2-4C88-B928-A650526A9ADC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694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D4C5-8F00-420F-897E-208432369ABF}" type="datetimeFigureOut">
              <a:rPr lang="fi-FI" smtClean="0"/>
              <a:t>20.11.2024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FCB-08C2-4C88-B928-A650526A9A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878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D4C5-8F00-420F-897E-208432369ABF}" type="datetimeFigureOut">
              <a:rPr lang="fi-FI" smtClean="0"/>
              <a:t>20.11.2024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FCB-08C2-4C88-B928-A650526A9A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780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D4C5-8F00-420F-897E-208432369ABF}" type="datetimeFigureOut">
              <a:rPr lang="fi-FI" smtClean="0"/>
              <a:t>20.11.2024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FCB-08C2-4C88-B928-A650526A9A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7201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D4C5-8F00-420F-897E-208432369ABF}" type="datetimeFigureOut">
              <a:rPr lang="fi-FI" smtClean="0"/>
              <a:t>20.11.2024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FCB-08C2-4C88-B928-A650526A9A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8084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D4C5-8F00-420F-897E-208432369ABF}" type="datetimeFigureOut">
              <a:rPr lang="fi-FI" smtClean="0"/>
              <a:t>20.11.2024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FCB-08C2-4C88-B928-A650526A9A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4815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D4C5-8F00-420F-897E-208432369ABF}" type="datetimeFigureOut">
              <a:rPr lang="fi-FI" smtClean="0"/>
              <a:t>20.11.2024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FCB-08C2-4C88-B928-A650526A9A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387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D8D4C5-8F00-420F-897E-208432369ABF}" type="datetimeFigureOut">
              <a:rPr lang="fi-FI" smtClean="0"/>
              <a:t>20.11.2024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83F98FCB-08C2-4C88-B928-A650526A9A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1669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68D8A61-39BC-FF69-6AA3-5C4D31B40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dirty="0"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Suunnitteluehdotus</a:t>
            </a:r>
            <a:br>
              <a:rPr lang="fi-FI" dirty="0"/>
            </a:br>
            <a:br>
              <a:rPr lang="fi-FI" dirty="0"/>
            </a:br>
            <a:r>
              <a:rPr lang="fi-FI" sz="4800" dirty="0">
                <a:latin typeface="Aharoni" panose="02010803020104030203" pitchFamily="2" charset="-79"/>
                <a:cs typeface="Aharoni" panose="02010803020104030203" pitchFamily="2" charset="-79"/>
              </a:rPr>
              <a:t>Retro </a:t>
            </a:r>
            <a:r>
              <a:rPr lang="fi-FI" sz="4800" dirty="0" err="1">
                <a:latin typeface="Aharoni" panose="02010803020104030203" pitchFamily="2" charset="-79"/>
                <a:cs typeface="Aharoni" panose="02010803020104030203" pitchFamily="2" charset="-79"/>
              </a:rPr>
              <a:t>Game</a:t>
            </a:r>
            <a:r>
              <a:rPr lang="fi-FI" sz="4800" dirty="0">
                <a:latin typeface="Aharoni" panose="02010803020104030203" pitchFamily="2" charset="-79"/>
                <a:cs typeface="Aharoni" panose="02010803020104030203" pitchFamily="2" charset="-79"/>
              </a:rPr>
              <a:t> House</a:t>
            </a:r>
            <a:br>
              <a:rPr lang="fi-FI" sz="4800" dirty="0"/>
            </a:br>
            <a:endParaRPr lang="fi-FI" sz="48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0F47994-B145-DF83-248F-BEDF3B154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Aava Kiesilä &amp; </a:t>
            </a:r>
            <a:r>
              <a:rPr lang="fi-FI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Thien</a:t>
            </a:r>
            <a:r>
              <a:rPr lang="fi-FI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i-FI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Hoang</a:t>
            </a:r>
            <a:endParaRPr lang="fi-FI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2198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BE0CFD0-ADA2-A5E7-E6C9-6AE944E7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38" y="365760"/>
            <a:ext cx="4906297" cy="1325562"/>
          </a:xfrm>
        </p:spPr>
        <p:txBody>
          <a:bodyPr/>
          <a:lstStyle/>
          <a:p>
            <a:r>
              <a:rPr lang="fi-FI" dirty="0">
                <a:latin typeface="Aharoni" panose="02010803020104030203" pitchFamily="2" charset="-79"/>
                <a:cs typeface="Aharoni" panose="02010803020104030203" pitchFamily="2" charset="-79"/>
              </a:rPr>
              <a:t>Etusivu (desktop)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1D4E48-B8C1-BEFA-8CBF-6836F029D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033" y="1691322"/>
            <a:ext cx="6543506" cy="454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50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7593852-E913-E804-D1BB-541D3E85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2454722" cy="1325562"/>
          </a:xfrm>
        </p:spPr>
        <p:txBody>
          <a:bodyPr/>
          <a:lstStyle/>
          <a:p>
            <a:r>
              <a:rPr lang="fi-FI" dirty="0">
                <a:latin typeface="Aharoni" panose="02010803020104030203" pitchFamily="2" charset="-79"/>
                <a:cs typeface="Aharoni" panose="02010803020104030203" pitchFamily="2" charset="-79"/>
              </a:rPr>
              <a:t>Etusivu</a:t>
            </a:r>
            <a:br>
              <a:rPr lang="fi-FI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fi-FI" dirty="0">
                <a:latin typeface="Aharoni" panose="02010803020104030203" pitchFamily="2" charset="-79"/>
                <a:cs typeface="Aharoni" panose="02010803020104030203" pitchFamily="2" charset="-79"/>
              </a:rPr>
              <a:t>(mobile)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09D5BF-1290-0A95-4507-ADAC4C708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933" y="468221"/>
            <a:ext cx="4186212" cy="592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70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1E55B6-5970-716C-42AF-0FD2DE45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560" y="365760"/>
            <a:ext cx="6007511" cy="1325562"/>
          </a:xfrm>
        </p:spPr>
        <p:txBody>
          <a:bodyPr/>
          <a:lstStyle/>
          <a:p>
            <a:r>
              <a:rPr lang="fi-FI" dirty="0">
                <a:latin typeface="Aharoni" panose="02010803020104030203" pitchFamily="2" charset="-79"/>
                <a:cs typeface="Aharoni" panose="02010803020104030203" pitchFamily="2" charset="-79"/>
              </a:rPr>
              <a:t>Hall of </a:t>
            </a:r>
            <a:r>
              <a:rPr lang="fi-FI" dirty="0" err="1">
                <a:latin typeface="Aharoni" panose="02010803020104030203" pitchFamily="2" charset="-79"/>
                <a:cs typeface="Aharoni" panose="02010803020104030203" pitchFamily="2" charset="-79"/>
              </a:rPr>
              <a:t>Fame</a:t>
            </a:r>
            <a:r>
              <a:rPr lang="fi-FI" dirty="0">
                <a:latin typeface="Aharoni" panose="02010803020104030203" pitchFamily="2" charset="-79"/>
                <a:cs typeface="Aharoni" panose="02010803020104030203" pitchFamily="2" charset="-79"/>
              </a:rPr>
              <a:t> (desktop)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655081-4FE1-F324-E2A6-8796C07E3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03" y="1691322"/>
            <a:ext cx="6543223" cy="454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46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18DFB1C-5D6F-A94C-62B1-7835CBE3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3693586" cy="1325562"/>
          </a:xfrm>
        </p:spPr>
        <p:txBody>
          <a:bodyPr/>
          <a:lstStyle/>
          <a:p>
            <a:r>
              <a:rPr lang="fi-FI" dirty="0">
                <a:latin typeface="Aharoni" panose="02010803020104030203" pitchFamily="2" charset="-79"/>
                <a:cs typeface="Aharoni" panose="02010803020104030203" pitchFamily="2" charset="-79"/>
              </a:rPr>
              <a:t>Hall of </a:t>
            </a:r>
            <a:r>
              <a:rPr lang="fi-FI" dirty="0" err="1">
                <a:latin typeface="Aharoni" panose="02010803020104030203" pitchFamily="2" charset="-79"/>
                <a:cs typeface="Aharoni" panose="02010803020104030203" pitchFamily="2" charset="-79"/>
              </a:rPr>
              <a:t>Fame</a:t>
            </a:r>
            <a:br>
              <a:rPr lang="fi-FI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fi-FI" dirty="0">
                <a:latin typeface="Aharoni" panose="02010803020104030203" pitchFamily="2" charset="-79"/>
                <a:cs typeface="Aharoni" panose="02010803020104030203" pitchFamily="2" charset="-79"/>
              </a:rPr>
              <a:t>(mobile)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F7A57E-4430-5232-A37A-356380F92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856" y="437579"/>
            <a:ext cx="4229536" cy="598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879744"/>
      </p:ext>
    </p:extLst>
  </p:cSld>
  <p:clrMapOvr>
    <a:masterClrMapping/>
  </p:clrMapOvr>
</p:sld>
</file>

<file path=ppt/theme/theme1.xml><?xml version="1.0" encoding="utf-8"?>
<a:theme xmlns:a="http://schemas.openxmlformats.org/drawingml/2006/main" name="Näkymä">
  <a:themeElements>
    <a:clrScheme name="Näkymä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Näkymä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äkymä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Näkymä</Template>
  <TotalTime>20</TotalTime>
  <Words>34</Words>
  <Application>Microsoft Office PowerPoint</Application>
  <PresentationFormat>Laajakuva</PresentationFormat>
  <Paragraphs>6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10" baseType="lpstr">
      <vt:lpstr>Aharoni</vt:lpstr>
      <vt:lpstr>Arial</vt:lpstr>
      <vt:lpstr>Century Schoolbook</vt:lpstr>
      <vt:lpstr>Wingdings 2</vt:lpstr>
      <vt:lpstr>Näkymä</vt:lpstr>
      <vt:lpstr>Suunnitteluehdotus  Retro Game House </vt:lpstr>
      <vt:lpstr>Etusivu (desktop)</vt:lpstr>
      <vt:lpstr>Etusivu (mobile)</vt:lpstr>
      <vt:lpstr>Hall of Fame (desktop)</vt:lpstr>
      <vt:lpstr>Hall of Fame (mobile)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Kiesilä Aava</dc:creator>
  <cp:lastModifiedBy>Hoang Thien</cp:lastModifiedBy>
  <cp:revision>2</cp:revision>
  <dcterms:created xsi:type="dcterms:W3CDTF">2024-11-20T09:49:30Z</dcterms:created>
  <dcterms:modified xsi:type="dcterms:W3CDTF">2024-11-20T10:24:58Z</dcterms:modified>
</cp:coreProperties>
</file>