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A3D0-682F-4C5F-9571-7EEFF28A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E824-CA49-6EBE-FFAB-7B80F488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5686B-F936-9A38-01AD-17175DD6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A7EA-852D-1D9D-C046-052798BB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4BA7-EC21-B1AF-AC0E-D9B5F50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1217-232E-BD30-AC0F-0D5FF325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E052D-F894-C881-FA46-D50446EF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FE27-3356-F509-68AD-4CE17AF1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FD8C-7849-E461-E98A-BD8DFC09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7B83-C084-6F7D-4313-0C52C820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C77C9-B88B-75E7-264C-E2125E147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E1F2-8630-9193-75C7-979E6444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6A81-264C-C62A-5CB3-D52187A4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5F39-ED46-EF8D-C7D0-9FA5CDF9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B6D3-5909-AB49-3485-538B0FC1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2171-E494-3309-C316-98DECDDB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6C17-B0AA-2C2F-3E47-14720154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3C87-8FA1-B319-C9EE-6A9B0A3E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2BA-A3F6-2F76-C82D-341063B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D6E0-547E-A18B-FAFE-1D180B6B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E732-2842-A7C9-10DF-DEA17EFB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DB9E0-DAA8-5D60-D48C-B77F85A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BED8-78B5-9C67-C09E-246AA81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2D1C-4B7C-8A18-C825-A3AA2571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27D1-5C88-C266-36FF-C9583DA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B734-401E-54E1-492C-C1DD1E25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88CE-3784-924C-F3E2-ECA4B2A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3526-60F8-6FF3-4D02-E728B376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D36B-D386-2FB8-10B5-A764AB6C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8504-A21A-2EEB-8E2F-179A2C89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2EF7-7A2F-2532-2324-F9142DE7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71F3-6E1F-E42F-54C6-61D463C9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ED87B-E85D-D69F-072C-91420685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331E0-008D-859F-9441-15735156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29000-14B5-6BB6-A275-096E89C5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A213D-F77B-D496-2A39-CAA766BD9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E51A5-B4E2-0468-43B1-8E8B98FE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3C4D1-5F94-9C30-E258-5A7CBDE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C17BE-04A4-B34B-AB6C-B932819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51D-553D-6D5F-3138-A5F9DB6D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B8944-CBCF-5EC9-87AB-45C1462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A8E4C-CFEC-B790-45F0-CBD0F0F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6755-4902-0235-37F1-38A253BF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91AB0-0076-F530-CB30-0F5F1B10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6CAC5-ABD5-E12C-337D-1B4AB02D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CC6EE-B8AA-0EA5-1F9F-7829D15A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1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7782-F9BB-CA61-C754-A5CDA2F2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A4AF-90CD-52CB-D242-4EFCFF0D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19193-E550-056A-47F7-AF817A71D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679A-849C-25EC-9E24-17B16B8E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E6C14-0E63-1E05-E0C6-A36DFD36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1294-3E3C-0113-5C9E-AA5ABBC0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476-BEA6-34DB-2ABD-DA257D3E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05BCB-8C1C-2532-FF30-79F4FA87F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95323-F80F-5111-00DC-4E205DA7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29B9-7D8B-FC5B-0633-F41AE65D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17B6C-B4AF-B34C-295D-C175C184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AF83-7557-C9E7-5F79-D4BF5A65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7953B-5250-143C-4E9F-862B88A7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6CB7-A9FE-3722-8535-07EA2950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C784-FB67-C3F8-E171-43C404CC7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8D35-CFCC-4919-B33F-1066D2E2EB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4D8D-4154-D00C-54E0-B20F6B73A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EEA8-9E64-80A3-AD64-2FC1ECB77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E19E-48D2-4C71-9E2A-288F72D8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rld-globe-global-earth-9786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cross-skew-christianity-religion-150286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56A7-3B8A-D950-E97A-A911CE23F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DAEBB-25C4-DFCA-8F2D-595AE15DF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FA4E5-60FE-0C7E-356A-F4EACD538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3700" y="760288"/>
            <a:ext cx="5686318" cy="6097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E6391-9AE9-E352-CB14-25C7FB951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1438" y="904126"/>
            <a:ext cx="2373330" cy="46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5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1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1C7CA-9A0A-CEC2-88C8-DB79978C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09" y="236306"/>
            <a:ext cx="8219326" cy="6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1C7CA-9A0A-CEC2-88C8-DB79978C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09" y="236306"/>
            <a:ext cx="8219326" cy="6298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1D70E-DB30-3621-D2B8-D2A914C4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55" y="1849348"/>
            <a:ext cx="3328827" cy="3503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B35188-7F82-8C4F-1CDB-727A5BEA9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49779">
            <a:off x="4390264" y="1952284"/>
            <a:ext cx="1098775" cy="26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Zambuko</dc:creator>
  <cp:lastModifiedBy>Oliver Zambuko</cp:lastModifiedBy>
  <cp:revision>2</cp:revision>
  <dcterms:created xsi:type="dcterms:W3CDTF">2024-10-13T12:24:21Z</dcterms:created>
  <dcterms:modified xsi:type="dcterms:W3CDTF">2024-10-13T12:37:06Z</dcterms:modified>
</cp:coreProperties>
</file>