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D9FDFE-1ED2-41C2-918A-40CDE7BDEA4A}" v="2" dt="2025-02-09T06:49:27.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DANA VALLEPU" userId="be8e7e11c0d91c64" providerId="LiveId" clId="{71D9FDFE-1ED2-41C2-918A-40CDE7BDEA4A}"/>
    <pc:docChg chg="custSel modSld">
      <pc:chgData name="VANDANA VALLEPU" userId="be8e7e11c0d91c64" providerId="LiveId" clId="{71D9FDFE-1ED2-41C2-918A-40CDE7BDEA4A}" dt="2025-02-09T06:50:02.793" v="13" actId="14100"/>
      <pc:docMkLst>
        <pc:docMk/>
      </pc:docMkLst>
      <pc:sldChg chg="addSp delSp modSp mod">
        <pc:chgData name="VANDANA VALLEPU" userId="be8e7e11c0d91c64" providerId="LiveId" clId="{71D9FDFE-1ED2-41C2-918A-40CDE7BDEA4A}" dt="2025-02-09T06:50:02.793" v="13" actId="14100"/>
        <pc:sldMkLst>
          <pc:docMk/>
          <pc:sldMk cId="1635949419" sldId="263"/>
        </pc:sldMkLst>
        <pc:spChg chg="mod">
          <ac:chgData name="VANDANA VALLEPU" userId="be8e7e11c0d91c64" providerId="LiveId" clId="{71D9FDFE-1ED2-41C2-918A-40CDE7BDEA4A}" dt="2025-02-09T06:49:38.988" v="7" actId="1076"/>
          <ac:spMkLst>
            <pc:docMk/>
            <pc:sldMk cId="1635949419" sldId="263"/>
            <ac:spMk id="3" creationId="{2361D872-7EC7-439F-A588-B1D90CB7A92F}"/>
          </ac:spMkLst>
        </pc:spChg>
        <pc:picChg chg="add del mod">
          <ac:chgData name="VANDANA VALLEPU" userId="be8e7e11c0d91c64" providerId="LiveId" clId="{71D9FDFE-1ED2-41C2-918A-40CDE7BDEA4A}" dt="2025-02-09T06:49:19.183" v="3" actId="21"/>
          <ac:picMkLst>
            <pc:docMk/>
            <pc:sldMk cId="1635949419" sldId="263"/>
            <ac:picMk id="4" creationId="{CC83AEF8-A5A7-0A15-D605-C7A27E055B8E}"/>
          </ac:picMkLst>
        </pc:picChg>
        <pc:picChg chg="add mod">
          <ac:chgData name="VANDANA VALLEPU" userId="be8e7e11c0d91c64" providerId="LiveId" clId="{71D9FDFE-1ED2-41C2-918A-40CDE7BDEA4A}" dt="2025-02-09T06:50:02.793" v="13" actId="14100"/>
          <ac:picMkLst>
            <pc:docMk/>
            <pc:sldMk cId="1635949419" sldId="263"/>
            <ac:picMk id="6" creationId="{969AB858-EF69-4880-3A14-3F0C9B7C80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273420" y="3228392"/>
            <a:ext cx="7483151" cy="1200329"/>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PREDICTING SOLAR POWER OUTPUT USING LINEAR REGRESSION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A635BBE9-10E2-53FD-32EA-846063E9135F}"/>
              </a:ext>
            </a:extLst>
          </p:cNvPr>
          <p:cNvSpPr txBox="1"/>
          <p:nvPr/>
        </p:nvSpPr>
        <p:spPr>
          <a:xfrm>
            <a:off x="559838" y="2340877"/>
            <a:ext cx="6662056" cy="2678234"/>
          </a:xfrm>
          <a:prstGeom prst="rect">
            <a:avLst/>
          </a:prstGeom>
          <a:noFill/>
        </p:spPr>
        <p:txBody>
          <a:bodyPr wrap="square" rtlCol="0">
            <a:spAutoFit/>
          </a:bodyPr>
          <a:lstStyle/>
          <a:p>
            <a:pPr marL="285750" lvl="1" indent="-285750">
              <a:buFont typeface="Arial" panose="020B0604020202020204" pitchFamily="34" charset="0"/>
              <a:buChar char="•"/>
            </a:pPr>
            <a:r>
              <a:rPr lang="en-US" sz="1800" dirty="0">
                <a:latin typeface="+mn-lt"/>
              </a:rPr>
              <a:t>When predicting solar power output using linear regression, the primary learning objective is to develop a model that can accurately estimate the amount of solar power generated based on readily available weather data like solar irradiance, temperature, and cloud cover, by identifying the linear relationships between these variables and the resulting solar power output; this allows for efficient planning and management of solar energy production within a grid system by providing reliable forecasts.</a:t>
            </a:r>
            <a:endParaRPr lang="en-IN" sz="1800" dirty="0">
              <a:latin typeface="+mn-lt"/>
            </a:endParaRPr>
          </a:p>
        </p:txBody>
      </p:sp>
    </p:spTree>
    <p:extLst>
      <p:ext uri="{BB962C8B-B14F-4D97-AF65-F5344CB8AC3E}">
        <p14:creationId xmlns:p14="http://schemas.microsoft.com/office/powerpoint/2010/main" val="293205248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B02735F2-4AEF-831B-957E-7F4AF1C0A927}"/>
              </a:ext>
            </a:extLst>
          </p:cNvPr>
          <p:cNvSpPr txBox="1"/>
          <p:nvPr/>
        </p:nvSpPr>
        <p:spPr>
          <a:xfrm>
            <a:off x="951723" y="2127381"/>
            <a:ext cx="9526555" cy="3855514"/>
          </a:xfrm>
          <a:prstGeom prst="rect">
            <a:avLst/>
          </a:prstGeom>
          <a:noFill/>
        </p:spPr>
        <p:txBody>
          <a:bodyPr wrap="square" rtlCol="0">
            <a:spAutoFit/>
          </a:bodyPr>
          <a:lstStyle/>
          <a:p>
            <a:r>
              <a:rPr lang="en-US" dirty="0"/>
              <a:t>When predicting solar power output using linear regression, the primary tools and technologies involve:</a:t>
            </a:r>
          </a:p>
          <a:p>
            <a:pPr marL="514350" indent="-514350">
              <a:buFont typeface="+mj-lt"/>
              <a:buAutoNum type="romanLcPeriod"/>
            </a:pPr>
            <a:r>
              <a:rPr lang="en-US" dirty="0"/>
              <a:t>Python: Popular for its simplicity and extensive libraries, including scikit-learn, Pandas, and NumPy.</a:t>
            </a:r>
          </a:p>
          <a:p>
            <a:pPr marL="514350" indent="-514350">
              <a:buFont typeface="+mj-lt"/>
              <a:buAutoNum type="romanLcPeriod"/>
            </a:pPr>
            <a:r>
              <a:rPr lang="en-US" dirty="0"/>
              <a:t>Libraries and Frameworks: </a:t>
            </a:r>
          </a:p>
          <a:p>
            <a:pPr lvl="4"/>
            <a:r>
              <a:rPr lang="en-US" dirty="0"/>
              <a:t>                a. scikit-learn	: Provides implementation of linear regression and other  		            		  machine learning algorithms.</a:t>
            </a:r>
          </a:p>
          <a:p>
            <a:pPr marL="514350" lvl="4" indent="-514350">
              <a:buAutoNum type="romanLcPeriod" startAt="3"/>
            </a:pPr>
            <a:r>
              <a:rPr lang="en-IN" dirty="0"/>
              <a:t>Data Analysis and Visualization:</a:t>
            </a:r>
          </a:p>
          <a:p>
            <a:pPr lvl="4"/>
            <a:r>
              <a:rPr lang="en-IN" dirty="0"/>
              <a:t>                1. Pandas	: For data manipulation and analysis.</a:t>
            </a:r>
          </a:p>
          <a:p>
            <a:pPr lvl="4"/>
            <a:r>
              <a:rPr lang="en-IN" dirty="0"/>
              <a:t>	  2. NumPy	: For numerical computing.</a:t>
            </a:r>
          </a:p>
          <a:p>
            <a:pPr lvl="4"/>
            <a:r>
              <a:rPr lang="en-IN" dirty="0"/>
              <a:t>	  3. Matplotlib	: For data visualization.</a:t>
            </a:r>
          </a:p>
          <a:p>
            <a:pPr lvl="4"/>
            <a:r>
              <a:rPr lang="en-IN" dirty="0"/>
              <a:t>	  4. Seaborn	: Based on Matplotlib, provides a high-level interface 				  for drawing attractive and informative statistical graphics.</a:t>
            </a:r>
          </a:p>
        </p:txBody>
      </p:sp>
    </p:spTree>
    <p:extLst>
      <p:ext uri="{BB962C8B-B14F-4D97-AF65-F5344CB8AC3E}">
        <p14:creationId xmlns:p14="http://schemas.microsoft.com/office/powerpoint/2010/main" val="5645712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127B81A8-6287-C7FD-7667-69402A9E1370}"/>
              </a:ext>
            </a:extLst>
          </p:cNvPr>
          <p:cNvSpPr txBox="1"/>
          <p:nvPr/>
        </p:nvSpPr>
        <p:spPr>
          <a:xfrm>
            <a:off x="961051" y="2603241"/>
            <a:ext cx="9769153" cy="2381579"/>
          </a:xfrm>
          <a:prstGeom prst="rect">
            <a:avLst/>
          </a:prstGeom>
          <a:noFill/>
        </p:spPr>
        <p:txBody>
          <a:bodyPr wrap="square" rtlCol="0">
            <a:spAutoFit/>
          </a:bodyPr>
          <a:lstStyle/>
          <a:p>
            <a:pPr marL="342900" indent="-342900">
              <a:buFont typeface="Arial" panose="020B0604020202020204" pitchFamily="34" charset="0"/>
              <a:buChar char="•"/>
            </a:pPr>
            <a:r>
              <a:rPr lang="en-US" dirty="0"/>
              <a:t>When predicting solar power using linear regression, the primary methodology involves establishing a linear relationship between weather variables like solar irradiance, temperature, humidity, and cloud cover (independent variables) with the predicted solar power output (dependent variable).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Machine Learning (ML) Models are used for forecasting the solar power generation weather analysis.</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70679001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7D518B5E-206E-AA1B-FF33-2D2A549B6CE5}"/>
              </a:ext>
            </a:extLst>
          </p:cNvPr>
          <p:cNvSpPr txBox="1"/>
          <p:nvPr/>
        </p:nvSpPr>
        <p:spPr>
          <a:xfrm>
            <a:off x="839755" y="2472612"/>
            <a:ext cx="8910735" cy="2678234"/>
          </a:xfrm>
          <a:prstGeom prst="rect">
            <a:avLst/>
          </a:prstGeom>
          <a:noFill/>
        </p:spPr>
        <p:txBody>
          <a:bodyPr wrap="square" rtlCol="0">
            <a:spAutoFit/>
          </a:bodyPr>
          <a:lstStyle/>
          <a:p>
            <a:pPr marL="342900" indent="-342900">
              <a:buFont typeface="Arial" panose="020B0604020202020204" pitchFamily="34" charset="0"/>
              <a:buChar char="•"/>
            </a:pPr>
            <a:r>
              <a:rPr lang="en-US" dirty="0"/>
              <a:t>Solar power plant wants to predict its power output for the next day based on historical weather data.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plant has collected data on various weather parameters such as temperature, humidity, wind speed, and solar irradiance, along with the corresponding power output.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It is possible to establish a relationship between these variables and predict future solar radiation based on weather patterns</a:t>
            </a:r>
            <a:endParaRPr lang="en-IN" dirty="0"/>
          </a:p>
        </p:txBody>
      </p:sp>
    </p:spTree>
    <p:extLst>
      <p:ext uri="{BB962C8B-B14F-4D97-AF65-F5344CB8AC3E}">
        <p14:creationId xmlns:p14="http://schemas.microsoft.com/office/powerpoint/2010/main" val="3196592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DB9C9CE0-F20F-1CDB-2748-10C1351D9402}"/>
              </a:ext>
            </a:extLst>
          </p:cNvPr>
          <p:cNvSpPr txBox="1"/>
          <p:nvPr/>
        </p:nvSpPr>
        <p:spPr>
          <a:xfrm>
            <a:off x="1129005" y="2276669"/>
            <a:ext cx="9004040" cy="3557755"/>
          </a:xfrm>
          <a:prstGeom prst="rect">
            <a:avLst/>
          </a:prstGeom>
          <a:noFill/>
        </p:spPr>
        <p:txBody>
          <a:bodyPr wrap="square" rtlCol="0">
            <a:spAutoFit/>
          </a:bodyPr>
          <a:lstStyle/>
          <a:p>
            <a:pPr marL="342900" indent="-342900">
              <a:buFont typeface="Arial" panose="020B0604020202020204" pitchFamily="34" charset="0"/>
              <a:buChar char="•"/>
            </a:pPr>
            <a:r>
              <a:rPr lang="en-US" dirty="0"/>
              <a:t>To improve the accuracy of our predictions, we have implemented Hyper-parameter Tuning, which allows us to fine-tune the parameters of each algorithm to achieve the best results.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aim to identify the most effective and efficient method for predicting solar radiation based on weather data by testing and optimizing these various regression models.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By leveraging advanced regression algorithms and models, as well as Hyper-parameter Tuning and we can provide utilities with more reliable and precise predictions, ultimately reducing costs and increasing efficiency in the power generation industry.</a:t>
            </a:r>
            <a:endParaRPr lang="en-IN" dirty="0"/>
          </a:p>
        </p:txBody>
      </p:sp>
    </p:spTree>
    <p:extLst>
      <p:ext uri="{BB962C8B-B14F-4D97-AF65-F5344CB8AC3E}">
        <p14:creationId xmlns:p14="http://schemas.microsoft.com/office/powerpoint/2010/main" val="3002968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3806" y="1157753"/>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969AB858-EF69-4880-3A14-3F0C9B7C80AE}"/>
              </a:ext>
            </a:extLst>
          </p:cNvPr>
          <p:cNvPicPr>
            <a:picLocks noChangeAspect="1"/>
          </p:cNvPicPr>
          <p:nvPr/>
        </p:nvPicPr>
        <p:blipFill>
          <a:blip r:embed="rId2"/>
          <a:stretch>
            <a:fillRect/>
          </a:stretch>
        </p:blipFill>
        <p:spPr>
          <a:xfrm>
            <a:off x="0" y="1679511"/>
            <a:ext cx="12192000" cy="5178490"/>
          </a:xfrm>
          <a:prstGeom prst="rect">
            <a:avLst/>
          </a:prstGeom>
        </p:spPr>
      </p:pic>
    </p:spTree>
    <p:extLst>
      <p:ext uri="{BB962C8B-B14F-4D97-AF65-F5344CB8AC3E}">
        <p14:creationId xmlns:p14="http://schemas.microsoft.com/office/powerpoint/2010/main" val="1635949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A42CD182-40C0-2007-E901-60A54B3C3869}"/>
              </a:ext>
            </a:extLst>
          </p:cNvPr>
          <p:cNvSpPr txBox="1"/>
          <p:nvPr/>
        </p:nvSpPr>
        <p:spPr>
          <a:xfrm>
            <a:off x="1259633" y="2873828"/>
            <a:ext cx="8658808" cy="954300"/>
          </a:xfrm>
          <a:prstGeom prst="rect">
            <a:avLst/>
          </a:prstGeom>
          <a:noFill/>
        </p:spPr>
        <p:txBody>
          <a:bodyPr wrap="square" rtlCol="0">
            <a:spAutoFit/>
          </a:bodyPr>
          <a:lstStyle/>
          <a:p>
            <a:r>
              <a:rPr lang="en-US" dirty="0"/>
              <a:t>The study applied various regression algorithms to determine the optimal model for predicting solar radiation. The findings indicate that Linear  Regression yielded the most accurate predictions</a:t>
            </a:r>
            <a:endParaRPr lang="en-IN" dirty="0"/>
          </a:p>
        </p:txBody>
      </p:sp>
    </p:spTree>
    <p:extLst>
      <p:ext uri="{BB962C8B-B14F-4D97-AF65-F5344CB8AC3E}">
        <p14:creationId xmlns:p14="http://schemas.microsoft.com/office/powerpoint/2010/main" val="1519883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789</TotalTime>
  <Words>491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VANDANA VALLEPU</cp:lastModifiedBy>
  <cp:revision>4</cp:revision>
  <dcterms:created xsi:type="dcterms:W3CDTF">2024-12-31T09:40:01Z</dcterms:created>
  <dcterms:modified xsi:type="dcterms:W3CDTF">2025-02-09T06:50:08Z</dcterms:modified>
</cp:coreProperties>
</file>