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6" r:id="rId2"/>
    <p:sldMasterId id="2147483679" r:id="rId3"/>
    <p:sldMasterId id="2147483685" r:id="rId4"/>
    <p:sldMasterId id="2147483845" r:id="rId5"/>
    <p:sldMasterId id="2147483863" r:id="rId6"/>
  </p:sldMasterIdLst>
  <p:notesMasterIdLst>
    <p:notesMasterId r:id="rId17"/>
  </p:notesMasterIdLst>
  <p:sldIdLst>
    <p:sldId id="259" r:id="rId7"/>
    <p:sldId id="262" r:id="rId8"/>
    <p:sldId id="265" r:id="rId9"/>
    <p:sldId id="268" r:id="rId10"/>
    <p:sldId id="271" r:id="rId11"/>
    <p:sldId id="274" r:id="rId12"/>
    <p:sldId id="277" r:id="rId13"/>
    <p:sldId id="289" r:id="rId14"/>
    <p:sldId id="292" r:id="rId15"/>
    <p:sldId id="295" r:id="rId16"/>
  </p:sldIdLst>
  <p:sldSz cx="9144000" cy="5143500" type="screen16x9"/>
  <p:notesSz cx="6858000" cy="9144000"/>
  <p:embeddedFontLst>
    <p:embeddedFont>
      <p:font typeface="Algerian" panose="04020705040A02060702" pitchFamily="82" charset="0"/>
      <p:regular r:id="rId18"/>
    </p:embeddedFont>
    <p:embeddedFont>
      <p:font typeface="Arial Black" panose="020B0A04020102020204" pitchFamily="34" charset="0"/>
      <p:bold r:id="rId19"/>
    </p:embeddedFont>
    <p:embeddedFont>
      <p:font typeface="Arial Rounded MT Bold" panose="020F0704030504030204" pitchFamily="34" charset="0"/>
      <p:regular r:id="rId20"/>
    </p:embeddedFont>
    <p:embeddedFont>
      <p:font typeface="Bookman Old Style" panose="02050604050505020204" pitchFamily="18"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Calisto MT" panose="02040603050505030304" pitchFamily="18"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Roboto Slab" pitchFamily="2" charset="0"/>
      <p:regular r:id="rId37"/>
      <p:bold r:id="rId38"/>
    </p:embeddedFont>
    <p:embeddedFont>
      <p:font typeface="Trebuchet MS" panose="020B0603020202020204"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
      <p:font typeface="Wingdings 2" panose="05020102010507070707" pitchFamily="18" charset="2"/>
      <p:regular r:id="rId47"/>
    </p:embeddedFont>
    <p:embeddedFont>
      <p:font typeface="Wingdings 3" panose="05040102010807070707" pitchFamily="18" charset="2"/>
      <p:regular r:id="rId48"/>
    </p:embeddedFont>
  </p:embeddedFontLst>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69D25-B193-40AF-8103-F1F9FF83752B}" v="3" dt="2023-05-14T15:22:18.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p:scale>
          <a:sx n="73" d="100"/>
          <a:sy n="73" d="100"/>
        </p:scale>
        <p:origin x="0" y="0"/>
      </p:cViewPr>
      <p:guideLst/>
    </p:cSldViewPr>
  </p:slideViewPr>
  <p:notesViewPr>
    <p:cSldViewPr>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font" Target="fonts/font30.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font" Target="fonts/font12.fntdata"/><Relationship Id="rId11" Type="http://schemas.openxmlformats.org/officeDocument/2006/relationships/slide" Target="slides/slide5.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4.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font" Target="fonts/font31.fntdata"/><Relationship Id="rId8" Type="http://schemas.openxmlformats.org/officeDocument/2006/relationships/slide" Target="slides/slide2.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font" Target="fonts/font29.fntdata"/><Relationship Id="rId20" Type="http://schemas.openxmlformats.org/officeDocument/2006/relationships/font" Target="fonts/font3.fntdata"/><Relationship Id="rId41" Type="http://schemas.openxmlformats.org/officeDocument/2006/relationships/font" Target="fonts/font24.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wal singh" userId="5a07e7025337e5fb" providerId="Windows Live" clId="Web-{07869D25-B193-40AF-8103-F1F9FF83752B}"/>
    <pc:docChg chg="delSld">
      <pc:chgData name="kewal singh" userId="5a07e7025337e5fb" providerId="Windows Live" clId="Web-{07869D25-B193-40AF-8103-F1F9FF83752B}" dt="2023-05-14T15:22:18.433" v="2"/>
      <pc:docMkLst>
        <pc:docMk/>
      </pc:docMkLst>
      <pc:sldChg chg="del">
        <pc:chgData name="kewal singh" userId="5a07e7025337e5fb" providerId="Windows Live" clId="Web-{07869D25-B193-40AF-8103-F1F9FF83752B}" dt="2023-05-14T15:22:10.933" v="0"/>
        <pc:sldMkLst>
          <pc:docMk/>
          <pc:sldMk cId="0" sldId="280"/>
        </pc:sldMkLst>
      </pc:sldChg>
      <pc:sldChg chg="del">
        <pc:chgData name="kewal singh" userId="5a07e7025337e5fb" providerId="Windows Live" clId="Web-{07869D25-B193-40AF-8103-F1F9FF83752B}" dt="2023-05-14T15:22:14.511" v="1"/>
        <pc:sldMkLst>
          <pc:docMk/>
          <pc:sldMk cId="0" sldId="283"/>
        </pc:sldMkLst>
      </pc:sldChg>
      <pc:sldChg chg="del">
        <pc:chgData name="kewal singh" userId="5a07e7025337e5fb" providerId="Windows Live" clId="Web-{07869D25-B193-40AF-8103-F1F9FF83752B}" dt="2023-05-14T15:22:18.433" v="2"/>
        <pc:sldMkLst>
          <pc:docMk/>
          <pc:sldMk cId="0"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6E462-977A-4206-80F6-1A02DA1AF8CD}" type="datetimeFigureOut">
              <a:rPr lang="en-US" smtClean="0"/>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7FB01-A015-48B0-86ED-AE66B21E6BEC}" type="slidenum">
              <a:rPr lang="en-US" smtClean="0"/>
              <a:t>‹#›</a:t>
            </a:fld>
            <a:endParaRPr lang="en-US"/>
          </a:p>
        </p:txBody>
      </p:sp>
    </p:spTree>
    <p:extLst>
      <p:ext uri="{BB962C8B-B14F-4D97-AF65-F5344CB8AC3E}">
        <p14:creationId xmlns:p14="http://schemas.microsoft.com/office/powerpoint/2010/main" val="3685090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285750" y="514350"/>
            <a:ext cx="4572000"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514350" y="3257550"/>
            <a:ext cx="41148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285750" y="514350"/>
            <a:ext cx="4572000"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514350" y="3257550"/>
            <a:ext cx="41148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2A07F3B-E400-4B40-AC7C-445E7FBF8772}" type="datetimeFigureOut">
              <a:rPr lang="en-US" smtClean="0"/>
              <a:t>5/14/2023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A9D1C9D6-83E4-4254-8EFE-91263C65D666}" type="datetimeFigureOut">
              <a:rPr lang="en-US" smtClean="0"/>
              <a:t>5/14/2023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93890C17-CE0D-496C-BE7E-495F5E9A1C22}" type="datetimeFigureOut">
              <a:rPr lang="en-US" smtClean="0"/>
              <a:t>5/14/2023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007735" y="3176887"/>
            <a:ext cx="562610" cy="0"/>
          </a:xfrm>
          <a:custGeom>
            <a:avLst/>
            <a:gdLst/>
            <a:ahLst/>
            <a:cxnLst/>
            <a:rect l="l" t="t" r="r" b="b"/>
            <a:pathLst>
              <a:path w="562609">
                <a:moveTo>
                  <a:pt x="0" y="0"/>
                </a:moveTo>
                <a:lnTo>
                  <a:pt x="562199" y="0"/>
                </a:lnTo>
              </a:path>
            </a:pathLst>
          </a:custGeom>
          <a:ln w="76199">
            <a:solidFill>
              <a:srgbClr val="B3A77D"/>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bg object 17"/>
          <p:cNvSpPr/>
          <p:nvPr/>
        </p:nvSpPr>
        <p:spPr>
          <a:xfrm>
            <a:off x="1575034" y="3158251"/>
            <a:ext cx="562610" cy="0"/>
          </a:xfrm>
          <a:custGeom>
            <a:avLst/>
            <a:gdLst/>
            <a:ahLst/>
            <a:cxnLst/>
            <a:rect l="l" t="t" r="r" b="b"/>
            <a:pathLst>
              <a:path w="562610">
                <a:moveTo>
                  <a:pt x="0" y="0"/>
                </a:moveTo>
                <a:lnTo>
                  <a:pt x="562199" y="0"/>
                </a:lnTo>
              </a:path>
            </a:pathLst>
          </a:custGeom>
          <a:ln w="76199">
            <a:solidFill>
              <a:srgbClr val="B3A77D"/>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bg object 18"/>
          <p:cNvSpPr/>
          <p:nvPr/>
        </p:nvSpPr>
        <p:spPr>
          <a:xfrm>
            <a:off x="1004144" y="1022025"/>
            <a:ext cx="7136765" cy="0"/>
          </a:xfrm>
          <a:custGeom>
            <a:avLst/>
            <a:gdLst/>
            <a:ahLst/>
            <a:cxnLst/>
            <a:rect l="l" t="t" r="r" b="b"/>
            <a:pathLst>
              <a:path w="7136765">
                <a:moveTo>
                  <a:pt x="7136667" y="0"/>
                </a:moveTo>
                <a:lnTo>
                  <a:pt x="0" y="0"/>
                </a:lnTo>
              </a:path>
            </a:pathLst>
          </a:custGeom>
          <a:ln w="76199">
            <a:solidFill>
              <a:srgbClr val="4DB6AB"/>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bg object 19"/>
          <p:cNvSpPr/>
          <p:nvPr/>
        </p:nvSpPr>
        <p:spPr>
          <a:xfrm>
            <a:off x="1004144" y="1174425"/>
            <a:ext cx="7136765" cy="0"/>
          </a:xfrm>
          <a:custGeom>
            <a:avLst/>
            <a:gdLst/>
            <a:ahLst/>
            <a:cxnLst/>
            <a:rect l="l" t="t" r="r" b="b"/>
            <a:pathLst>
              <a:path w="7136765">
                <a:moveTo>
                  <a:pt x="7136667" y="0"/>
                </a:moveTo>
                <a:lnTo>
                  <a:pt x="0" y="0"/>
                </a:lnTo>
              </a:path>
            </a:pathLst>
          </a:custGeom>
          <a:ln w="9524">
            <a:solidFill>
              <a:srgbClr val="4DB6AB"/>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bg object 20"/>
          <p:cNvSpPr/>
          <p:nvPr/>
        </p:nvSpPr>
        <p:spPr>
          <a:xfrm>
            <a:off x="1004151" y="4121499"/>
            <a:ext cx="7136765" cy="0"/>
          </a:xfrm>
          <a:custGeom>
            <a:avLst/>
            <a:gdLst/>
            <a:ahLst/>
            <a:cxnLst/>
            <a:rect l="l" t="t" r="r" b="b"/>
            <a:pathLst>
              <a:path w="7136765">
                <a:moveTo>
                  <a:pt x="0" y="0"/>
                </a:moveTo>
                <a:lnTo>
                  <a:pt x="7136667" y="0"/>
                </a:lnTo>
              </a:path>
            </a:pathLst>
          </a:custGeom>
          <a:ln w="76199">
            <a:solidFill>
              <a:srgbClr val="4DB6AB"/>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bg object 21"/>
          <p:cNvSpPr/>
          <p:nvPr/>
        </p:nvSpPr>
        <p:spPr>
          <a:xfrm>
            <a:off x="1004151" y="3969099"/>
            <a:ext cx="7136765" cy="0"/>
          </a:xfrm>
          <a:custGeom>
            <a:avLst/>
            <a:gdLst/>
            <a:ahLst/>
            <a:cxnLst/>
            <a:rect l="l" t="t" r="r" b="b"/>
            <a:pathLst>
              <a:path w="7136765">
                <a:moveTo>
                  <a:pt x="0" y="0"/>
                </a:moveTo>
                <a:lnTo>
                  <a:pt x="7136667" y="0"/>
                </a:lnTo>
              </a:path>
            </a:pathLst>
          </a:custGeom>
          <a:ln w="9524">
            <a:solidFill>
              <a:srgbClr val="4DB6AB"/>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Holder 2"/>
          <p:cNvSpPr>
            <a:spLocks noGrp="1"/>
          </p:cNvSpPr>
          <p:nvPr>
            <p:ph type="ctrTitle"/>
          </p:nvPr>
        </p:nvSpPr>
        <p:spPr>
          <a:xfrm>
            <a:off x="2331250" y="1825347"/>
            <a:ext cx="4481499" cy="848360"/>
          </a:xfrm>
          <a:prstGeom prst="rect">
            <a:avLst/>
          </a:prstGeom>
        </p:spPr>
        <p:txBody>
          <a:bodyPr wrap="square" lIns="0" tIns="0" rIns="0" bIns="0">
            <a:spAutoFit/>
          </a:bodyPr>
          <a:lstStyle>
            <a:lvl1pPr>
              <a:defRPr sz="5400" b="1" i="0">
                <a:solidFill>
                  <a:srgbClr val="9900FF"/>
                </a:solidFill>
                <a:latin typeface="Trebuchet MS"/>
                <a:cs typeface="Trebuchet MS"/>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rgbClr val="9900FF"/>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rgbClr val="9900FF"/>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rgbClr val="9900FF"/>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9"/>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txBody>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endParaRPr/>
          </a:p>
        </p:txBody>
      </p:sp>
      <p:sp>
        <p:nvSpPr>
          <p:cNvPr id="11" name="Google Shape;11;p9"/>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txBody>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endParaRPr/>
          </a:p>
        </p:txBody>
      </p:sp>
      <p:cxnSp>
        <p:nvCxnSpPr>
          <p:cNvPr id="12" name="Google Shape;12;p9"/>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9"/>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ct val="0"/>
              </a:spcBef>
              <a:spcAft>
                <a:spcPct val="0"/>
              </a:spcAft>
              <a:buSzPts val="4000"/>
              <a:buNone/>
              <a:defRPr sz="4000"/>
            </a:lvl1pPr>
            <a:lvl2pPr lvl="1" algn="ctr">
              <a:lnSpc>
                <a:spcPct val="100000"/>
              </a:lnSpc>
              <a:spcBef>
                <a:spcPct val="0"/>
              </a:spcBef>
              <a:spcAft>
                <a:spcPct val="0"/>
              </a:spcAft>
              <a:buSzPts val="4000"/>
              <a:buNone/>
              <a:defRPr sz="4000"/>
            </a:lvl2pPr>
            <a:lvl3pPr lvl="2" algn="ctr">
              <a:lnSpc>
                <a:spcPct val="100000"/>
              </a:lnSpc>
              <a:spcBef>
                <a:spcPct val="0"/>
              </a:spcBef>
              <a:spcAft>
                <a:spcPct val="0"/>
              </a:spcAft>
              <a:buSzPts val="4000"/>
              <a:buNone/>
              <a:defRPr sz="4000"/>
            </a:lvl3pPr>
            <a:lvl4pPr lvl="3" algn="ctr">
              <a:lnSpc>
                <a:spcPct val="100000"/>
              </a:lnSpc>
              <a:spcBef>
                <a:spcPct val="0"/>
              </a:spcBef>
              <a:spcAft>
                <a:spcPct val="0"/>
              </a:spcAft>
              <a:buSzPts val="4000"/>
              <a:buNone/>
              <a:defRPr sz="4000"/>
            </a:lvl4pPr>
            <a:lvl5pPr lvl="4" algn="ctr">
              <a:lnSpc>
                <a:spcPct val="100000"/>
              </a:lnSpc>
              <a:spcBef>
                <a:spcPct val="0"/>
              </a:spcBef>
              <a:spcAft>
                <a:spcPct val="0"/>
              </a:spcAft>
              <a:buSzPts val="4000"/>
              <a:buNone/>
              <a:defRPr sz="4000"/>
            </a:lvl5pPr>
            <a:lvl6pPr lvl="5" algn="ctr">
              <a:lnSpc>
                <a:spcPct val="100000"/>
              </a:lnSpc>
              <a:spcBef>
                <a:spcPct val="0"/>
              </a:spcBef>
              <a:spcAft>
                <a:spcPct val="0"/>
              </a:spcAft>
              <a:buSzPts val="4000"/>
              <a:buNone/>
              <a:defRPr sz="4000"/>
            </a:lvl6pPr>
            <a:lvl7pPr lvl="6" algn="ctr">
              <a:lnSpc>
                <a:spcPct val="100000"/>
              </a:lnSpc>
              <a:spcBef>
                <a:spcPct val="0"/>
              </a:spcBef>
              <a:spcAft>
                <a:spcPct val="0"/>
              </a:spcAft>
              <a:buSzPts val="4000"/>
              <a:buNone/>
              <a:defRPr sz="4000"/>
            </a:lvl7pPr>
            <a:lvl8pPr lvl="7" algn="ctr">
              <a:lnSpc>
                <a:spcPct val="100000"/>
              </a:lnSpc>
              <a:spcBef>
                <a:spcPct val="0"/>
              </a:spcBef>
              <a:spcAft>
                <a:spcPct val="0"/>
              </a:spcAft>
              <a:buSzPts val="4000"/>
              <a:buNone/>
              <a:defRPr sz="4000"/>
            </a:lvl8pPr>
            <a:lvl9pPr lvl="8" algn="ctr">
              <a:lnSpc>
                <a:spcPct val="100000"/>
              </a:lnSpc>
              <a:spcBef>
                <a:spcPct val="0"/>
              </a:spcBef>
              <a:spcAft>
                <a:spcPct val="0"/>
              </a:spcAft>
              <a:buSzPts val="4000"/>
              <a:buNone/>
              <a:defRPr sz="4000"/>
            </a:lvl9pPr>
          </a:lstStyle>
          <a:p>
            <a:r>
              <a:rPr lang="en-US"/>
              <a:t>Click to edit Master title style</a:t>
            </a:r>
            <a:endParaRPr/>
          </a:p>
        </p:txBody>
      </p:sp>
      <p:sp>
        <p:nvSpPr>
          <p:cNvPr id="14" name="Google Shape;14;p9"/>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ct val="0"/>
              </a:spcBef>
              <a:spcAft>
                <a:spcPct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ct val="0"/>
              </a:spcBef>
              <a:spcAft>
                <a:spcPct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ct val="0"/>
              </a:spcBef>
              <a:spcAft>
                <a:spcPct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ct val="0"/>
              </a:spcBef>
              <a:spcAft>
                <a:spcPct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ct val="0"/>
              </a:spcBef>
              <a:spcAft>
                <a:spcPct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ct val="0"/>
              </a:spcBef>
              <a:spcAft>
                <a:spcPct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ct val="0"/>
              </a:spcBef>
              <a:spcAft>
                <a:spcPct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ct val="0"/>
              </a:spcBef>
              <a:spcAft>
                <a:spcPct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ct val="0"/>
              </a:spcBef>
              <a:spcAft>
                <a:spcPct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r>
              <a:rPr lang="en-US"/>
              <a:t>Click to edit Master subtitle style</a:t>
            </a:r>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
        <p:cNvGrpSpPr/>
        <p:nvPr/>
      </p:nvGrpSpPr>
      <p:grpSpPr>
        <a:xfrm>
          <a:off x="0" y="0"/>
          <a:ext cx="0" cy="0"/>
          <a:chOff x="0" y="0"/>
          <a:chExt cx="0" cy="0"/>
        </a:xfrm>
      </p:grpSpPr>
      <p:sp>
        <p:nvSpPr>
          <p:cNvPr id="17" name="Google Shape;17;p10"/>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0"/>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ct val="0"/>
              </a:spcBef>
              <a:spcAft>
                <a:spcPct val="0"/>
              </a:spcAft>
              <a:buClr>
                <a:schemeClr val="accent5"/>
              </a:buClr>
              <a:buSzPts val="13000"/>
              <a:buNone/>
              <a:defRPr sz="13000">
                <a:solidFill>
                  <a:schemeClr val="accent5"/>
                </a:solidFill>
              </a:defRPr>
            </a:lvl1pPr>
            <a:lvl2pPr lvl="1" algn="ctr">
              <a:lnSpc>
                <a:spcPct val="100000"/>
              </a:lnSpc>
              <a:spcBef>
                <a:spcPct val="0"/>
              </a:spcBef>
              <a:spcAft>
                <a:spcPct val="0"/>
              </a:spcAft>
              <a:buClr>
                <a:schemeClr val="accent5"/>
              </a:buClr>
              <a:buSzPts val="13000"/>
              <a:buNone/>
              <a:defRPr sz="13000">
                <a:solidFill>
                  <a:schemeClr val="accent5"/>
                </a:solidFill>
              </a:defRPr>
            </a:lvl2pPr>
            <a:lvl3pPr lvl="2" algn="ctr">
              <a:lnSpc>
                <a:spcPct val="100000"/>
              </a:lnSpc>
              <a:spcBef>
                <a:spcPct val="0"/>
              </a:spcBef>
              <a:spcAft>
                <a:spcPct val="0"/>
              </a:spcAft>
              <a:buClr>
                <a:schemeClr val="accent5"/>
              </a:buClr>
              <a:buSzPts val="13000"/>
              <a:buNone/>
              <a:defRPr sz="13000">
                <a:solidFill>
                  <a:schemeClr val="accent5"/>
                </a:solidFill>
              </a:defRPr>
            </a:lvl3pPr>
            <a:lvl4pPr lvl="3" algn="ctr">
              <a:lnSpc>
                <a:spcPct val="100000"/>
              </a:lnSpc>
              <a:spcBef>
                <a:spcPct val="0"/>
              </a:spcBef>
              <a:spcAft>
                <a:spcPct val="0"/>
              </a:spcAft>
              <a:buClr>
                <a:schemeClr val="accent5"/>
              </a:buClr>
              <a:buSzPts val="13000"/>
              <a:buNone/>
              <a:defRPr sz="13000">
                <a:solidFill>
                  <a:schemeClr val="accent5"/>
                </a:solidFill>
              </a:defRPr>
            </a:lvl4pPr>
            <a:lvl5pPr lvl="4" algn="ctr">
              <a:lnSpc>
                <a:spcPct val="100000"/>
              </a:lnSpc>
              <a:spcBef>
                <a:spcPct val="0"/>
              </a:spcBef>
              <a:spcAft>
                <a:spcPct val="0"/>
              </a:spcAft>
              <a:buClr>
                <a:schemeClr val="accent5"/>
              </a:buClr>
              <a:buSzPts val="13000"/>
              <a:buNone/>
              <a:defRPr sz="13000">
                <a:solidFill>
                  <a:schemeClr val="accent5"/>
                </a:solidFill>
              </a:defRPr>
            </a:lvl5pPr>
            <a:lvl6pPr lvl="5" algn="ctr">
              <a:lnSpc>
                <a:spcPct val="100000"/>
              </a:lnSpc>
              <a:spcBef>
                <a:spcPct val="0"/>
              </a:spcBef>
              <a:spcAft>
                <a:spcPct val="0"/>
              </a:spcAft>
              <a:buClr>
                <a:schemeClr val="accent5"/>
              </a:buClr>
              <a:buSzPts val="13000"/>
              <a:buNone/>
              <a:defRPr sz="13000">
                <a:solidFill>
                  <a:schemeClr val="accent5"/>
                </a:solidFill>
              </a:defRPr>
            </a:lvl6pPr>
            <a:lvl7pPr lvl="6" algn="ctr">
              <a:lnSpc>
                <a:spcPct val="100000"/>
              </a:lnSpc>
              <a:spcBef>
                <a:spcPct val="0"/>
              </a:spcBef>
              <a:spcAft>
                <a:spcPct val="0"/>
              </a:spcAft>
              <a:buClr>
                <a:schemeClr val="accent5"/>
              </a:buClr>
              <a:buSzPts val="13000"/>
              <a:buNone/>
              <a:defRPr sz="13000">
                <a:solidFill>
                  <a:schemeClr val="accent5"/>
                </a:solidFill>
              </a:defRPr>
            </a:lvl7pPr>
            <a:lvl8pPr lvl="7" algn="ctr">
              <a:lnSpc>
                <a:spcPct val="100000"/>
              </a:lnSpc>
              <a:spcBef>
                <a:spcPct val="0"/>
              </a:spcBef>
              <a:spcAft>
                <a:spcPct val="0"/>
              </a:spcAft>
              <a:buClr>
                <a:schemeClr val="accent5"/>
              </a:buClr>
              <a:buSzPts val="13000"/>
              <a:buNone/>
              <a:defRPr sz="13000">
                <a:solidFill>
                  <a:schemeClr val="accent5"/>
                </a:solidFill>
              </a:defRPr>
            </a:lvl8pPr>
            <a:lvl9pPr lvl="8" algn="ctr">
              <a:lnSpc>
                <a:spcPct val="100000"/>
              </a:lnSpc>
              <a:spcBef>
                <a:spcPct val="0"/>
              </a:spcBef>
              <a:spcAft>
                <a:spcPct val="0"/>
              </a:spcAft>
              <a:buClr>
                <a:schemeClr val="accent5"/>
              </a:buClr>
              <a:buSzPts val="13000"/>
              <a:buNone/>
              <a:defRPr sz="13000">
                <a:solidFill>
                  <a:schemeClr val="accent5"/>
                </a:solidFill>
              </a:defRPr>
            </a:lvl9pPr>
          </a:lstStyle>
          <a:p>
            <a:r>
              <a:t>xx%</a:t>
            </a:r>
          </a:p>
        </p:txBody>
      </p:sp>
      <p:sp>
        <p:nvSpPr>
          <p:cNvPr id="19" name="Google Shape;19;p10"/>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ct val="0"/>
              </a:spcBef>
              <a:spcAft>
                <a:spcPct val="0"/>
              </a:spcAft>
              <a:buSzPts val="1800"/>
              <a:buChar char="●"/>
              <a:defRPr/>
            </a:lvl1pPr>
            <a:lvl2pPr marL="914400" lvl="1" indent="-317500" algn="ctr">
              <a:lnSpc>
                <a:spcPct val="115000"/>
              </a:lnSpc>
              <a:spcBef>
                <a:spcPts val="1600"/>
              </a:spcBef>
              <a:spcAft>
                <a:spcPct val="0"/>
              </a:spcAft>
              <a:buSzPts val="1400"/>
              <a:buChar char="○"/>
              <a:defRPr/>
            </a:lvl2pPr>
            <a:lvl3pPr marL="1371600" lvl="2" indent="-317500" algn="ctr">
              <a:lnSpc>
                <a:spcPct val="115000"/>
              </a:lnSpc>
              <a:spcBef>
                <a:spcPts val="1600"/>
              </a:spcBef>
              <a:spcAft>
                <a:spcPct val="0"/>
              </a:spcAft>
              <a:buSzPts val="1400"/>
              <a:buChar char="■"/>
              <a:defRPr/>
            </a:lvl3pPr>
            <a:lvl4pPr marL="1828800" lvl="3" indent="-317500" algn="ctr">
              <a:lnSpc>
                <a:spcPct val="115000"/>
              </a:lnSpc>
              <a:spcBef>
                <a:spcPts val="1600"/>
              </a:spcBef>
              <a:spcAft>
                <a:spcPct val="0"/>
              </a:spcAft>
              <a:buSzPts val="1400"/>
              <a:buChar char="●"/>
              <a:defRPr/>
            </a:lvl4pPr>
            <a:lvl5pPr marL="2286000" lvl="4" indent="-317500" algn="ctr">
              <a:lnSpc>
                <a:spcPct val="115000"/>
              </a:lnSpc>
              <a:spcBef>
                <a:spcPts val="1600"/>
              </a:spcBef>
              <a:spcAft>
                <a:spcPct val="0"/>
              </a:spcAft>
              <a:buSzPts val="1400"/>
              <a:buChar char="○"/>
              <a:defRPr/>
            </a:lvl5pPr>
            <a:lvl6pPr marL="2743200" lvl="5" indent="-317500" algn="ctr">
              <a:lnSpc>
                <a:spcPct val="115000"/>
              </a:lnSpc>
              <a:spcBef>
                <a:spcPts val="1600"/>
              </a:spcBef>
              <a:spcAft>
                <a:spcPct val="0"/>
              </a:spcAft>
              <a:buSzPts val="1400"/>
              <a:buChar char="■"/>
              <a:defRPr/>
            </a:lvl6pPr>
            <a:lvl7pPr marL="3200400" lvl="6" indent="-317500" algn="ctr">
              <a:lnSpc>
                <a:spcPct val="115000"/>
              </a:lnSpc>
              <a:spcBef>
                <a:spcPts val="1600"/>
              </a:spcBef>
              <a:spcAft>
                <a:spcPct val="0"/>
              </a:spcAft>
              <a:buSzPts val="1400"/>
              <a:buChar char="●"/>
              <a:defRPr/>
            </a:lvl7pPr>
            <a:lvl8pPr marL="3657600" lvl="7" indent="-317500" algn="ctr">
              <a:lnSpc>
                <a:spcPct val="115000"/>
              </a:lnSpc>
              <a:spcBef>
                <a:spcPts val="1600"/>
              </a:spcBef>
              <a:spcAft>
                <a:spcPct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20" name="Google Shape;2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
        <p:cNvGrpSpPr/>
        <p:nvPr/>
      </p:nvGrpSpPr>
      <p:grpSpPr>
        <a:xfrm>
          <a:off x="0" y="0"/>
          <a:ext cx="0" cy="0"/>
          <a:chOff x="0" y="0"/>
          <a:chExt cx="0" cy="0"/>
        </a:xfrm>
      </p:grpSpPr>
      <p:sp>
        <p:nvSpPr>
          <p:cNvPr id="22" name="Google Shape;22;p1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1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24" name="Google Shape;24;p1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ct val="0"/>
              </a:spcBef>
              <a:spcAft>
                <a:spcPct val="0"/>
              </a:spcAft>
              <a:buSzPts val="3800"/>
              <a:buNone/>
              <a:defRPr sz="3800"/>
            </a:lvl1pPr>
            <a:lvl2pPr lvl="1" algn="ctr">
              <a:lnSpc>
                <a:spcPct val="100000"/>
              </a:lnSpc>
              <a:spcBef>
                <a:spcPct val="0"/>
              </a:spcBef>
              <a:spcAft>
                <a:spcPct val="0"/>
              </a:spcAft>
              <a:buSzPts val="3800"/>
              <a:buNone/>
              <a:defRPr sz="3800"/>
            </a:lvl2pPr>
            <a:lvl3pPr lvl="2" algn="ctr">
              <a:lnSpc>
                <a:spcPct val="100000"/>
              </a:lnSpc>
              <a:spcBef>
                <a:spcPct val="0"/>
              </a:spcBef>
              <a:spcAft>
                <a:spcPct val="0"/>
              </a:spcAft>
              <a:buSzPts val="3800"/>
              <a:buNone/>
              <a:defRPr sz="3800"/>
            </a:lvl3pPr>
            <a:lvl4pPr lvl="3" algn="ctr">
              <a:lnSpc>
                <a:spcPct val="100000"/>
              </a:lnSpc>
              <a:spcBef>
                <a:spcPct val="0"/>
              </a:spcBef>
              <a:spcAft>
                <a:spcPct val="0"/>
              </a:spcAft>
              <a:buSzPts val="3800"/>
              <a:buNone/>
              <a:defRPr sz="3800"/>
            </a:lvl4pPr>
            <a:lvl5pPr lvl="4" algn="ctr">
              <a:lnSpc>
                <a:spcPct val="100000"/>
              </a:lnSpc>
              <a:spcBef>
                <a:spcPct val="0"/>
              </a:spcBef>
              <a:spcAft>
                <a:spcPct val="0"/>
              </a:spcAft>
              <a:buSzPts val="3800"/>
              <a:buNone/>
              <a:defRPr sz="3800"/>
            </a:lvl5pPr>
            <a:lvl6pPr lvl="5" algn="ctr">
              <a:lnSpc>
                <a:spcPct val="100000"/>
              </a:lnSpc>
              <a:spcBef>
                <a:spcPct val="0"/>
              </a:spcBef>
              <a:spcAft>
                <a:spcPct val="0"/>
              </a:spcAft>
              <a:buSzPts val="3800"/>
              <a:buNone/>
              <a:defRPr sz="3800"/>
            </a:lvl6pPr>
            <a:lvl7pPr lvl="6" algn="ctr">
              <a:lnSpc>
                <a:spcPct val="100000"/>
              </a:lnSpc>
              <a:spcBef>
                <a:spcPct val="0"/>
              </a:spcBef>
              <a:spcAft>
                <a:spcPct val="0"/>
              </a:spcAft>
              <a:buSzPts val="3800"/>
              <a:buNone/>
              <a:defRPr sz="3800"/>
            </a:lvl7pPr>
            <a:lvl8pPr lvl="7" algn="ctr">
              <a:lnSpc>
                <a:spcPct val="100000"/>
              </a:lnSpc>
              <a:spcBef>
                <a:spcPct val="0"/>
              </a:spcBef>
              <a:spcAft>
                <a:spcPct val="0"/>
              </a:spcAft>
              <a:buSzPts val="3800"/>
              <a:buNone/>
              <a:defRPr sz="3800"/>
            </a:lvl8pPr>
            <a:lvl9pPr lvl="8" algn="ctr">
              <a:lnSpc>
                <a:spcPct val="100000"/>
              </a:lnSpc>
              <a:spcBef>
                <a:spcPct val="0"/>
              </a:spcBef>
              <a:spcAft>
                <a:spcPct val="0"/>
              </a:spcAft>
              <a:buSzPts val="3800"/>
              <a:buNone/>
              <a:defRPr sz="3800"/>
            </a:lvl9pPr>
          </a:lstStyle>
          <a:p>
            <a:r>
              <a:rPr lang="en-US"/>
              <a:t>Click to edit Master title style</a:t>
            </a:r>
            <a:endParaRPr/>
          </a:p>
        </p:txBody>
      </p:sp>
      <p:sp>
        <p:nvSpPr>
          <p:cNvPr id="25" name="Google Shape;25;p1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ct val="0"/>
              </a:spcBef>
              <a:spcAft>
                <a:spcPct val="0"/>
              </a:spcAft>
              <a:buClr>
                <a:schemeClr val="accent5"/>
              </a:buClr>
              <a:buSzPts val="2100"/>
              <a:buNone/>
              <a:defRPr sz="2100">
                <a:solidFill>
                  <a:schemeClr val="accent5"/>
                </a:solidFill>
              </a:defRPr>
            </a:lvl1pPr>
            <a:lvl2pPr lvl="1" algn="ctr">
              <a:lnSpc>
                <a:spcPct val="100000"/>
              </a:lnSpc>
              <a:spcBef>
                <a:spcPct val="0"/>
              </a:spcBef>
              <a:spcAft>
                <a:spcPct val="0"/>
              </a:spcAft>
              <a:buClr>
                <a:schemeClr val="accent5"/>
              </a:buClr>
              <a:buSzPts val="2100"/>
              <a:buNone/>
              <a:defRPr sz="2100">
                <a:solidFill>
                  <a:schemeClr val="accent5"/>
                </a:solidFill>
              </a:defRPr>
            </a:lvl2pPr>
            <a:lvl3pPr lvl="2" algn="ctr">
              <a:lnSpc>
                <a:spcPct val="100000"/>
              </a:lnSpc>
              <a:spcBef>
                <a:spcPct val="0"/>
              </a:spcBef>
              <a:spcAft>
                <a:spcPct val="0"/>
              </a:spcAft>
              <a:buClr>
                <a:schemeClr val="accent5"/>
              </a:buClr>
              <a:buSzPts val="2100"/>
              <a:buNone/>
              <a:defRPr sz="2100">
                <a:solidFill>
                  <a:schemeClr val="accent5"/>
                </a:solidFill>
              </a:defRPr>
            </a:lvl3pPr>
            <a:lvl4pPr lvl="3" algn="ctr">
              <a:lnSpc>
                <a:spcPct val="100000"/>
              </a:lnSpc>
              <a:spcBef>
                <a:spcPct val="0"/>
              </a:spcBef>
              <a:spcAft>
                <a:spcPct val="0"/>
              </a:spcAft>
              <a:buClr>
                <a:schemeClr val="accent5"/>
              </a:buClr>
              <a:buSzPts val="2100"/>
              <a:buNone/>
              <a:defRPr sz="2100">
                <a:solidFill>
                  <a:schemeClr val="accent5"/>
                </a:solidFill>
              </a:defRPr>
            </a:lvl4pPr>
            <a:lvl5pPr lvl="4" algn="ctr">
              <a:lnSpc>
                <a:spcPct val="100000"/>
              </a:lnSpc>
              <a:spcBef>
                <a:spcPct val="0"/>
              </a:spcBef>
              <a:spcAft>
                <a:spcPct val="0"/>
              </a:spcAft>
              <a:buClr>
                <a:schemeClr val="accent5"/>
              </a:buClr>
              <a:buSzPts val="2100"/>
              <a:buNone/>
              <a:defRPr sz="2100">
                <a:solidFill>
                  <a:schemeClr val="accent5"/>
                </a:solidFill>
              </a:defRPr>
            </a:lvl5pPr>
            <a:lvl6pPr lvl="5" algn="ctr">
              <a:lnSpc>
                <a:spcPct val="100000"/>
              </a:lnSpc>
              <a:spcBef>
                <a:spcPct val="0"/>
              </a:spcBef>
              <a:spcAft>
                <a:spcPct val="0"/>
              </a:spcAft>
              <a:buClr>
                <a:schemeClr val="accent5"/>
              </a:buClr>
              <a:buSzPts val="2100"/>
              <a:buNone/>
              <a:defRPr sz="2100">
                <a:solidFill>
                  <a:schemeClr val="accent5"/>
                </a:solidFill>
              </a:defRPr>
            </a:lvl6pPr>
            <a:lvl7pPr lvl="6" algn="ctr">
              <a:lnSpc>
                <a:spcPct val="100000"/>
              </a:lnSpc>
              <a:spcBef>
                <a:spcPct val="0"/>
              </a:spcBef>
              <a:spcAft>
                <a:spcPct val="0"/>
              </a:spcAft>
              <a:buClr>
                <a:schemeClr val="accent5"/>
              </a:buClr>
              <a:buSzPts val="2100"/>
              <a:buNone/>
              <a:defRPr sz="2100">
                <a:solidFill>
                  <a:schemeClr val="accent5"/>
                </a:solidFill>
              </a:defRPr>
            </a:lvl7pPr>
            <a:lvl8pPr lvl="7" algn="ctr">
              <a:lnSpc>
                <a:spcPct val="100000"/>
              </a:lnSpc>
              <a:spcBef>
                <a:spcPct val="0"/>
              </a:spcBef>
              <a:spcAft>
                <a:spcPct val="0"/>
              </a:spcAft>
              <a:buClr>
                <a:schemeClr val="accent5"/>
              </a:buClr>
              <a:buSzPts val="2100"/>
              <a:buNone/>
              <a:defRPr sz="2100">
                <a:solidFill>
                  <a:schemeClr val="accent5"/>
                </a:solidFill>
              </a:defRPr>
            </a:lvl8pPr>
            <a:lvl9pPr lvl="8" algn="ctr">
              <a:lnSpc>
                <a:spcPct val="100000"/>
              </a:lnSpc>
              <a:spcBef>
                <a:spcPct val="0"/>
              </a:spcBef>
              <a:spcAft>
                <a:spcPct val="0"/>
              </a:spcAft>
              <a:buClr>
                <a:schemeClr val="accent5"/>
              </a:buClr>
              <a:buSzPts val="2100"/>
              <a:buNone/>
              <a:defRPr sz="2100">
                <a:solidFill>
                  <a:schemeClr val="accent5"/>
                </a:solidFill>
              </a:defRPr>
            </a:lvl9pPr>
          </a:lstStyle>
          <a:p>
            <a:r>
              <a:rPr lang="en-US"/>
              <a:t>Click to edit Master subtitle style</a:t>
            </a:r>
            <a:endParaRPr/>
          </a:p>
        </p:txBody>
      </p:sp>
      <p:sp>
        <p:nvSpPr>
          <p:cNvPr id="26" name="Google Shape;26;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ct val="0"/>
              </a:spcBef>
              <a:spcAft>
                <a:spcPct val="0"/>
              </a:spcAft>
              <a:buSzPts val="1800"/>
              <a:buChar char="●"/>
              <a:defRPr/>
            </a:lvl1pPr>
            <a:lvl2pPr marL="914400" lvl="1" indent="-317500" algn="l">
              <a:lnSpc>
                <a:spcPct val="115000"/>
              </a:lnSpc>
              <a:spcBef>
                <a:spcPts val="1600"/>
              </a:spcBef>
              <a:spcAft>
                <a:spcPct val="0"/>
              </a:spcAft>
              <a:buSzPts val="1400"/>
              <a:buChar char="○"/>
              <a:defRPr/>
            </a:lvl2pPr>
            <a:lvl3pPr marL="1371600" lvl="2" indent="-317500" algn="l">
              <a:lnSpc>
                <a:spcPct val="115000"/>
              </a:lnSpc>
              <a:spcBef>
                <a:spcPts val="1600"/>
              </a:spcBef>
              <a:spcAft>
                <a:spcPct val="0"/>
              </a:spcAft>
              <a:buSzPts val="1400"/>
              <a:buChar char="■"/>
              <a:defRPr/>
            </a:lvl3pPr>
            <a:lvl4pPr marL="1828800" lvl="3" indent="-317500" algn="l">
              <a:lnSpc>
                <a:spcPct val="115000"/>
              </a:lnSpc>
              <a:spcBef>
                <a:spcPts val="1600"/>
              </a:spcBef>
              <a:spcAft>
                <a:spcPct val="0"/>
              </a:spcAft>
              <a:buSzPts val="1400"/>
              <a:buChar char="●"/>
              <a:defRPr/>
            </a:lvl4pPr>
            <a:lvl5pPr marL="2286000" lvl="4" indent="-317500" algn="l">
              <a:lnSpc>
                <a:spcPct val="115000"/>
              </a:lnSpc>
              <a:spcBef>
                <a:spcPts val="1600"/>
              </a:spcBef>
              <a:spcAft>
                <a:spcPct val="0"/>
              </a:spcAft>
              <a:buSzPts val="1400"/>
              <a:buChar char="○"/>
              <a:defRPr/>
            </a:lvl5pPr>
            <a:lvl6pPr marL="2743200" lvl="5" indent="-317500" algn="l">
              <a:lnSpc>
                <a:spcPct val="115000"/>
              </a:lnSpc>
              <a:spcBef>
                <a:spcPts val="1600"/>
              </a:spcBef>
              <a:spcAft>
                <a:spcPct val="0"/>
              </a:spcAft>
              <a:buSzPts val="1400"/>
              <a:buChar char="■"/>
              <a:defRPr/>
            </a:lvl6pPr>
            <a:lvl7pPr marL="3200400" lvl="6" indent="-317500" algn="l">
              <a:lnSpc>
                <a:spcPct val="115000"/>
              </a:lnSpc>
              <a:spcBef>
                <a:spcPts val="1600"/>
              </a:spcBef>
              <a:spcAft>
                <a:spcPct val="0"/>
              </a:spcAft>
              <a:buSzPts val="1400"/>
              <a:buChar char="●"/>
              <a:defRPr/>
            </a:lvl7pPr>
            <a:lvl8pPr marL="3657600" lvl="7" indent="-317500" algn="l">
              <a:lnSpc>
                <a:spcPct val="115000"/>
              </a:lnSpc>
              <a:spcBef>
                <a:spcPts val="1600"/>
              </a:spcBef>
              <a:spcAft>
                <a:spcPct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27" name="Google Shape;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A8B9C384-4935-4808-BEE2-9609ADBA026E}" type="datetimeFigureOut">
              <a:rPr lang="en-US" smtClean="0"/>
              <a:t>5/14/2023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cxnSp>
        <p:nvCxnSpPr>
          <p:cNvPr id="29" name="Google Shape;29;p1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0" name="Google Shape;30;p12"/>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ct val="0"/>
              </a:spcBef>
              <a:spcAft>
                <a:spcPct val="0"/>
              </a:spcAft>
              <a:buSzPts val="4800"/>
              <a:buNone/>
              <a:defRPr sz="4800"/>
            </a:lvl1pPr>
            <a:lvl2pPr lvl="1" algn="ctr">
              <a:lnSpc>
                <a:spcPct val="100000"/>
              </a:lnSpc>
              <a:spcBef>
                <a:spcPct val="0"/>
              </a:spcBef>
              <a:spcAft>
                <a:spcPct val="0"/>
              </a:spcAft>
              <a:buSzPts val="4800"/>
              <a:buNone/>
              <a:defRPr sz="4800"/>
            </a:lvl2pPr>
            <a:lvl3pPr lvl="2" algn="ctr">
              <a:lnSpc>
                <a:spcPct val="100000"/>
              </a:lnSpc>
              <a:spcBef>
                <a:spcPct val="0"/>
              </a:spcBef>
              <a:spcAft>
                <a:spcPct val="0"/>
              </a:spcAft>
              <a:buSzPts val="4800"/>
              <a:buNone/>
              <a:defRPr sz="4800"/>
            </a:lvl3pPr>
            <a:lvl4pPr lvl="3" algn="ctr">
              <a:lnSpc>
                <a:spcPct val="100000"/>
              </a:lnSpc>
              <a:spcBef>
                <a:spcPct val="0"/>
              </a:spcBef>
              <a:spcAft>
                <a:spcPct val="0"/>
              </a:spcAft>
              <a:buSzPts val="4800"/>
              <a:buNone/>
              <a:defRPr sz="4800"/>
            </a:lvl4pPr>
            <a:lvl5pPr lvl="4" algn="ctr">
              <a:lnSpc>
                <a:spcPct val="100000"/>
              </a:lnSpc>
              <a:spcBef>
                <a:spcPct val="0"/>
              </a:spcBef>
              <a:spcAft>
                <a:spcPct val="0"/>
              </a:spcAft>
              <a:buSzPts val="4800"/>
              <a:buNone/>
              <a:defRPr sz="4800"/>
            </a:lvl5pPr>
            <a:lvl6pPr lvl="5" algn="ctr">
              <a:lnSpc>
                <a:spcPct val="100000"/>
              </a:lnSpc>
              <a:spcBef>
                <a:spcPct val="0"/>
              </a:spcBef>
              <a:spcAft>
                <a:spcPct val="0"/>
              </a:spcAft>
              <a:buSzPts val="4800"/>
              <a:buNone/>
              <a:defRPr sz="4800"/>
            </a:lvl6pPr>
            <a:lvl7pPr lvl="6" algn="ctr">
              <a:lnSpc>
                <a:spcPct val="100000"/>
              </a:lnSpc>
              <a:spcBef>
                <a:spcPct val="0"/>
              </a:spcBef>
              <a:spcAft>
                <a:spcPct val="0"/>
              </a:spcAft>
              <a:buSzPts val="4800"/>
              <a:buNone/>
              <a:defRPr sz="4800"/>
            </a:lvl7pPr>
            <a:lvl8pPr lvl="7" algn="ctr">
              <a:lnSpc>
                <a:spcPct val="100000"/>
              </a:lnSpc>
              <a:spcBef>
                <a:spcPct val="0"/>
              </a:spcBef>
              <a:spcAft>
                <a:spcPct val="0"/>
              </a:spcAft>
              <a:buSzPts val="4800"/>
              <a:buNone/>
              <a:defRPr sz="4800"/>
            </a:lvl8pPr>
            <a:lvl9pPr lvl="8" algn="ctr">
              <a:lnSpc>
                <a:spcPct val="100000"/>
              </a:lnSpc>
              <a:spcBef>
                <a:spcPct val="0"/>
              </a:spcBef>
              <a:spcAft>
                <a:spcPct val="0"/>
              </a:spcAft>
              <a:buSzPts val="4800"/>
              <a:buNone/>
              <a:defRPr sz="4800"/>
            </a:lvl9pPr>
          </a:lstStyle>
          <a:p>
            <a:r>
              <a:rPr lang="en-US"/>
              <a:t>Click to edit Master title style</a:t>
            </a:r>
            <a:endParaRPr/>
          </a:p>
        </p:txBody>
      </p:sp>
      <p:sp>
        <p:nvSpPr>
          <p:cNvPr id="31" name="Google Shape;3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cxnSp>
        <p:nvCxnSpPr>
          <p:cNvPr id="33" name="Google Shape;33;p13"/>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ct val="0"/>
              </a:spcBef>
              <a:spcAft>
                <a:spcPct val="0"/>
              </a:spcAft>
              <a:buSzPts val="3000"/>
              <a:buNone/>
              <a:defRPr/>
            </a:lvl1pPr>
            <a:lvl2pPr lvl="1" algn="l">
              <a:lnSpc>
                <a:spcPct val="100000"/>
              </a:lnSpc>
              <a:spcBef>
                <a:spcPct val="0"/>
              </a:spcBef>
              <a:spcAft>
                <a:spcPct val="0"/>
              </a:spcAft>
              <a:buSzPts val="3000"/>
              <a:buNone/>
              <a:defRPr/>
            </a:lvl2pPr>
            <a:lvl3pPr lvl="2" algn="l">
              <a:lnSpc>
                <a:spcPct val="100000"/>
              </a:lnSpc>
              <a:spcBef>
                <a:spcPct val="0"/>
              </a:spcBef>
              <a:spcAft>
                <a:spcPct val="0"/>
              </a:spcAft>
              <a:buSzPts val="3000"/>
              <a:buNone/>
              <a:defRPr/>
            </a:lvl3pPr>
            <a:lvl4pPr lvl="3" algn="l">
              <a:lnSpc>
                <a:spcPct val="100000"/>
              </a:lnSpc>
              <a:spcBef>
                <a:spcPct val="0"/>
              </a:spcBef>
              <a:spcAft>
                <a:spcPct val="0"/>
              </a:spcAft>
              <a:buSzPts val="3000"/>
              <a:buNone/>
              <a:defRPr/>
            </a:lvl4pPr>
            <a:lvl5pPr lvl="4" algn="l">
              <a:lnSpc>
                <a:spcPct val="100000"/>
              </a:lnSpc>
              <a:spcBef>
                <a:spcPct val="0"/>
              </a:spcBef>
              <a:spcAft>
                <a:spcPct val="0"/>
              </a:spcAft>
              <a:buSzPts val="3000"/>
              <a:buNone/>
              <a:defRPr/>
            </a:lvl5pPr>
            <a:lvl6pPr lvl="5" algn="l">
              <a:lnSpc>
                <a:spcPct val="100000"/>
              </a:lnSpc>
              <a:spcBef>
                <a:spcPct val="0"/>
              </a:spcBef>
              <a:spcAft>
                <a:spcPct val="0"/>
              </a:spcAft>
              <a:buSzPts val="3000"/>
              <a:buNone/>
              <a:defRPr/>
            </a:lvl6pPr>
            <a:lvl7pPr lvl="6" algn="l">
              <a:lnSpc>
                <a:spcPct val="100000"/>
              </a:lnSpc>
              <a:spcBef>
                <a:spcPct val="0"/>
              </a:spcBef>
              <a:spcAft>
                <a:spcPct val="0"/>
              </a:spcAft>
              <a:buSzPts val="3000"/>
              <a:buNone/>
              <a:defRPr/>
            </a:lvl7pPr>
            <a:lvl8pPr lvl="7" algn="l">
              <a:lnSpc>
                <a:spcPct val="100000"/>
              </a:lnSpc>
              <a:spcBef>
                <a:spcPct val="0"/>
              </a:spcBef>
              <a:spcAft>
                <a:spcPct val="0"/>
              </a:spcAft>
              <a:buSzPts val="3000"/>
              <a:buNone/>
              <a:defRPr/>
            </a:lvl8pPr>
            <a:lvl9pPr lvl="8" algn="l">
              <a:lnSpc>
                <a:spcPct val="100000"/>
              </a:lnSpc>
              <a:spcBef>
                <a:spcPct val="0"/>
              </a:spcBef>
              <a:spcAft>
                <a:spcPct val="0"/>
              </a:spcAft>
              <a:buSzPts val="3000"/>
              <a:buNone/>
              <a:defRPr/>
            </a:lvl9pPr>
          </a:lstStyle>
          <a:p>
            <a:r>
              <a:rPr lang="en-US"/>
              <a:t>Click to edit Master title style</a:t>
            </a:r>
            <a:endParaRPr/>
          </a:p>
        </p:txBody>
      </p:sp>
      <p:sp>
        <p:nvSpPr>
          <p:cNvPr id="35" name="Google Shape;35;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ct val="0"/>
              </a:spcBef>
              <a:spcAft>
                <a:spcPct val="0"/>
              </a:spcAft>
              <a:buSzPts val="1800"/>
              <a:buChar char="●"/>
              <a:defRPr/>
            </a:lvl1pPr>
            <a:lvl2pPr marL="914400" lvl="1" indent="-317500" algn="l">
              <a:lnSpc>
                <a:spcPct val="115000"/>
              </a:lnSpc>
              <a:spcBef>
                <a:spcPts val="1600"/>
              </a:spcBef>
              <a:spcAft>
                <a:spcPct val="0"/>
              </a:spcAft>
              <a:buSzPts val="1400"/>
              <a:buChar char="○"/>
              <a:defRPr/>
            </a:lvl2pPr>
            <a:lvl3pPr marL="1371600" lvl="2" indent="-317500" algn="l">
              <a:lnSpc>
                <a:spcPct val="115000"/>
              </a:lnSpc>
              <a:spcBef>
                <a:spcPts val="1600"/>
              </a:spcBef>
              <a:spcAft>
                <a:spcPct val="0"/>
              </a:spcAft>
              <a:buSzPts val="1400"/>
              <a:buChar char="■"/>
              <a:defRPr/>
            </a:lvl3pPr>
            <a:lvl4pPr marL="1828800" lvl="3" indent="-317500" algn="l">
              <a:lnSpc>
                <a:spcPct val="115000"/>
              </a:lnSpc>
              <a:spcBef>
                <a:spcPts val="1600"/>
              </a:spcBef>
              <a:spcAft>
                <a:spcPct val="0"/>
              </a:spcAft>
              <a:buSzPts val="1400"/>
              <a:buChar char="●"/>
              <a:defRPr/>
            </a:lvl4pPr>
            <a:lvl5pPr marL="2286000" lvl="4" indent="-317500" algn="l">
              <a:lnSpc>
                <a:spcPct val="115000"/>
              </a:lnSpc>
              <a:spcBef>
                <a:spcPts val="1600"/>
              </a:spcBef>
              <a:spcAft>
                <a:spcPct val="0"/>
              </a:spcAft>
              <a:buSzPts val="1400"/>
              <a:buChar char="○"/>
              <a:defRPr/>
            </a:lvl5pPr>
            <a:lvl6pPr marL="2743200" lvl="5" indent="-317500" algn="l">
              <a:lnSpc>
                <a:spcPct val="115000"/>
              </a:lnSpc>
              <a:spcBef>
                <a:spcPts val="1600"/>
              </a:spcBef>
              <a:spcAft>
                <a:spcPct val="0"/>
              </a:spcAft>
              <a:buSzPts val="1400"/>
              <a:buChar char="■"/>
              <a:defRPr/>
            </a:lvl6pPr>
            <a:lvl7pPr marL="3200400" lvl="6" indent="-317500" algn="l">
              <a:lnSpc>
                <a:spcPct val="115000"/>
              </a:lnSpc>
              <a:spcBef>
                <a:spcPts val="1600"/>
              </a:spcBef>
              <a:spcAft>
                <a:spcPct val="0"/>
              </a:spcAft>
              <a:buSzPts val="1400"/>
              <a:buChar char="●"/>
              <a:defRPr/>
            </a:lvl7pPr>
            <a:lvl8pPr marL="3657600" lvl="7" indent="-317500" algn="l">
              <a:lnSpc>
                <a:spcPct val="115000"/>
              </a:lnSpc>
              <a:spcBef>
                <a:spcPts val="1600"/>
              </a:spcBef>
              <a:spcAft>
                <a:spcPct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36" name="Google Shape;3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cxnSp>
        <p:nvCxnSpPr>
          <p:cNvPr id="38" name="Google Shape;38;p1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9" name="Google Shape;39;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ct val="0"/>
              </a:spcBef>
              <a:spcAft>
                <a:spcPct val="0"/>
              </a:spcAft>
              <a:buSzPts val="3000"/>
              <a:buNone/>
              <a:defRPr/>
            </a:lvl1pPr>
            <a:lvl2pPr lvl="1" algn="l">
              <a:lnSpc>
                <a:spcPct val="100000"/>
              </a:lnSpc>
              <a:spcBef>
                <a:spcPct val="0"/>
              </a:spcBef>
              <a:spcAft>
                <a:spcPct val="0"/>
              </a:spcAft>
              <a:buSzPts val="3000"/>
              <a:buNone/>
              <a:defRPr/>
            </a:lvl2pPr>
            <a:lvl3pPr lvl="2" algn="l">
              <a:lnSpc>
                <a:spcPct val="100000"/>
              </a:lnSpc>
              <a:spcBef>
                <a:spcPct val="0"/>
              </a:spcBef>
              <a:spcAft>
                <a:spcPct val="0"/>
              </a:spcAft>
              <a:buSzPts val="3000"/>
              <a:buNone/>
              <a:defRPr/>
            </a:lvl3pPr>
            <a:lvl4pPr lvl="3" algn="l">
              <a:lnSpc>
                <a:spcPct val="100000"/>
              </a:lnSpc>
              <a:spcBef>
                <a:spcPct val="0"/>
              </a:spcBef>
              <a:spcAft>
                <a:spcPct val="0"/>
              </a:spcAft>
              <a:buSzPts val="3000"/>
              <a:buNone/>
              <a:defRPr/>
            </a:lvl4pPr>
            <a:lvl5pPr lvl="4" algn="l">
              <a:lnSpc>
                <a:spcPct val="100000"/>
              </a:lnSpc>
              <a:spcBef>
                <a:spcPct val="0"/>
              </a:spcBef>
              <a:spcAft>
                <a:spcPct val="0"/>
              </a:spcAft>
              <a:buSzPts val="3000"/>
              <a:buNone/>
              <a:defRPr/>
            </a:lvl5pPr>
            <a:lvl6pPr lvl="5" algn="l">
              <a:lnSpc>
                <a:spcPct val="100000"/>
              </a:lnSpc>
              <a:spcBef>
                <a:spcPct val="0"/>
              </a:spcBef>
              <a:spcAft>
                <a:spcPct val="0"/>
              </a:spcAft>
              <a:buSzPts val="3000"/>
              <a:buNone/>
              <a:defRPr/>
            </a:lvl6pPr>
            <a:lvl7pPr lvl="6" algn="l">
              <a:lnSpc>
                <a:spcPct val="100000"/>
              </a:lnSpc>
              <a:spcBef>
                <a:spcPct val="0"/>
              </a:spcBef>
              <a:spcAft>
                <a:spcPct val="0"/>
              </a:spcAft>
              <a:buSzPts val="3000"/>
              <a:buNone/>
              <a:defRPr/>
            </a:lvl7pPr>
            <a:lvl8pPr lvl="7" algn="l">
              <a:lnSpc>
                <a:spcPct val="100000"/>
              </a:lnSpc>
              <a:spcBef>
                <a:spcPct val="0"/>
              </a:spcBef>
              <a:spcAft>
                <a:spcPct val="0"/>
              </a:spcAft>
              <a:buSzPts val="3000"/>
              <a:buNone/>
              <a:defRPr/>
            </a:lvl8pPr>
            <a:lvl9pPr lvl="8" algn="l">
              <a:lnSpc>
                <a:spcPct val="100000"/>
              </a:lnSpc>
              <a:spcBef>
                <a:spcPct val="0"/>
              </a:spcBef>
              <a:spcAft>
                <a:spcPct val="0"/>
              </a:spcAft>
              <a:buSzPts val="3000"/>
              <a:buNone/>
              <a:defRPr/>
            </a:lvl9pPr>
          </a:lstStyle>
          <a:p>
            <a:r>
              <a:rPr lang="en-US"/>
              <a:t>Click to edit Master title style</a:t>
            </a:r>
            <a:endParaRPr/>
          </a:p>
        </p:txBody>
      </p:sp>
      <p:sp>
        <p:nvSpPr>
          <p:cNvPr id="40" name="Google Shape;40;p14"/>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ct val="0"/>
              </a:spcBef>
              <a:spcAft>
                <a:spcPct val="0"/>
              </a:spcAft>
              <a:buSzPts val="1400"/>
              <a:buChar char="●"/>
              <a:defRPr sz="1400"/>
            </a:lvl1pPr>
            <a:lvl2pPr marL="914400" lvl="1" indent="-304800" algn="l">
              <a:lnSpc>
                <a:spcPct val="115000"/>
              </a:lnSpc>
              <a:spcBef>
                <a:spcPts val="1600"/>
              </a:spcBef>
              <a:spcAft>
                <a:spcPct val="0"/>
              </a:spcAft>
              <a:buSzPts val="1200"/>
              <a:buChar char="○"/>
              <a:defRPr sz="1200"/>
            </a:lvl2pPr>
            <a:lvl3pPr marL="1371600" lvl="2" indent="-304800" algn="l">
              <a:lnSpc>
                <a:spcPct val="115000"/>
              </a:lnSpc>
              <a:spcBef>
                <a:spcPts val="1600"/>
              </a:spcBef>
              <a:spcAft>
                <a:spcPct val="0"/>
              </a:spcAft>
              <a:buSzPts val="1200"/>
              <a:buChar char="■"/>
              <a:defRPr sz="1200"/>
            </a:lvl3pPr>
            <a:lvl4pPr marL="1828800" lvl="3" indent="-304800" algn="l">
              <a:lnSpc>
                <a:spcPct val="115000"/>
              </a:lnSpc>
              <a:spcBef>
                <a:spcPts val="1600"/>
              </a:spcBef>
              <a:spcAft>
                <a:spcPct val="0"/>
              </a:spcAft>
              <a:buSzPts val="1200"/>
              <a:buChar char="●"/>
              <a:defRPr sz="1200"/>
            </a:lvl4pPr>
            <a:lvl5pPr marL="2286000" lvl="4" indent="-304800" algn="l">
              <a:lnSpc>
                <a:spcPct val="115000"/>
              </a:lnSpc>
              <a:spcBef>
                <a:spcPts val="1600"/>
              </a:spcBef>
              <a:spcAft>
                <a:spcPct val="0"/>
              </a:spcAft>
              <a:buSzPts val="1200"/>
              <a:buChar char="○"/>
              <a:defRPr sz="1200"/>
            </a:lvl5pPr>
            <a:lvl6pPr marL="2743200" lvl="5" indent="-304800" algn="l">
              <a:lnSpc>
                <a:spcPct val="115000"/>
              </a:lnSpc>
              <a:spcBef>
                <a:spcPts val="1600"/>
              </a:spcBef>
              <a:spcAft>
                <a:spcPct val="0"/>
              </a:spcAft>
              <a:buSzPts val="1200"/>
              <a:buChar char="■"/>
              <a:defRPr sz="1200"/>
            </a:lvl6pPr>
            <a:lvl7pPr marL="3200400" lvl="6" indent="-304800" algn="l">
              <a:lnSpc>
                <a:spcPct val="115000"/>
              </a:lnSpc>
              <a:spcBef>
                <a:spcPts val="1600"/>
              </a:spcBef>
              <a:spcAft>
                <a:spcPct val="0"/>
              </a:spcAft>
              <a:buSzPts val="1200"/>
              <a:buChar char="●"/>
              <a:defRPr sz="1200"/>
            </a:lvl7pPr>
            <a:lvl8pPr marL="3657600" lvl="7" indent="-304800" algn="l">
              <a:lnSpc>
                <a:spcPct val="115000"/>
              </a:lnSpc>
              <a:spcBef>
                <a:spcPts val="1600"/>
              </a:spcBef>
              <a:spcAft>
                <a:spcPct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41" name="Google Shape;41;p14"/>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ct val="0"/>
              </a:spcBef>
              <a:spcAft>
                <a:spcPct val="0"/>
              </a:spcAft>
              <a:buSzPts val="1400"/>
              <a:buChar char="●"/>
              <a:defRPr sz="1400"/>
            </a:lvl1pPr>
            <a:lvl2pPr marL="914400" lvl="1" indent="-304800" algn="l">
              <a:lnSpc>
                <a:spcPct val="115000"/>
              </a:lnSpc>
              <a:spcBef>
                <a:spcPts val="1600"/>
              </a:spcBef>
              <a:spcAft>
                <a:spcPct val="0"/>
              </a:spcAft>
              <a:buSzPts val="1200"/>
              <a:buChar char="○"/>
              <a:defRPr sz="1200"/>
            </a:lvl2pPr>
            <a:lvl3pPr marL="1371600" lvl="2" indent="-304800" algn="l">
              <a:lnSpc>
                <a:spcPct val="115000"/>
              </a:lnSpc>
              <a:spcBef>
                <a:spcPts val="1600"/>
              </a:spcBef>
              <a:spcAft>
                <a:spcPct val="0"/>
              </a:spcAft>
              <a:buSzPts val="1200"/>
              <a:buChar char="■"/>
              <a:defRPr sz="1200"/>
            </a:lvl3pPr>
            <a:lvl4pPr marL="1828800" lvl="3" indent="-304800" algn="l">
              <a:lnSpc>
                <a:spcPct val="115000"/>
              </a:lnSpc>
              <a:spcBef>
                <a:spcPts val="1600"/>
              </a:spcBef>
              <a:spcAft>
                <a:spcPct val="0"/>
              </a:spcAft>
              <a:buSzPts val="1200"/>
              <a:buChar char="●"/>
              <a:defRPr sz="1200"/>
            </a:lvl4pPr>
            <a:lvl5pPr marL="2286000" lvl="4" indent="-304800" algn="l">
              <a:lnSpc>
                <a:spcPct val="115000"/>
              </a:lnSpc>
              <a:spcBef>
                <a:spcPts val="1600"/>
              </a:spcBef>
              <a:spcAft>
                <a:spcPct val="0"/>
              </a:spcAft>
              <a:buSzPts val="1200"/>
              <a:buChar char="○"/>
              <a:defRPr sz="1200"/>
            </a:lvl5pPr>
            <a:lvl6pPr marL="2743200" lvl="5" indent="-304800" algn="l">
              <a:lnSpc>
                <a:spcPct val="115000"/>
              </a:lnSpc>
              <a:spcBef>
                <a:spcPts val="1600"/>
              </a:spcBef>
              <a:spcAft>
                <a:spcPct val="0"/>
              </a:spcAft>
              <a:buSzPts val="1200"/>
              <a:buChar char="■"/>
              <a:defRPr sz="1200"/>
            </a:lvl6pPr>
            <a:lvl7pPr marL="3200400" lvl="6" indent="-304800" algn="l">
              <a:lnSpc>
                <a:spcPct val="115000"/>
              </a:lnSpc>
              <a:spcBef>
                <a:spcPts val="1600"/>
              </a:spcBef>
              <a:spcAft>
                <a:spcPct val="0"/>
              </a:spcAft>
              <a:buSzPts val="1200"/>
              <a:buChar char="●"/>
              <a:defRPr sz="1200"/>
            </a:lvl7pPr>
            <a:lvl8pPr marL="3657600" lvl="7" indent="-304800" algn="l">
              <a:lnSpc>
                <a:spcPct val="115000"/>
              </a:lnSpc>
              <a:spcBef>
                <a:spcPts val="1600"/>
              </a:spcBef>
              <a:spcAft>
                <a:spcPct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42" name="Google Shape;4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ct val="0"/>
              </a:spcBef>
              <a:spcAft>
                <a:spcPct val="0"/>
              </a:spcAft>
              <a:buSzPts val="3000"/>
              <a:buNone/>
              <a:defRPr/>
            </a:lvl1pPr>
            <a:lvl2pPr lvl="1" algn="l">
              <a:lnSpc>
                <a:spcPct val="100000"/>
              </a:lnSpc>
              <a:spcBef>
                <a:spcPct val="0"/>
              </a:spcBef>
              <a:spcAft>
                <a:spcPct val="0"/>
              </a:spcAft>
              <a:buSzPts val="3000"/>
              <a:buNone/>
              <a:defRPr/>
            </a:lvl2pPr>
            <a:lvl3pPr lvl="2" algn="l">
              <a:lnSpc>
                <a:spcPct val="100000"/>
              </a:lnSpc>
              <a:spcBef>
                <a:spcPct val="0"/>
              </a:spcBef>
              <a:spcAft>
                <a:spcPct val="0"/>
              </a:spcAft>
              <a:buSzPts val="3000"/>
              <a:buNone/>
              <a:defRPr/>
            </a:lvl3pPr>
            <a:lvl4pPr lvl="3" algn="l">
              <a:lnSpc>
                <a:spcPct val="100000"/>
              </a:lnSpc>
              <a:spcBef>
                <a:spcPct val="0"/>
              </a:spcBef>
              <a:spcAft>
                <a:spcPct val="0"/>
              </a:spcAft>
              <a:buSzPts val="3000"/>
              <a:buNone/>
              <a:defRPr/>
            </a:lvl4pPr>
            <a:lvl5pPr lvl="4" algn="l">
              <a:lnSpc>
                <a:spcPct val="100000"/>
              </a:lnSpc>
              <a:spcBef>
                <a:spcPct val="0"/>
              </a:spcBef>
              <a:spcAft>
                <a:spcPct val="0"/>
              </a:spcAft>
              <a:buSzPts val="3000"/>
              <a:buNone/>
              <a:defRPr/>
            </a:lvl5pPr>
            <a:lvl6pPr lvl="5" algn="l">
              <a:lnSpc>
                <a:spcPct val="100000"/>
              </a:lnSpc>
              <a:spcBef>
                <a:spcPct val="0"/>
              </a:spcBef>
              <a:spcAft>
                <a:spcPct val="0"/>
              </a:spcAft>
              <a:buSzPts val="3000"/>
              <a:buNone/>
              <a:defRPr/>
            </a:lvl6pPr>
            <a:lvl7pPr lvl="6" algn="l">
              <a:lnSpc>
                <a:spcPct val="100000"/>
              </a:lnSpc>
              <a:spcBef>
                <a:spcPct val="0"/>
              </a:spcBef>
              <a:spcAft>
                <a:spcPct val="0"/>
              </a:spcAft>
              <a:buSzPts val="3000"/>
              <a:buNone/>
              <a:defRPr/>
            </a:lvl7pPr>
            <a:lvl8pPr lvl="7" algn="l">
              <a:lnSpc>
                <a:spcPct val="100000"/>
              </a:lnSpc>
              <a:spcBef>
                <a:spcPct val="0"/>
              </a:spcBef>
              <a:spcAft>
                <a:spcPct val="0"/>
              </a:spcAft>
              <a:buSzPts val="3000"/>
              <a:buNone/>
              <a:defRPr/>
            </a:lvl8pPr>
            <a:lvl9pPr lvl="8" algn="l">
              <a:lnSpc>
                <a:spcPct val="100000"/>
              </a:lnSpc>
              <a:spcBef>
                <a:spcPct val="0"/>
              </a:spcBef>
              <a:spcAft>
                <a:spcPct val="0"/>
              </a:spcAft>
              <a:buSzPts val="3000"/>
              <a:buNone/>
              <a:defRPr/>
            </a:lvl9pPr>
          </a:lstStyle>
          <a:p>
            <a:r>
              <a:rPr lang="en-US"/>
              <a:t>Click to edit Master title style</a:t>
            </a:r>
            <a:endParaRPr/>
          </a:p>
        </p:txBody>
      </p:sp>
      <p:sp>
        <p:nvSpPr>
          <p:cNvPr id="45" name="Google Shape;4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cxnSp>
        <p:nvCxnSpPr>
          <p:cNvPr id="47" name="Google Shape;47;p1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8" name="Google Shape;48;p1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ct val="0"/>
              </a:spcBef>
              <a:spcAft>
                <a:spcPct val="0"/>
              </a:spcAft>
              <a:buSzPts val="2400"/>
              <a:buNone/>
              <a:defRPr sz="2400"/>
            </a:lvl1pPr>
            <a:lvl2pPr lvl="1" algn="l">
              <a:lnSpc>
                <a:spcPct val="100000"/>
              </a:lnSpc>
              <a:spcBef>
                <a:spcPct val="0"/>
              </a:spcBef>
              <a:spcAft>
                <a:spcPct val="0"/>
              </a:spcAft>
              <a:buSzPts val="2400"/>
              <a:buNone/>
              <a:defRPr sz="2400"/>
            </a:lvl2pPr>
            <a:lvl3pPr lvl="2" algn="l">
              <a:lnSpc>
                <a:spcPct val="100000"/>
              </a:lnSpc>
              <a:spcBef>
                <a:spcPct val="0"/>
              </a:spcBef>
              <a:spcAft>
                <a:spcPct val="0"/>
              </a:spcAft>
              <a:buSzPts val="2400"/>
              <a:buNone/>
              <a:defRPr sz="2400"/>
            </a:lvl3pPr>
            <a:lvl4pPr lvl="3" algn="l">
              <a:lnSpc>
                <a:spcPct val="100000"/>
              </a:lnSpc>
              <a:spcBef>
                <a:spcPct val="0"/>
              </a:spcBef>
              <a:spcAft>
                <a:spcPct val="0"/>
              </a:spcAft>
              <a:buSzPts val="2400"/>
              <a:buNone/>
              <a:defRPr sz="2400"/>
            </a:lvl4pPr>
            <a:lvl5pPr lvl="4" algn="l">
              <a:lnSpc>
                <a:spcPct val="100000"/>
              </a:lnSpc>
              <a:spcBef>
                <a:spcPct val="0"/>
              </a:spcBef>
              <a:spcAft>
                <a:spcPct val="0"/>
              </a:spcAft>
              <a:buSzPts val="2400"/>
              <a:buNone/>
              <a:defRPr sz="2400"/>
            </a:lvl5pPr>
            <a:lvl6pPr lvl="5" algn="l">
              <a:lnSpc>
                <a:spcPct val="100000"/>
              </a:lnSpc>
              <a:spcBef>
                <a:spcPct val="0"/>
              </a:spcBef>
              <a:spcAft>
                <a:spcPct val="0"/>
              </a:spcAft>
              <a:buSzPts val="2400"/>
              <a:buNone/>
              <a:defRPr sz="2400"/>
            </a:lvl6pPr>
            <a:lvl7pPr lvl="6" algn="l">
              <a:lnSpc>
                <a:spcPct val="100000"/>
              </a:lnSpc>
              <a:spcBef>
                <a:spcPct val="0"/>
              </a:spcBef>
              <a:spcAft>
                <a:spcPct val="0"/>
              </a:spcAft>
              <a:buSzPts val="2400"/>
              <a:buNone/>
              <a:defRPr sz="2400"/>
            </a:lvl7pPr>
            <a:lvl8pPr lvl="7" algn="l">
              <a:lnSpc>
                <a:spcPct val="100000"/>
              </a:lnSpc>
              <a:spcBef>
                <a:spcPct val="0"/>
              </a:spcBef>
              <a:spcAft>
                <a:spcPct val="0"/>
              </a:spcAft>
              <a:buSzPts val="2400"/>
              <a:buNone/>
              <a:defRPr sz="2400"/>
            </a:lvl8pPr>
            <a:lvl9pPr lvl="8" algn="l">
              <a:lnSpc>
                <a:spcPct val="100000"/>
              </a:lnSpc>
              <a:spcBef>
                <a:spcPct val="0"/>
              </a:spcBef>
              <a:spcAft>
                <a:spcPct val="0"/>
              </a:spcAft>
              <a:buSzPts val="2400"/>
              <a:buNone/>
              <a:defRPr sz="2400"/>
            </a:lvl9pPr>
          </a:lstStyle>
          <a:p>
            <a:r>
              <a:rPr lang="en-US"/>
              <a:t>Click to edit Master title style</a:t>
            </a:r>
            <a:endParaRPr/>
          </a:p>
        </p:txBody>
      </p:sp>
      <p:sp>
        <p:nvSpPr>
          <p:cNvPr id="49" name="Google Shape;49;p1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ct val="0"/>
              </a:spcBef>
              <a:spcAft>
                <a:spcPct val="0"/>
              </a:spcAft>
              <a:buSzPts val="1200"/>
              <a:buChar char="●"/>
              <a:defRPr sz="1200"/>
            </a:lvl1pPr>
            <a:lvl2pPr marL="914400" lvl="1" indent="-304800" algn="l">
              <a:lnSpc>
                <a:spcPct val="115000"/>
              </a:lnSpc>
              <a:spcBef>
                <a:spcPts val="1600"/>
              </a:spcBef>
              <a:spcAft>
                <a:spcPct val="0"/>
              </a:spcAft>
              <a:buSzPts val="1200"/>
              <a:buChar char="○"/>
              <a:defRPr sz="1200"/>
            </a:lvl2pPr>
            <a:lvl3pPr marL="1371600" lvl="2" indent="-304800" algn="l">
              <a:lnSpc>
                <a:spcPct val="115000"/>
              </a:lnSpc>
              <a:spcBef>
                <a:spcPts val="1600"/>
              </a:spcBef>
              <a:spcAft>
                <a:spcPct val="0"/>
              </a:spcAft>
              <a:buSzPts val="1200"/>
              <a:buChar char="■"/>
              <a:defRPr sz="1200"/>
            </a:lvl3pPr>
            <a:lvl4pPr marL="1828800" lvl="3" indent="-304800" algn="l">
              <a:lnSpc>
                <a:spcPct val="115000"/>
              </a:lnSpc>
              <a:spcBef>
                <a:spcPts val="1600"/>
              </a:spcBef>
              <a:spcAft>
                <a:spcPct val="0"/>
              </a:spcAft>
              <a:buSzPts val="1200"/>
              <a:buChar char="●"/>
              <a:defRPr sz="1200"/>
            </a:lvl4pPr>
            <a:lvl5pPr marL="2286000" lvl="4" indent="-304800" algn="l">
              <a:lnSpc>
                <a:spcPct val="115000"/>
              </a:lnSpc>
              <a:spcBef>
                <a:spcPts val="1600"/>
              </a:spcBef>
              <a:spcAft>
                <a:spcPct val="0"/>
              </a:spcAft>
              <a:buSzPts val="1200"/>
              <a:buChar char="○"/>
              <a:defRPr sz="1200"/>
            </a:lvl5pPr>
            <a:lvl6pPr marL="2743200" lvl="5" indent="-304800" algn="l">
              <a:lnSpc>
                <a:spcPct val="115000"/>
              </a:lnSpc>
              <a:spcBef>
                <a:spcPts val="1600"/>
              </a:spcBef>
              <a:spcAft>
                <a:spcPct val="0"/>
              </a:spcAft>
              <a:buSzPts val="1200"/>
              <a:buChar char="■"/>
              <a:defRPr sz="1200"/>
            </a:lvl6pPr>
            <a:lvl7pPr marL="3200400" lvl="6" indent="-304800" algn="l">
              <a:lnSpc>
                <a:spcPct val="115000"/>
              </a:lnSpc>
              <a:spcBef>
                <a:spcPts val="1600"/>
              </a:spcBef>
              <a:spcAft>
                <a:spcPct val="0"/>
              </a:spcAft>
              <a:buSzPts val="1200"/>
              <a:buChar char="●"/>
              <a:defRPr sz="1200"/>
            </a:lvl7pPr>
            <a:lvl8pPr marL="3657600" lvl="7" indent="-304800" algn="l">
              <a:lnSpc>
                <a:spcPct val="115000"/>
              </a:lnSpc>
              <a:spcBef>
                <a:spcPts val="1600"/>
              </a:spcBef>
              <a:spcAft>
                <a:spcPct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50" name="Google Shape;5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17"/>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ct val="0"/>
              </a:spcBef>
              <a:spcAft>
                <a:spcPct val="0"/>
              </a:spcAft>
              <a:buSzPts val="4800"/>
              <a:buNone/>
              <a:defRPr sz="4800"/>
            </a:lvl1pPr>
            <a:lvl2pPr lvl="1" algn="l">
              <a:lnSpc>
                <a:spcPct val="100000"/>
              </a:lnSpc>
              <a:spcBef>
                <a:spcPct val="0"/>
              </a:spcBef>
              <a:spcAft>
                <a:spcPct val="0"/>
              </a:spcAft>
              <a:buSzPts val="4800"/>
              <a:buNone/>
              <a:defRPr sz="4800"/>
            </a:lvl2pPr>
            <a:lvl3pPr lvl="2" algn="l">
              <a:lnSpc>
                <a:spcPct val="100000"/>
              </a:lnSpc>
              <a:spcBef>
                <a:spcPct val="0"/>
              </a:spcBef>
              <a:spcAft>
                <a:spcPct val="0"/>
              </a:spcAft>
              <a:buSzPts val="4800"/>
              <a:buNone/>
              <a:defRPr sz="4800"/>
            </a:lvl3pPr>
            <a:lvl4pPr lvl="3" algn="l">
              <a:lnSpc>
                <a:spcPct val="100000"/>
              </a:lnSpc>
              <a:spcBef>
                <a:spcPct val="0"/>
              </a:spcBef>
              <a:spcAft>
                <a:spcPct val="0"/>
              </a:spcAft>
              <a:buSzPts val="4800"/>
              <a:buNone/>
              <a:defRPr sz="4800"/>
            </a:lvl4pPr>
            <a:lvl5pPr lvl="4" algn="l">
              <a:lnSpc>
                <a:spcPct val="100000"/>
              </a:lnSpc>
              <a:spcBef>
                <a:spcPct val="0"/>
              </a:spcBef>
              <a:spcAft>
                <a:spcPct val="0"/>
              </a:spcAft>
              <a:buSzPts val="4800"/>
              <a:buNone/>
              <a:defRPr sz="4800"/>
            </a:lvl5pPr>
            <a:lvl6pPr lvl="5" algn="l">
              <a:lnSpc>
                <a:spcPct val="100000"/>
              </a:lnSpc>
              <a:spcBef>
                <a:spcPct val="0"/>
              </a:spcBef>
              <a:spcAft>
                <a:spcPct val="0"/>
              </a:spcAft>
              <a:buSzPts val="4800"/>
              <a:buNone/>
              <a:defRPr sz="4800"/>
            </a:lvl6pPr>
            <a:lvl7pPr lvl="6" algn="l">
              <a:lnSpc>
                <a:spcPct val="100000"/>
              </a:lnSpc>
              <a:spcBef>
                <a:spcPct val="0"/>
              </a:spcBef>
              <a:spcAft>
                <a:spcPct val="0"/>
              </a:spcAft>
              <a:buSzPts val="4800"/>
              <a:buNone/>
              <a:defRPr sz="4800"/>
            </a:lvl7pPr>
            <a:lvl8pPr lvl="7" algn="l">
              <a:lnSpc>
                <a:spcPct val="100000"/>
              </a:lnSpc>
              <a:spcBef>
                <a:spcPct val="0"/>
              </a:spcBef>
              <a:spcAft>
                <a:spcPct val="0"/>
              </a:spcAft>
              <a:buSzPts val="4800"/>
              <a:buNone/>
              <a:defRPr sz="4800"/>
            </a:lvl8pPr>
            <a:lvl9pPr lvl="8" algn="l">
              <a:lnSpc>
                <a:spcPct val="100000"/>
              </a:lnSpc>
              <a:spcBef>
                <a:spcPct val="0"/>
              </a:spcBef>
              <a:spcAft>
                <a:spcPct val="0"/>
              </a:spcAft>
              <a:buSzPts val="4800"/>
              <a:buNone/>
              <a:defRPr sz="4800"/>
            </a:lvl9pPr>
          </a:lstStyle>
          <a:p>
            <a:r>
              <a:rPr lang="en-US"/>
              <a:t>Click to edit Master title style</a:t>
            </a:r>
            <a:endParaRPr/>
          </a:p>
        </p:txBody>
      </p:sp>
      <p:sp>
        <p:nvSpPr>
          <p:cNvPr id="53" name="Google Shape;5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8"/>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ct val="0"/>
              </a:spcBef>
              <a:spcAft>
                <a:spcPct val="0"/>
              </a:spcAft>
              <a:buSzPts val="1800"/>
              <a:buFont typeface="Roboto Slab"/>
              <a:buNone/>
              <a:defRPr>
                <a:latin typeface="Roboto Slab"/>
                <a:ea typeface="Roboto Slab"/>
                <a:cs typeface="Roboto Slab"/>
                <a:sym typeface="Roboto Slab"/>
              </a:defRPr>
            </a:lvl1pPr>
          </a:lstStyle>
          <a:p>
            <a:pPr lvl="0"/>
            <a:r>
              <a:rPr lang="en-US"/>
              <a:t>Click to edit Master text styles</a:t>
            </a:r>
          </a:p>
        </p:txBody>
      </p:sp>
      <p:sp>
        <p:nvSpPr>
          <p:cNvPr id="56" name="Google Shape;5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ct val="0"/>
              </a:spcBef>
              <a:spcAft>
                <a:spcPct val="0"/>
              </a:spcAft>
              <a:buClr>
                <a:schemeClr val="dk1"/>
              </a:buClr>
              <a:buSzPts val="1400"/>
              <a:buNone/>
              <a:defRPr/>
            </a:lvl1pPr>
            <a:lvl2pPr lvl="1" algn="l">
              <a:lnSpc>
                <a:spcPct val="100000"/>
              </a:lnSpc>
              <a:spcBef>
                <a:spcPct val="0"/>
              </a:spcBef>
              <a:spcAft>
                <a:spcPct val="0"/>
              </a:spcAft>
              <a:buSzPts val="3000"/>
              <a:buNone/>
              <a:defRPr/>
            </a:lvl2pPr>
            <a:lvl3pPr lvl="2" algn="l">
              <a:lnSpc>
                <a:spcPct val="100000"/>
              </a:lnSpc>
              <a:spcBef>
                <a:spcPct val="0"/>
              </a:spcBef>
              <a:spcAft>
                <a:spcPct val="0"/>
              </a:spcAft>
              <a:buSzPts val="3000"/>
              <a:buNone/>
              <a:defRPr/>
            </a:lvl3pPr>
            <a:lvl4pPr lvl="3" algn="l">
              <a:lnSpc>
                <a:spcPct val="100000"/>
              </a:lnSpc>
              <a:spcBef>
                <a:spcPct val="0"/>
              </a:spcBef>
              <a:spcAft>
                <a:spcPct val="0"/>
              </a:spcAft>
              <a:buSzPts val="3000"/>
              <a:buNone/>
              <a:defRPr/>
            </a:lvl4pPr>
            <a:lvl5pPr lvl="4" algn="l">
              <a:lnSpc>
                <a:spcPct val="100000"/>
              </a:lnSpc>
              <a:spcBef>
                <a:spcPct val="0"/>
              </a:spcBef>
              <a:spcAft>
                <a:spcPct val="0"/>
              </a:spcAft>
              <a:buSzPts val="3000"/>
              <a:buNone/>
              <a:defRPr/>
            </a:lvl5pPr>
            <a:lvl6pPr lvl="5" algn="l">
              <a:lnSpc>
                <a:spcPct val="100000"/>
              </a:lnSpc>
              <a:spcBef>
                <a:spcPct val="0"/>
              </a:spcBef>
              <a:spcAft>
                <a:spcPct val="0"/>
              </a:spcAft>
              <a:buSzPts val="3000"/>
              <a:buNone/>
              <a:defRPr/>
            </a:lvl6pPr>
            <a:lvl7pPr lvl="6" algn="l">
              <a:lnSpc>
                <a:spcPct val="100000"/>
              </a:lnSpc>
              <a:spcBef>
                <a:spcPct val="0"/>
              </a:spcBef>
              <a:spcAft>
                <a:spcPct val="0"/>
              </a:spcAft>
              <a:buSzPts val="3000"/>
              <a:buNone/>
              <a:defRPr/>
            </a:lvl7pPr>
            <a:lvl8pPr lvl="7" algn="l">
              <a:lnSpc>
                <a:spcPct val="100000"/>
              </a:lnSpc>
              <a:spcBef>
                <a:spcPct val="0"/>
              </a:spcBef>
              <a:spcAft>
                <a:spcPct val="0"/>
              </a:spcAft>
              <a:buSzPts val="3000"/>
              <a:buNone/>
              <a:defRPr/>
            </a:lvl8pPr>
            <a:lvl9pPr lvl="8" algn="l">
              <a:lnSpc>
                <a:spcPct val="100000"/>
              </a:lnSpc>
              <a:spcBef>
                <a:spcPct val="0"/>
              </a:spcBef>
              <a:spcAft>
                <a:spcPct val="0"/>
              </a:spcAft>
              <a:buSzPts val="3000"/>
              <a:buNone/>
              <a:defRPr/>
            </a:lvl9pPr>
          </a:lstStyle>
          <a:p>
            <a:r>
              <a:rPr lang="en-US"/>
              <a:t>Click to edit Master title style</a:t>
            </a:r>
            <a:endParaRPr/>
          </a:p>
        </p:txBody>
      </p:sp>
      <p:sp>
        <p:nvSpPr>
          <p:cNvPr id="61" name="Google Shape;61;p2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ct val="0"/>
              </a:spcAft>
              <a:buClr>
                <a:schemeClr val="dk1"/>
              </a:buClr>
              <a:buSzPts val="1400"/>
              <a:buChar char="●"/>
              <a:defRPr/>
            </a:lvl1pPr>
            <a:lvl2pPr marL="914400" lvl="1" indent="-317500" algn="l">
              <a:lnSpc>
                <a:spcPct val="90000"/>
              </a:lnSpc>
              <a:spcBef>
                <a:spcPts val="1600"/>
              </a:spcBef>
              <a:spcAft>
                <a:spcPct val="0"/>
              </a:spcAft>
              <a:buClr>
                <a:schemeClr val="dk1"/>
              </a:buClr>
              <a:buSzPts val="1400"/>
              <a:buChar char="○"/>
              <a:defRPr/>
            </a:lvl2pPr>
            <a:lvl3pPr marL="1371600" lvl="2" indent="-317500" algn="l">
              <a:lnSpc>
                <a:spcPct val="90000"/>
              </a:lnSpc>
              <a:spcBef>
                <a:spcPts val="1600"/>
              </a:spcBef>
              <a:spcAft>
                <a:spcPct val="0"/>
              </a:spcAft>
              <a:buClr>
                <a:schemeClr val="dk1"/>
              </a:buClr>
              <a:buSzPts val="1400"/>
              <a:buChar char="■"/>
              <a:defRPr/>
            </a:lvl3pPr>
            <a:lvl4pPr marL="1828800" lvl="3" indent="-317500" algn="l">
              <a:lnSpc>
                <a:spcPct val="90000"/>
              </a:lnSpc>
              <a:spcBef>
                <a:spcPts val="1600"/>
              </a:spcBef>
              <a:spcAft>
                <a:spcPct val="0"/>
              </a:spcAft>
              <a:buClr>
                <a:schemeClr val="dk1"/>
              </a:buClr>
              <a:buSzPts val="1400"/>
              <a:buChar char="●"/>
              <a:defRPr/>
            </a:lvl4pPr>
            <a:lvl5pPr marL="2286000" lvl="4" indent="-317500" algn="l">
              <a:lnSpc>
                <a:spcPct val="90000"/>
              </a:lnSpc>
              <a:spcBef>
                <a:spcPts val="1600"/>
              </a:spcBef>
              <a:spcAft>
                <a:spcPct val="0"/>
              </a:spcAft>
              <a:buClr>
                <a:schemeClr val="dk1"/>
              </a:buClr>
              <a:buSzPts val="1400"/>
              <a:buChar char="○"/>
              <a:defRPr/>
            </a:lvl5pPr>
            <a:lvl6pPr marL="2743200" lvl="5" indent="-317500" algn="l">
              <a:lnSpc>
                <a:spcPct val="90000"/>
              </a:lnSpc>
              <a:spcBef>
                <a:spcPts val="1600"/>
              </a:spcBef>
              <a:spcAft>
                <a:spcPct val="0"/>
              </a:spcAft>
              <a:buClr>
                <a:schemeClr val="dk1"/>
              </a:buClr>
              <a:buSzPts val="1400"/>
              <a:buChar char="■"/>
              <a:defRPr/>
            </a:lvl6pPr>
            <a:lvl7pPr marL="3200400" lvl="6" indent="-317500" algn="l">
              <a:lnSpc>
                <a:spcPct val="90000"/>
              </a:lnSpc>
              <a:spcBef>
                <a:spcPts val="1600"/>
              </a:spcBef>
              <a:spcAft>
                <a:spcPct val="0"/>
              </a:spcAft>
              <a:buClr>
                <a:schemeClr val="dk1"/>
              </a:buClr>
              <a:buSzPts val="1400"/>
              <a:buChar char="●"/>
              <a:defRPr/>
            </a:lvl7pPr>
            <a:lvl8pPr marL="3657600" lvl="7" indent="-317500" algn="l">
              <a:lnSpc>
                <a:spcPct val="90000"/>
              </a:lnSpc>
              <a:spcBef>
                <a:spcPts val="1600"/>
              </a:spcBef>
              <a:spcAft>
                <a:spcPct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pPr lvl="0"/>
            <a:r>
              <a:rPr lang="en-US"/>
              <a:t>Click to edit Master text styles</a:t>
            </a:r>
          </a:p>
        </p:txBody>
      </p:sp>
      <p:sp>
        <p:nvSpPr>
          <p:cNvPr id="62" name="Google Shape;62;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9pPr>
          </a:lstStyle>
          <a:p>
            <a:endParaRPr/>
          </a:p>
        </p:txBody>
      </p:sp>
      <p:sp>
        <p:nvSpPr>
          <p:cNvPr id="63" name="Google Shape;63;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ct val="0"/>
              </a:spcBef>
              <a:spcAft>
                <a:spcPct val="0"/>
              </a:spcAft>
              <a:defRPr lang="en-US"/>
            </a:defPPr>
            <a:lvl1pPr marL="0" marR="0" lvl="0" algn="ctr"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SzPts val="1100"/>
              <a:buFont typeface="Arial"/>
              <a:buNone/>
              <a:defRPr sz="1100" b="0" i="0" u="none" strike="noStrike" kern="1200" cap="none">
                <a:solidFill>
                  <a:srgbClr val="000000"/>
                </a:solidFill>
                <a:latin typeface="Arial"/>
                <a:ea typeface="Arial"/>
                <a:cs typeface="Arial"/>
                <a:sym typeface="Arial"/>
              </a:defRPr>
            </a:lvl9pPr>
          </a:lstStyle>
          <a:p>
            <a:endParaRPr/>
          </a:p>
        </p:txBody>
      </p:sp>
      <p:sp>
        <p:nvSpPr>
          <p:cNvPr id="64" name="Google Shape;64;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45720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20574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05740"/>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05740"/>
          </a:xfrm>
        </p:spPr>
        <p:txBody>
          <a:bodyPr lIns="0" tIns="0" rIns="0" bIns="0"/>
          <a:lstStyle>
            <a:lvl1pPr algn="l">
              <a:defRPr>
                <a:solidFill>
                  <a:schemeClr val="tx1">
                    <a:tint val="75000"/>
                  </a:schemeClr>
                </a:solidFill>
              </a:defRPr>
            </a:lvl1pPr>
          </a:lstStyle>
          <a:p>
            <a:fld id="{1D8BD707-D9CF-40AE-B4C6-C98DA3205C09}" type="datetimeFigureOut">
              <a:rPr lang="en-US"/>
              <a:t>5/14/2023</a:t>
            </a:fld>
            <a:endParaRPr lang="en-US"/>
          </a:p>
        </p:txBody>
      </p:sp>
      <p:sp>
        <p:nvSpPr>
          <p:cNvPr id="6" name="Holder 6"/>
          <p:cNvSpPr>
            <a:spLocks noGrp="1"/>
          </p:cNvSpPr>
          <p:nvPr>
            <p:ph type="sldNum" sz="quarter" idx="7"/>
          </p:nvPr>
        </p:nvSpPr>
        <p:spPr>
          <a:xfrm>
            <a:off x="6583680" y="4783455"/>
            <a:ext cx="2103120" cy="205740"/>
          </a:xfr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E39EBB15-D273-49F5-8DF1-69F7664CE474}" type="datetimeFigureOut">
              <a:rPr lang="en-US" smtClean="0"/>
              <a:t>5/14/2023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90905" y="262700"/>
            <a:ext cx="7762189" cy="342900"/>
          </a:xfrm>
        </p:spPr>
        <p:txBody>
          <a:bodyPr lIns="0" tIns="0" rIns="0" bIns="0"/>
          <a:lstStyle>
            <a:lvl1pPr>
              <a:defRPr sz="3000" b="1" i="0">
                <a:solidFill>
                  <a:srgbClr val="1C4586"/>
                </a:solidFill>
                <a:latin typeface="Trebuchet MS"/>
                <a:cs typeface="Trebuchet MS"/>
              </a:defRPr>
            </a:lvl1pPr>
          </a:lstStyle>
          <a:p>
            <a:endParaRPr/>
          </a:p>
        </p:txBody>
      </p:sp>
      <p:sp>
        <p:nvSpPr>
          <p:cNvPr id="3" name="Holder 3"/>
          <p:cNvSpPr>
            <a:spLocks noGrp="1"/>
          </p:cNvSpPr>
          <p:nvPr>
            <p:ph type="body" idx="1"/>
          </p:nvPr>
        </p:nvSpPr>
        <p:spPr>
          <a:xfrm>
            <a:off x="457200" y="1183005"/>
            <a:ext cx="8229600" cy="205740"/>
          </a:xfrm>
        </p:spPr>
        <p:txBody>
          <a:bodyPr lIns="0" tIns="0" rIns="0" bIns="0"/>
          <a:lstStyle>
            <a:lvl1pPr>
              <a:defRPr/>
            </a:lvl1pPr>
          </a:lstStyle>
          <a:p>
            <a:endParaRPr/>
          </a:p>
        </p:txBody>
      </p:sp>
      <p:sp>
        <p:nvSpPr>
          <p:cNvPr id="4" name="Holder 4"/>
          <p:cNvSpPr>
            <a:spLocks noGrp="1"/>
          </p:cNvSpPr>
          <p:nvPr>
            <p:ph type="ftr" sz="quarter" idx="5"/>
          </p:nvPr>
        </p:nvSpPr>
        <p:spPr>
          <a:xfrm>
            <a:off x="3108960" y="4783455"/>
            <a:ext cx="2926080" cy="205740"/>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05740"/>
          </a:xfrm>
        </p:spPr>
        <p:txBody>
          <a:bodyPr lIns="0" tIns="0" rIns="0" bIns="0"/>
          <a:lstStyle>
            <a:lvl1pPr algn="l">
              <a:defRPr>
                <a:solidFill>
                  <a:schemeClr val="tx1">
                    <a:tint val="75000"/>
                  </a:schemeClr>
                </a:solidFill>
              </a:defRPr>
            </a:lvl1pPr>
          </a:lstStyle>
          <a:p>
            <a:fld id="{1D8BD707-D9CF-40AE-B4C6-C98DA3205C09}" type="datetimeFigureOut">
              <a:rPr lang="en-US"/>
              <a:t>5/14/2023</a:t>
            </a:fld>
            <a:endParaRPr lang="en-US"/>
          </a:p>
        </p:txBody>
      </p:sp>
      <p:sp>
        <p:nvSpPr>
          <p:cNvPr id="6" name="Holder 6"/>
          <p:cNvSpPr>
            <a:spLocks noGrp="1"/>
          </p:cNvSpPr>
          <p:nvPr>
            <p:ph type="sldNum" sz="quarter" idx="7"/>
          </p:nvPr>
        </p:nvSpPr>
        <p:spPr>
          <a:xfrm>
            <a:off x="6583680" y="4783455"/>
            <a:ext cx="2103120" cy="205740"/>
          </a:xfr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009518"/>
            <a:ext cx="336232" cy="2134076"/>
          </a:xfrm>
          <a:custGeom>
            <a:avLst/>
            <a:gdLst/>
            <a:ahLst/>
            <a:cxnLst/>
            <a:rect l="l" t="t" r="r" b="b"/>
            <a:pathLst>
              <a:path w="448309" h="2845434">
                <a:moveTo>
                  <a:pt x="0" y="0"/>
                </a:moveTo>
                <a:lnTo>
                  <a:pt x="0" y="2845307"/>
                </a:lnTo>
                <a:lnTo>
                  <a:pt x="448056" y="2845307"/>
                </a:lnTo>
                <a:lnTo>
                  <a:pt x="0" y="0"/>
                </a:lnTo>
                <a:close/>
              </a:path>
            </a:pathLst>
          </a:custGeom>
          <a:solidFill>
            <a:srgbClr val="0E6EC5">
              <a:alpha val="85096"/>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bg object 17"/>
          <p:cNvSpPr/>
          <p:nvPr/>
        </p:nvSpPr>
        <p:spPr>
          <a:xfrm>
            <a:off x="4572000" y="0"/>
            <a:ext cx="4572000" cy="5143500"/>
          </a:xfrm>
          <a:custGeom>
            <a:avLst/>
            <a:gdLst/>
            <a:ahLst/>
            <a:cxnLst/>
            <a:rect l="l" t="t" r="r" b="b"/>
            <a:pathLst>
              <a:path w="6096000" h="6858000">
                <a:moveTo>
                  <a:pt x="6096000" y="0"/>
                </a:moveTo>
                <a:lnTo>
                  <a:pt x="0" y="0"/>
                </a:lnTo>
                <a:lnTo>
                  <a:pt x="0" y="6858000"/>
                </a:lnTo>
                <a:lnTo>
                  <a:pt x="6096000" y="6858000"/>
                </a:lnTo>
                <a:lnTo>
                  <a:pt x="6096000" y="0"/>
                </a:lnTo>
                <a:close/>
              </a:path>
            </a:pathLst>
          </a:custGeom>
          <a:solidFill>
            <a:srgbClr val="17406C"/>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bg object 18"/>
          <p:cNvSpPr/>
          <p:nvPr/>
        </p:nvSpPr>
        <p:spPr>
          <a:xfrm>
            <a:off x="5029771" y="4495990"/>
            <a:ext cx="541020" cy="0"/>
          </a:xfrm>
          <a:custGeom>
            <a:avLst/>
            <a:gdLst/>
            <a:ahLst/>
            <a:cxnLst/>
            <a:rect l="l" t="t" r="r" b="b"/>
            <a:pathLst>
              <a:path w="721359">
                <a:moveTo>
                  <a:pt x="0" y="0"/>
                </a:moveTo>
                <a:lnTo>
                  <a:pt x="721233" y="0"/>
                </a:lnTo>
              </a:path>
            </a:pathLst>
          </a:custGeom>
          <a:ln w="38100">
            <a:solidFill>
              <a:srgbClr val="7BC961"/>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9" name="bg object 19"/>
          <p:cNvPicPr/>
          <p:nvPr/>
        </p:nvPicPr>
        <p:blipFill>
          <a:blip r:embed="rId2"/>
          <a:stretch>
            <a:fillRect/>
          </a:stretch>
        </p:blipFill>
        <p:spPr>
          <a:xfrm>
            <a:off x="7220331" y="121129"/>
            <a:ext cx="1805940" cy="377218"/>
          </a:xfrm>
          <a:prstGeom prst="rect">
            <a:avLst/>
          </a:prstGeom>
        </p:spPr>
      </p:pic>
      <p:pic>
        <p:nvPicPr>
          <p:cNvPr id="20" name="bg object 20"/>
          <p:cNvPicPr/>
          <p:nvPr/>
        </p:nvPicPr>
        <p:blipFill>
          <a:blip r:embed="rId3"/>
          <a:stretch>
            <a:fillRect/>
          </a:stretch>
        </p:blipFill>
        <p:spPr>
          <a:xfrm>
            <a:off x="7239760" y="140589"/>
            <a:ext cx="1729359" cy="300609"/>
          </a:xfrm>
          <a:prstGeom prst="rect">
            <a:avLst/>
          </a:prstGeom>
        </p:spPr>
      </p:pic>
      <p:sp>
        <p:nvSpPr>
          <p:cNvPr id="2" name="Holder 2"/>
          <p:cNvSpPr>
            <a:spLocks noGrp="1"/>
          </p:cNvSpPr>
          <p:nvPr>
            <p:ph type="title"/>
          </p:nvPr>
        </p:nvSpPr>
        <p:spPr>
          <a:xfrm>
            <a:off x="690905" y="262700"/>
            <a:ext cx="7762189" cy="342900"/>
          </a:xfrm>
        </p:spPr>
        <p:txBody>
          <a:bodyPr lIns="0" tIns="0" rIns="0" bIns="0"/>
          <a:lstStyle>
            <a:lvl1pPr>
              <a:defRPr sz="3000" b="1" i="0">
                <a:solidFill>
                  <a:srgbClr val="1C4586"/>
                </a:solidFill>
                <a:latin typeface="Trebuchet MS"/>
                <a:cs typeface="Trebuchet MS"/>
              </a:defRPr>
            </a:lvl1pPr>
          </a:lstStyle>
          <a:p>
            <a:endParaRPr/>
          </a:p>
        </p:txBody>
      </p:sp>
      <p:sp>
        <p:nvSpPr>
          <p:cNvPr id="3" name="Holder 3"/>
          <p:cNvSpPr>
            <a:spLocks noGrp="1"/>
          </p:cNvSpPr>
          <p:nvPr>
            <p:ph sz="half" idx="2"/>
          </p:nvPr>
        </p:nvSpPr>
        <p:spPr>
          <a:xfrm>
            <a:off x="389610" y="1348060"/>
            <a:ext cx="3827621" cy="154305"/>
          </a:xfrm>
          <a:prstGeom prst="rect">
            <a:avLst/>
          </a:prstGeom>
        </p:spPr>
        <p:txBody>
          <a:bodyPr wrap="square" lIns="0" tIns="0" rIns="0" bIns="0">
            <a:spAutoFit/>
          </a:bodyPr>
          <a:lstStyle>
            <a:lvl1pPr>
              <a:defRPr sz="1350" b="1" i="0" u="heavy">
                <a:solidFill>
                  <a:srgbClr val="001F5F"/>
                </a:solidFill>
                <a:latin typeface="Times New Roman"/>
                <a:cs typeface="Times New Roman"/>
              </a:defRPr>
            </a:lvl1pPr>
          </a:lstStyle>
          <a:p>
            <a:endParaRPr/>
          </a:p>
        </p:txBody>
      </p:sp>
      <p:sp>
        <p:nvSpPr>
          <p:cNvPr id="4" name="Holder 4"/>
          <p:cNvSpPr>
            <a:spLocks noGrp="1"/>
          </p:cNvSpPr>
          <p:nvPr>
            <p:ph sz="half" idx="3"/>
          </p:nvPr>
        </p:nvSpPr>
        <p:spPr>
          <a:xfrm>
            <a:off x="5096446" y="1143266"/>
            <a:ext cx="3297555" cy="120015"/>
          </a:xfrm>
          <a:prstGeom prst="rect">
            <a:avLst/>
          </a:prstGeom>
        </p:spPr>
        <p:txBody>
          <a:bodyPr wrap="square" lIns="0" tIns="0" rIns="0" bIns="0">
            <a:spAutoFit/>
          </a:bodyPr>
          <a:lstStyle>
            <a:lvl1pPr>
              <a:defRPr sz="1050" b="0" i="0">
                <a:solidFill>
                  <a:schemeClr val="bg1"/>
                </a:solidFill>
                <a:latin typeface="Times New Roman"/>
                <a:cs typeface="Times New Roman"/>
              </a:defRPr>
            </a:lvl1pPr>
          </a:lstStyle>
          <a:p>
            <a:endParaRPr/>
          </a:p>
        </p:txBody>
      </p:sp>
      <p:sp>
        <p:nvSpPr>
          <p:cNvPr id="5" name="Holder 5"/>
          <p:cNvSpPr>
            <a:spLocks noGrp="1"/>
          </p:cNvSpPr>
          <p:nvPr>
            <p:ph type="ftr" sz="quarter" idx="5"/>
          </p:nvPr>
        </p:nvSpPr>
        <p:spPr>
          <a:xfrm>
            <a:off x="3108960" y="4783455"/>
            <a:ext cx="2926080" cy="205740"/>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4783455"/>
            <a:ext cx="2103120" cy="205740"/>
          </a:xfrm>
        </p:spPr>
        <p:txBody>
          <a:bodyPr lIns="0" tIns="0" rIns="0" bIns="0"/>
          <a:lstStyle>
            <a:lvl1pPr algn="l">
              <a:defRPr>
                <a:solidFill>
                  <a:schemeClr val="tx1">
                    <a:tint val="75000"/>
                  </a:schemeClr>
                </a:solidFill>
              </a:defRPr>
            </a:lvl1pPr>
          </a:lstStyle>
          <a:p>
            <a:fld id="{1D8BD707-D9CF-40AE-B4C6-C98DA3205C09}" type="datetimeFigureOut">
              <a:rPr lang="en-US"/>
              <a:t>5/14/2023</a:t>
            </a:fld>
            <a:endParaRPr lang="en-US"/>
          </a:p>
        </p:txBody>
      </p:sp>
      <p:sp>
        <p:nvSpPr>
          <p:cNvPr id="7" name="Holder 7"/>
          <p:cNvSpPr>
            <a:spLocks noGrp="1"/>
          </p:cNvSpPr>
          <p:nvPr>
            <p:ph type="sldNum" sz="quarter" idx="7"/>
          </p:nvPr>
        </p:nvSpPr>
        <p:spPr>
          <a:xfrm>
            <a:off x="6583680" y="4783455"/>
            <a:ext cx="2103120" cy="205740"/>
          </a:xfr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90905" y="262700"/>
            <a:ext cx="7762189" cy="342900"/>
          </a:xfrm>
        </p:spPr>
        <p:txBody>
          <a:bodyPr lIns="0" tIns="0" rIns="0" bIns="0"/>
          <a:lstStyle>
            <a:lvl1pPr>
              <a:defRPr sz="3000" b="1" i="0">
                <a:solidFill>
                  <a:srgbClr val="1C4586"/>
                </a:solidFill>
                <a:latin typeface="Trebuchet MS"/>
                <a:cs typeface="Trebuchet MS"/>
              </a:defRPr>
            </a:lvl1pPr>
          </a:lstStyle>
          <a:p>
            <a:endParaRPr/>
          </a:p>
        </p:txBody>
      </p:sp>
      <p:sp>
        <p:nvSpPr>
          <p:cNvPr id="3" name="Holder 3"/>
          <p:cNvSpPr>
            <a:spLocks noGrp="1"/>
          </p:cNvSpPr>
          <p:nvPr>
            <p:ph type="ftr" sz="quarter" idx="5"/>
          </p:nvPr>
        </p:nvSpPr>
        <p:spPr>
          <a:xfrm>
            <a:off x="3108960" y="4783455"/>
            <a:ext cx="2926080" cy="205740"/>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4783455"/>
            <a:ext cx="2103120" cy="205740"/>
          </a:xfrm>
        </p:spPr>
        <p:txBody>
          <a:bodyPr lIns="0" tIns="0" rIns="0" bIns="0"/>
          <a:lstStyle>
            <a:lvl1pPr algn="l">
              <a:defRPr>
                <a:solidFill>
                  <a:schemeClr val="tx1">
                    <a:tint val="75000"/>
                  </a:schemeClr>
                </a:solidFill>
              </a:defRPr>
            </a:lvl1pPr>
          </a:lstStyle>
          <a:p>
            <a:fld id="{1D8BD707-D9CF-40AE-B4C6-C98DA3205C09}" type="datetimeFigureOut">
              <a:rPr lang="en-US"/>
              <a:t>5/14/2023</a:t>
            </a:fld>
            <a:endParaRPr lang="en-US"/>
          </a:p>
        </p:txBody>
      </p:sp>
      <p:sp>
        <p:nvSpPr>
          <p:cNvPr id="5" name="Holder 5"/>
          <p:cNvSpPr>
            <a:spLocks noGrp="1"/>
          </p:cNvSpPr>
          <p:nvPr>
            <p:ph type="sldNum" sz="quarter" idx="7"/>
          </p:nvPr>
        </p:nvSpPr>
        <p:spPr>
          <a:xfrm>
            <a:off x="6583680" y="4783455"/>
            <a:ext cx="2103120" cy="205740"/>
          </a:xfr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4783455"/>
            <a:ext cx="2926080" cy="205740"/>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4783455"/>
            <a:ext cx="2103120" cy="205740"/>
          </a:xfrm>
        </p:spPr>
        <p:txBody>
          <a:bodyPr lIns="0" tIns="0" rIns="0" bIns="0"/>
          <a:lstStyle>
            <a:lvl1pPr algn="l">
              <a:defRPr>
                <a:solidFill>
                  <a:schemeClr val="tx1">
                    <a:tint val="75000"/>
                  </a:schemeClr>
                </a:solidFill>
              </a:defRPr>
            </a:lvl1pPr>
          </a:lstStyle>
          <a:p>
            <a:fld id="{1D8BD707-D9CF-40AE-B4C6-C98DA3205C09}" type="datetimeFigureOut">
              <a:rPr lang="en-US"/>
              <a:t>5/14/2023</a:t>
            </a:fld>
            <a:endParaRPr lang="en-US"/>
          </a:p>
        </p:txBody>
      </p:sp>
      <p:sp>
        <p:nvSpPr>
          <p:cNvPr id="4" name="Holder 4"/>
          <p:cNvSpPr>
            <a:spLocks noGrp="1"/>
          </p:cNvSpPr>
          <p:nvPr>
            <p:ph type="sldNum" sz="quarter" idx="7"/>
          </p:nvPr>
        </p:nvSpPr>
        <p:spPr>
          <a:xfrm>
            <a:off x="6583680" y="4783455"/>
            <a:ext cx="2103120" cy="205740"/>
          </a:xfr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5" cy="1371601"/>
          </a:xfrm>
        </p:spPr>
        <p:txBody>
          <a:bodyPr anchor="b">
            <a:normAutofit/>
          </a:bodyPr>
          <a:lstStyle>
            <a:lvl1pPr algn="ctr">
              <a:defRPr sz="4050"/>
            </a:lvl1pPr>
          </a:lstStyle>
          <a:p>
            <a:r>
              <a:rPr lang="en-US"/>
              <a:t>Click to edit Master title style</a:t>
            </a:r>
          </a:p>
        </p:txBody>
      </p:sp>
      <p:sp>
        <p:nvSpPr>
          <p:cNvPr id="3" name="Subtitle 2"/>
          <p:cNvSpPr>
            <a:spLocks noGrp="1"/>
          </p:cNvSpPr>
          <p:nvPr>
            <p:ph type="subTitle" idx="1"/>
          </p:nvPr>
        </p:nvSpPr>
        <p:spPr>
          <a:xfrm>
            <a:off x="1028020" y="2698754"/>
            <a:ext cx="7080025"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113553829"/>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47486314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0"/>
            <a:ext cx="7192913" cy="1371610"/>
          </a:xfrm>
        </p:spPr>
        <p:txBody>
          <a:bodyPr anchor="b"/>
          <a:lstStyle>
            <a:lvl1pPr algn="ctr">
              <a:defRPr sz="3000" b="0" cap="none"/>
            </a:lvl1pPr>
          </a:lstStyle>
          <a:p>
            <a:r>
              <a:rPr lang="en-US"/>
              <a:t>Click to edit Master title style</a:t>
            </a:r>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85948955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346" y="1299336"/>
            <a:ext cx="3795373" cy="304406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43804480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79"/>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79"/>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07F2F1-80D8-41EC-8A34-E053DCA0F94A}"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6862766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07F2F1-80D8-41EC-8A34-E053DCA0F94A}"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1111604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A80C554-D71A-4ACA-A18E-1095B9A14425}" type="datetimeFigureOut">
              <a:rPr lang="en-US" smtClean="0"/>
              <a:t>5/14/2023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F2F1-80D8-41EC-8A34-E053DCA0F94A}"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950578694"/>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0"/>
            <a:ext cx="2780167" cy="1366438"/>
          </a:xfrm>
        </p:spPr>
        <p:txBody>
          <a:bodyPr anchor="b">
            <a:normAutofit/>
          </a:bodyPr>
          <a:lstStyle>
            <a:lvl1pPr algn="ctr">
              <a:defRPr sz="1800" b="0"/>
            </a:lvl1pPr>
          </a:lstStyle>
          <a:p>
            <a:r>
              <a:rPr lang="en-US"/>
              <a:t>Click to edit Master title style</a:t>
            </a:r>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346" y="1823638"/>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61032228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6" y="457442"/>
            <a:ext cx="4451212" cy="1372003"/>
          </a:xfrm>
        </p:spPr>
        <p:txBody>
          <a:bodyPr anchor="b">
            <a:no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5581914" y="572776"/>
            <a:ext cx="2456813" cy="3684616"/>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685346" y="1829446"/>
            <a:ext cx="4451212" cy="2532100"/>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413521045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2" y="410855"/>
            <a:ext cx="7606349" cy="2862605"/>
          </a:xfrm>
          <a:prstGeom prst="rect">
            <a:avLst/>
          </a:prstGeom>
        </p:spPr>
      </p:pic>
      <p:sp>
        <p:nvSpPr>
          <p:cNvPr id="2" name="Title 1"/>
          <p:cNvSpPr>
            <a:spLocks noGrp="1"/>
          </p:cNvSpPr>
          <p:nvPr>
            <p:ph type="title"/>
          </p:nvPr>
        </p:nvSpPr>
        <p:spPr>
          <a:xfrm>
            <a:off x="685355" y="3423941"/>
            <a:ext cx="7766495" cy="407604"/>
          </a:xfrm>
        </p:spPr>
        <p:txBody>
          <a:bodyPr anchor="b">
            <a:normAutofit/>
          </a:bodyPr>
          <a:lstStyle>
            <a:lvl1pPr algn="ctr">
              <a:defRPr sz="2100"/>
            </a:lvl1pPr>
          </a:lstStyle>
          <a:p>
            <a:r>
              <a:rPr lang="en-US"/>
              <a:t>Click to edit Master title style</a:t>
            </a:r>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85346" y="3831546"/>
            <a:ext cx="7765321"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413322031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1" cy="2650758"/>
          </a:xfrm>
        </p:spPr>
        <p:txBody>
          <a:bodyPr anchor="ctr"/>
          <a:lstStyle>
            <a:lvl1pPr>
              <a:defRPr sz="2400"/>
            </a:lvl1pPr>
          </a:lstStyle>
          <a:p>
            <a:r>
              <a:rPr lang="en-US"/>
              <a:t>Click to edit Master title style</a:t>
            </a:r>
          </a:p>
        </p:txBody>
      </p:sp>
      <p:sp>
        <p:nvSpPr>
          <p:cNvPr id="4" name="Text Placeholder 3"/>
          <p:cNvSpPr>
            <a:spLocks noGrp="1"/>
          </p:cNvSpPr>
          <p:nvPr>
            <p:ph type="body" sz="half" idx="2"/>
          </p:nvPr>
        </p:nvSpPr>
        <p:spPr>
          <a:xfrm>
            <a:off x="685345" y="3221385"/>
            <a:ext cx="7765323" cy="1126369"/>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34487342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p>
        </p:txBody>
      </p:sp>
      <p:sp>
        <p:nvSpPr>
          <p:cNvPr id="12" name="Text Placeholder 3"/>
          <p:cNvSpPr>
            <a:spLocks noGrp="1"/>
          </p:cNvSpPr>
          <p:nvPr>
            <p:ph type="body" sz="half" idx="13"/>
          </p:nvPr>
        </p:nvSpPr>
        <p:spPr>
          <a:xfrm>
            <a:off x="1290483"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228265"/>
            <a:ext cx="7765323"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
        <p:nvSpPr>
          <p:cNvPr id="11" name="TextBox 10"/>
          <p:cNvSpPr txBox="1"/>
          <p:nvPr/>
        </p:nvSpPr>
        <p:spPr>
          <a:xfrm>
            <a:off x="742950" y="663597"/>
            <a:ext cx="457200" cy="438582"/>
          </a:xfrm>
          <a:prstGeom prst="rect">
            <a:avLst/>
          </a:prstGeom>
        </p:spPr>
        <p:txBody>
          <a:bodyPr vert="horz" lIns="91440" tIns="45720" rIns="91440" bIns="45720" rtlCol="0" anchor="ctr">
            <a:noAutofit/>
          </a:bodyPr>
          <a:lstStyle>
            <a:defPPr>
              <a:defRPr lang="en-US"/>
            </a:defPPr>
            <a:lvl1pPr marL="0" algn="l" defTabSz="342900" rtl="0" eaLnBrk="1" latinLnBrk="0" hangingPunct="1">
              <a:spcBef>
                <a:spcPct val="0"/>
              </a:spcBef>
              <a:buNone/>
              <a:defRPr sz="24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342900" algn="l" defTabSz="342900" rtl="0" eaLnBrk="1" latinLnBrk="0" hangingPunct="1">
              <a:defRPr sz="1350" kern="1200">
                <a:solidFill>
                  <a:schemeClr val="tx2"/>
                </a:solidFill>
                <a:latin typeface="+mn-lt"/>
                <a:ea typeface="+mn-ea"/>
                <a:cs typeface="+mn-cs"/>
              </a:defRPr>
            </a:lvl2pPr>
            <a:lvl3pPr marL="685800" algn="l" defTabSz="342900" rtl="0" eaLnBrk="1" latinLnBrk="0" hangingPunct="1">
              <a:defRPr sz="1350" kern="1200">
                <a:solidFill>
                  <a:schemeClr val="tx2"/>
                </a:solidFill>
                <a:latin typeface="+mn-lt"/>
                <a:ea typeface="+mn-ea"/>
                <a:cs typeface="+mn-cs"/>
              </a:defRPr>
            </a:lvl3pPr>
            <a:lvl4pPr marL="1028700" algn="l" defTabSz="342900" rtl="0" eaLnBrk="1" latinLnBrk="0" hangingPunct="1">
              <a:defRPr sz="1350" kern="1200">
                <a:solidFill>
                  <a:schemeClr val="tx2"/>
                </a:solidFill>
                <a:latin typeface="+mn-lt"/>
                <a:ea typeface="+mn-ea"/>
                <a:cs typeface="+mn-cs"/>
              </a:defRPr>
            </a:lvl4pPr>
            <a:lvl5pPr marL="1371600" algn="l" defTabSz="342900" rtl="0" eaLnBrk="1" latinLnBrk="0" hangingPunct="1">
              <a:defRPr sz="1350" kern="1200">
                <a:solidFill>
                  <a:schemeClr val="tx2"/>
                </a:solidFill>
                <a:latin typeface="+mn-lt"/>
                <a:ea typeface="+mn-ea"/>
                <a:cs typeface="+mn-cs"/>
              </a:defRPr>
            </a:lvl5pPr>
            <a:lvl6pPr marL="1714500" algn="l" defTabSz="342900" rtl="0" eaLnBrk="1" latinLnBrk="0" hangingPunct="1">
              <a:defRPr sz="1350" kern="1200">
                <a:solidFill>
                  <a:schemeClr val="tx2"/>
                </a:solidFill>
                <a:latin typeface="+mn-lt"/>
                <a:ea typeface="+mn-ea"/>
                <a:cs typeface="+mn-cs"/>
              </a:defRPr>
            </a:lvl6pPr>
            <a:lvl7pPr marL="2057400" algn="l" defTabSz="342900" rtl="0" eaLnBrk="1" latinLnBrk="0" hangingPunct="1">
              <a:defRPr sz="1350" kern="1200">
                <a:solidFill>
                  <a:schemeClr val="tx2"/>
                </a:solidFill>
                <a:latin typeface="+mn-lt"/>
                <a:ea typeface="+mn-ea"/>
                <a:cs typeface="+mn-cs"/>
              </a:defRPr>
            </a:lvl7pPr>
            <a:lvl8pPr marL="2400300" algn="l" defTabSz="342900" rtl="0" eaLnBrk="1" latinLnBrk="0" hangingPunct="1">
              <a:defRPr sz="1350" kern="1200">
                <a:solidFill>
                  <a:schemeClr val="tx2"/>
                </a:solidFill>
                <a:latin typeface="+mn-lt"/>
                <a:ea typeface="+mn-ea"/>
                <a:cs typeface="+mn-cs"/>
              </a:defRPr>
            </a:lvl8pPr>
            <a:lvl9pPr marL="2743200" algn="l" defTabSz="342900" rtl="0" eaLnBrk="1" latinLnBrk="0" hangingPunct="1">
              <a:defRPr sz="1350" kern="1200">
                <a:solidFill>
                  <a:schemeClr val="tx2"/>
                </a:solidFill>
                <a:latin typeface="+mn-lt"/>
                <a:ea typeface="+mn-ea"/>
                <a:cs typeface="+mn-cs"/>
              </a:defRPr>
            </a:lvl9pPr>
          </a:lstStyle>
          <a:p>
            <a:pPr lvl="0"/>
            <a:r>
              <a:rPr lang="en-US" sz="6000">
                <a:solidFill>
                  <a:schemeClr val="tx1"/>
                </a:solidFill>
                <a:effectLst/>
              </a:rPr>
              <a:t>“</a:t>
            </a:r>
          </a:p>
        </p:txBody>
      </p:sp>
      <p:sp>
        <p:nvSpPr>
          <p:cNvPr id="13" name="TextBox 12"/>
          <p:cNvSpPr txBox="1"/>
          <p:nvPr/>
        </p:nvSpPr>
        <p:spPr>
          <a:xfrm>
            <a:off x="7878537" y="2196193"/>
            <a:ext cx="457200" cy="438582"/>
          </a:xfrm>
          <a:prstGeom prst="rect">
            <a:avLst/>
          </a:prstGeom>
        </p:spPr>
        <p:txBody>
          <a:bodyPr vert="horz" lIns="91440" tIns="45720" rIns="91440" bIns="45720" rtlCol="0" anchor="ctr">
            <a:noAutofit/>
          </a:bodyPr>
          <a:lstStyle>
            <a:defPPr>
              <a:defRPr lang="en-US"/>
            </a:defPPr>
            <a:lvl1pPr marL="0" algn="l" defTabSz="342900" rtl="0" eaLnBrk="1" latinLnBrk="0" hangingPunct="1">
              <a:spcBef>
                <a:spcPct val="0"/>
              </a:spcBef>
              <a:buNone/>
              <a:defRPr sz="24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342900" algn="l" defTabSz="342900" rtl="0" eaLnBrk="1" latinLnBrk="0" hangingPunct="1">
              <a:defRPr sz="1350" kern="1200">
                <a:solidFill>
                  <a:schemeClr val="tx2"/>
                </a:solidFill>
                <a:latin typeface="+mn-lt"/>
                <a:ea typeface="+mn-ea"/>
                <a:cs typeface="+mn-cs"/>
              </a:defRPr>
            </a:lvl2pPr>
            <a:lvl3pPr marL="685800" algn="l" defTabSz="342900" rtl="0" eaLnBrk="1" latinLnBrk="0" hangingPunct="1">
              <a:defRPr sz="1350" kern="1200">
                <a:solidFill>
                  <a:schemeClr val="tx2"/>
                </a:solidFill>
                <a:latin typeface="+mn-lt"/>
                <a:ea typeface="+mn-ea"/>
                <a:cs typeface="+mn-cs"/>
              </a:defRPr>
            </a:lvl3pPr>
            <a:lvl4pPr marL="1028700" algn="l" defTabSz="342900" rtl="0" eaLnBrk="1" latinLnBrk="0" hangingPunct="1">
              <a:defRPr sz="1350" kern="1200">
                <a:solidFill>
                  <a:schemeClr val="tx2"/>
                </a:solidFill>
                <a:latin typeface="+mn-lt"/>
                <a:ea typeface="+mn-ea"/>
                <a:cs typeface="+mn-cs"/>
              </a:defRPr>
            </a:lvl4pPr>
            <a:lvl5pPr marL="1371600" algn="l" defTabSz="342900" rtl="0" eaLnBrk="1" latinLnBrk="0" hangingPunct="1">
              <a:defRPr sz="1350" kern="1200">
                <a:solidFill>
                  <a:schemeClr val="tx2"/>
                </a:solidFill>
                <a:latin typeface="+mn-lt"/>
                <a:ea typeface="+mn-ea"/>
                <a:cs typeface="+mn-cs"/>
              </a:defRPr>
            </a:lvl5pPr>
            <a:lvl6pPr marL="1714500" algn="l" defTabSz="342900" rtl="0" eaLnBrk="1" latinLnBrk="0" hangingPunct="1">
              <a:defRPr sz="1350" kern="1200">
                <a:solidFill>
                  <a:schemeClr val="tx2"/>
                </a:solidFill>
                <a:latin typeface="+mn-lt"/>
                <a:ea typeface="+mn-ea"/>
                <a:cs typeface="+mn-cs"/>
              </a:defRPr>
            </a:lvl6pPr>
            <a:lvl7pPr marL="2057400" algn="l" defTabSz="342900" rtl="0" eaLnBrk="1" latinLnBrk="0" hangingPunct="1">
              <a:defRPr sz="1350" kern="1200">
                <a:solidFill>
                  <a:schemeClr val="tx2"/>
                </a:solidFill>
                <a:latin typeface="+mn-lt"/>
                <a:ea typeface="+mn-ea"/>
                <a:cs typeface="+mn-cs"/>
              </a:defRPr>
            </a:lvl7pPr>
            <a:lvl8pPr marL="2400300" algn="l" defTabSz="342900" rtl="0" eaLnBrk="1" latinLnBrk="0" hangingPunct="1">
              <a:defRPr sz="1350" kern="1200">
                <a:solidFill>
                  <a:schemeClr val="tx2"/>
                </a:solidFill>
                <a:latin typeface="+mn-lt"/>
                <a:ea typeface="+mn-ea"/>
                <a:cs typeface="+mn-cs"/>
              </a:defRPr>
            </a:lvl8pPr>
            <a:lvl9pPr marL="2743200" algn="l" defTabSz="342900" rtl="0" eaLnBrk="1" latinLnBrk="0" hangingPunct="1">
              <a:defRPr sz="1350" kern="1200">
                <a:solidFill>
                  <a:schemeClr val="tx2"/>
                </a:solidFill>
                <a:latin typeface="+mn-lt"/>
                <a:ea typeface="+mn-ea"/>
                <a:cs typeface="+mn-cs"/>
              </a:defRPr>
            </a:lvl9pPr>
          </a:lstStyle>
          <a:p>
            <a:pPr lvl="0" algn="r"/>
            <a:r>
              <a:rPr lang="en-US" sz="6000">
                <a:solidFill>
                  <a:schemeClr val="tx1"/>
                </a:solidFill>
                <a:effectLst/>
              </a:rPr>
              <a:t>”</a:t>
            </a:r>
          </a:p>
        </p:txBody>
      </p:sp>
    </p:spTree>
    <p:extLst>
      <p:ext uri="{BB962C8B-B14F-4D97-AF65-F5344CB8AC3E}">
        <p14:creationId xmlns:p14="http://schemas.microsoft.com/office/powerpoint/2010/main" val="16087517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5" y="1595207"/>
            <a:ext cx="7765323" cy="1883876"/>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85338"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797397665"/>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685346" y="1414462"/>
            <a:ext cx="2475738" cy="432196"/>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6"/>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7"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6"/>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907F2F1-80D8-41EC-8A34-E053DCA0F94A}"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08121208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1"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5" y="457200"/>
            <a:ext cx="7765323" cy="727837"/>
          </a:xfrm>
        </p:spPr>
        <p:txBody>
          <a:bodyPr/>
          <a:lstStyle/>
          <a:p>
            <a:r>
              <a:rPr lang="en-US"/>
              <a:t>Click to edit Master title style</a:t>
            </a:r>
          </a:p>
        </p:txBody>
      </p:sp>
      <p:sp>
        <p:nvSpPr>
          <p:cNvPr id="19" name="Text Placeholder 2"/>
          <p:cNvSpPr>
            <a:spLocks noGrp="1"/>
          </p:cNvSpPr>
          <p:nvPr>
            <p:ph type="body" idx="1"/>
          </p:nvPr>
        </p:nvSpPr>
        <p:spPr>
          <a:xfrm>
            <a:off x="685346" y="2928079"/>
            <a:ext cx="2475738" cy="432196"/>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9"/>
            <a:ext cx="2319276" cy="1202215"/>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0" y="2928079"/>
            <a:ext cx="2475738" cy="432196"/>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4" name="Text Placeholder 3"/>
          <p:cNvSpPr>
            <a:spLocks noGrp="1"/>
          </p:cNvSpPr>
          <p:nvPr>
            <p:ph type="body" sz="half" idx="19"/>
          </p:nvPr>
        </p:nvSpPr>
        <p:spPr>
          <a:xfrm>
            <a:off x="3331077" y="3360275"/>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6"/>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3"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907F2F1-80D8-41EC-8A34-E053DCA0F94A}"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607491803"/>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8290050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17CDC257-1153-4523-ABF9-1B28368C54B2}" type="datetimeFigureOut">
              <a:rPr lang="en-US" smtClean="0"/>
              <a:t>5/14/2023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1" y="457199"/>
            <a:ext cx="1713365" cy="38862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685347" y="457199"/>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003149698"/>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6350"/>
            <a:chExt cx="9144000" cy="5149850"/>
          </a:xfrm>
        </p:grpSpPr>
        <p:cxnSp>
          <p:nvCxnSpPr>
            <p:cNvPr id="32" name="Straight Connector 31"/>
            <p:cNvCxnSpPr/>
            <p:nvPr/>
          </p:nvCxnSpPr>
          <p:spPr>
            <a:xfrm>
              <a:off x="7028259" y="0"/>
              <a:ext cx="914400" cy="51435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68952" y="2761060"/>
              <a:ext cx="3572669" cy="2382440"/>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6886108" y="-6350"/>
              <a:ext cx="2255512"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26" name="Rectangle 25"/>
            <p:cNvSpPr/>
            <p:nvPr/>
          </p:nvSpPr>
          <p:spPr>
            <a:xfrm>
              <a:off x="7202581"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27" name="Isosceles Triangle 26"/>
            <p:cNvSpPr/>
            <p:nvPr/>
          </p:nvSpPr>
          <p:spPr>
            <a:xfrm>
              <a:off x="6699248" y="2286000"/>
              <a:ext cx="2444750"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28" name="Rectangle 27"/>
            <p:cNvSpPr/>
            <p:nvPr/>
          </p:nvSpPr>
          <p:spPr>
            <a:xfrm>
              <a:off x="7000875" y="-6350"/>
              <a:ext cx="2140745"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29" name="Rectangle 28"/>
            <p:cNvSpPr/>
            <p:nvPr/>
          </p:nvSpPr>
          <p:spPr>
            <a:xfrm>
              <a:off x="8174048" y="-6350"/>
              <a:ext cx="967570" cy="514985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30" name="Rectangle 29"/>
            <p:cNvSpPr/>
            <p:nvPr/>
          </p:nvSpPr>
          <p:spPr>
            <a:xfrm>
              <a:off x="8204250" y="-6350"/>
              <a:ext cx="937369" cy="514985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31" name="Isosceles Triangle 30"/>
            <p:cNvSpPr/>
            <p:nvPr/>
          </p:nvSpPr>
          <p:spPr>
            <a:xfrm>
              <a:off x="7778750"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19" name="Isosceles Triangle 18"/>
            <p:cNvSpPr/>
            <p:nvPr/>
          </p:nvSpPr>
          <p:spPr>
            <a:xfrm rot="10800000">
              <a:off x="0" y="0"/>
              <a:ext cx="631947" cy="4249616"/>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130300" y="1803401"/>
            <a:ext cx="5825202" cy="1234727"/>
          </a:xfrm>
        </p:spPr>
        <p:txBody>
          <a:bodyPr anchor="b">
            <a:noAutofit/>
          </a:bodyPr>
          <a:lstStyle>
            <a:lvl1pPr algn="r">
              <a:defRPr sz="405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03419855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600145609"/>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0"/>
            <a:ext cx="6447501" cy="1369936"/>
          </a:xfrm>
        </p:spPr>
        <p:txBody>
          <a:bodyPr anchor="b"/>
          <a:lstStyle>
            <a:lvl1pPr algn="l">
              <a:defRPr sz="3000" b="0" cap="none"/>
            </a:lvl1pPr>
          </a:lstStyle>
          <a:p>
            <a:r>
              <a:rPr lang="en-US"/>
              <a:t>Click to edit Master title style</a:t>
            </a:r>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23606441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490572458"/>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6809" y="1620737"/>
            <a:ext cx="3139217" cy="432196"/>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16287" y="1620737"/>
            <a:ext cx="3139214" cy="432196"/>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07F2F1-80D8-41EC-8A34-E053DCA0F94A}"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261500440"/>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2907F2F1-80D8-41EC-8A34-E053DCA0F94A}"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71288147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F2F1-80D8-41EC-8A34-E053DCA0F94A}"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278349812"/>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49"/>
          </a:xfrm>
        </p:spPr>
        <p:txBody>
          <a:bodyPr anchor="b">
            <a:normAutofit/>
          </a:bodyPr>
          <a:lstStyle>
            <a:lvl1pPr>
              <a:defRPr sz="1500"/>
            </a:lvl1pPr>
          </a:lstStyle>
          <a:p>
            <a:r>
              <a:rPr lang="en-US"/>
              <a:t>Click to edit Master title style</a:t>
            </a:r>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4" indent="0">
              <a:buNone/>
              <a:defRPr sz="900"/>
            </a:lvl3pPr>
            <a:lvl4pPr marL="1028392" indent="0">
              <a:buNone/>
              <a:defRPr sz="750"/>
            </a:lvl4pPr>
            <a:lvl5pPr marL="1371188" indent="0">
              <a:buNone/>
              <a:defRPr sz="750"/>
            </a:lvl5pPr>
            <a:lvl6pPr marL="1713985"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316896112"/>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600450"/>
            <a:ext cx="6447500" cy="425054"/>
          </a:xfrm>
        </p:spPr>
        <p:txBody>
          <a:bodyPr anchor="b">
            <a:normAutofit/>
          </a:bodyPr>
          <a:lstStyle>
            <a:lvl1pPr algn="l">
              <a:defRPr sz="1800" b="0"/>
            </a:lvl1pPr>
          </a:lstStyle>
          <a:p>
            <a:r>
              <a:rPr lang="en-US"/>
              <a:t>Click to edit Master title style</a:t>
            </a:r>
          </a:p>
        </p:txBody>
      </p:sp>
      <p:sp>
        <p:nvSpPr>
          <p:cNvPr id="3" name="Picture Placeholder 2"/>
          <p:cNvSpPr>
            <a:spLocks noGrp="1" noChangeAspect="1"/>
          </p:cNvSpPr>
          <p:nvPr>
            <p:ph type="pic" idx="1"/>
          </p:nvPr>
        </p:nvSpPr>
        <p:spPr>
          <a:xfrm>
            <a:off x="508000" y="457200"/>
            <a:ext cx="6447501" cy="288428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508000"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3466781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45854B0C-4DFB-478F-8FB5-8C0F42E6A9DA}" type="datetimeFigureOut">
              <a:rPr lang="en-US" smtClean="0"/>
              <a:t>5/14/2023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p>
        </p:txBody>
      </p:sp>
      <p:sp>
        <p:nvSpPr>
          <p:cNvPr id="3" name="Text Placeholder 2"/>
          <p:cNvSpPr>
            <a:spLocks noGrp="1"/>
          </p:cNvSpPr>
          <p:nvPr>
            <p:ph type="body" idx="1"/>
          </p:nvPr>
        </p:nvSpPr>
        <p:spPr>
          <a:xfrm>
            <a:off x="508001" y="3352800"/>
            <a:ext cx="6447501" cy="1178221"/>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46989755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1" y="457200"/>
            <a:ext cx="6070600"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1024605"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1"/>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
        <p:nvSpPr>
          <p:cNvPr id="20" name="TextBox 19"/>
          <p:cNvSpPr txBox="1"/>
          <p:nvPr/>
        </p:nvSpPr>
        <p:spPr>
          <a:xfrm>
            <a:off x="406403" y="592783"/>
            <a:ext cx="457200" cy="438582"/>
          </a:xfrm>
          <a:prstGeom prst="rect">
            <a:avLst/>
          </a:prstGeom>
        </p:spPr>
        <p:txBody>
          <a:bodyPr vert="horz" lIns="91440" tIns="45720" rIns="91440" bIns="45720" rtlCol="0" anchor="ctr">
            <a:no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lvl="0"/>
            <a:r>
              <a:rPr lang="en-US" sz="6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91440" tIns="45720" rIns="91440" bIns="45720" rtlCol="0" anchor="ctr">
            <a:no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lvl="0"/>
            <a:r>
              <a:rPr lang="en-US" sz="6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05149957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028762017"/>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1" y="457200"/>
            <a:ext cx="6070600"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
        <p:nvSpPr>
          <p:cNvPr id="24" name="TextBox 23"/>
          <p:cNvSpPr txBox="1"/>
          <p:nvPr/>
        </p:nvSpPr>
        <p:spPr>
          <a:xfrm>
            <a:off x="406403" y="592783"/>
            <a:ext cx="457200" cy="438582"/>
          </a:xfrm>
          <a:prstGeom prst="rect">
            <a:avLst/>
          </a:prstGeom>
        </p:spPr>
        <p:txBody>
          <a:bodyPr vert="horz" lIns="91440" tIns="45720" rIns="91440" bIns="45720" rtlCol="0" anchor="ctr">
            <a:no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lvl="0"/>
            <a:r>
              <a:rPr lang="en-US" sz="6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91440" tIns="45720" rIns="91440" bIns="45720" rtlCol="0" anchor="ctr">
            <a:no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lvl="0"/>
            <a:r>
              <a:rPr lang="en-US" sz="6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9103561"/>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49" y="457200"/>
            <a:ext cx="6441152"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4258380732"/>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569280860"/>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199"/>
            <a:ext cx="978557" cy="3938588"/>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508001" y="457200"/>
            <a:ext cx="5295112"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482629354"/>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
        <p:cNvGrpSpPr/>
        <p:nvPr/>
      </p:nvGrpSpPr>
      <p:grpSpPr>
        <a:xfrm>
          <a:off x="0" y="0"/>
          <a:ext cx="0" cy="0"/>
          <a:chOff x="0" y="0"/>
          <a:chExt cx="0" cy="0"/>
        </a:xfrm>
      </p:grpSpPr>
      <p:sp>
        <p:nvSpPr>
          <p:cNvPr id="22" name="Google Shape;22;p11"/>
          <p:cNvSpPr/>
          <p:nvPr/>
        </p:nvSpPr>
        <p:spPr>
          <a:xfrm>
            <a:off x="4572000" y="-75"/>
            <a:ext cx="4572000" cy="5143500"/>
          </a:xfrm>
          <a:prstGeom prst="rect">
            <a:avLst/>
          </a:prstGeom>
          <a:solidFill>
            <a:schemeClr val="dk2"/>
          </a:solidFill>
          <a:ln>
            <a:noFill/>
          </a:ln>
        </p:spPr>
        <p:txBody>
          <a:bodyPr spcFirstLastPara="1" wrap="square" lIns="121900" tIns="121900" rIns="121900" bIns="121900" anchor="ctr" anchorCtr="0">
            <a:no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1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24" name="Google Shape;24;p1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ct val="0"/>
              </a:spcBef>
              <a:spcAft>
                <a:spcPct val="0"/>
              </a:spcAft>
              <a:buSzPts val="3800"/>
              <a:buNone/>
              <a:defRPr sz="3800"/>
            </a:lvl1pPr>
            <a:lvl2pPr lvl="1" algn="ctr">
              <a:lnSpc>
                <a:spcPct val="100000"/>
              </a:lnSpc>
              <a:spcBef>
                <a:spcPct val="0"/>
              </a:spcBef>
              <a:spcAft>
                <a:spcPct val="0"/>
              </a:spcAft>
              <a:buSzPts val="3800"/>
              <a:buNone/>
              <a:defRPr sz="3800"/>
            </a:lvl2pPr>
            <a:lvl3pPr lvl="2" algn="ctr">
              <a:lnSpc>
                <a:spcPct val="100000"/>
              </a:lnSpc>
              <a:spcBef>
                <a:spcPct val="0"/>
              </a:spcBef>
              <a:spcAft>
                <a:spcPct val="0"/>
              </a:spcAft>
              <a:buSzPts val="3800"/>
              <a:buNone/>
              <a:defRPr sz="3800"/>
            </a:lvl3pPr>
            <a:lvl4pPr lvl="3" algn="ctr">
              <a:lnSpc>
                <a:spcPct val="100000"/>
              </a:lnSpc>
              <a:spcBef>
                <a:spcPct val="0"/>
              </a:spcBef>
              <a:spcAft>
                <a:spcPct val="0"/>
              </a:spcAft>
              <a:buSzPts val="3800"/>
              <a:buNone/>
              <a:defRPr sz="3800"/>
            </a:lvl4pPr>
            <a:lvl5pPr lvl="4" algn="ctr">
              <a:lnSpc>
                <a:spcPct val="100000"/>
              </a:lnSpc>
              <a:spcBef>
                <a:spcPct val="0"/>
              </a:spcBef>
              <a:spcAft>
                <a:spcPct val="0"/>
              </a:spcAft>
              <a:buSzPts val="3800"/>
              <a:buNone/>
              <a:defRPr sz="3800"/>
            </a:lvl5pPr>
            <a:lvl6pPr lvl="5" algn="ctr">
              <a:lnSpc>
                <a:spcPct val="100000"/>
              </a:lnSpc>
              <a:spcBef>
                <a:spcPct val="0"/>
              </a:spcBef>
              <a:spcAft>
                <a:spcPct val="0"/>
              </a:spcAft>
              <a:buSzPts val="3800"/>
              <a:buNone/>
              <a:defRPr sz="3800"/>
            </a:lvl6pPr>
            <a:lvl7pPr lvl="6" algn="ctr">
              <a:lnSpc>
                <a:spcPct val="100000"/>
              </a:lnSpc>
              <a:spcBef>
                <a:spcPct val="0"/>
              </a:spcBef>
              <a:spcAft>
                <a:spcPct val="0"/>
              </a:spcAft>
              <a:buSzPts val="3800"/>
              <a:buNone/>
              <a:defRPr sz="3800"/>
            </a:lvl7pPr>
            <a:lvl8pPr lvl="7" algn="ctr">
              <a:lnSpc>
                <a:spcPct val="100000"/>
              </a:lnSpc>
              <a:spcBef>
                <a:spcPct val="0"/>
              </a:spcBef>
              <a:spcAft>
                <a:spcPct val="0"/>
              </a:spcAft>
              <a:buSzPts val="3800"/>
              <a:buNone/>
              <a:defRPr sz="3800"/>
            </a:lvl8pPr>
            <a:lvl9pPr lvl="8" algn="ctr">
              <a:lnSpc>
                <a:spcPct val="100000"/>
              </a:lnSpc>
              <a:spcBef>
                <a:spcPct val="0"/>
              </a:spcBef>
              <a:spcAft>
                <a:spcPct val="0"/>
              </a:spcAft>
              <a:buSzPts val="3800"/>
              <a:buNone/>
              <a:defRPr sz="3800"/>
            </a:lvl9pPr>
          </a:lstStyle>
          <a:p>
            <a:r>
              <a:rPr lang="en-US"/>
              <a:t>Click to edit Master title style</a:t>
            </a:r>
            <a:endParaRPr/>
          </a:p>
        </p:txBody>
      </p:sp>
      <p:sp>
        <p:nvSpPr>
          <p:cNvPr id="25" name="Google Shape;25;p1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ct val="0"/>
              </a:spcBef>
              <a:spcAft>
                <a:spcPct val="0"/>
              </a:spcAft>
              <a:buClr>
                <a:schemeClr val="accent5"/>
              </a:buClr>
              <a:buSzPts val="2100"/>
              <a:buNone/>
              <a:defRPr sz="2100">
                <a:solidFill>
                  <a:schemeClr val="accent5"/>
                </a:solidFill>
              </a:defRPr>
            </a:lvl1pPr>
            <a:lvl2pPr lvl="1" algn="ctr">
              <a:lnSpc>
                <a:spcPct val="100000"/>
              </a:lnSpc>
              <a:spcBef>
                <a:spcPct val="0"/>
              </a:spcBef>
              <a:spcAft>
                <a:spcPct val="0"/>
              </a:spcAft>
              <a:buClr>
                <a:schemeClr val="accent5"/>
              </a:buClr>
              <a:buSzPts val="2100"/>
              <a:buNone/>
              <a:defRPr sz="2100">
                <a:solidFill>
                  <a:schemeClr val="accent5"/>
                </a:solidFill>
              </a:defRPr>
            </a:lvl2pPr>
            <a:lvl3pPr lvl="2" algn="ctr">
              <a:lnSpc>
                <a:spcPct val="100000"/>
              </a:lnSpc>
              <a:spcBef>
                <a:spcPct val="0"/>
              </a:spcBef>
              <a:spcAft>
                <a:spcPct val="0"/>
              </a:spcAft>
              <a:buClr>
                <a:schemeClr val="accent5"/>
              </a:buClr>
              <a:buSzPts val="2100"/>
              <a:buNone/>
              <a:defRPr sz="2100">
                <a:solidFill>
                  <a:schemeClr val="accent5"/>
                </a:solidFill>
              </a:defRPr>
            </a:lvl3pPr>
            <a:lvl4pPr lvl="3" algn="ctr">
              <a:lnSpc>
                <a:spcPct val="100000"/>
              </a:lnSpc>
              <a:spcBef>
                <a:spcPct val="0"/>
              </a:spcBef>
              <a:spcAft>
                <a:spcPct val="0"/>
              </a:spcAft>
              <a:buClr>
                <a:schemeClr val="accent5"/>
              </a:buClr>
              <a:buSzPts val="2100"/>
              <a:buNone/>
              <a:defRPr sz="2100">
                <a:solidFill>
                  <a:schemeClr val="accent5"/>
                </a:solidFill>
              </a:defRPr>
            </a:lvl4pPr>
            <a:lvl5pPr lvl="4" algn="ctr">
              <a:lnSpc>
                <a:spcPct val="100000"/>
              </a:lnSpc>
              <a:spcBef>
                <a:spcPct val="0"/>
              </a:spcBef>
              <a:spcAft>
                <a:spcPct val="0"/>
              </a:spcAft>
              <a:buClr>
                <a:schemeClr val="accent5"/>
              </a:buClr>
              <a:buSzPts val="2100"/>
              <a:buNone/>
              <a:defRPr sz="2100">
                <a:solidFill>
                  <a:schemeClr val="accent5"/>
                </a:solidFill>
              </a:defRPr>
            </a:lvl5pPr>
            <a:lvl6pPr lvl="5" algn="ctr">
              <a:lnSpc>
                <a:spcPct val="100000"/>
              </a:lnSpc>
              <a:spcBef>
                <a:spcPct val="0"/>
              </a:spcBef>
              <a:spcAft>
                <a:spcPct val="0"/>
              </a:spcAft>
              <a:buClr>
                <a:schemeClr val="accent5"/>
              </a:buClr>
              <a:buSzPts val="2100"/>
              <a:buNone/>
              <a:defRPr sz="2100">
                <a:solidFill>
                  <a:schemeClr val="accent5"/>
                </a:solidFill>
              </a:defRPr>
            </a:lvl6pPr>
            <a:lvl7pPr lvl="6" algn="ctr">
              <a:lnSpc>
                <a:spcPct val="100000"/>
              </a:lnSpc>
              <a:spcBef>
                <a:spcPct val="0"/>
              </a:spcBef>
              <a:spcAft>
                <a:spcPct val="0"/>
              </a:spcAft>
              <a:buClr>
                <a:schemeClr val="accent5"/>
              </a:buClr>
              <a:buSzPts val="2100"/>
              <a:buNone/>
              <a:defRPr sz="2100">
                <a:solidFill>
                  <a:schemeClr val="accent5"/>
                </a:solidFill>
              </a:defRPr>
            </a:lvl7pPr>
            <a:lvl8pPr lvl="7" algn="ctr">
              <a:lnSpc>
                <a:spcPct val="100000"/>
              </a:lnSpc>
              <a:spcBef>
                <a:spcPct val="0"/>
              </a:spcBef>
              <a:spcAft>
                <a:spcPct val="0"/>
              </a:spcAft>
              <a:buClr>
                <a:schemeClr val="accent5"/>
              </a:buClr>
              <a:buSzPts val="2100"/>
              <a:buNone/>
              <a:defRPr sz="2100">
                <a:solidFill>
                  <a:schemeClr val="accent5"/>
                </a:solidFill>
              </a:defRPr>
            </a:lvl8pPr>
            <a:lvl9pPr lvl="8" algn="ctr">
              <a:lnSpc>
                <a:spcPct val="100000"/>
              </a:lnSpc>
              <a:spcBef>
                <a:spcPct val="0"/>
              </a:spcBef>
              <a:spcAft>
                <a:spcPct val="0"/>
              </a:spcAft>
              <a:buClr>
                <a:schemeClr val="accent5"/>
              </a:buClr>
              <a:buSzPts val="2100"/>
              <a:buNone/>
              <a:defRPr sz="2100">
                <a:solidFill>
                  <a:schemeClr val="accent5"/>
                </a:solidFill>
              </a:defRPr>
            </a:lvl9pPr>
          </a:lstStyle>
          <a:p>
            <a:r>
              <a:rPr lang="en-US"/>
              <a:t>Click to edit Master subtitle style</a:t>
            </a:r>
            <a:endParaRPr/>
          </a:p>
        </p:txBody>
      </p:sp>
      <p:sp>
        <p:nvSpPr>
          <p:cNvPr id="26" name="Google Shape;26;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ct val="0"/>
              </a:spcBef>
              <a:spcAft>
                <a:spcPct val="0"/>
              </a:spcAft>
              <a:buSzPts val="1800"/>
              <a:buChar char="●"/>
              <a:defRPr/>
            </a:lvl1pPr>
            <a:lvl2pPr marL="914378" lvl="1" indent="-317492" algn="l">
              <a:lnSpc>
                <a:spcPct val="115000"/>
              </a:lnSpc>
              <a:spcBef>
                <a:spcPts val="1600"/>
              </a:spcBef>
              <a:spcAft>
                <a:spcPct val="0"/>
              </a:spcAft>
              <a:buSzPts val="1400"/>
              <a:buChar char="○"/>
              <a:defRPr/>
            </a:lvl2pPr>
            <a:lvl3pPr marL="1371566" lvl="2" indent="-317492" algn="l">
              <a:lnSpc>
                <a:spcPct val="115000"/>
              </a:lnSpc>
              <a:spcBef>
                <a:spcPts val="1600"/>
              </a:spcBef>
              <a:spcAft>
                <a:spcPct val="0"/>
              </a:spcAft>
              <a:buSzPts val="1400"/>
              <a:buChar char="■"/>
              <a:defRPr/>
            </a:lvl3pPr>
            <a:lvl4pPr marL="1828754" lvl="3" indent="-317492" algn="l">
              <a:lnSpc>
                <a:spcPct val="115000"/>
              </a:lnSpc>
              <a:spcBef>
                <a:spcPts val="1600"/>
              </a:spcBef>
              <a:spcAft>
                <a:spcPct val="0"/>
              </a:spcAft>
              <a:buSzPts val="1400"/>
              <a:buChar char="●"/>
              <a:defRPr/>
            </a:lvl4pPr>
            <a:lvl5pPr marL="2285943" lvl="4" indent="-317492" algn="l">
              <a:lnSpc>
                <a:spcPct val="115000"/>
              </a:lnSpc>
              <a:spcBef>
                <a:spcPts val="1600"/>
              </a:spcBef>
              <a:spcAft>
                <a:spcPct val="0"/>
              </a:spcAft>
              <a:buSzPts val="1400"/>
              <a:buChar char="○"/>
              <a:defRPr/>
            </a:lvl5pPr>
            <a:lvl6pPr marL="2743132" lvl="5" indent="-317492" algn="l">
              <a:lnSpc>
                <a:spcPct val="115000"/>
              </a:lnSpc>
              <a:spcBef>
                <a:spcPts val="1600"/>
              </a:spcBef>
              <a:spcAft>
                <a:spcPct val="0"/>
              </a:spcAft>
              <a:buSzPts val="1400"/>
              <a:buChar char="■"/>
              <a:defRPr/>
            </a:lvl6pPr>
            <a:lvl7pPr marL="3200320" lvl="6" indent="-317492" algn="l">
              <a:lnSpc>
                <a:spcPct val="115000"/>
              </a:lnSpc>
              <a:spcBef>
                <a:spcPts val="1600"/>
              </a:spcBef>
              <a:spcAft>
                <a:spcPct val="0"/>
              </a:spcAft>
              <a:buSzPts val="1400"/>
              <a:buChar char="●"/>
              <a:defRPr/>
            </a:lvl7pPr>
            <a:lvl8pPr marL="3657509" lvl="7" indent="-317492" algn="l">
              <a:lnSpc>
                <a:spcPct val="115000"/>
              </a:lnSpc>
              <a:spcBef>
                <a:spcPts val="1600"/>
              </a:spcBef>
              <a:spcAft>
                <a:spcPct val="0"/>
              </a:spcAft>
              <a:buSzPts val="1400"/>
              <a:buChar char="○"/>
              <a:defRPr/>
            </a:lvl8pPr>
            <a:lvl9pPr marL="4114697" lvl="8" indent="-317492" algn="l">
              <a:lnSpc>
                <a:spcPct val="115000"/>
              </a:lnSpc>
              <a:spcBef>
                <a:spcPts val="1600"/>
              </a:spcBef>
              <a:spcAft>
                <a:spcPts val="1600"/>
              </a:spcAft>
              <a:buSzPts val="1400"/>
              <a:buChar char="■"/>
              <a:defRPr/>
            </a:lvl9pPr>
          </a:lstStyle>
          <a:p>
            <a:pPr lvl="0"/>
            <a:r>
              <a:rPr lang="en-US"/>
              <a:t>Click to edit Master text styles</a:t>
            </a:r>
          </a:p>
        </p:txBody>
      </p:sp>
      <p:sp>
        <p:nvSpPr>
          <p:cNvPr id="27" name="Google Shape;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fld id="{00000000-1234-1234-1234-123412341234}" type="slidenum">
              <a:rPr lang="en" smtClean="0"/>
              <a:t>‹#›</a:t>
            </a:fld>
            <a:endParaRPr lang="en"/>
          </a:p>
        </p:txBody>
      </p:sp>
    </p:spTree>
    <p:extLst>
      <p:ext uri="{BB962C8B-B14F-4D97-AF65-F5344CB8AC3E}">
        <p14:creationId xmlns:p14="http://schemas.microsoft.com/office/powerpoint/2010/main" val="31170738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95BF680-3D63-41CD-BB63-C651DCD08AD8}" type="datetimeFigureOut">
              <a:rPr lang="en-US" smtClean="0"/>
              <a:t>5/14/2023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69CAA16-4ABD-43F4-8304-AB642FA8DA40}" type="datetimeFigureOut">
              <a:rPr lang="en-US" smtClean="0"/>
              <a:t>5/14/2023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C0499E6-EF6F-4A3B-AD59-47B0ECA2F26C}" type="datetimeFigureOut">
              <a:rPr lang="en-US" smtClean="0"/>
              <a:t>5/14/2023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heme" Target="../theme/theme4.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6.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5/14/2023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4DB6A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Holder 2"/>
          <p:cNvSpPr>
            <a:spLocks noGrp="1"/>
          </p:cNvSpPr>
          <p:nvPr>
            <p:ph type="title"/>
          </p:nvPr>
        </p:nvSpPr>
        <p:spPr>
          <a:xfrm>
            <a:off x="2282677" y="1439652"/>
            <a:ext cx="4578644" cy="1259839"/>
          </a:xfrm>
          <a:prstGeom prst="rect">
            <a:avLst/>
          </a:prstGeom>
        </p:spPr>
        <p:txBody>
          <a:bodyPr wrap="square" lIns="0" tIns="0" rIns="0" bIns="0">
            <a:spAutoFit/>
          </a:bodyPr>
          <a:lstStyle>
            <a:lvl1pPr>
              <a:defRPr sz="8100" b="1" i="0">
                <a:solidFill>
                  <a:srgbClr val="9900FF"/>
                </a:solidFill>
                <a:latin typeface="Trebuchet MS"/>
                <a:cs typeface="Trebuchet MS"/>
              </a:defRPr>
            </a:lvl1pPr>
          </a:lstStyle>
          <a:p>
            <a:endParaRPr/>
          </a:p>
        </p:txBody>
      </p:sp>
      <p:sp>
        <p:nvSpPr>
          <p:cNvPr id="3" name="Holder 3"/>
          <p:cNvSpPr>
            <a:spLocks noGrp="1"/>
          </p:cNvSpPr>
          <p:nvPr>
            <p:ph type="body" idx="1"/>
          </p:nvPr>
        </p:nvSpPr>
        <p:spPr>
          <a:xfrm>
            <a:off x="384725" y="1021246"/>
            <a:ext cx="8374549" cy="35617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a:t>5/14/2023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64" r:id="rId4"/>
    <p:sldLayoutId id="2147483665"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ct val="0"/>
              </a:spcBef>
              <a:spcAft>
                <a:spcPct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indent="0" algn="r" defTabSz="914400" rtl="0" eaLnBrk="1" latinLnBrk="0" hangingPunct="1">
              <a:lnSpc>
                <a:spcPct val="100000"/>
              </a:lnSpc>
              <a:spcBef>
                <a:spcPct val="0"/>
              </a:spcBef>
              <a:spcAft>
                <a:spcPct val="0"/>
              </a:spcAft>
              <a:buClr>
                <a:srgbClr val="000000"/>
              </a:buClr>
              <a:buSzPts val="1000"/>
              <a:buFont typeface="Arial"/>
              <a:buNone/>
              <a:defRPr sz="1000" b="0" i="0" u="none" strike="noStrike" kern="1200" cap="none">
                <a:solidFill>
                  <a:schemeClr val="dk1"/>
                </a:solidFill>
                <a:latin typeface="Roboto"/>
                <a:ea typeface="Roboto"/>
                <a:cs typeface="Roboto"/>
                <a:sym typeface="Roboto"/>
              </a:defRPr>
            </a:lvl1pPr>
            <a:lvl2pPr marL="0" marR="0" lvl="1" indent="0" algn="r" defTabSz="914400" rtl="0" eaLnBrk="1" latinLnBrk="0" hangingPunct="1">
              <a:lnSpc>
                <a:spcPct val="100000"/>
              </a:lnSpc>
              <a:spcBef>
                <a:spcPct val="0"/>
              </a:spcBef>
              <a:spcAft>
                <a:spcPct val="0"/>
              </a:spcAft>
              <a:buClr>
                <a:srgbClr val="000000"/>
              </a:buClr>
              <a:buSzPts val="1000"/>
              <a:buFont typeface="Arial"/>
              <a:buNone/>
              <a:defRPr sz="1000" b="0" i="0" u="none" strike="noStrike" kern="1200" cap="none">
                <a:solidFill>
                  <a:schemeClr val="dk1"/>
                </a:solidFill>
                <a:latin typeface="Roboto"/>
                <a:ea typeface="Roboto"/>
                <a:cs typeface="Roboto"/>
                <a:sym typeface="Roboto"/>
              </a:defRPr>
            </a:lvl2pPr>
            <a:lvl3pPr marL="0" marR="0" lvl="2" indent="0" algn="r" defTabSz="914400" rtl="0" eaLnBrk="1" latinLnBrk="0" hangingPunct="1">
              <a:lnSpc>
                <a:spcPct val="100000"/>
              </a:lnSpc>
              <a:spcBef>
                <a:spcPct val="0"/>
              </a:spcBef>
              <a:spcAft>
                <a:spcPct val="0"/>
              </a:spcAft>
              <a:buClr>
                <a:srgbClr val="000000"/>
              </a:buClr>
              <a:buSzPts val="1000"/>
              <a:buFont typeface="Arial"/>
              <a:buNone/>
              <a:defRPr sz="1000" b="0" i="0" u="none" strike="noStrike" kern="1200" cap="none">
                <a:solidFill>
                  <a:schemeClr val="dk1"/>
                </a:solidFill>
                <a:latin typeface="Roboto"/>
                <a:ea typeface="Roboto"/>
                <a:cs typeface="Roboto"/>
                <a:sym typeface="Roboto"/>
              </a:defRPr>
            </a:lvl3pPr>
            <a:lvl4pPr marL="0" marR="0" lvl="3" indent="0" algn="r" defTabSz="914400" rtl="0" eaLnBrk="1" latinLnBrk="0" hangingPunct="1">
              <a:lnSpc>
                <a:spcPct val="100000"/>
              </a:lnSpc>
              <a:spcBef>
                <a:spcPct val="0"/>
              </a:spcBef>
              <a:spcAft>
                <a:spcPct val="0"/>
              </a:spcAft>
              <a:buClr>
                <a:srgbClr val="000000"/>
              </a:buClr>
              <a:buSzPts val="1000"/>
              <a:buFont typeface="Arial"/>
              <a:buNone/>
              <a:defRPr sz="1000" b="0" i="0" u="none" strike="noStrike" kern="1200" cap="none">
                <a:solidFill>
                  <a:schemeClr val="dk1"/>
                </a:solidFill>
                <a:latin typeface="Roboto"/>
                <a:ea typeface="Roboto"/>
                <a:cs typeface="Roboto"/>
                <a:sym typeface="Roboto"/>
              </a:defRPr>
            </a:lvl4pPr>
            <a:lvl5pPr marL="0" marR="0" lvl="4" indent="0" algn="r" defTabSz="914400" rtl="0" eaLnBrk="1" latinLnBrk="0" hangingPunct="1">
              <a:lnSpc>
                <a:spcPct val="100000"/>
              </a:lnSpc>
              <a:spcBef>
                <a:spcPct val="0"/>
              </a:spcBef>
              <a:spcAft>
                <a:spcPct val="0"/>
              </a:spcAft>
              <a:buClr>
                <a:srgbClr val="000000"/>
              </a:buClr>
              <a:buSzPts val="1000"/>
              <a:buFont typeface="Arial"/>
              <a:buNone/>
              <a:defRPr sz="1000" b="0" i="0" u="none" strike="noStrike" kern="1200" cap="none">
                <a:solidFill>
                  <a:schemeClr val="dk1"/>
                </a:solidFill>
                <a:latin typeface="Roboto"/>
                <a:ea typeface="Roboto"/>
                <a:cs typeface="Roboto"/>
                <a:sym typeface="Roboto"/>
              </a:defRPr>
            </a:lvl5pPr>
            <a:lvl6pPr marL="0" marR="0" lvl="5" indent="0" algn="r" defTabSz="914400" rtl="0" eaLnBrk="1" latinLnBrk="0" hangingPunct="1">
              <a:lnSpc>
                <a:spcPct val="100000"/>
              </a:lnSpc>
              <a:spcBef>
                <a:spcPct val="0"/>
              </a:spcBef>
              <a:spcAft>
                <a:spcPct val="0"/>
              </a:spcAft>
              <a:buClr>
                <a:srgbClr val="000000"/>
              </a:buClr>
              <a:buSzPts val="1000"/>
              <a:buFont typeface="Arial"/>
              <a:buNone/>
              <a:defRPr sz="1000" b="0" i="0" u="none" strike="noStrike" kern="1200" cap="none">
                <a:solidFill>
                  <a:schemeClr val="dk1"/>
                </a:solidFill>
                <a:latin typeface="Roboto"/>
                <a:ea typeface="Roboto"/>
                <a:cs typeface="Roboto"/>
                <a:sym typeface="Roboto"/>
              </a:defRPr>
            </a:lvl6pPr>
            <a:lvl7pPr marL="0" marR="0" lvl="6" indent="0" algn="r" defTabSz="914400" rtl="0" eaLnBrk="1" latinLnBrk="0" hangingPunct="1">
              <a:lnSpc>
                <a:spcPct val="100000"/>
              </a:lnSpc>
              <a:spcBef>
                <a:spcPct val="0"/>
              </a:spcBef>
              <a:spcAft>
                <a:spcPct val="0"/>
              </a:spcAft>
              <a:buClr>
                <a:srgbClr val="000000"/>
              </a:buClr>
              <a:buSzPts val="1000"/>
              <a:buFont typeface="Arial"/>
              <a:buNone/>
              <a:defRPr sz="1000" b="0" i="0" u="none" strike="noStrike" kern="1200" cap="none">
                <a:solidFill>
                  <a:schemeClr val="dk1"/>
                </a:solidFill>
                <a:latin typeface="Roboto"/>
                <a:ea typeface="Roboto"/>
                <a:cs typeface="Roboto"/>
                <a:sym typeface="Roboto"/>
              </a:defRPr>
            </a:lvl7pPr>
            <a:lvl8pPr marL="0" marR="0" lvl="7" indent="0" algn="r" defTabSz="914400" rtl="0" eaLnBrk="1" latinLnBrk="0" hangingPunct="1">
              <a:lnSpc>
                <a:spcPct val="100000"/>
              </a:lnSpc>
              <a:spcBef>
                <a:spcPct val="0"/>
              </a:spcBef>
              <a:spcAft>
                <a:spcPct val="0"/>
              </a:spcAft>
              <a:buClr>
                <a:srgbClr val="000000"/>
              </a:buClr>
              <a:buSzPts val="1000"/>
              <a:buFont typeface="Arial"/>
              <a:buNone/>
              <a:defRPr sz="1000" b="0" i="0" u="none" strike="noStrike" kern="1200" cap="none">
                <a:solidFill>
                  <a:schemeClr val="dk1"/>
                </a:solidFill>
                <a:latin typeface="Roboto"/>
                <a:ea typeface="Roboto"/>
                <a:cs typeface="Roboto"/>
                <a:sym typeface="Roboto"/>
              </a:defRPr>
            </a:lvl8pPr>
            <a:lvl9pPr marL="0" marR="0" lvl="8" indent="0" algn="r" defTabSz="914400" rtl="0" eaLnBrk="1" latinLnBrk="0" hangingPunct="1">
              <a:lnSpc>
                <a:spcPct val="100000"/>
              </a:lnSpc>
              <a:spcBef>
                <a:spcPct val="0"/>
              </a:spcBef>
              <a:spcAft>
                <a:spcPct val="0"/>
              </a:spcAft>
              <a:buClr>
                <a:srgbClr val="000000"/>
              </a:buClr>
              <a:buSzPts val="1000"/>
              <a:buFont typeface="Arial"/>
              <a:buNone/>
              <a:defRPr sz="1000" b="0" i="0" u="none" strike="noStrike" kern="1200"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ransition/>
  <p:txStyles>
    <p:titleStyle>
      <a:defPPr marR="0" lvl="0" algn="l" rtl="0">
        <a:lnSpc>
          <a:spcPct val="100000"/>
        </a:lnSpc>
        <a:spcBef>
          <a:spcPct val="0"/>
        </a:spcBef>
        <a:spcAft>
          <a:spcPct val="0"/>
        </a:spcAft>
      </a:defPPr>
      <a:lvl1pPr marR="0" lvl="0"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90905" y="262699"/>
            <a:ext cx="7762189" cy="933450"/>
          </a:xfrm>
          <a:prstGeom prst="rect">
            <a:avLst/>
          </a:prstGeom>
        </p:spPr>
        <p:txBody>
          <a:bodyPr wrap="square" lIns="0" tIns="0" rIns="0" bIns="0">
            <a:spAutoFit/>
          </a:bodyPr>
          <a:lstStyle>
            <a:lvl1pPr>
              <a:defRPr sz="3000" b="1" i="0">
                <a:solidFill>
                  <a:srgbClr val="1C4586"/>
                </a:solidFill>
                <a:latin typeface="Trebuchet MS"/>
                <a:cs typeface="Trebuchet MS"/>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a:t>5/14/2023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transition/>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1" cy="727837"/>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346" y="1299337"/>
            <a:ext cx="7765321"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59052" y="4412456"/>
            <a:ext cx="2057400" cy="273844"/>
          </a:xfrm>
          <a:prstGeom prst="rect">
            <a:avLst/>
          </a:prstGeom>
        </p:spPr>
        <p:txBody>
          <a:bodyPr vert="horz" lIns="91440" tIns="45720" rIns="91440" bIns="45720" rtlCol="0" anchor="ctr"/>
          <a:lstStyle>
            <a:defPPr>
              <a:defRPr lang="en-US"/>
            </a:defPPr>
            <a:lvl1pPr marL="0" algn="r" defTabSz="342900" rtl="0" eaLnBrk="1" latinLnBrk="0" hangingPunct="1">
              <a:defRPr sz="75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2907F2F1-80D8-41EC-8A34-E053DCA0F94A}" type="datetimeFigureOut">
              <a:rPr lang="en-US" smtClean="0"/>
              <a:t>5/14/2023</a:t>
            </a:fld>
            <a:endParaRPr lang="en-US"/>
          </a:p>
        </p:txBody>
      </p:sp>
      <p:sp>
        <p:nvSpPr>
          <p:cNvPr id="5" name="Footer Placeholder 4"/>
          <p:cNvSpPr>
            <a:spLocks noGrp="1"/>
          </p:cNvSpPr>
          <p:nvPr>
            <p:ph type="ftr" sz="quarter" idx="3"/>
          </p:nvPr>
        </p:nvSpPr>
        <p:spPr>
          <a:xfrm>
            <a:off x="685346" y="4412456"/>
            <a:ext cx="5004649" cy="273844"/>
          </a:xfrm>
          <a:prstGeom prst="rect">
            <a:avLst/>
          </a:prstGeom>
        </p:spPr>
        <p:txBody>
          <a:bodyPr vert="horz" lIns="91440" tIns="45720" rIns="91440" bIns="45720" rtlCol="0" anchor="ctr"/>
          <a:lstStyle>
            <a:defPPr>
              <a:defRPr lang="en-US"/>
            </a:defPPr>
            <a:lvl1pPr marL="0" algn="l" defTabSz="342900" rtl="0" eaLnBrk="1" latinLnBrk="0" hangingPunct="1">
              <a:defRPr sz="75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7885508" y="4412456"/>
            <a:ext cx="565159" cy="273844"/>
          </a:xfrm>
          <a:prstGeom prst="rect">
            <a:avLst/>
          </a:prstGeom>
        </p:spPr>
        <p:txBody>
          <a:bodyPr vert="horz" lIns="91440" tIns="45720" rIns="91440" bIns="45720" rtlCol="0" anchor="ctr"/>
          <a:lstStyle>
            <a:defPPr>
              <a:defRPr lang="en-US"/>
            </a:defPPr>
            <a:lvl1pPr marL="0" algn="r" defTabSz="342900" rtl="0" eaLnBrk="1" latinLnBrk="0" hangingPunct="1">
              <a:defRPr sz="75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38059038-2D20-4696-AAE8-26077D03AD5F}" type="slidenum">
              <a:rPr lang="en-US" smtClean="0"/>
              <a:t>‹#›</a:t>
            </a:fld>
            <a:endParaRPr lang="en-US"/>
          </a:p>
        </p:txBody>
      </p:sp>
    </p:spTree>
    <p:extLst>
      <p:ext uri="{BB962C8B-B14F-4D97-AF65-F5344CB8AC3E}">
        <p14:creationId xmlns:p14="http://schemas.microsoft.com/office/powerpoint/2010/main" val="1928570856"/>
      </p:ext>
    </p:extLst>
  </p:cSld>
  <p:clrMap bg1="dk1" tx1="lt1" bg2="dk2" tx2="lt2" accent1="accent1" accent2="accent2" accent3="accent3" accent4="accent4" accent5="accent5" accent6="accent6" hlink="hlink" folHlink="folHlink"/>
  <p:sldLayoutIdLst>
    <p:sldLayoutId id="2147483686"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ransition/>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6350"/>
            <a:chExt cx="9144000" cy="5149850"/>
          </a:xfrm>
        </p:grpSpPr>
        <p:cxnSp>
          <p:nvCxnSpPr>
            <p:cNvPr id="20" name="Straight Connector 19"/>
            <p:cNvCxnSpPr/>
            <p:nvPr/>
          </p:nvCxnSpPr>
          <p:spPr>
            <a:xfrm>
              <a:off x="7028259" y="0"/>
              <a:ext cx="914400" cy="51435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68952" y="2761060"/>
              <a:ext cx="3572669" cy="2382440"/>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6886108" y="-6350"/>
              <a:ext cx="2255512"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23" name="Rectangle 25"/>
            <p:cNvSpPr/>
            <p:nvPr/>
          </p:nvSpPr>
          <p:spPr>
            <a:xfrm>
              <a:off x="7202581"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24" name="Isosceles Triangle 23"/>
            <p:cNvSpPr/>
            <p:nvPr/>
          </p:nvSpPr>
          <p:spPr>
            <a:xfrm>
              <a:off x="6699248" y="2286000"/>
              <a:ext cx="2444750"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25" name="Rectangle 27"/>
            <p:cNvSpPr/>
            <p:nvPr/>
          </p:nvSpPr>
          <p:spPr>
            <a:xfrm>
              <a:off x="7000875" y="-6350"/>
              <a:ext cx="2140745"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26" name="Rectangle 28"/>
            <p:cNvSpPr/>
            <p:nvPr/>
          </p:nvSpPr>
          <p:spPr>
            <a:xfrm>
              <a:off x="8174048" y="-6350"/>
              <a:ext cx="967570" cy="514985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27" name="Rectangle 29"/>
            <p:cNvSpPr/>
            <p:nvPr/>
          </p:nvSpPr>
          <p:spPr>
            <a:xfrm>
              <a:off x="8204250" y="-6350"/>
              <a:ext cx="937369" cy="514985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28" name="Isosceles Triangle 27"/>
            <p:cNvSpPr/>
            <p:nvPr/>
          </p:nvSpPr>
          <p:spPr>
            <a:xfrm>
              <a:off x="7778750"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sp>
          <p:nvSpPr>
            <p:cNvPr id="29" name="Isosceles Triangle 28"/>
            <p:cNvSpPr/>
            <p:nvPr/>
          </p:nvSpPr>
          <p:spPr>
            <a:xfrm>
              <a:off x="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508000" y="457200"/>
            <a:ext cx="6447501" cy="9906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508000"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3850" y="4531021"/>
            <a:ext cx="683954" cy="273844"/>
          </a:xfrm>
          <a:prstGeom prst="rect">
            <a:avLst/>
          </a:prstGeom>
        </p:spPr>
        <p:txBody>
          <a:bodyPr vert="horz" lIns="91440" tIns="45720" rIns="91440" bIns="45720" rtlCol="0" anchor="ctr"/>
          <a:lstStyle>
            <a:defPPr>
              <a:defRPr lang="en-US"/>
            </a:defPPr>
            <a:lvl1pPr marL="0" algn="r" defTabSz="342900" rtl="0" eaLnBrk="1" latinLnBrk="0" hangingPunct="1">
              <a:defRPr sz="675" kern="1200">
                <a:solidFill>
                  <a:schemeClr val="tx1">
                    <a:tint val="75000"/>
                  </a:schemeClr>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2907F2F1-80D8-41EC-8A34-E053DCA0F94A}" type="datetimeFigureOut">
              <a:rPr lang="en-US" smtClean="0"/>
              <a:t>5/14/2023</a:t>
            </a:fld>
            <a:endParaRPr lang="en-US"/>
          </a:p>
        </p:txBody>
      </p:sp>
      <p:sp>
        <p:nvSpPr>
          <p:cNvPr id="5" name="Footer Placeholder 4"/>
          <p:cNvSpPr>
            <a:spLocks noGrp="1"/>
          </p:cNvSpPr>
          <p:nvPr>
            <p:ph type="ftr" sz="quarter" idx="3"/>
          </p:nvPr>
        </p:nvSpPr>
        <p:spPr>
          <a:xfrm>
            <a:off x="508001" y="4531021"/>
            <a:ext cx="4723209" cy="273844"/>
          </a:xfrm>
          <a:prstGeom prst="rect">
            <a:avLst/>
          </a:prstGeom>
        </p:spPr>
        <p:txBody>
          <a:bodyPr vert="horz" lIns="91440" tIns="45720" rIns="91440" bIns="45720" rtlCol="0" anchor="ctr"/>
          <a:lstStyle>
            <a:defPPr>
              <a:defRPr lang="en-US"/>
            </a:defPPr>
            <a:lvl1pPr marL="0" algn="l" defTabSz="342900" rtl="0" eaLnBrk="1" latinLnBrk="0" hangingPunct="1">
              <a:defRPr sz="675" kern="1200">
                <a:solidFill>
                  <a:schemeClr val="tx1">
                    <a:tint val="75000"/>
                  </a:schemeClr>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442998" y="4531021"/>
            <a:ext cx="512504" cy="273844"/>
          </a:xfrm>
          <a:prstGeom prst="rect">
            <a:avLst/>
          </a:prstGeom>
        </p:spPr>
        <p:txBody>
          <a:bodyPr vert="horz" lIns="91440" tIns="45720" rIns="91440" bIns="45720" rtlCol="0" anchor="ctr"/>
          <a:lstStyle>
            <a:defPPr>
              <a:defRPr lang="en-US"/>
            </a:defPPr>
            <a:lvl1pPr marL="0" algn="r" defTabSz="342900" rtl="0" eaLnBrk="1" latinLnBrk="0" hangingPunct="1">
              <a:defRPr sz="675" kern="1200">
                <a:solidFill>
                  <a:schemeClr val="accent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38059038-2D20-4696-AAE8-26077D03AD5F}" type="slidenum">
              <a:rPr lang="en-US" smtClean="0"/>
              <a:t>‹#›</a:t>
            </a:fld>
            <a:endParaRPr lang="en-US"/>
          </a:p>
        </p:txBody>
      </p:sp>
    </p:spTree>
    <p:extLst>
      <p:ext uri="{BB962C8B-B14F-4D97-AF65-F5344CB8AC3E}">
        <p14:creationId xmlns:p14="http://schemas.microsoft.com/office/powerpoint/2010/main" val="2591059157"/>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ransition/>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ct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2" indent="-214312" algn="l" defTabSz="342900" rtl="0" eaLnBrk="1" latinLnBrk="0" hangingPunct="1">
        <a:spcBef>
          <a:spcPts val="75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ct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ct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ct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ct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ct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ct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ct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304800">
              <a:lnSpc>
                <a:spcPct val="100000"/>
              </a:lnSpc>
              <a:spcBef>
                <a:spcPts val="100"/>
              </a:spcBef>
            </a:pPr>
            <a:r>
              <a:rPr spc="-640"/>
              <a:t>Ma</a:t>
            </a:r>
            <a:r>
              <a:rPr spc="-605"/>
              <a:t>k</a:t>
            </a:r>
            <a:r>
              <a:rPr spc="-705"/>
              <a:t>eathon</a:t>
            </a:r>
            <a:r>
              <a:rPr spc="-520"/>
              <a:t> </a:t>
            </a:r>
            <a:r>
              <a:rPr spc="-585"/>
              <a:t>2023</a:t>
            </a:r>
          </a:p>
        </p:txBody>
      </p:sp>
      <p:sp>
        <p:nvSpPr>
          <p:cNvPr id="3" name="object 3"/>
          <p:cNvSpPr txBox="1"/>
          <p:nvPr/>
        </p:nvSpPr>
        <p:spPr>
          <a:xfrm>
            <a:off x="3461374" y="3350168"/>
            <a:ext cx="2217420" cy="39116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2400" i="1">
                <a:solidFill>
                  <a:srgbClr val="FF9800"/>
                </a:solidFill>
                <a:latin typeface="Trebuchet MS"/>
                <a:cs typeface="Trebuchet MS"/>
              </a:rPr>
              <a:t>Idea</a:t>
            </a:r>
            <a:r>
              <a:rPr sz="2400" i="1" spc="-175">
                <a:solidFill>
                  <a:srgbClr val="FF9800"/>
                </a:solidFill>
                <a:latin typeface="Trebuchet MS"/>
                <a:cs typeface="Trebuchet MS"/>
              </a:rPr>
              <a:t> </a:t>
            </a:r>
            <a:r>
              <a:rPr sz="2400" i="1" spc="20">
                <a:solidFill>
                  <a:srgbClr val="FF9800"/>
                </a:solidFill>
                <a:latin typeface="Trebuchet MS"/>
                <a:cs typeface="Trebuchet MS"/>
              </a:rPr>
              <a:t>Submission</a:t>
            </a:r>
            <a:endParaRPr sz="2400">
              <a:latin typeface="Trebuchet MS"/>
              <a:cs typeface="Trebuchet MS"/>
            </a:endParaRPr>
          </a:p>
        </p:txBody>
      </p:sp>
      <p:pic>
        <p:nvPicPr>
          <p:cNvPr id="4" name="object 4"/>
          <p:cNvPicPr/>
          <p:nvPr/>
        </p:nvPicPr>
        <p:blipFill>
          <a:blip r:embed="rId2"/>
          <a:stretch>
            <a:fillRect/>
          </a:stretch>
        </p:blipFill>
        <p:spPr>
          <a:xfrm>
            <a:off x="6783199" y="165499"/>
            <a:ext cx="2255274" cy="313049"/>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18"/>
        <p:cNvGrpSpPr/>
        <p:nvPr/>
      </p:nvGrpSpPr>
      <p:grpSpPr>
        <a:xfrm>
          <a:off x="0" y="0"/>
          <a:ext cx="0" cy="0"/>
          <a:chOff x="0" y="0"/>
          <a:chExt cx="0" cy="0"/>
        </a:xfrm>
      </p:grpSpPr>
      <p:sp>
        <p:nvSpPr>
          <p:cNvPr id="119" name="Google Shape;119;p7"/>
          <p:cNvSpPr txBox="1">
            <a:spLocks noGrp="1"/>
          </p:cNvSpPr>
          <p:nvPr>
            <p:ph type="ctrTitle"/>
          </p:nvPr>
        </p:nvSpPr>
        <p:spPr>
          <a:xfrm>
            <a:off x="1608863" y="1863356"/>
            <a:ext cx="5783400" cy="979856"/>
          </a:xfrm>
          <a:prstGeom prst="rect">
            <a:avLst/>
          </a:prstGeom>
          <a:noFill/>
          <a:ln>
            <a:noFill/>
          </a:ln>
        </p:spPr>
        <p:txBody>
          <a:bodyPr spcFirstLastPara="1" vert="horz" wrap="square" lIns="91425" tIns="91425" rIns="91425" bIns="91425" rtlCol="0" anchor="b" anchorCtr="0">
            <a:noAutofit/>
          </a:bodyPr>
          <a:lstStyle/>
          <a:p>
            <a:pPr>
              <a:spcBef>
                <a:spcPct val="0"/>
              </a:spcBef>
              <a:buSzPts val="4000"/>
            </a:pPr>
            <a:endParaRPr sz="4800">
              <a:solidFill>
                <a:srgbClr val="073763"/>
              </a:solidFill>
            </a:endParaRPr>
          </a:p>
          <a:p>
            <a:pPr>
              <a:spcBef>
                <a:spcPct val="0"/>
              </a:spcBef>
              <a:buSzPts val="4000"/>
            </a:pPr>
            <a:endParaRPr sz="4800">
              <a:solidFill>
                <a:srgbClr val="073763"/>
              </a:solidFill>
            </a:endParaRPr>
          </a:p>
          <a:p>
            <a:pPr>
              <a:spcBef>
                <a:spcPct val="0"/>
              </a:spcBef>
              <a:buSzPts val="4000"/>
            </a:pPr>
            <a:endParaRPr sz="4800">
              <a:solidFill>
                <a:srgbClr val="073763"/>
              </a:solidFill>
            </a:endParaRPr>
          </a:p>
          <a:p>
            <a:pPr>
              <a:spcBef>
                <a:spcPct val="0"/>
              </a:spcBef>
              <a:buSzPts val="4000"/>
            </a:pPr>
            <a:endParaRPr sz="4800">
              <a:solidFill>
                <a:srgbClr val="073763"/>
              </a:solidFill>
            </a:endParaRPr>
          </a:p>
          <a:p>
            <a:pPr>
              <a:spcBef>
                <a:spcPct val="0"/>
              </a:spcBef>
              <a:buSzPts val="4000"/>
            </a:pPr>
            <a:endParaRPr sz="4800">
              <a:solidFill>
                <a:srgbClr val="073763"/>
              </a:solidFill>
            </a:endParaRPr>
          </a:p>
          <a:p>
            <a:pPr>
              <a:spcBef>
                <a:spcPct val="0"/>
              </a:spcBef>
              <a:buSzPts val="4000"/>
            </a:pPr>
            <a:r>
              <a:rPr lang="en" sz="4800">
                <a:solidFill>
                  <a:srgbClr val="073763"/>
                </a:solidFill>
              </a:rPr>
              <a:t>THANK YOU</a:t>
            </a:r>
            <a:endParaRPr sz="4800">
              <a:solidFill>
                <a:srgbClr val="073763"/>
              </a:solidFill>
            </a:endParaRPr>
          </a:p>
        </p:txBody>
      </p:sp>
      <p:pic>
        <p:nvPicPr>
          <p:cNvPr id="120" name="Google Shape;120;p7"/>
          <p:cNvPicPr preferRelativeResize="0"/>
          <p:nvPr/>
        </p:nvPicPr>
        <p:blipFill>
          <a:blip r:embed="rId4">
            <a:alphaModFix/>
          </a:blip>
          <a:stretch>
            <a:fillRect/>
          </a:stretch>
        </p:blipFill>
        <p:spPr>
          <a:xfrm>
            <a:off x="7239350" y="141000"/>
            <a:ext cx="1729350" cy="300750"/>
          </a:xfrm>
          <a:prstGeom prst="rect">
            <a:avLst/>
          </a:prstGeom>
          <a:noFill/>
          <a:ln>
            <a:noFill/>
          </a:ln>
        </p:spPr>
      </p:pic>
      <p:cxnSp>
        <p:nvCxnSpPr>
          <p:cNvPr id="3" name="Straight Connector 2">
            <a:extLst>
              <a:ext uri="{FF2B5EF4-FFF2-40B4-BE49-F238E27FC236}">
                <a16:creationId xmlns:a16="http://schemas.microsoft.com/office/drawing/2014/main" id="{53932F4D-C194-B715-3E6C-2FFFF043D8C3}"/>
              </a:ext>
            </a:extLst>
          </p:cNvPr>
          <p:cNvCxnSpPr/>
          <p:nvPr/>
        </p:nvCxnSpPr>
        <p:spPr>
          <a:xfrm flipH="1">
            <a:off x="1500188" y="785812"/>
            <a:ext cx="0" cy="1421606"/>
          </a:xfrm>
          <a:prstGeom prst="line">
            <a:avLst/>
          </a:prstGeom>
          <a:ln w="98425">
            <a:solidFill>
              <a:srgbClr val="002060"/>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C37AE7F6-619D-3A30-D210-39E81C4F8914}"/>
              </a:ext>
            </a:extLst>
          </p:cNvPr>
          <p:cNvCxnSpPr/>
          <p:nvPr/>
        </p:nvCxnSpPr>
        <p:spPr>
          <a:xfrm flipH="1">
            <a:off x="1500188" y="785812"/>
            <a:ext cx="1493044" cy="0"/>
          </a:xfrm>
          <a:prstGeom prst="line">
            <a:avLst/>
          </a:prstGeom>
          <a:ln w="98425">
            <a:solidFill>
              <a:srgbClr val="002060"/>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1493FA2-1940-0806-A45B-5BE10E3BC401}"/>
              </a:ext>
            </a:extLst>
          </p:cNvPr>
          <p:cNvCxnSpPr/>
          <p:nvPr/>
        </p:nvCxnSpPr>
        <p:spPr>
          <a:xfrm flipH="1">
            <a:off x="7457245" y="2571750"/>
            <a:ext cx="0" cy="1516481"/>
          </a:xfrm>
          <a:prstGeom prst="line">
            <a:avLst/>
          </a:prstGeom>
          <a:ln w="98425">
            <a:solidFill>
              <a:srgbClr val="002060"/>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DAFD54C-9A65-C3E8-F885-A09E262E7ABB}"/>
              </a:ext>
            </a:extLst>
          </p:cNvPr>
          <p:cNvCxnSpPr/>
          <p:nvPr/>
        </p:nvCxnSpPr>
        <p:spPr>
          <a:xfrm>
            <a:off x="5629275" y="4111669"/>
            <a:ext cx="1827970" cy="0"/>
          </a:xfrm>
          <a:prstGeom prst="line">
            <a:avLst/>
          </a:prstGeom>
          <a:ln w="98425">
            <a:solidFill>
              <a:srgbClr val="002060"/>
            </a:solidFill>
          </a:ln>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734" y="501590"/>
            <a:ext cx="5257165" cy="519430"/>
          </a:xfrm>
          <a:prstGeom prst="rect">
            <a:avLst/>
          </a:prstGeom>
        </p:spPr>
        <p:txBody>
          <a:bodyPr vert="horz" wrap="square" lIns="0" tIns="17780" rIns="0" bIns="0" rtlCol="0">
            <a:spAutoFit/>
          </a:bodyPr>
          <a:lstStyle/>
          <a:p>
            <a:pPr marL="12700">
              <a:lnSpc>
                <a:spcPct val="100000"/>
              </a:lnSpc>
              <a:spcBef>
                <a:spcPts val="140"/>
              </a:spcBef>
            </a:pPr>
            <a:r>
              <a:rPr sz="3200" spc="-375">
                <a:solidFill>
                  <a:srgbClr val="351B75"/>
                </a:solidFill>
              </a:rPr>
              <a:t>TEAM</a:t>
            </a:r>
            <a:r>
              <a:rPr sz="3200" spc="-300">
                <a:solidFill>
                  <a:srgbClr val="351B75"/>
                </a:solidFill>
              </a:rPr>
              <a:t> </a:t>
            </a:r>
            <a:r>
              <a:rPr sz="3200" spc="-365">
                <a:solidFill>
                  <a:srgbClr val="351B75"/>
                </a:solidFill>
              </a:rPr>
              <a:t>NAME</a:t>
            </a:r>
            <a:r>
              <a:rPr sz="3200" spc="-409">
                <a:solidFill>
                  <a:srgbClr val="351B75"/>
                </a:solidFill>
              </a:rPr>
              <a:t> </a:t>
            </a:r>
            <a:r>
              <a:rPr sz="3200" spc="-375">
                <a:solidFill>
                  <a:srgbClr val="351B75"/>
                </a:solidFill>
              </a:rPr>
              <a:t>AND</a:t>
            </a:r>
            <a:r>
              <a:rPr sz="3200" spc="-340">
                <a:solidFill>
                  <a:srgbClr val="351B75"/>
                </a:solidFill>
              </a:rPr>
              <a:t> </a:t>
            </a:r>
            <a:r>
              <a:rPr sz="3200" spc="-330">
                <a:solidFill>
                  <a:srgbClr val="351B75"/>
                </a:solidFill>
              </a:rPr>
              <a:t>MEMBER</a:t>
            </a:r>
            <a:r>
              <a:rPr sz="3200" spc="-300">
                <a:solidFill>
                  <a:srgbClr val="351B75"/>
                </a:solidFill>
              </a:rPr>
              <a:t> </a:t>
            </a:r>
            <a:r>
              <a:rPr sz="3200" spc="-375">
                <a:solidFill>
                  <a:srgbClr val="351B75"/>
                </a:solidFill>
              </a:rPr>
              <a:t>DE</a:t>
            </a:r>
            <a:r>
              <a:rPr sz="3200" spc="-640">
                <a:solidFill>
                  <a:srgbClr val="351B75"/>
                </a:solidFill>
              </a:rPr>
              <a:t>T</a:t>
            </a:r>
            <a:r>
              <a:rPr sz="3200" spc="-285">
                <a:solidFill>
                  <a:srgbClr val="351B75"/>
                </a:solidFill>
              </a:rPr>
              <a:t>AILS</a:t>
            </a:r>
            <a:endParaRPr sz="3200"/>
          </a:p>
        </p:txBody>
      </p:sp>
      <p:sp>
        <p:nvSpPr>
          <p:cNvPr id="3" name="object 3"/>
          <p:cNvSpPr txBox="1"/>
          <p:nvPr/>
        </p:nvSpPr>
        <p:spPr>
          <a:xfrm>
            <a:off x="744340" y="1266940"/>
            <a:ext cx="3382645" cy="2217420"/>
          </a:xfrm>
          <a:prstGeom prst="rect">
            <a:avLst/>
          </a:prstGeom>
        </p:spPr>
        <p:txBody>
          <a:bodyPr vert="horz" wrap="square" lIns="0" tIns="1651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30"/>
              </a:spcBef>
            </a:pPr>
            <a:r>
              <a:rPr sz="1700" b="1" spc="-10">
                <a:solidFill>
                  <a:srgbClr val="351B75"/>
                </a:solidFill>
                <a:latin typeface="Arial"/>
                <a:cs typeface="Arial"/>
              </a:rPr>
              <a:t>TEAM</a:t>
            </a:r>
            <a:r>
              <a:rPr sz="1700" b="1" spc="-50">
                <a:solidFill>
                  <a:srgbClr val="351B75"/>
                </a:solidFill>
                <a:latin typeface="Arial"/>
                <a:cs typeface="Arial"/>
              </a:rPr>
              <a:t> </a:t>
            </a:r>
            <a:r>
              <a:rPr sz="1700" b="1" spc="40">
                <a:solidFill>
                  <a:srgbClr val="351B75"/>
                </a:solidFill>
                <a:latin typeface="Arial"/>
                <a:cs typeface="Arial"/>
              </a:rPr>
              <a:t>NAME</a:t>
            </a:r>
            <a:r>
              <a:rPr sz="1700" b="1" spc="-85">
                <a:solidFill>
                  <a:srgbClr val="351B75"/>
                </a:solidFill>
                <a:latin typeface="Arial"/>
                <a:cs typeface="Arial"/>
              </a:rPr>
              <a:t> </a:t>
            </a:r>
            <a:r>
              <a:rPr sz="1500" b="1" spc="-65">
                <a:solidFill>
                  <a:srgbClr val="351B75"/>
                </a:solidFill>
                <a:latin typeface="Arial"/>
                <a:cs typeface="Arial"/>
              </a:rPr>
              <a:t>:</a:t>
            </a:r>
            <a:r>
              <a:rPr lang="en-US" sz="1500" b="1" spc="-40">
                <a:solidFill>
                  <a:srgbClr val="351B75"/>
                </a:solidFill>
                <a:latin typeface="Arial"/>
                <a:cs typeface="Arial"/>
              </a:rPr>
              <a:t> CodeBusters</a:t>
            </a:r>
            <a:endParaRPr lang="en-US" sz="1700" b="1" spc="25" err="1">
              <a:solidFill>
                <a:srgbClr val="0B5394"/>
              </a:solidFill>
              <a:latin typeface="Arial"/>
              <a:cs typeface="Arial"/>
            </a:endParaRPr>
          </a:p>
          <a:p>
            <a:pPr marL="256540">
              <a:lnSpc>
                <a:spcPct val="100000"/>
              </a:lnSpc>
              <a:spcBef>
                <a:spcPts val="1150"/>
              </a:spcBef>
            </a:pPr>
            <a:r>
              <a:rPr sz="1500" b="1" spc="-35">
                <a:solidFill>
                  <a:srgbClr val="351B75"/>
                </a:solidFill>
                <a:latin typeface="Arial"/>
                <a:cs typeface="Arial"/>
              </a:rPr>
              <a:t>MEMBERS</a:t>
            </a:r>
            <a:r>
              <a:rPr sz="1500" b="1" spc="-60">
                <a:solidFill>
                  <a:srgbClr val="351B75"/>
                </a:solidFill>
                <a:latin typeface="Arial"/>
                <a:cs typeface="Arial"/>
              </a:rPr>
              <a:t> </a:t>
            </a:r>
            <a:r>
              <a:rPr sz="1500" b="1" spc="-10">
                <a:solidFill>
                  <a:srgbClr val="351B75"/>
                </a:solidFill>
                <a:latin typeface="Arial"/>
                <a:cs typeface="Arial"/>
              </a:rPr>
              <a:t>-</a:t>
            </a:r>
            <a:endParaRPr sz="1500">
              <a:latin typeface="Arial"/>
              <a:cs typeface="Arial"/>
            </a:endParaRPr>
          </a:p>
          <a:p>
            <a:pPr marL="687070" indent="-229870">
              <a:lnSpc>
                <a:spcPct val="100000"/>
              </a:lnSpc>
              <a:spcBef>
                <a:spcPts val="1135"/>
              </a:spcBef>
              <a:buAutoNum type="arabicPeriod"/>
              <a:tabLst>
                <a:tab pos="687705" algn="l"/>
              </a:tabLst>
            </a:pPr>
            <a:r>
              <a:rPr sz="1600" b="1" spc="30">
                <a:solidFill>
                  <a:srgbClr val="1155CC"/>
                </a:solidFill>
                <a:latin typeface="Arial"/>
                <a:cs typeface="Arial"/>
              </a:rPr>
              <a:t>Shivani</a:t>
            </a:r>
            <a:r>
              <a:rPr sz="1600" b="1" spc="-95">
                <a:solidFill>
                  <a:srgbClr val="1155CC"/>
                </a:solidFill>
                <a:latin typeface="Arial"/>
                <a:cs typeface="Arial"/>
              </a:rPr>
              <a:t> </a:t>
            </a:r>
            <a:r>
              <a:rPr sz="1600" b="1" spc="-5">
                <a:solidFill>
                  <a:srgbClr val="1155CC"/>
                </a:solidFill>
                <a:latin typeface="Arial"/>
                <a:cs typeface="Arial"/>
              </a:rPr>
              <a:t>Singh</a:t>
            </a:r>
            <a:endParaRPr sz="1600">
              <a:latin typeface="Arial"/>
              <a:cs typeface="Arial"/>
            </a:endParaRPr>
          </a:p>
          <a:p>
            <a:pPr marL="687070" indent="-229870">
              <a:lnSpc>
                <a:spcPct val="100000"/>
              </a:lnSpc>
              <a:spcBef>
                <a:spcPts val="1135"/>
              </a:spcBef>
              <a:buAutoNum type="arabicPeriod"/>
              <a:tabLst>
                <a:tab pos="687705" algn="l"/>
              </a:tabLst>
            </a:pPr>
            <a:r>
              <a:rPr sz="1600" b="1" spc="60">
                <a:solidFill>
                  <a:srgbClr val="1155CC"/>
                </a:solidFill>
                <a:latin typeface="Arial"/>
                <a:cs typeface="Arial"/>
              </a:rPr>
              <a:t>Shrut</a:t>
            </a:r>
            <a:r>
              <a:rPr sz="1600" b="1" spc="35">
                <a:solidFill>
                  <a:srgbClr val="1155CC"/>
                </a:solidFill>
                <a:latin typeface="Arial"/>
                <a:cs typeface="Arial"/>
              </a:rPr>
              <a:t>i</a:t>
            </a:r>
            <a:r>
              <a:rPr sz="1600" b="1" spc="-25">
                <a:solidFill>
                  <a:srgbClr val="1155CC"/>
                </a:solidFill>
                <a:latin typeface="Arial"/>
                <a:cs typeface="Arial"/>
              </a:rPr>
              <a:t> </a:t>
            </a:r>
            <a:r>
              <a:rPr sz="1600" b="1" spc="35">
                <a:solidFill>
                  <a:srgbClr val="1155CC"/>
                </a:solidFill>
                <a:latin typeface="Arial"/>
                <a:cs typeface="Arial"/>
              </a:rPr>
              <a:t>Pragya</a:t>
            </a:r>
            <a:endParaRPr sz="1600">
              <a:latin typeface="Arial"/>
              <a:cs typeface="Arial"/>
            </a:endParaRPr>
          </a:p>
          <a:p>
            <a:pPr marL="687070" indent="-229870">
              <a:lnSpc>
                <a:spcPct val="100000"/>
              </a:lnSpc>
              <a:spcBef>
                <a:spcPts val="1140"/>
              </a:spcBef>
              <a:buAutoNum type="arabicPeriod"/>
              <a:tabLst>
                <a:tab pos="687705" algn="l"/>
              </a:tabLst>
            </a:pPr>
            <a:r>
              <a:rPr sz="1600" b="1" spc="55">
                <a:solidFill>
                  <a:srgbClr val="1155CC"/>
                </a:solidFill>
                <a:latin typeface="Arial"/>
                <a:cs typeface="Arial"/>
              </a:rPr>
              <a:t>Valleri</a:t>
            </a:r>
            <a:r>
              <a:rPr sz="1600" b="1" spc="-65">
                <a:solidFill>
                  <a:srgbClr val="1155CC"/>
                </a:solidFill>
                <a:latin typeface="Arial"/>
                <a:cs typeface="Arial"/>
              </a:rPr>
              <a:t> </a:t>
            </a:r>
            <a:r>
              <a:rPr sz="1600" b="1" spc="-20">
                <a:solidFill>
                  <a:srgbClr val="1155CC"/>
                </a:solidFill>
                <a:latin typeface="Arial"/>
                <a:cs typeface="Arial"/>
              </a:rPr>
              <a:t>Jayal</a:t>
            </a:r>
            <a:endParaRPr sz="1600">
              <a:latin typeface="Arial"/>
              <a:cs typeface="Arial"/>
            </a:endParaRPr>
          </a:p>
          <a:p>
            <a:pPr marL="687070" indent="-229870">
              <a:lnSpc>
                <a:spcPct val="100000"/>
              </a:lnSpc>
              <a:spcBef>
                <a:spcPts val="1140"/>
              </a:spcBef>
              <a:buAutoNum type="arabicPeriod"/>
              <a:tabLst>
                <a:tab pos="687705" algn="l"/>
              </a:tabLst>
            </a:pPr>
            <a:r>
              <a:rPr sz="1600" b="1" spc="20">
                <a:solidFill>
                  <a:srgbClr val="1155CC"/>
                </a:solidFill>
                <a:latin typeface="Arial"/>
                <a:cs typeface="Arial"/>
              </a:rPr>
              <a:t>Sagam</a:t>
            </a:r>
            <a:r>
              <a:rPr sz="1600" b="1" spc="-35">
                <a:solidFill>
                  <a:srgbClr val="1155CC"/>
                </a:solidFill>
                <a:latin typeface="Arial"/>
                <a:cs typeface="Arial"/>
              </a:rPr>
              <a:t> </a:t>
            </a:r>
            <a:r>
              <a:rPr sz="1600" b="1" spc="20">
                <a:solidFill>
                  <a:srgbClr val="1155CC"/>
                </a:solidFill>
                <a:latin typeface="Arial"/>
                <a:cs typeface="Arial"/>
              </a:rPr>
              <a:t>Reddy</a:t>
            </a:r>
            <a:r>
              <a:rPr sz="1600" b="1" spc="-35">
                <a:solidFill>
                  <a:srgbClr val="1155CC"/>
                </a:solidFill>
                <a:latin typeface="Arial"/>
                <a:cs typeface="Arial"/>
              </a:rPr>
              <a:t> </a:t>
            </a:r>
            <a:r>
              <a:rPr sz="1600" b="1" spc="95">
                <a:solidFill>
                  <a:srgbClr val="1155CC"/>
                </a:solidFill>
                <a:latin typeface="Arial"/>
                <a:cs typeface="Arial"/>
              </a:rPr>
              <a:t>Nanditha</a:t>
            </a:r>
            <a:endParaRPr sz="1600">
              <a:latin typeface="Arial"/>
              <a:cs typeface="Arial"/>
            </a:endParaRPr>
          </a:p>
        </p:txBody>
      </p:sp>
      <p:sp>
        <p:nvSpPr>
          <p:cNvPr id="4" name="object 4"/>
          <p:cNvSpPr txBox="1"/>
          <p:nvPr/>
        </p:nvSpPr>
        <p:spPr>
          <a:xfrm>
            <a:off x="552975" y="3958685"/>
            <a:ext cx="6696075" cy="45974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2850" b="1" spc="-60">
                <a:solidFill>
                  <a:srgbClr val="351B75"/>
                </a:solidFill>
                <a:latin typeface="Arial"/>
                <a:cs typeface="Arial"/>
              </a:rPr>
              <a:t>THEM</a:t>
            </a:r>
            <a:r>
              <a:rPr sz="2850" b="1" spc="-55">
                <a:solidFill>
                  <a:srgbClr val="351B75"/>
                </a:solidFill>
                <a:latin typeface="Arial"/>
                <a:cs typeface="Arial"/>
              </a:rPr>
              <a:t>E </a:t>
            </a:r>
            <a:r>
              <a:rPr sz="2850" b="1" spc="-140">
                <a:solidFill>
                  <a:srgbClr val="351B75"/>
                </a:solidFill>
                <a:latin typeface="Arial"/>
                <a:cs typeface="Arial"/>
              </a:rPr>
              <a:t>:</a:t>
            </a:r>
            <a:r>
              <a:rPr sz="2850" b="1" spc="-130">
                <a:solidFill>
                  <a:srgbClr val="351B75"/>
                </a:solidFill>
                <a:latin typeface="Arial"/>
                <a:cs typeface="Arial"/>
              </a:rPr>
              <a:t> </a:t>
            </a:r>
            <a:r>
              <a:rPr sz="2800" b="1" spc="-90">
                <a:solidFill>
                  <a:srgbClr val="1155CC"/>
                </a:solidFill>
                <a:latin typeface="Arial"/>
                <a:cs typeface="Arial"/>
              </a:rPr>
              <a:t>ML-BASE</a:t>
            </a:r>
            <a:r>
              <a:rPr sz="2800" b="1" spc="-95">
                <a:solidFill>
                  <a:srgbClr val="1155CC"/>
                </a:solidFill>
                <a:latin typeface="Arial"/>
                <a:cs typeface="Arial"/>
              </a:rPr>
              <a:t>D</a:t>
            </a:r>
            <a:r>
              <a:rPr sz="2800" b="1" spc="-60">
                <a:solidFill>
                  <a:srgbClr val="1155CC"/>
                </a:solidFill>
                <a:latin typeface="Arial"/>
                <a:cs typeface="Arial"/>
              </a:rPr>
              <a:t> </a:t>
            </a:r>
            <a:r>
              <a:rPr sz="2800" b="1" spc="-70">
                <a:solidFill>
                  <a:srgbClr val="1155CC"/>
                </a:solidFill>
                <a:latin typeface="Arial"/>
                <a:cs typeface="Arial"/>
              </a:rPr>
              <a:t>FRAU</a:t>
            </a:r>
            <a:r>
              <a:rPr sz="2800" b="1" spc="-65">
                <a:solidFill>
                  <a:srgbClr val="1155CC"/>
                </a:solidFill>
                <a:latin typeface="Arial"/>
                <a:cs typeface="Arial"/>
              </a:rPr>
              <a:t>D</a:t>
            </a:r>
            <a:r>
              <a:rPr sz="2800" b="1" spc="-60">
                <a:solidFill>
                  <a:srgbClr val="1155CC"/>
                </a:solidFill>
                <a:latin typeface="Arial"/>
                <a:cs typeface="Arial"/>
              </a:rPr>
              <a:t> </a:t>
            </a:r>
            <a:r>
              <a:rPr sz="2800" b="1" spc="-65">
                <a:solidFill>
                  <a:srgbClr val="1155CC"/>
                </a:solidFill>
                <a:latin typeface="Arial"/>
                <a:cs typeface="Arial"/>
              </a:rPr>
              <a:t>DETECTION</a:t>
            </a:r>
            <a:endParaRPr sz="2800">
              <a:latin typeface="Arial"/>
              <a:cs typeface="Arial"/>
            </a:endParaRPr>
          </a:p>
        </p:txBody>
      </p:sp>
      <p:pic>
        <p:nvPicPr>
          <p:cNvPr id="5" name="object 5"/>
          <p:cNvPicPr/>
          <p:nvPr/>
        </p:nvPicPr>
        <p:blipFill>
          <a:blip r:embed="rId2"/>
          <a:stretch>
            <a:fillRect/>
          </a:stretch>
        </p:blipFill>
        <p:spPr>
          <a:xfrm>
            <a:off x="7455375" y="114524"/>
            <a:ext cx="1557510" cy="26967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355365"/>
            <a:ext cx="2694305" cy="415290"/>
          </a:xfrm>
          <a:prstGeom prst="rect">
            <a:avLst/>
          </a:prstGeom>
        </p:spPr>
        <p:txBody>
          <a:bodyPr vert="horz" wrap="square" lIns="0" tIns="13335" rIns="0" bIns="0" rtlCol="0">
            <a:spAutoFit/>
          </a:bodyPr>
          <a:lstStyle/>
          <a:p>
            <a:pPr marL="12700">
              <a:lnSpc>
                <a:spcPct val="100000"/>
              </a:lnSpc>
              <a:spcBef>
                <a:spcPts val="105"/>
              </a:spcBef>
            </a:pPr>
            <a:r>
              <a:rPr sz="2550" spc="-310">
                <a:solidFill>
                  <a:srgbClr val="351B75"/>
                </a:solidFill>
              </a:rPr>
              <a:t>PROBLEM</a:t>
            </a:r>
            <a:r>
              <a:rPr sz="2550" spc="229">
                <a:solidFill>
                  <a:srgbClr val="351B75"/>
                </a:solidFill>
              </a:rPr>
              <a:t> </a:t>
            </a:r>
            <a:r>
              <a:rPr sz="2550" spc="-350">
                <a:solidFill>
                  <a:srgbClr val="351B75"/>
                </a:solidFill>
              </a:rPr>
              <a:t>STATEMENT</a:t>
            </a:r>
            <a:endParaRPr sz="2550"/>
          </a:p>
        </p:txBody>
      </p:sp>
      <p:sp>
        <p:nvSpPr>
          <p:cNvPr id="3" name="object 3"/>
          <p:cNvSpPr/>
          <p:nvPr/>
        </p:nvSpPr>
        <p:spPr>
          <a:xfrm>
            <a:off x="397421" y="1968220"/>
            <a:ext cx="8338820" cy="405765"/>
          </a:xfrm>
          <a:custGeom>
            <a:avLst/>
            <a:gdLst/>
            <a:ahLst/>
            <a:cxnLst/>
            <a:rect l="l" t="t" r="r" b="b"/>
            <a:pathLst>
              <a:path w="8338820" h="405764">
                <a:moveTo>
                  <a:pt x="8338299" y="0"/>
                </a:moveTo>
                <a:lnTo>
                  <a:pt x="0" y="0"/>
                </a:lnTo>
                <a:lnTo>
                  <a:pt x="0" y="202692"/>
                </a:lnTo>
                <a:lnTo>
                  <a:pt x="0" y="405384"/>
                </a:lnTo>
                <a:lnTo>
                  <a:pt x="4903292" y="405384"/>
                </a:lnTo>
                <a:lnTo>
                  <a:pt x="4903292" y="202692"/>
                </a:lnTo>
                <a:lnTo>
                  <a:pt x="8338299" y="202692"/>
                </a:lnTo>
                <a:lnTo>
                  <a:pt x="8338299"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object 4"/>
          <p:cNvSpPr txBox="1"/>
          <p:nvPr/>
        </p:nvSpPr>
        <p:spPr>
          <a:xfrm>
            <a:off x="384725" y="1021246"/>
            <a:ext cx="8369300" cy="3561715"/>
          </a:xfrm>
          <a:prstGeom prst="rect">
            <a:avLst/>
          </a:prstGeom>
        </p:spPr>
        <p:txBody>
          <a:bodyPr vert="horz" wrap="square" lIns="0" tIns="273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8890" algn="just">
              <a:lnSpc>
                <a:spcPts val="1480"/>
              </a:lnSpc>
              <a:spcBef>
                <a:spcPts val="215"/>
              </a:spcBef>
            </a:pPr>
            <a:r>
              <a:rPr sz="1300" b="1" spc="15">
                <a:solidFill>
                  <a:srgbClr val="3D85C6"/>
                </a:solidFill>
                <a:latin typeface="Arial"/>
                <a:cs typeface="Arial"/>
              </a:rPr>
              <a:t>The </a:t>
            </a:r>
            <a:r>
              <a:rPr sz="1300" b="1" spc="45">
                <a:solidFill>
                  <a:srgbClr val="3D85C6"/>
                </a:solidFill>
                <a:latin typeface="Arial"/>
                <a:cs typeface="Arial"/>
              </a:rPr>
              <a:t>problem </a:t>
            </a:r>
            <a:r>
              <a:rPr sz="1300" b="1" spc="65">
                <a:solidFill>
                  <a:srgbClr val="3D85C6"/>
                </a:solidFill>
                <a:latin typeface="Arial"/>
                <a:cs typeface="Arial"/>
              </a:rPr>
              <a:t>statement </a:t>
            </a:r>
            <a:r>
              <a:rPr sz="1300" b="1">
                <a:solidFill>
                  <a:srgbClr val="3D85C6"/>
                </a:solidFill>
                <a:latin typeface="Arial"/>
                <a:cs typeface="Arial"/>
              </a:rPr>
              <a:t>chosen </a:t>
            </a:r>
            <a:r>
              <a:rPr sz="1300" b="1" spc="50">
                <a:solidFill>
                  <a:srgbClr val="3D85C6"/>
                </a:solidFill>
                <a:latin typeface="Arial"/>
                <a:cs typeface="Arial"/>
              </a:rPr>
              <a:t>for </a:t>
            </a:r>
            <a:r>
              <a:rPr sz="1300" b="1" spc="30">
                <a:solidFill>
                  <a:srgbClr val="3D85C6"/>
                </a:solidFill>
                <a:latin typeface="Arial"/>
                <a:cs typeface="Arial"/>
              </a:rPr>
              <a:t>this </a:t>
            </a:r>
            <a:r>
              <a:rPr sz="1300" b="1" spc="35">
                <a:solidFill>
                  <a:srgbClr val="3D85C6"/>
                </a:solidFill>
                <a:latin typeface="Arial"/>
                <a:cs typeface="Arial"/>
              </a:rPr>
              <a:t>project </a:t>
            </a:r>
            <a:r>
              <a:rPr sz="1300" b="1" spc="-25">
                <a:solidFill>
                  <a:srgbClr val="3D85C6"/>
                </a:solidFill>
                <a:latin typeface="Arial"/>
                <a:cs typeface="Arial"/>
              </a:rPr>
              <a:t>is </a:t>
            </a:r>
            <a:r>
              <a:rPr sz="1300" b="1" spc="65">
                <a:solidFill>
                  <a:srgbClr val="3D85C6"/>
                </a:solidFill>
                <a:latin typeface="Arial"/>
                <a:cs typeface="Arial"/>
              </a:rPr>
              <a:t>to </a:t>
            </a:r>
            <a:r>
              <a:rPr sz="1300" b="1" spc="35">
                <a:solidFill>
                  <a:srgbClr val="3D85C6"/>
                </a:solidFill>
                <a:latin typeface="Arial"/>
                <a:cs typeface="Arial"/>
              </a:rPr>
              <a:t>predict </a:t>
            </a:r>
            <a:r>
              <a:rPr sz="1300" b="1" spc="55">
                <a:solidFill>
                  <a:srgbClr val="3D85C6"/>
                </a:solidFill>
                <a:latin typeface="Arial"/>
                <a:cs typeface="Arial"/>
              </a:rPr>
              <a:t>fraudulent </a:t>
            </a:r>
            <a:r>
              <a:rPr sz="1300" b="1" spc="35">
                <a:solidFill>
                  <a:srgbClr val="3D85C6"/>
                </a:solidFill>
                <a:latin typeface="Arial"/>
                <a:cs typeface="Arial"/>
              </a:rPr>
              <a:t>activities </a:t>
            </a:r>
            <a:r>
              <a:rPr sz="1300" b="1" spc="-10">
                <a:solidFill>
                  <a:srgbClr val="3D85C6"/>
                </a:solidFill>
                <a:latin typeface="Arial"/>
                <a:cs typeface="Arial"/>
              </a:rPr>
              <a:t>such as </a:t>
            </a:r>
            <a:r>
              <a:rPr sz="1300" b="1" spc="60">
                <a:solidFill>
                  <a:srgbClr val="3D85C6"/>
                </a:solidFill>
                <a:latin typeface="Arial"/>
                <a:cs typeface="Arial"/>
              </a:rPr>
              <a:t>fake </a:t>
            </a:r>
            <a:r>
              <a:rPr sz="1300" b="1" spc="20">
                <a:solidFill>
                  <a:srgbClr val="3D85C6"/>
                </a:solidFill>
                <a:latin typeface="Arial"/>
                <a:cs typeface="Arial"/>
              </a:rPr>
              <a:t>news, </a:t>
            </a:r>
            <a:r>
              <a:rPr sz="1300" b="1" spc="25">
                <a:solidFill>
                  <a:srgbClr val="3D85C6"/>
                </a:solidFill>
                <a:latin typeface="Arial"/>
                <a:cs typeface="Arial"/>
              </a:rPr>
              <a:t> </a:t>
            </a:r>
            <a:r>
              <a:rPr sz="1300" b="1" spc="55">
                <a:solidFill>
                  <a:srgbClr val="3D85C6"/>
                </a:solidFill>
                <a:latin typeface="Arial"/>
                <a:cs typeface="Arial"/>
              </a:rPr>
              <a:t>identity </a:t>
            </a:r>
            <a:r>
              <a:rPr sz="1300" b="1" spc="80">
                <a:solidFill>
                  <a:srgbClr val="3D85C6"/>
                </a:solidFill>
                <a:latin typeface="Arial"/>
                <a:cs typeface="Arial"/>
              </a:rPr>
              <a:t>theft </a:t>
            </a:r>
            <a:r>
              <a:rPr sz="1300" b="1" spc="35">
                <a:solidFill>
                  <a:srgbClr val="3D85C6"/>
                </a:solidFill>
                <a:latin typeface="Arial"/>
                <a:cs typeface="Arial"/>
              </a:rPr>
              <a:t>which</a:t>
            </a:r>
            <a:r>
              <a:rPr sz="1300" b="1" spc="40">
                <a:solidFill>
                  <a:srgbClr val="3D85C6"/>
                </a:solidFill>
                <a:latin typeface="Arial"/>
                <a:cs typeface="Arial"/>
              </a:rPr>
              <a:t> </a:t>
            </a:r>
            <a:r>
              <a:rPr sz="1300" b="1" spc="60">
                <a:solidFill>
                  <a:srgbClr val="3D85C6"/>
                </a:solidFill>
                <a:latin typeface="Arial"/>
                <a:cs typeface="Arial"/>
              </a:rPr>
              <a:t>are </a:t>
            </a:r>
            <a:r>
              <a:rPr sz="1300" b="1" spc="5">
                <a:solidFill>
                  <a:srgbClr val="3D85C6"/>
                </a:solidFill>
                <a:latin typeface="Arial"/>
                <a:cs typeface="Arial"/>
              </a:rPr>
              <a:t>serious</a:t>
            </a:r>
            <a:r>
              <a:rPr sz="1300" b="1" spc="10">
                <a:solidFill>
                  <a:srgbClr val="3D85C6"/>
                </a:solidFill>
                <a:latin typeface="Arial"/>
                <a:cs typeface="Arial"/>
              </a:rPr>
              <a:t> </a:t>
            </a:r>
            <a:r>
              <a:rPr sz="1300" b="1" spc="30">
                <a:solidFill>
                  <a:srgbClr val="3D85C6"/>
                </a:solidFill>
                <a:latin typeface="Arial"/>
                <a:cs typeface="Arial"/>
              </a:rPr>
              <a:t>problems</a:t>
            </a:r>
            <a:r>
              <a:rPr sz="1300" b="1" spc="35">
                <a:solidFill>
                  <a:srgbClr val="3D85C6"/>
                </a:solidFill>
                <a:latin typeface="Arial"/>
                <a:cs typeface="Arial"/>
              </a:rPr>
              <a:t> </a:t>
            </a:r>
            <a:r>
              <a:rPr sz="1300" b="1" spc="50">
                <a:solidFill>
                  <a:srgbClr val="3D85C6"/>
                </a:solidFill>
                <a:latin typeface="Arial"/>
                <a:cs typeface="Arial"/>
              </a:rPr>
              <a:t>for </a:t>
            </a:r>
            <a:r>
              <a:rPr sz="1300" b="1" spc="-10">
                <a:solidFill>
                  <a:srgbClr val="3D85C6"/>
                </a:solidFill>
                <a:latin typeface="Arial"/>
                <a:cs typeface="Arial"/>
              </a:rPr>
              <a:t>businesses</a:t>
            </a:r>
            <a:r>
              <a:rPr sz="1300" b="1" spc="-5">
                <a:solidFill>
                  <a:srgbClr val="3D85C6"/>
                </a:solidFill>
                <a:latin typeface="Arial"/>
                <a:cs typeface="Arial"/>
              </a:rPr>
              <a:t> </a:t>
            </a:r>
            <a:r>
              <a:rPr sz="1300" b="1" spc="50">
                <a:solidFill>
                  <a:srgbClr val="3D85C6"/>
                </a:solidFill>
                <a:latin typeface="Arial"/>
                <a:cs typeface="Arial"/>
              </a:rPr>
              <a:t>and </a:t>
            </a:r>
            <a:r>
              <a:rPr sz="1300" b="1" spc="20">
                <a:solidFill>
                  <a:srgbClr val="3D85C6"/>
                </a:solidFill>
                <a:latin typeface="Arial"/>
                <a:cs typeface="Arial"/>
              </a:rPr>
              <a:t>individuals</a:t>
            </a:r>
            <a:r>
              <a:rPr sz="1300" b="1" spc="25">
                <a:solidFill>
                  <a:srgbClr val="3D85C6"/>
                </a:solidFill>
                <a:latin typeface="Arial"/>
                <a:cs typeface="Arial"/>
              </a:rPr>
              <a:t> </a:t>
            </a:r>
            <a:r>
              <a:rPr sz="1300" b="1" spc="45">
                <a:solidFill>
                  <a:srgbClr val="3D85C6"/>
                </a:solidFill>
                <a:latin typeface="Arial"/>
                <a:cs typeface="Arial"/>
              </a:rPr>
              <a:t>alike,</a:t>
            </a:r>
            <a:r>
              <a:rPr sz="1300" b="1" spc="50">
                <a:solidFill>
                  <a:srgbClr val="3D85C6"/>
                </a:solidFill>
                <a:latin typeface="Arial"/>
                <a:cs typeface="Arial"/>
              </a:rPr>
              <a:t> </a:t>
            </a:r>
            <a:r>
              <a:rPr sz="1300" b="1" spc="-5">
                <a:solidFill>
                  <a:srgbClr val="3D85C6"/>
                </a:solidFill>
                <a:latin typeface="Arial"/>
                <a:cs typeface="Arial"/>
              </a:rPr>
              <a:t>using</a:t>
            </a:r>
            <a:r>
              <a:rPr sz="1300" b="1">
                <a:solidFill>
                  <a:srgbClr val="3D85C6"/>
                </a:solidFill>
                <a:latin typeface="Arial"/>
                <a:cs typeface="Arial"/>
              </a:rPr>
              <a:t> </a:t>
            </a:r>
            <a:r>
              <a:rPr sz="1300" b="1" spc="40">
                <a:solidFill>
                  <a:srgbClr val="3D85C6"/>
                </a:solidFill>
                <a:latin typeface="Arial"/>
                <a:cs typeface="Arial"/>
              </a:rPr>
              <a:t>machine </a:t>
            </a:r>
            <a:r>
              <a:rPr sz="1300" b="1" spc="45">
                <a:solidFill>
                  <a:srgbClr val="3D85C6"/>
                </a:solidFill>
                <a:latin typeface="Arial"/>
                <a:cs typeface="Arial"/>
              </a:rPr>
              <a:t> </a:t>
            </a:r>
            <a:r>
              <a:rPr sz="1300" b="1" spc="35">
                <a:solidFill>
                  <a:srgbClr val="3D85C6"/>
                </a:solidFill>
                <a:latin typeface="Arial"/>
                <a:cs typeface="Arial"/>
              </a:rPr>
              <a:t>learning</a:t>
            </a:r>
            <a:r>
              <a:rPr sz="1300" b="1" spc="-30">
                <a:solidFill>
                  <a:srgbClr val="3D85C6"/>
                </a:solidFill>
                <a:latin typeface="Arial"/>
                <a:cs typeface="Arial"/>
              </a:rPr>
              <a:t> </a:t>
            </a:r>
            <a:r>
              <a:rPr sz="1300" b="1" spc="15">
                <a:solidFill>
                  <a:srgbClr val="3D85C6"/>
                </a:solidFill>
                <a:latin typeface="Arial"/>
                <a:cs typeface="Arial"/>
              </a:rPr>
              <a:t>models.</a:t>
            </a:r>
            <a:endParaRPr sz="1300">
              <a:latin typeface="Arial"/>
              <a:cs typeface="Arial"/>
            </a:endParaRPr>
          </a:p>
          <a:p>
            <a:pPr marL="12700" marR="5080" algn="just">
              <a:lnSpc>
                <a:spcPts val="1600"/>
              </a:lnSpc>
              <a:spcBef>
                <a:spcPts val="1200"/>
              </a:spcBef>
            </a:pPr>
            <a:r>
              <a:rPr sz="1400" b="1" spc="-45">
                <a:solidFill>
                  <a:srgbClr val="3D85C6"/>
                </a:solidFill>
                <a:latin typeface="Arial"/>
                <a:cs typeface="Arial"/>
              </a:rPr>
              <a:t>Fake </a:t>
            </a:r>
            <a:r>
              <a:rPr sz="1400" b="1" spc="-20">
                <a:solidFill>
                  <a:srgbClr val="3D85C6"/>
                </a:solidFill>
                <a:latin typeface="Arial"/>
                <a:cs typeface="Arial"/>
              </a:rPr>
              <a:t>news </a:t>
            </a:r>
            <a:r>
              <a:rPr sz="1400" b="1" spc="-45">
                <a:solidFill>
                  <a:srgbClr val="3D85C6"/>
                </a:solidFill>
                <a:latin typeface="Arial"/>
                <a:cs typeface="Arial"/>
              </a:rPr>
              <a:t>on </a:t>
            </a:r>
            <a:r>
              <a:rPr sz="1400" b="1" spc="-5">
                <a:solidFill>
                  <a:srgbClr val="3D85C6"/>
                </a:solidFill>
                <a:latin typeface="Arial"/>
                <a:cs typeface="Arial"/>
              </a:rPr>
              <a:t>different platforms </a:t>
            </a:r>
            <a:r>
              <a:rPr sz="1400" b="1" spc="-65">
                <a:solidFill>
                  <a:srgbClr val="3D85C6"/>
                </a:solidFill>
                <a:latin typeface="Arial"/>
                <a:cs typeface="Arial"/>
              </a:rPr>
              <a:t>is </a:t>
            </a:r>
            <a:r>
              <a:rPr sz="1400" b="1" spc="-30">
                <a:solidFill>
                  <a:srgbClr val="3D85C6"/>
                </a:solidFill>
                <a:latin typeface="Arial"/>
                <a:cs typeface="Arial"/>
              </a:rPr>
              <a:t>spreading </a:t>
            </a:r>
            <a:r>
              <a:rPr sz="1400" b="1" spc="5">
                <a:solidFill>
                  <a:srgbClr val="3D85C6"/>
                </a:solidFill>
                <a:latin typeface="Arial"/>
                <a:cs typeface="Arial"/>
              </a:rPr>
              <a:t>widely </a:t>
            </a:r>
            <a:r>
              <a:rPr sz="1400" b="1" spc="-25">
                <a:solidFill>
                  <a:srgbClr val="3D85C6"/>
                </a:solidFill>
                <a:latin typeface="Arial"/>
                <a:cs typeface="Arial"/>
              </a:rPr>
              <a:t>and </a:t>
            </a:r>
            <a:r>
              <a:rPr sz="1400" b="1" spc="-65">
                <a:solidFill>
                  <a:srgbClr val="3D85C6"/>
                </a:solidFill>
                <a:latin typeface="Arial"/>
                <a:cs typeface="Arial"/>
              </a:rPr>
              <a:t>is </a:t>
            </a:r>
            <a:r>
              <a:rPr sz="1400" b="1" spc="-15">
                <a:solidFill>
                  <a:srgbClr val="3D85C6"/>
                </a:solidFill>
                <a:latin typeface="Arial"/>
                <a:cs typeface="Arial"/>
              </a:rPr>
              <a:t>a </a:t>
            </a:r>
            <a:r>
              <a:rPr sz="1400" b="1" spc="5">
                <a:solidFill>
                  <a:srgbClr val="3D85C6"/>
                </a:solidFill>
                <a:latin typeface="Arial"/>
                <a:cs typeface="Arial"/>
              </a:rPr>
              <a:t>matter </a:t>
            </a:r>
            <a:r>
              <a:rPr sz="1400" b="1" spc="-10">
                <a:solidFill>
                  <a:srgbClr val="3D85C6"/>
                </a:solidFill>
                <a:latin typeface="Arial"/>
                <a:cs typeface="Arial"/>
              </a:rPr>
              <a:t>of </a:t>
            </a:r>
            <a:r>
              <a:rPr sz="1400" b="1" spc="-50">
                <a:solidFill>
                  <a:srgbClr val="3D85C6"/>
                </a:solidFill>
                <a:latin typeface="Arial"/>
                <a:cs typeface="Arial"/>
              </a:rPr>
              <a:t>serious </a:t>
            </a:r>
            <a:r>
              <a:rPr sz="1400" b="1" spc="-60">
                <a:solidFill>
                  <a:srgbClr val="3D85C6"/>
                </a:solidFill>
                <a:latin typeface="Arial"/>
                <a:cs typeface="Arial"/>
              </a:rPr>
              <a:t>concern, </a:t>
            </a:r>
            <a:r>
              <a:rPr sz="1400" b="1" spc="-55">
                <a:solidFill>
                  <a:srgbClr val="3D85C6"/>
                </a:solidFill>
                <a:latin typeface="Arial"/>
                <a:cs typeface="Arial"/>
              </a:rPr>
              <a:t>as </a:t>
            </a:r>
            <a:r>
              <a:rPr sz="1400" b="1" spc="15">
                <a:solidFill>
                  <a:srgbClr val="3D85C6"/>
                </a:solidFill>
                <a:latin typeface="Arial"/>
                <a:cs typeface="Arial"/>
              </a:rPr>
              <a:t>it </a:t>
            </a:r>
            <a:r>
              <a:rPr sz="1400" b="1" spc="-70">
                <a:solidFill>
                  <a:srgbClr val="3D85C6"/>
                </a:solidFill>
                <a:latin typeface="Arial"/>
                <a:cs typeface="Arial"/>
              </a:rPr>
              <a:t>causes </a:t>
            </a:r>
            <a:r>
              <a:rPr sz="1400" b="1" spc="-65">
                <a:solidFill>
                  <a:srgbClr val="3D85C6"/>
                </a:solidFill>
                <a:latin typeface="Arial"/>
                <a:cs typeface="Arial"/>
              </a:rPr>
              <a:t> </a:t>
            </a:r>
            <a:r>
              <a:rPr sz="1400" b="1" spc="-45">
                <a:solidFill>
                  <a:srgbClr val="3D85C6"/>
                </a:solidFill>
                <a:latin typeface="Arial"/>
                <a:cs typeface="Arial"/>
              </a:rPr>
              <a:t>social </a:t>
            </a:r>
            <a:r>
              <a:rPr sz="1400" b="1" spc="-10">
                <a:solidFill>
                  <a:srgbClr val="3D85C6"/>
                </a:solidFill>
                <a:latin typeface="Arial"/>
                <a:cs typeface="Arial"/>
              </a:rPr>
              <a:t>wars </a:t>
            </a:r>
            <a:r>
              <a:rPr sz="1400" b="1" spc="-25">
                <a:solidFill>
                  <a:srgbClr val="3D85C6"/>
                </a:solidFill>
                <a:latin typeface="Arial"/>
                <a:cs typeface="Arial"/>
              </a:rPr>
              <a:t>and </a:t>
            </a:r>
            <a:r>
              <a:rPr sz="1400" b="1" spc="-10">
                <a:solidFill>
                  <a:srgbClr val="3D85C6"/>
                </a:solidFill>
                <a:latin typeface="Arial"/>
                <a:cs typeface="Arial"/>
              </a:rPr>
              <a:t>permanent </a:t>
            </a:r>
            <a:r>
              <a:rPr sz="1400" b="1" spc="-20">
                <a:solidFill>
                  <a:srgbClr val="3D85C6"/>
                </a:solidFill>
                <a:latin typeface="Arial"/>
                <a:cs typeface="Arial"/>
              </a:rPr>
              <a:t>breakage </a:t>
            </a:r>
            <a:r>
              <a:rPr sz="1400" b="1" spc="-10">
                <a:solidFill>
                  <a:srgbClr val="3D85C6"/>
                </a:solidFill>
                <a:latin typeface="Arial"/>
                <a:cs typeface="Arial"/>
              </a:rPr>
              <a:t>of </a:t>
            </a:r>
            <a:r>
              <a:rPr sz="1400" b="1" spc="10">
                <a:solidFill>
                  <a:srgbClr val="3D85C6"/>
                </a:solidFill>
                <a:latin typeface="Arial"/>
                <a:cs typeface="Arial"/>
              </a:rPr>
              <a:t>the </a:t>
            </a:r>
            <a:r>
              <a:rPr sz="1400" b="1" spc="-45">
                <a:solidFill>
                  <a:srgbClr val="3D85C6"/>
                </a:solidFill>
                <a:latin typeface="Arial"/>
                <a:cs typeface="Arial"/>
              </a:rPr>
              <a:t>bonds </a:t>
            </a:r>
            <a:r>
              <a:rPr sz="1400" b="1" spc="-25">
                <a:solidFill>
                  <a:srgbClr val="3D85C6"/>
                </a:solidFill>
                <a:latin typeface="Arial"/>
                <a:cs typeface="Arial"/>
              </a:rPr>
              <a:t>established among </a:t>
            </a:r>
            <a:r>
              <a:rPr sz="1400" b="1" spc="-20">
                <a:solidFill>
                  <a:srgbClr val="3D85C6"/>
                </a:solidFill>
                <a:latin typeface="Arial"/>
                <a:cs typeface="Arial"/>
              </a:rPr>
              <a:t>people. </a:t>
            </a:r>
            <a:r>
              <a:rPr sz="1400" b="1" spc="30">
                <a:solidFill>
                  <a:srgbClr val="3D85C6"/>
                </a:solidFill>
                <a:latin typeface="Arial"/>
                <a:cs typeface="Arial"/>
              </a:rPr>
              <a:t>A </a:t>
            </a:r>
            <a:r>
              <a:rPr sz="1400" b="1" spc="20">
                <a:solidFill>
                  <a:srgbClr val="3D85C6"/>
                </a:solidFill>
                <a:latin typeface="Arial"/>
                <a:cs typeface="Arial"/>
              </a:rPr>
              <a:t>lot </a:t>
            </a:r>
            <a:r>
              <a:rPr sz="1400" b="1" spc="-10">
                <a:solidFill>
                  <a:srgbClr val="3D85C6"/>
                </a:solidFill>
                <a:latin typeface="Arial"/>
                <a:cs typeface="Arial"/>
              </a:rPr>
              <a:t>of </a:t>
            </a:r>
            <a:r>
              <a:rPr sz="1400" b="1" spc="-40">
                <a:solidFill>
                  <a:srgbClr val="3D85C6"/>
                </a:solidFill>
                <a:latin typeface="Arial"/>
                <a:cs typeface="Arial"/>
              </a:rPr>
              <a:t>research </a:t>
            </a:r>
            <a:r>
              <a:rPr sz="1400" b="1" spc="-65">
                <a:solidFill>
                  <a:srgbClr val="3D85C6"/>
                </a:solidFill>
                <a:latin typeface="Arial"/>
                <a:cs typeface="Arial"/>
              </a:rPr>
              <a:t>is </a:t>
            </a:r>
            <a:r>
              <a:rPr sz="1400" b="1" spc="-60">
                <a:solidFill>
                  <a:srgbClr val="3D85C6"/>
                </a:solidFill>
                <a:latin typeface="Arial"/>
                <a:cs typeface="Arial"/>
              </a:rPr>
              <a:t> </a:t>
            </a:r>
            <a:r>
              <a:rPr sz="1400" b="1" spc="-10">
                <a:solidFill>
                  <a:srgbClr val="3D85C6"/>
                </a:solidFill>
                <a:latin typeface="Arial"/>
                <a:cs typeface="Arial"/>
              </a:rPr>
              <a:t>already </a:t>
            </a:r>
            <a:r>
              <a:rPr sz="1400" b="1" spc="-30">
                <a:solidFill>
                  <a:srgbClr val="3D85C6"/>
                </a:solidFill>
                <a:latin typeface="Arial"/>
                <a:cs typeface="Arial"/>
              </a:rPr>
              <a:t>going</a:t>
            </a:r>
            <a:r>
              <a:rPr sz="1400" b="1" spc="-10">
                <a:solidFill>
                  <a:srgbClr val="3D85C6"/>
                </a:solidFill>
                <a:latin typeface="Arial"/>
                <a:cs typeface="Arial"/>
              </a:rPr>
              <a:t> </a:t>
            </a:r>
            <a:r>
              <a:rPr sz="1400" b="1" spc="-45">
                <a:solidFill>
                  <a:srgbClr val="3D85C6"/>
                </a:solidFill>
                <a:latin typeface="Arial"/>
                <a:cs typeface="Arial"/>
              </a:rPr>
              <a:t>on</a:t>
            </a:r>
            <a:r>
              <a:rPr sz="1400" b="1" spc="-10">
                <a:solidFill>
                  <a:srgbClr val="3D85C6"/>
                </a:solidFill>
                <a:latin typeface="Arial"/>
                <a:cs typeface="Arial"/>
              </a:rPr>
              <a:t> </a:t>
            </a:r>
            <a:r>
              <a:rPr sz="1400" b="1" spc="-50">
                <a:solidFill>
                  <a:srgbClr val="3D85C6"/>
                </a:solidFill>
                <a:latin typeface="Arial"/>
                <a:cs typeface="Arial"/>
              </a:rPr>
              <a:t>focused</a:t>
            </a:r>
            <a:r>
              <a:rPr sz="1400" b="1" spc="-10">
                <a:solidFill>
                  <a:srgbClr val="3D85C6"/>
                </a:solidFill>
                <a:latin typeface="Arial"/>
                <a:cs typeface="Arial"/>
              </a:rPr>
              <a:t> </a:t>
            </a:r>
            <a:r>
              <a:rPr sz="1400" b="1" spc="-45">
                <a:solidFill>
                  <a:srgbClr val="3D85C6"/>
                </a:solidFill>
                <a:latin typeface="Arial"/>
                <a:cs typeface="Arial"/>
              </a:rPr>
              <a:t>on</a:t>
            </a:r>
            <a:r>
              <a:rPr sz="1400" b="1" spc="-10">
                <a:solidFill>
                  <a:srgbClr val="3D85C6"/>
                </a:solidFill>
                <a:latin typeface="Arial"/>
                <a:cs typeface="Arial"/>
              </a:rPr>
              <a:t> </a:t>
            </a:r>
            <a:r>
              <a:rPr sz="1400" b="1" spc="10">
                <a:solidFill>
                  <a:srgbClr val="3D85C6"/>
                </a:solidFill>
                <a:latin typeface="Arial"/>
                <a:cs typeface="Arial"/>
              </a:rPr>
              <a:t>the</a:t>
            </a:r>
            <a:r>
              <a:rPr sz="1400" b="1" spc="-10">
                <a:solidFill>
                  <a:srgbClr val="3D85C6"/>
                </a:solidFill>
                <a:latin typeface="Arial"/>
                <a:cs typeface="Arial"/>
              </a:rPr>
              <a:t> </a:t>
            </a:r>
            <a:r>
              <a:rPr sz="1400" b="1" spc="-40">
                <a:solidFill>
                  <a:srgbClr val="3D85C6"/>
                </a:solidFill>
                <a:latin typeface="Arial"/>
                <a:cs typeface="Arial"/>
              </a:rPr>
              <a:t>classiﬁcation</a:t>
            </a:r>
            <a:r>
              <a:rPr sz="1400" b="1" spc="-10">
                <a:solidFill>
                  <a:srgbClr val="3D85C6"/>
                </a:solidFill>
                <a:latin typeface="Arial"/>
                <a:cs typeface="Arial"/>
              </a:rPr>
              <a:t> of</a:t>
            </a:r>
            <a:r>
              <a:rPr sz="1400" b="1" spc="-5">
                <a:solidFill>
                  <a:srgbClr val="3D85C6"/>
                </a:solidFill>
                <a:latin typeface="Arial"/>
                <a:cs typeface="Arial"/>
              </a:rPr>
              <a:t> </a:t>
            </a:r>
            <a:r>
              <a:rPr sz="1400" b="1" spc="-15">
                <a:solidFill>
                  <a:srgbClr val="3D85C6"/>
                </a:solidFill>
                <a:latin typeface="Arial"/>
                <a:cs typeface="Arial"/>
              </a:rPr>
              <a:t>fake</a:t>
            </a:r>
            <a:r>
              <a:rPr sz="1400" b="1" spc="-10">
                <a:solidFill>
                  <a:srgbClr val="3D85C6"/>
                </a:solidFill>
                <a:latin typeface="Arial"/>
                <a:cs typeface="Arial"/>
              </a:rPr>
              <a:t> </a:t>
            </a:r>
            <a:r>
              <a:rPr sz="1400" b="1" spc="-25">
                <a:solidFill>
                  <a:srgbClr val="3D85C6"/>
                </a:solidFill>
                <a:latin typeface="Arial"/>
                <a:cs typeface="Arial"/>
              </a:rPr>
              <a:t>news.</a:t>
            </a:r>
            <a:endParaRPr sz="1400">
              <a:latin typeface="Arial"/>
              <a:cs typeface="Arial"/>
            </a:endParaRPr>
          </a:p>
          <a:p>
            <a:pPr marL="12700" marR="13970" algn="just">
              <a:lnSpc>
                <a:spcPct val="95000"/>
              </a:lnSpc>
              <a:spcBef>
                <a:spcPts val="1160"/>
              </a:spcBef>
            </a:pPr>
            <a:r>
              <a:rPr sz="1200" b="1" spc="-50">
                <a:solidFill>
                  <a:srgbClr val="3D85C6"/>
                </a:solidFill>
                <a:latin typeface="Verdana"/>
                <a:cs typeface="Verdana"/>
              </a:rPr>
              <a:t>The </a:t>
            </a:r>
            <a:r>
              <a:rPr sz="1200" b="1" spc="-40">
                <a:solidFill>
                  <a:srgbClr val="3D85C6"/>
                </a:solidFill>
                <a:latin typeface="Verdana"/>
                <a:cs typeface="Verdana"/>
              </a:rPr>
              <a:t>main </a:t>
            </a:r>
            <a:r>
              <a:rPr sz="1200" b="1" spc="-45">
                <a:solidFill>
                  <a:srgbClr val="3D85C6"/>
                </a:solidFill>
                <a:latin typeface="Verdana"/>
                <a:cs typeface="Verdana"/>
              </a:rPr>
              <a:t>objective </a:t>
            </a:r>
            <a:r>
              <a:rPr sz="1200" b="1" spc="-65">
                <a:solidFill>
                  <a:srgbClr val="3D85C6"/>
                </a:solidFill>
                <a:latin typeface="Verdana"/>
                <a:cs typeface="Verdana"/>
              </a:rPr>
              <a:t>is </a:t>
            </a:r>
            <a:r>
              <a:rPr sz="1200" b="1" spc="-45">
                <a:solidFill>
                  <a:srgbClr val="3D85C6"/>
                </a:solidFill>
                <a:latin typeface="Verdana"/>
                <a:cs typeface="Verdana"/>
              </a:rPr>
              <a:t>to </a:t>
            </a:r>
            <a:r>
              <a:rPr sz="1200" b="1" spc="-30">
                <a:solidFill>
                  <a:srgbClr val="3D85C6"/>
                </a:solidFill>
                <a:latin typeface="Verdana"/>
                <a:cs typeface="Verdana"/>
              </a:rPr>
              <a:t>detect the </a:t>
            </a:r>
            <a:r>
              <a:rPr sz="1200" b="1" spc="-55">
                <a:solidFill>
                  <a:srgbClr val="3D85C6"/>
                </a:solidFill>
                <a:latin typeface="Verdana"/>
                <a:cs typeface="Verdana"/>
              </a:rPr>
              <a:t>fake </a:t>
            </a:r>
            <a:r>
              <a:rPr sz="1200" b="1" spc="-70">
                <a:solidFill>
                  <a:srgbClr val="3D85C6"/>
                </a:solidFill>
                <a:latin typeface="Verdana"/>
                <a:cs typeface="Verdana"/>
              </a:rPr>
              <a:t>news, </a:t>
            </a:r>
            <a:r>
              <a:rPr sz="1200" b="1" spc="-35">
                <a:solidFill>
                  <a:srgbClr val="3D85C6"/>
                </a:solidFill>
                <a:latin typeface="Verdana"/>
                <a:cs typeface="Verdana"/>
              </a:rPr>
              <a:t>which </a:t>
            </a:r>
            <a:r>
              <a:rPr sz="1200" b="1" spc="-65">
                <a:solidFill>
                  <a:srgbClr val="3D85C6"/>
                </a:solidFill>
                <a:latin typeface="Verdana"/>
                <a:cs typeface="Verdana"/>
              </a:rPr>
              <a:t>is a </a:t>
            </a:r>
            <a:r>
              <a:rPr sz="1200" b="1" spc="-45">
                <a:solidFill>
                  <a:srgbClr val="3D85C6"/>
                </a:solidFill>
                <a:latin typeface="Verdana"/>
                <a:cs typeface="Verdana"/>
              </a:rPr>
              <a:t>classic </a:t>
            </a:r>
            <a:r>
              <a:rPr sz="1200" b="1" spc="-60">
                <a:solidFill>
                  <a:srgbClr val="3D85C6"/>
                </a:solidFill>
                <a:latin typeface="Verdana"/>
                <a:cs typeface="Verdana"/>
              </a:rPr>
              <a:t>text </a:t>
            </a:r>
            <a:r>
              <a:rPr sz="1200" b="1" spc="-45">
                <a:solidFill>
                  <a:srgbClr val="3D85C6"/>
                </a:solidFill>
                <a:latin typeface="Verdana"/>
                <a:cs typeface="Verdana"/>
              </a:rPr>
              <a:t>classiﬁcation </a:t>
            </a:r>
            <a:r>
              <a:rPr sz="1200" b="1" spc="-40">
                <a:solidFill>
                  <a:srgbClr val="3D85C6"/>
                </a:solidFill>
                <a:latin typeface="Verdana"/>
                <a:cs typeface="Verdana"/>
              </a:rPr>
              <a:t>problem with </a:t>
            </a:r>
            <a:r>
              <a:rPr sz="1200" b="1" spc="-65">
                <a:solidFill>
                  <a:srgbClr val="3D85C6"/>
                </a:solidFill>
                <a:latin typeface="Verdana"/>
                <a:cs typeface="Verdana"/>
              </a:rPr>
              <a:t>a </a:t>
            </a:r>
            <a:r>
              <a:rPr sz="1200" b="1" spc="-60">
                <a:solidFill>
                  <a:srgbClr val="3D85C6"/>
                </a:solidFill>
                <a:latin typeface="Verdana"/>
                <a:cs typeface="Verdana"/>
              </a:rPr>
              <a:t> </a:t>
            </a:r>
            <a:r>
              <a:rPr sz="1200" b="1" spc="-55">
                <a:solidFill>
                  <a:srgbClr val="3D85C6"/>
                </a:solidFill>
                <a:latin typeface="Verdana"/>
                <a:cs typeface="Verdana"/>
              </a:rPr>
              <a:t>straightforward </a:t>
            </a:r>
            <a:r>
              <a:rPr sz="1200" b="1" spc="-50">
                <a:solidFill>
                  <a:srgbClr val="3D85C6"/>
                </a:solidFill>
                <a:latin typeface="Verdana"/>
                <a:cs typeface="Verdana"/>
              </a:rPr>
              <a:t>proposition. </a:t>
            </a:r>
            <a:r>
              <a:rPr sz="1200" b="1" spc="-145">
                <a:solidFill>
                  <a:srgbClr val="3D85C6"/>
                </a:solidFill>
                <a:latin typeface="Verdana"/>
                <a:cs typeface="Verdana"/>
              </a:rPr>
              <a:t>It </a:t>
            </a:r>
            <a:r>
              <a:rPr sz="1200" b="1" spc="-65">
                <a:solidFill>
                  <a:srgbClr val="3D85C6"/>
                </a:solidFill>
                <a:latin typeface="Verdana"/>
                <a:cs typeface="Verdana"/>
              </a:rPr>
              <a:t>is </a:t>
            </a:r>
            <a:r>
              <a:rPr sz="1200" b="1" spc="-30">
                <a:solidFill>
                  <a:srgbClr val="3D85C6"/>
                </a:solidFill>
                <a:latin typeface="Verdana"/>
                <a:cs typeface="Verdana"/>
              </a:rPr>
              <a:t>needed </a:t>
            </a:r>
            <a:r>
              <a:rPr sz="1200" b="1" spc="-45">
                <a:solidFill>
                  <a:srgbClr val="3D85C6"/>
                </a:solidFill>
                <a:latin typeface="Verdana"/>
                <a:cs typeface="Verdana"/>
              </a:rPr>
              <a:t>to </a:t>
            </a:r>
            <a:r>
              <a:rPr sz="1200" b="1" spc="-30">
                <a:solidFill>
                  <a:srgbClr val="3D85C6"/>
                </a:solidFill>
                <a:latin typeface="Verdana"/>
                <a:cs typeface="Verdana"/>
              </a:rPr>
              <a:t>build </a:t>
            </a:r>
            <a:r>
              <a:rPr sz="1200" b="1" spc="-65">
                <a:solidFill>
                  <a:srgbClr val="3D85C6"/>
                </a:solidFill>
                <a:latin typeface="Verdana"/>
                <a:cs typeface="Verdana"/>
              </a:rPr>
              <a:t>a </a:t>
            </a:r>
            <a:r>
              <a:rPr sz="1200" b="1" spc="-30">
                <a:solidFill>
                  <a:srgbClr val="3D85C6"/>
                </a:solidFill>
                <a:latin typeface="Verdana"/>
                <a:cs typeface="Verdana"/>
              </a:rPr>
              <a:t>model </a:t>
            </a:r>
            <a:r>
              <a:rPr sz="1200" b="1" spc="-35">
                <a:solidFill>
                  <a:srgbClr val="3D85C6"/>
                </a:solidFill>
                <a:latin typeface="Verdana"/>
                <a:cs typeface="Verdana"/>
              </a:rPr>
              <a:t>that </a:t>
            </a:r>
            <a:r>
              <a:rPr sz="1200" b="1" spc="-30">
                <a:solidFill>
                  <a:srgbClr val="3D85C6"/>
                </a:solidFill>
                <a:latin typeface="Verdana"/>
                <a:cs typeface="Verdana"/>
              </a:rPr>
              <a:t>can </a:t>
            </a:r>
            <a:r>
              <a:rPr sz="1200" b="1" spc="-45">
                <a:solidFill>
                  <a:srgbClr val="3D85C6"/>
                </a:solidFill>
                <a:latin typeface="Verdana"/>
                <a:cs typeface="Verdana"/>
              </a:rPr>
              <a:t>differentiate </a:t>
            </a:r>
            <a:r>
              <a:rPr sz="1200" b="1" spc="-40">
                <a:solidFill>
                  <a:srgbClr val="3D85C6"/>
                </a:solidFill>
                <a:latin typeface="Verdana"/>
                <a:cs typeface="Verdana"/>
              </a:rPr>
              <a:t>between </a:t>
            </a:r>
            <a:r>
              <a:rPr sz="1200" b="1" spc="-75">
                <a:solidFill>
                  <a:srgbClr val="3D85C6"/>
                </a:solidFill>
                <a:latin typeface="Verdana"/>
                <a:cs typeface="Verdana"/>
              </a:rPr>
              <a:t>“Real” </a:t>
            </a:r>
            <a:r>
              <a:rPr sz="1200" b="1" spc="-55">
                <a:solidFill>
                  <a:srgbClr val="3D85C6"/>
                </a:solidFill>
                <a:latin typeface="Verdana"/>
                <a:cs typeface="Verdana"/>
              </a:rPr>
              <a:t>news </a:t>
            </a:r>
            <a:r>
              <a:rPr sz="1200" b="1" spc="-50">
                <a:solidFill>
                  <a:srgbClr val="3D85C6"/>
                </a:solidFill>
                <a:latin typeface="Verdana"/>
                <a:cs typeface="Verdana"/>
              </a:rPr>
              <a:t> </a:t>
            </a:r>
            <a:r>
              <a:rPr sz="1200" b="1" spc="-35">
                <a:solidFill>
                  <a:srgbClr val="3D85C6"/>
                </a:solidFill>
                <a:latin typeface="Verdana"/>
                <a:cs typeface="Verdana"/>
              </a:rPr>
              <a:t>and </a:t>
            </a:r>
            <a:r>
              <a:rPr sz="1200" b="1" spc="-70">
                <a:solidFill>
                  <a:srgbClr val="3D85C6"/>
                </a:solidFill>
                <a:latin typeface="Verdana"/>
                <a:cs typeface="Verdana"/>
              </a:rPr>
              <a:t>“Fake” </a:t>
            </a:r>
            <a:r>
              <a:rPr sz="1200" b="1" spc="-35">
                <a:solidFill>
                  <a:srgbClr val="3D85C6"/>
                </a:solidFill>
                <a:latin typeface="Verdana"/>
                <a:cs typeface="Verdana"/>
              </a:rPr>
              <a:t>news.</a:t>
            </a:r>
            <a:r>
              <a:rPr sz="1300" b="1" spc="-35">
                <a:solidFill>
                  <a:srgbClr val="3D85C6"/>
                </a:solidFill>
                <a:latin typeface="Roboto"/>
                <a:cs typeface="Roboto"/>
              </a:rPr>
              <a:t>The</a:t>
            </a:r>
            <a:r>
              <a:rPr sz="1300" b="1" spc="-30">
                <a:solidFill>
                  <a:srgbClr val="3D85C6"/>
                </a:solidFill>
                <a:latin typeface="Roboto"/>
                <a:cs typeface="Roboto"/>
              </a:rPr>
              <a:t> </a:t>
            </a:r>
            <a:r>
              <a:rPr sz="1300" b="1" spc="-10">
                <a:solidFill>
                  <a:srgbClr val="3D85C6"/>
                </a:solidFill>
                <a:latin typeface="Roboto"/>
                <a:cs typeface="Roboto"/>
              </a:rPr>
              <a:t>ability</a:t>
            </a:r>
            <a:r>
              <a:rPr sz="1300" b="1" spc="-5">
                <a:solidFill>
                  <a:srgbClr val="3D85C6"/>
                </a:solidFill>
                <a:latin typeface="Roboto"/>
                <a:cs typeface="Roboto"/>
              </a:rPr>
              <a:t> </a:t>
            </a:r>
            <a:r>
              <a:rPr sz="1300" b="1" spc="-20">
                <a:solidFill>
                  <a:srgbClr val="3D85C6"/>
                </a:solidFill>
                <a:latin typeface="Roboto"/>
                <a:cs typeface="Roboto"/>
              </a:rPr>
              <a:t>to</a:t>
            </a:r>
            <a:r>
              <a:rPr sz="1300" b="1" spc="-15">
                <a:solidFill>
                  <a:srgbClr val="3D85C6"/>
                </a:solidFill>
                <a:latin typeface="Roboto"/>
                <a:cs typeface="Roboto"/>
              </a:rPr>
              <a:t> </a:t>
            </a:r>
            <a:r>
              <a:rPr sz="1300" b="1" spc="-5">
                <a:solidFill>
                  <a:srgbClr val="3D85C6"/>
                </a:solidFill>
                <a:latin typeface="Roboto"/>
                <a:cs typeface="Roboto"/>
              </a:rPr>
              <a:t>draw</a:t>
            </a:r>
            <a:r>
              <a:rPr sz="1300" b="1">
                <a:solidFill>
                  <a:srgbClr val="3D85C6"/>
                </a:solidFill>
                <a:latin typeface="Roboto"/>
                <a:cs typeface="Roboto"/>
              </a:rPr>
              <a:t> users</a:t>
            </a:r>
            <a:r>
              <a:rPr sz="1300" b="1" spc="5">
                <a:solidFill>
                  <a:srgbClr val="3D85C6"/>
                </a:solidFill>
                <a:latin typeface="Roboto"/>
                <a:cs typeface="Roboto"/>
              </a:rPr>
              <a:t> </a:t>
            </a:r>
            <a:r>
              <a:rPr sz="1300" b="1" spc="-20">
                <a:solidFill>
                  <a:srgbClr val="3D85C6"/>
                </a:solidFill>
                <a:latin typeface="Roboto"/>
                <a:cs typeface="Roboto"/>
              </a:rPr>
              <a:t>to</a:t>
            </a:r>
            <a:r>
              <a:rPr sz="1300" b="1" spc="-15">
                <a:solidFill>
                  <a:srgbClr val="3D85C6"/>
                </a:solidFill>
                <a:latin typeface="Roboto"/>
                <a:cs typeface="Roboto"/>
              </a:rPr>
              <a:t> </a:t>
            </a:r>
            <a:r>
              <a:rPr sz="1300" b="1" spc="-5">
                <a:solidFill>
                  <a:srgbClr val="3D85C6"/>
                </a:solidFill>
                <a:latin typeface="Roboto"/>
                <a:cs typeface="Roboto"/>
              </a:rPr>
              <a:t>media</a:t>
            </a:r>
            <a:r>
              <a:rPr sz="1300" b="1">
                <a:solidFill>
                  <a:srgbClr val="3D85C6"/>
                </a:solidFill>
                <a:latin typeface="Roboto"/>
                <a:cs typeface="Roboto"/>
              </a:rPr>
              <a:t> </a:t>
            </a:r>
            <a:r>
              <a:rPr sz="1300" b="1" spc="-15">
                <a:solidFill>
                  <a:srgbClr val="3D85C6"/>
                </a:solidFill>
                <a:latin typeface="Roboto"/>
                <a:cs typeface="Roboto"/>
              </a:rPr>
              <a:t>organizations'</a:t>
            </a:r>
            <a:r>
              <a:rPr sz="1300" b="1" spc="-10">
                <a:solidFill>
                  <a:srgbClr val="3D85C6"/>
                </a:solidFill>
                <a:latin typeface="Roboto"/>
                <a:cs typeface="Roboto"/>
              </a:rPr>
              <a:t> </a:t>
            </a:r>
            <a:r>
              <a:rPr sz="1300" b="1" spc="-5">
                <a:solidFill>
                  <a:srgbClr val="3D85C6"/>
                </a:solidFill>
                <a:latin typeface="Roboto"/>
                <a:cs typeface="Roboto"/>
              </a:rPr>
              <a:t>websites</a:t>
            </a:r>
            <a:r>
              <a:rPr sz="1300" b="1">
                <a:solidFill>
                  <a:srgbClr val="3D85C6"/>
                </a:solidFill>
                <a:latin typeface="Roboto"/>
                <a:cs typeface="Roboto"/>
              </a:rPr>
              <a:t> </a:t>
            </a:r>
            <a:r>
              <a:rPr sz="1300" b="1" spc="-5">
                <a:solidFill>
                  <a:srgbClr val="3D85C6"/>
                </a:solidFill>
                <a:latin typeface="Roboto"/>
                <a:cs typeface="Roboto"/>
              </a:rPr>
              <a:t>is</a:t>
            </a:r>
            <a:r>
              <a:rPr sz="1300" b="1">
                <a:solidFill>
                  <a:srgbClr val="3D85C6"/>
                </a:solidFill>
                <a:latin typeface="Roboto"/>
                <a:cs typeface="Roboto"/>
              </a:rPr>
              <a:t> required</a:t>
            </a:r>
            <a:r>
              <a:rPr sz="1300" b="1" spc="5">
                <a:solidFill>
                  <a:srgbClr val="3D85C6"/>
                </a:solidFill>
                <a:latin typeface="Roboto"/>
                <a:cs typeface="Roboto"/>
              </a:rPr>
              <a:t> </a:t>
            </a:r>
            <a:r>
              <a:rPr sz="1300" b="1" spc="-20">
                <a:solidFill>
                  <a:srgbClr val="3D85C6"/>
                </a:solidFill>
                <a:latin typeface="Roboto"/>
                <a:cs typeface="Roboto"/>
              </a:rPr>
              <a:t>to</a:t>
            </a:r>
            <a:r>
              <a:rPr sz="1300" b="1" spc="-15">
                <a:solidFill>
                  <a:srgbClr val="3D85C6"/>
                </a:solidFill>
                <a:latin typeface="Roboto"/>
                <a:cs typeface="Roboto"/>
              </a:rPr>
              <a:t> </a:t>
            </a:r>
            <a:r>
              <a:rPr sz="1300" b="1">
                <a:solidFill>
                  <a:srgbClr val="3D85C6"/>
                </a:solidFill>
                <a:latin typeface="Roboto"/>
                <a:cs typeface="Roboto"/>
              </a:rPr>
              <a:t>create</a:t>
            </a:r>
            <a:r>
              <a:rPr sz="1300" b="1" spc="5">
                <a:solidFill>
                  <a:srgbClr val="3D85C6"/>
                </a:solidFill>
                <a:latin typeface="Roboto"/>
                <a:cs typeface="Roboto"/>
              </a:rPr>
              <a:t> </a:t>
            </a:r>
            <a:r>
              <a:rPr sz="1300" b="1" spc="-5">
                <a:solidFill>
                  <a:srgbClr val="3D85C6"/>
                </a:solidFill>
                <a:latin typeface="Roboto"/>
                <a:cs typeface="Roboto"/>
              </a:rPr>
              <a:t>online </a:t>
            </a:r>
            <a:r>
              <a:rPr sz="1300" b="1">
                <a:solidFill>
                  <a:srgbClr val="3D85C6"/>
                </a:solidFill>
                <a:latin typeface="Roboto"/>
                <a:cs typeface="Roboto"/>
              </a:rPr>
              <a:t> </a:t>
            </a:r>
            <a:r>
              <a:rPr sz="1300" b="1" spc="-5">
                <a:solidFill>
                  <a:srgbClr val="3D85C6"/>
                </a:solidFill>
                <a:latin typeface="Roboto"/>
                <a:cs typeface="Roboto"/>
              </a:rPr>
              <a:t>advertising </a:t>
            </a:r>
            <a:r>
              <a:rPr sz="1300" b="1">
                <a:solidFill>
                  <a:srgbClr val="3D85C6"/>
                </a:solidFill>
                <a:latin typeface="Roboto"/>
                <a:cs typeface="Roboto"/>
              </a:rPr>
              <a:t>revenue. </a:t>
            </a:r>
            <a:r>
              <a:rPr sz="1300" b="1" spc="20">
                <a:solidFill>
                  <a:srgbClr val="3D85C6"/>
                </a:solidFill>
                <a:latin typeface="Roboto"/>
                <a:cs typeface="Roboto"/>
              </a:rPr>
              <a:t>As </a:t>
            </a:r>
            <a:r>
              <a:rPr sz="1300" b="1" spc="-5">
                <a:solidFill>
                  <a:srgbClr val="3D85C6"/>
                </a:solidFill>
                <a:latin typeface="Roboto"/>
                <a:cs typeface="Roboto"/>
              </a:rPr>
              <a:t>a </a:t>
            </a:r>
            <a:r>
              <a:rPr sz="1300" b="1" spc="-10">
                <a:solidFill>
                  <a:srgbClr val="3D85C6"/>
                </a:solidFill>
                <a:latin typeface="Roboto"/>
                <a:cs typeface="Roboto"/>
              </a:rPr>
              <a:t>result,</a:t>
            </a:r>
            <a:r>
              <a:rPr sz="1300" b="1" spc="-5">
                <a:solidFill>
                  <a:srgbClr val="3D85C6"/>
                </a:solidFill>
                <a:latin typeface="Roboto"/>
                <a:cs typeface="Roboto"/>
              </a:rPr>
              <a:t> </a:t>
            </a:r>
            <a:r>
              <a:rPr sz="1300" b="1" spc="-15">
                <a:solidFill>
                  <a:srgbClr val="3D85C6"/>
                </a:solidFill>
                <a:latin typeface="Roboto"/>
                <a:cs typeface="Roboto"/>
              </a:rPr>
              <a:t>it</a:t>
            </a:r>
            <a:r>
              <a:rPr sz="1300" b="1" spc="-10">
                <a:solidFill>
                  <a:srgbClr val="3D85C6"/>
                </a:solidFill>
                <a:latin typeface="Roboto"/>
                <a:cs typeface="Roboto"/>
              </a:rPr>
              <a:t> </a:t>
            </a:r>
            <a:r>
              <a:rPr sz="1300" b="1" spc="-5">
                <a:solidFill>
                  <a:srgbClr val="3D85C6"/>
                </a:solidFill>
                <a:latin typeface="Roboto"/>
                <a:cs typeface="Roboto"/>
              </a:rPr>
              <a:t>is </a:t>
            </a:r>
            <a:r>
              <a:rPr sz="1300" b="1" spc="-10">
                <a:solidFill>
                  <a:srgbClr val="3D85C6"/>
                </a:solidFill>
                <a:latin typeface="Roboto"/>
                <a:cs typeface="Roboto"/>
              </a:rPr>
              <a:t>vital</a:t>
            </a:r>
            <a:r>
              <a:rPr sz="1300" b="1" spc="-5">
                <a:solidFill>
                  <a:srgbClr val="3D85C6"/>
                </a:solidFill>
                <a:latin typeface="Roboto"/>
                <a:cs typeface="Roboto"/>
              </a:rPr>
              <a:t> </a:t>
            </a:r>
            <a:r>
              <a:rPr sz="1300" b="1" spc="-20">
                <a:solidFill>
                  <a:srgbClr val="3D85C6"/>
                </a:solidFill>
                <a:latin typeface="Roboto"/>
                <a:cs typeface="Roboto"/>
              </a:rPr>
              <a:t>to</a:t>
            </a:r>
            <a:r>
              <a:rPr sz="1300" b="1" spc="280">
                <a:solidFill>
                  <a:srgbClr val="3D85C6"/>
                </a:solidFill>
                <a:latin typeface="Roboto"/>
                <a:cs typeface="Roboto"/>
              </a:rPr>
              <a:t> </a:t>
            </a:r>
            <a:r>
              <a:rPr sz="1300" b="1">
                <a:solidFill>
                  <a:srgbClr val="3D85C6"/>
                </a:solidFill>
                <a:latin typeface="Roboto"/>
                <a:cs typeface="Roboto"/>
              </a:rPr>
              <a:t>recognize fake </a:t>
            </a:r>
            <a:r>
              <a:rPr sz="1300" b="1" spc="-5">
                <a:solidFill>
                  <a:srgbClr val="3D85C6"/>
                </a:solidFill>
                <a:latin typeface="Roboto"/>
                <a:cs typeface="Roboto"/>
              </a:rPr>
              <a:t>news. Machine learning can help </a:t>
            </a:r>
            <a:r>
              <a:rPr sz="1300" b="1" spc="-10">
                <a:solidFill>
                  <a:srgbClr val="3D85C6"/>
                </a:solidFill>
                <a:latin typeface="Roboto"/>
                <a:cs typeface="Roboto"/>
              </a:rPr>
              <a:t>in</a:t>
            </a:r>
            <a:r>
              <a:rPr sz="1300" b="1" spc="305">
                <a:solidFill>
                  <a:srgbClr val="3D85C6"/>
                </a:solidFill>
                <a:latin typeface="Roboto"/>
                <a:cs typeface="Roboto"/>
              </a:rPr>
              <a:t> </a:t>
            </a:r>
            <a:r>
              <a:rPr sz="1300" b="1" spc="-5">
                <a:solidFill>
                  <a:srgbClr val="3D85C6"/>
                </a:solidFill>
                <a:latin typeface="Roboto"/>
                <a:cs typeface="Roboto"/>
              </a:rPr>
              <a:t>detecting the </a:t>
            </a:r>
            <a:r>
              <a:rPr sz="1300" b="1">
                <a:solidFill>
                  <a:srgbClr val="3D85C6"/>
                </a:solidFill>
                <a:latin typeface="Roboto"/>
                <a:cs typeface="Roboto"/>
              </a:rPr>
              <a:t> fake </a:t>
            </a:r>
            <a:r>
              <a:rPr sz="1300" b="1" spc="-5">
                <a:solidFill>
                  <a:srgbClr val="3D85C6"/>
                </a:solidFill>
                <a:latin typeface="Roboto"/>
                <a:cs typeface="Roboto"/>
              </a:rPr>
              <a:t>news</a:t>
            </a:r>
            <a:r>
              <a:rPr sz="1300" b="1">
                <a:solidFill>
                  <a:srgbClr val="3D85C6"/>
                </a:solidFill>
                <a:latin typeface="Roboto"/>
                <a:cs typeface="Roboto"/>
              </a:rPr>
              <a:t> </a:t>
            </a:r>
            <a:r>
              <a:rPr sz="1300" b="1" spc="-5">
                <a:solidFill>
                  <a:srgbClr val="3D85C6"/>
                </a:solidFill>
                <a:latin typeface="Roboto"/>
                <a:cs typeface="Roboto"/>
              </a:rPr>
              <a:t>. </a:t>
            </a:r>
            <a:r>
              <a:rPr sz="1300" b="1">
                <a:solidFill>
                  <a:srgbClr val="3D85C6"/>
                </a:solidFill>
                <a:latin typeface="Roboto"/>
                <a:cs typeface="Roboto"/>
              </a:rPr>
              <a:t>Through </a:t>
            </a:r>
            <a:r>
              <a:rPr sz="1300" b="1" spc="-5">
                <a:solidFill>
                  <a:srgbClr val="3D85C6"/>
                </a:solidFill>
                <a:latin typeface="Roboto"/>
                <a:cs typeface="Roboto"/>
              </a:rPr>
              <a:t>the </a:t>
            </a:r>
            <a:r>
              <a:rPr sz="1300" b="1">
                <a:solidFill>
                  <a:srgbClr val="3D85C6"/>
                </a:solidFill>
                <a:latin typeface="Roboto"/>
                <a:cs typeface="Roboto"/>
              </a:rPr>
              <a:t>use of </a:t>
            </a:r>
            <a:r>
              <a:rPr sz="1300" b="1" spc="-5">
                <a:solidFill>
                  <a:srgbClr val="3D85C6"/>
                </a:solidFill>
                <a:latin typeface="Roboto"/>
                <a:cs typeface="Roboto"/>
              </a:rPr>
              <a:t>machine learning</a:t>
            </a:r>
            <a:r>
              <a:rPr sz="1300" b="1">
                <a:solidFill>
                  <a:srgbClr val="3D85C6"/>
                </a:solidFill>
                <a:latin typeface="Roboto"/>
                <a:cs typeface="Roboto"/>
              </a:rPr>
              <a:t> these fake </a:t>
            </a:r>
            <a:r>
              <a:rPr sz="1300" b="1" spc="-5">
                <a:solidFill>
                  <a:srgbClr val="3D85C6"/>
                </a:solidFill>
                <a:latin typeface="Roboto"/>
                <a:cs typeface="Roboto"/>
              </a:rPr>
              <a:t>news</a:t>
            </a:r>
            <a:r>
              <a:rPr sz="1300" b="1">
                <a:solidFill>
                  <a:srgbClr val="3D85C6"/>
                </a:solidFill>
                <a:latin typeface="Roboto"/>
                <a:cs typeface="Roboto"/>
              </a:rPr>
              <a:t> </a:t>
            </a:r>
            <a:r>
              <a:rPr sz="1300" b="1" spc="-5">
                <a:solidFill>
                  <a:srgbClr val="3D85C6"/>
                </a:solidFill>
                <a:latin typeface="Roboto"/>
                <a:cs typeface="Roboto"/>
              </a:rPr>
              <a:t>can</a:t>
            </a:r>
            <a:r>
              <a:rPr sz="1300" b="1" spc="310">
                <a:solidFill>
                  <a:srgbClr val="3D85C6"/>
                </a:solidFill>
                <a:latin typeface="Roboto"/>
                <a:cs typeface="Roboto"/>
              </a:rPr>
              <a:t> </a:t>
            </a:r>
            <a:r>
              <a:rPr sz="1300" b="1" spc="5">
                <a:solidFill>
                  <a:srgbClr val="3D85C6"/>
                </a:solidFill>
                <a:latin typeface="Roboto"/>
                <a:cs typeface="Roboto"/>
              </a:rPr>
              <a:t>be </a:t>
            </a:r>
            <a:r>
              <a:rPr sz="1300" b="1">
                <a:solidFill>
                  <a:srgbClr val="3D85C6"/>
                </a:solidFill>
                <a:latin typeface="Roboto"/>
                <a:cs typeface="Roboto"/>
              </a:rPr>
              <a:t>detected </a:t>
            </a:r>
            <a:r>
              <a:rPr sz="1300" b="1" spc="-5">
                <a:solidFill>
                  <a:srgbClr val="3D85C6"/>
                </a:solidFill>
                <a:latin typeface="Roboto"/>
                <a:cs typeface="Roboto"/>
              </a:rPr>
              <a:t>easily</a:t>
            </a:r>
            <a:r>
              <a:rPr sz="1300" b="1" spc="315">
                <a:solidFill>
                  <a:srgbClr val="3D85C6"/>
                </a:solidFill>
                <a:latin typeface="Roboto"/>
                <a:cs typeface="Roboto"/>
              </a:rPr>
              <a:t> </a:t>
            </a:r>
            <a:r>
              <a:rPr sz="1300" b="1" spc="-10">
                <a:solidFill>
                  <a:srgbClr val="3D85C6"/>
                </a:solidFill>
                <a:latin typeface="Roboto"/>
                <a:cs typeface="Roboto"/>
              </a:rPr>
              <a:t>and</a:t>
            </a:r>
            <a:r>
              <a:rPr sz="1300" b="1" spc="305">
                <a:solidFill>
                  <a:srgbClr val="3D85C6"/>
                </a:solidFill>
                <a:latin typeface="Roboto"/>
                <a:cs typeface="Roboto"/>
              </a:rPr>
              <a:t> </a:t>
            </a:r>
            <a:r>
              <a:rPr sz="1300" b="1" spc="-20">
                <a:solidFill>
                  <a:srgbClr val="3D85C6"/>
                </a:solidFill>
                <a:latin typeface="Roboto"/>
                <a:cs typeface="Roboto"/>
              </a:rPr>
              <a:t>automatically. </a:t>
            </a:r>
            <a:r>
              <a:rPr sz="1300" b="1" spc="-15">
                <a:solidFill>
                  <a:srgbClr val="3D85C6"/>
                </a:solidFill>
                <a:latin typeface="Roboto"/>
                <a:cs typeface="Roboto"/>
              </a:rPr>
              <a:t> </a:t>
            </a:r>
            <a:r>
              <a:rPr sz="1300" b="1">
                <a:solidFill>
                  <a:srgbClr val="3D85C6"/>
                </a:solidFill>
                <a:latin typeface="Roboto"/>
                <a:cs typeface="Roboto"/>
              </a:rPr>
              <a:t>Once someone </a:t>
            </a:r>
            <a:r>
              <a:rPr sz="1300" b="1" spc="-10">
                <a:solidFill>
                  <a:srgbClr val="3D85C6"/>
                </a:solidFill>
                <a:latin typeface="Roboto"/>
                <a:cs typeface="Roboto"/>
              </a:rPr>
              <a:t>will post </a:t>
            </a:r>
            <a:r>
              <a:rPr sz="1300" b="1" spc="-5">
                <a:solidFill>
                  <a:srgbClr val="3D85C6"/>
                </a:solidFill>
                <a:latin typeface="Roboto"/>
                <a:cs typeface="Roboto"/>
              </a:rPr>
              <a:t>the </a:t>
            </a:r>
            <a:r>
              <a:rPr sz="1300" b="1">
                <a:solidFill>
                  <a:srgbClr val="3D85C6"/>
                </a:solidFill>
                <a:latin typeface="Roboto"/>
                <a:cs typeface="Roboto"/>
              </a:rPr>
              <a:t>fake </a:t>
            </a:r>
            <a:r>
              <a:rPr sz="1300" b="1" spc="-5">
                <a:solidFill>
                  <a:srgbClr val="3D85C6"/>
                </a:solidFill>
                <a:latin typeface="Roboto"/>
                <a:cs typeface="Roboto"/>
              </a:rPr>
              <a:t>news, machine learning algorithms </a:t>
            </a:r>
            <a:r>
              <a:rPr sz="1300" b="1" spc="-10">
                <a:solidFill>
                  <a:srgbClr val="3D85C6"/>
                </a:solidFill>
                <a:latin typeface="Roboto"/>
                <a:cs typeface="Roboto"/>
              </a:rPr>
              <a:t>will </a:t>
            </a:r>
            <a:r>
              <a:rPr sz="1300" b="1">
                <a:solidFill>
                  <a:srgbClr val="3D85C6"/>
                </a:solidFill>
                <a:latin typeface="Roboto"/>
                <a:cs typeface="Roboto"/>
              </a:rPr>
              <a:t>check </a:t>
            </a:r>
            <a:r>
              <a:rPr sz="1300" b="1" spc="-5">
                <a:solidFill>
                  <a:srgbClr val="3D85C6"/>
                </a:solidFill>
                <a:latin typeface="Roboto"/>
                <a:cs typeface="Roboto"/>
              </a:rPr>
              <a:t>the </a:t>
            </a:r>
            <a:r>
              <a:rPr sz="1300" b="1" spc="-10">
                <a:solidFill>
                  <a:srgbClr val="3D85C6"/>
                </a:solidFill>
                <a:latin typeface="Roboto"/>
                <a:cs typeface="Roboto"/>
              </a:rPr>
              <a:t>contents </a:t>
            </a:r>
            <a:r>
              <a:rPr sz="1300" b="1">
                <a:solidFill>
                  <a:srgbClr val="3D85C6"/>
                </a:solidFill>
                <a:latin typeface="Roboto"/>
                <a:cs typeface="Roboto"/>
              </a:rPr>
              <a:t>of </a:t>
            </a:r>
            <a:r>
              <a:rPr sz="1300" b="1" spc="-5">
                <a:solidFill>
                  <a:srgbClr val="3D85C6"/>
                </a:solidFill>
                <a:latin typeface="Roboto"/>
                <a:cs typeface="Roboto"/>
              </a:rPr>
              <a:t>the </a:t>
            </a:r>
            <a:r>
              <a:rPr sz="1300" b="1" spc="-10">
                <a:solidFill>
                  <a:srgbClr val="3D85C6"/>
                </a:solidFill>
                <a:latin typeface="Roboto"/>
                <a:cs typeface="Roboto"/>
              </a:rPr>
              <a:t>post and will </a:t>
            </a:r>
            <a:r>
              <a:rPr sz="1300" b="1" spc="-5">
                <a:solidFill>
                  <a:srgbClr val="3D85C6"/>
                </a:solidFill>
                <a:latin typeface="Roboto"/>
                <a:cs typeface="Roboto"/>
              </a:rPr>
              <a:t> </a:t>
            </a:r>
            <a:r>
              <a:rPr sz="1300" b="1">
                <a:solidFill>
                  <a:srgbClr val="3D85C6"/>
                </a:solidFill>
                <a:latin typeface="Roboto"/>
                <a:cs typeface="Roboto"/>
              </a:rPr>
              <a:t>detect</a:t>
            </a:r>
            <a:r>
              <a:rPr sz="1300" b="1" spc="-10">
                <a:solidFill>
                  <a:srgbClr val="3D85C6"/>
                </a:solidFill>
                <a:latin typeface="Roboto"/>
                <a:cs typeface="Roboto"/>
              </a:rPr>
              <a:t> </a:t>
            </a:r>
            <a:r>
              <a:rPr sz="1300" b="1" spc="-15">
                <a:solidFill>
                  <a:srgbClr val="3D85C6"/>
                </a:solidFill>
                <a:latin typeface="Roboto"/>
                <a:cs typeface="Roboto"/>
              </a:rPr>
              <a:t>it</a:t>
            </a:r>
            <a:r>
              <a:rPr sz="1300" b="1" spc="-5">
                <a:solidFill>
                  <a:srgbClr val="3D85C6"/>
                </a:solidFill>
                <a:latin typeface="Roboto"/>
                <a:cs typeface="Roboto"/>
              </a:rPr>
              <a:t> as a </a:t>
            </a:r>
            <a:r>
              <a:rPr sz="1300" b="1">
                <a:solidFill>
                  <a:srgbClr val="3D85C6"/>
                </a:solidFill>
                <a:latin typeface="Roboto"/>
                <a:cs typeface="Roboto"/>
              </a:rPr>
              <a:t>fake</a:t>
            </a:r>
            <a:r>
              <a:rPr sz="1300" b="1" spc="-5">
                <a:solidFill>
                  <a:srgbClr val="3D85C6"/>
                </a:solidFill>
                <a:latin typeface="Roboto"/>
                <a:cs typeface="Roboto"/>
              </a:rPr>
              <a:t> news.</a:t>
            </a:r>
            <a:endParaRPr sz="1300">
              <a:latin typeface="Roboto"/>
              <a:cs typeface="Roboto"/>
            </a:endParaRPr>
          </a:p>
          <a:p>
            <a:pPr marL="12700" marR="15875" algn="just">
              <a:lnSpc>
                <a:spcPts val="1600"/>
              </a:lnSpc>
              <a:spcBef>
                <a:spcPts val="1230"/>
              </a:spcBef>
            </a:pPr>
            <a:r>
              <a:rPr sz="1400" b="1" spc="-5">
                <a:solidFill>
                  <a:srgbClr val="3D85C6"/>
                </a:solidFill>
                <a:latin typeface="Roboto"/>
                <a:cs typeface="Roboto"/>
              </a:rPr>
              <a:t>Machine</a:t>
            </a:r>
            <a:r>
              <a:rPr sz="1400" b="1" spc="155">
                <a:solidFill>
                  <a:srgbClr val="3D85C6"/>
                </a:solidFill>
                <a:latin typeface="Roboto"/>
                <a:cs typeface="Roboto"/>
              </a:rPr>
              <a:t> </a:t>
            </a:r>
            <a:r>
              <a:rPr sz="1400" b="1" spc="-5">
                <a:solidFill>
                  <a:srgbClr val="3D85C6"/>
                </a:solidFill>
                <a:latin typeface="Roboto"/>
                <a:cs typeface="Roboto"/>
              </a:rPr>
              <a:t>learning</a:t>
            </a:r>
            <a:r>
              <a:rPr sz="1400" b="1" spc="160">
                <a:solidFill>
                  <a:srgbClr val="3D85C6"/>
                </a:solidFill>
                <a:latin typeface="Roboto"/>
                <a:cs typeface="Roboto"/>
              </a:rPr>
              <a:t> </a:t>
            </a:r>
            <a:r>
              <a:rPr sz="1400" b="1" spc="-5">
                <a:solidFill>
                  <a:srgbClr val="3D85C6"/>
                </a:solidFill>
                <a:latin typeface="Roboto"/>
                <a:cs typeface="Roboto"/>
              </a:rPr>
              <a:t>classiﬁers</a:t>
            </a:r>
            <a:r>
              <a:rPr sz="1400" b="1" spc="160">
                <a:solidFill>
                  <a:srgbClr val="3D85C6"/>
                </a:solidFill>
                <a:latin typeface="Roboto"/>
                <a:cs typeface="Roboto"/>
              </a:rPr>
              <a:t> </a:t>
            </a:r>
            <a:r>
              <a:rPr sz="1400" b="1" spc="5">
                <a:solidFill>
                  <a:srgbClr val="3D85C6"/>
                </a:solidFill>
                <a:latin typeface="Roboto"/>
                <a:cs typeface="Roboto"/>
              </a:rPr>
              <a:t>are</a:t>
            </a:r>
            <a:r>
              <a:rPr sz="1400" b="1" spc="160">
                <a:solidFill>
                  <a:srgbClr val="3D85C6"/>
                </a:solidFill>
                <a:latin typeface="Roboto"/>
                <a:cs typeface="Roboto"/>
              </a:rPr>
              <a:t> </a:t>
            </a:r>
            <a:r>
              <a:rPr sz="1400" b="1" spc="-5">
                <a:solidFill>
                  <a:srgbClr val="3D85C6"/>
                </a:solidFill>
                <a:latin typeface="Roboto"/>
                <a:cs typeface="Roboto"/>
              </a:rPr>
              <a:t>used</a:t>
            </a:r>
            <a:r>
              <a:rPr sz="1400" b="1" spc="160">
                <a:solidFill>
                  <a:srgbClr val="3D85C6"/>
                </a:solidFill>
                <a:latin typeface="Roboto"/>
                <a:cs typeface="Roboto"/>
              </a:rPr>
              <a:t> </a:t>
            </a:r>
            <a:r>
              <a:rPr sz="1400" b="1" spc="5">
                <a:solidFill>
                  <a:srgbClr val="3D85C6"/>
                </a:solidFill>
                <a:latin typeface="Roboto"/>
                <a:cs typeface="Roboto"/>
              </a:rPr>
              <a:t>for</a:t>
            </a:r>
            <a:r>
              <a:rPr sz="1400" b="1" spc="160">
                <a:solidFill>
                  <a:srgbClr val="3D85C6"/>
                </a:solidFill>
                <a:latin typeface="Roboto"/>
                <a:cs typeface="Roboto"/>
              </a:rPr>
              <a:t> </a:t>
            </a:r>
            <a:r>
              <a:rPr sz="1400" b="1">
                <a:solidFill>
                  <a:srgbClr val="3D85C6"/>
                </a:solidFill>
                <a:latin typeface="Roboto"/>
                <a:cs typeface="Roboto"/>
              </a:rPr>
              <a:t>different</a:t>
            </a:r>
            <a:r>
              <a:rPr sz="1400" b="1" spc="160">
                <a:solidFill>
                  <a:srgbClr val="3D85C6"/>
                </a:solidFill>
                <a:latin typeface="Roboto"/>
                <a:cs typeface="Roboto"/>
              </a:rPr>
              <a:t> </a:t>
            </a:r>
            <a:r>
              <a:rPr sz="1400" b="1" spc="-5">
                <a:solidFill>
                  <a:srgbClr val="3D85C6"/>
                </a:solidFill>
                <a:latin typeface="Roboto"/>
                <a:cs typeface="Roboto"/>
              </a:rPr>
              <a:t>purposes</a:t>
            </a:r>
            <a:r>
              <a:rPr sz="1400" b="1" spc="155">
                <a:solidFill>
                  <a:srgbClr val="3D85C6"/>
                </a:solidFill>
                <a:latin typeface="Roboto"/>
                <a:cs typeface="Roboto"/>
              </a:rPr>
              <a:t> </a:t>
            </a:r>
            <a:r>
              <a:rPr sz="1400" b="1" spc="-10">
                <a:solidFill>
                  <a:srgbClr val="3D85C6"/>
                </a:solidFill>
                <a:latin typeface="Roboto"/>
                <a:cs typeface="Roboto"/>
              </a:rPr>
              <a:t>and</a:t>
            </a:r>
            <a:r>
              <a:rPr sz="1400" b="1" spc="160">
                <a:solidFill>
                  <a:srgbClr val="3D85C6"/>
                </a:solidFill>
                <a:latin typeface="Roboto"/>
                <a:cs typeface="Roboto"/>
              </a:rPr>
              <a:t> </a:t>
            </a:r>
            <a:r>
              <a:rPr sz="1400" b="1">
                <a:solidFill>
                  <a:srgbClr val="3D85C6"/>
                </a:solidFill>
                <a:latin typeface="Roboto"/>
                <a:cs typeface="Roboto"/>
              </a:rPr>
              <a:t>these</a:t>
            </a:r>
            <a:r>
              <a:rPr sz="1400" b="1" spc="160">
                <a:solidFill>
                  <a:srgbClr val="3D85C6"/>
                </a:solidFill>
                <a:latin typeface="Roboto"/>
                <a:cs typeface="Roboto"/>
              </a:rPr>
              <a:t> </a:t>
            </a:r>
            <a:r>
              <a:rPr sz="1400" b="1" spc="-5">
                <a:solidFill>
                  <a:srgbClr val="3D85C6"/>
                </a:solidFill>
                <a:latin typeface="Roboto"/>
                <a:cs typeface="Roboto"/>
              </a:rPr>
              <a:t>can</a:t>
            </a:r>
            <a:r>
              <a:rPr sz="1400" b="1" spc="165">
                <a:solidFill>
                  <a:srgbClr val="3D85C6"/>
                </a:solidFill>
                <a:latin typeface="Roboto"/>
                <a:cs typeface="Roboto"/>
              </a:rPr>
              <a:t> </a:t>
            </a:r>
            <a:r>
              <a:rPr sz="1400" b="1" spc="-5">
                <a:solidFill>
                  <a:srgbClr val="3D85C6"/>
                </a:solidFill>
                <a:latin typeface="Roboto"/>
                <a:cs typeface="Roboto"/>
              </a:rPr>
              <a:t>also</a:t>
            </a:r>
            <a:r>
              <a:rPr sz="1400" b="1" spc="160">
                <a:solidFill>
                  <a:srgbClr val="3D85C6"/>
                </a:solidFill>
                <a:latin typeface="Roboto"/>
                <a:cs typeface="Roboto"/>
              </a:rPr>
              <a:t> </a:t>
            </a:r>
            <a:r>
              <a:rPr sz="1400" b="1" spc="5">
                <a:solidFill>
                  <a:srgbClr val="3D85C6"/>
                </a:solidFill>
                <a:latin typeface="Roboto"/>
                <a:cs typeface="Roboto"/>
              </a:rPr>
              <a:t>be</a:t>
            </a:r>
            <a:r>
              <a:rPr sz="1400" b="1" spc="155">
                <a:solidFill>
                  <a:srgbClr val="3D85C6"/>
                </a:solidFill>
                <a:latin typeface="Roboto"/>
                <a:cs typeface="Roboto"/>
              </a:rPr>
              <a:t> </a:t>
            </a:r>
            <a:r>
              <a:rPr sz="1400" b="1" spc="-5">
                <a:solidFill>
                  <a:srgbClr val="3D85C6"/>
                </a:solidFill>
                <a:latin typeface="Roboto"/>
                <a:cs typeface="Roboto"/>
              </a:rPr>
              <a:t>used</a:t>
            </a:r>
            <a:r>
              <a:rPr sz="1400" b="1" spc="160">
                <a:solidFill>
                  <a:srgbClr val="3D85C6"/>
                </a:solidFill>
                <a:latin typeface="Roboto"/>
                <a:cs typeface="Roboto"/>
              </a:rPr>
              <a:t> </a:t>
            </a:r>
            <a:r>
              <a:rPr sz="1400" b="1" spc="5">
                <a:solidFill>
                  <a:srgbClr val="3D85C6"/>
                </a:solidFill>
                <a:latin typeface="Roboto"/>
                <a:cs typeface="Roboto"/>
              </a:rPr>
              <a:t>for</a:t>
            </a:r>
            <a:r>
              <a:rPr sz="1400" b="1" spc="160">
                <a:solidFill>
                  <a:srgbClr val="3D85C6"/>
                </a:solidFill>
                <a:latin typeface="Roboto"/>
                <a:cs typeface="Roboto"/>
              </a:rPr>
              <a:t> </a:t>
            </a:r>
            <a:r>
              <a:rPr sz="1400" b="1" spc="-5">
                <a:solidFill>
                  <a:srgbClr val="3D85C6"/>
                </a:solidFill>
                <a:latin typeface="Roboto"/>
                <a:cs typeface="Roboto"/>
              </a:rPr>
              <a:t>detecting </a:t>
            </a:r>
            <a:r>
              <a:rPr sz="1400" b="1" spc="-335">
                <a:solidFill>
                  <a:srgbClr val="3D85C6"/>
                </a:solidFill>
                <a:latin typeface="Roboto"/>
                <a:cs typeface="Roboto"/>
              </a:rPr>
              <a:t> </a:t>
            </a:r>
            <a:r>
              <a:rPr sz="1400" b="1" spc="-5">
                <a:solidFill>
                  <a:srgbClr val="3D85C6"/>
                </a:solidFill>
                <a:latin typeface="Roboto"/>
                <a:cs typeface="Roboto"/>
              </a:rPr>
              <a:t>the </a:t>
            </a:r>
            <a:r>
              <a:rPr sz="1400" b="1">
                <a:solidFill>
                  <a:srgbClr val="3D85C6"/>
                </a:solidFill>
                <a:latin typeface="Roboto"/>
                <a:cs typeface="Roboto"/>
              </a:rPr>
              <a:t>fake </a:t>
            </a:r>
            <a:r>
              <a:rPr sz="1400" b="1" spc="-5">
                <a:solidFill>
                  <a:srgbClr val="3D85C6"/>
                </a:solidFill>
                <a:latin typeface="Roboto"/>
                <a:cs typeface="Roboto"/>
              </a:rPr>
              <a:t>news. </a:t>
            </a:r>
            <a:r>
              <a:rPr sz="1400" b="1" spc="20">
                <a:solidFill>
                  <a:srgbClr val="3D85C6"/>
                </a:solidFill>
                <a:latin typeface="Roboto"/>
                <a:cs typeface="Roboto"/>
              </a:rPr>
              <a:t>The </a:t>
            </a:r>
            <a:r>
              <a:rPr sz="1400" b="1" spc="-5">
                <a:solidFill>
                  <a:srgbClr val="3D85C6"/>
                </a:solidFill>
                <a:latin typeface="Roboto"/>
                <a:cs typeface="Roboto"/>
              </a:rPr>
              <a:t>classiﬁers </a:t>
            </a:r>
            <a:r>
              <a:rPr sz="1400" b="1" spc="5">
                <a:solidFill>
                  <a:srgbClr val="3D85C6"/>
                </a:solidFill>
                <a:latin typeface="Roboto"/>
                <a:cs typeface="Roboto"/>
              </a:rPr>
              <a:t>are </a:t>
            </a:r>
            <a:r>
              <a:rPr sz="1400" b="1" spc="-5">
                <a:solidFill>
                  <a:srgbClr val="3D85C6"/>
                </a:solidFill>
                <a:latin typeface="Roboto"/>
                <a:cs typeface="Roboto"/>
              </a:rPr>
              <a:t>ﬁrst trained </a:t>
            </a:r>
            <a:r>
              <a:rPr sz="1400" b="1" spc="-15">
                <a:solidFill>
                  <a:srgbClr val="3D85C6"/>
                </a:solidFill>
                <a:latin typeface="Roboto"/>
                <a:cs typeface="Roboto"/>
              </a:rPr>
              <a:t>with </a:t>
            </a:r>
            <a:r>
              <a:rPr sz="1400" b="1" spc="-5">
                <a:solidFill>
                  <a:srgbClr val="3D85C6"/>
                </a:solidFill>
                <a:latin typeface="Roboto"/>
                <a:cs typeface="Roboto"/>
              </a:rPr>
              <a:t>a </a:t>
            </a:r>
            <a:r>
              <a:rPr sz="1400" b="1" spc="-10">
                <a:solidFill>
                  <a:srgbClr val="3D85C6"/>
                </a:solidFill>
                <a:latin typeface="Roboto"/>
                <a:cs typeface="Roboto"/>
              </a:rPr>
              <a:t>data </a:t>
            </a:r>
            <a:r>
              <a:rPr sz="1400" b="1" spc="-5">
                <a:solidFill>
                  <a:srgbClr val="3D85C6"/>
                </a:solidFill>
                <a:latin typeface="Roboto"/>
                <a:cs typeface="Roboto"/>
              </a:rPr>
              <a:t>set called </a:t>
            </a:r>
            <a:r>
              <a:rPr sz="1400" b="1" spc="-10">
                <a:solidFill>
                  <a:srgbClr val="3D85C6"/>
                </a:solidFill>
                <a:latin typeface="Roboto"/>
                <a:cs typeface="Roboto"/>
              </a:rPr>
              <a:t>training data </a:t>
            </a:r>
            <a:r>
              <a:rPr sz="1400" b="1" spc="-5">
                <a:solidFill>
                  <a:srgbClr val="3D85C6"/>
                </a:solidFill>
                <a:latin typeface="Roboto"/>
                <a:cs typeface="Roboto"/>
              </a:rPr>
              <a:t>set. </a:t>
            </a:r>
            <a:r>
              <a:rPr sz="1400" b="1" spc="10">
                <a:solidFill>
                  <a:srgbClr val="3D85C6"/>
                </a:solidFill>
                <a:latin typeface="Roboto"/>
                <a:cs typeface="Roboto"/>
              </a:rPr>
              <a:t>After </a:t>
            </a:r>
            <a:r>
              <a:rPr sz="1400" b="1" spc="-20">
                <a:solidFill>
                  <a:srgbClr val="3D85C6"/>
                </a:solidFill>
                <a:latin typeface="Roboto"/>
                <a:cs typeface="Roboto"/>
              </a:rPr>
              <a:t>that, </a:t>
            </a:r>
            <a:r>
              <a:rPr sz="1400" b="1">
                <a:solidFill>
                  <a:srgbClr val="3D85C6"/>
                </a:solidFill>
                <a:latin typeface="Roboto"/>
                <a:cs typeface="Roboto"/>
              </a:rPr>
              <a:t>these </a:t>
            </a:r>
            <a:r>
              <a:rPr sz="1400" b="1" spc="5">
                <a:solidFill>
                  <a:srgbClr val="3D85C6"/>
                </a:solidFill>
                <a:latin typeface="Roboto"/>
                <a:cs typeface="Roboto"/>
              </a:rPr>
              <a:t> </a:t>
            </a:r>
            <a:r>
              <a:rPr sz="1400" b="1" spc="-5">
                <a:solidFill>
                  <a:srgbClr val="3D85C6"/>
                </a:solidFill>
                <a:latin typeface="Roboto"/>
                <a:cs typeface="Roboto"/>
              </a:rPr>
              <a:t>classiﬁers</a:t>
            </a:r>
            <a:r>
              <a:rPr sz="1400" b="1" spc="-10">
                <a:solidFill>
                  <a:srgbClr val="3D85C6"/>
                </a:solidFill>
                <a:latin typeface="Roboto"/>
                <a:cs typeface="Roboto"/>
              </a:rPr>
              <a:t> </a:t>
            </a:r>
            <a:r>
              <a:rPr sz="1400" b="1" spc="-5">
                <a:solidFill>
                  <a:srgbClr val="3D85C6"/>
                </a:solidFill>
                <a:latin typeface="Roboto"/>
                <a:cs typeface="Roboto"/>
              </a:rPr>
              <a:t>can </a:t>
            </a:r>
            <a:r>
              <a:rPr sz="1400" b="1" spc="-10">
                <a:solidFill>
                  <a:srgbClr val="3D85C6"/>
                </a:solidFill>
                <a:latin typeface="Roboto"/>
                <a:cs typeface="Roboto"/>
              </a:rPr>
              <a:t>automatically</a:t>
            </a:r>
            <a:r>
              <a:rPr sz="1400" b="1" spc="-5">
                <a:solidFill>
                  <a:srgbClr val="3D85C6"/>
                </a:solidFill>
                <a:latin typeface="Roboto"/>
                <a:cs typeface="Roboto"/>
              </a:rPr>
              <a:t> </a:t>
            </a:r>
            <a:r>
              <a:rPr sz="1400" b="1">
                <a:solidFill>
                  <a:srgbClr val="3D85C6"/>
                </a:solidFill>
                <a:latin typeface="Roboto"/>
                <a:cs typeface="Roboto"/>
              </a:rPr>
              <a:t>detect</a:t>
            </a:r>
            <a:r>
              <a:rPr sz="1400" b="1" spc="-5">
                <a:solidFill>
                  <a:srgbClr val="3D85C6"/>
                </a:solidFill>
                <a:latin typeface="Roboto"/>
                <a:cs typeface="Roboto"/>
              </a:rPr>
              <a:t> </a:t>
            </a:r>
            <a:r>
              <a:rPr sz="1400" b="1">
                <a:solidFill>
                  <a:srgbClr val="3D85C6"/>
                </a:solidFill>
                <a:latin typeface="Roboto"/>
                <a:cs typeface="Roboto"/>
              </a:rPr>
              <a:t>fake</a:t>
            </a:r>
            <a:r>
              <a:rPr sz="1400" b="1" spc="-5">
                <a:solidFill>
                  <a:srgbClr val="3D85C6"/>
                </a:solidFill>
                <a:latin typeface="Roboto"/>
                <a:cs typeface="Roboto"/>
              </a:rPr>
              <a:t> news.</a:t>
            </a:r>
            <a:endParaRPr sz="1400">
              <a:latin typeface="Roboto"/>
              <a:cs typeface="Roboto"/>
            </a:endParaRPr>
          </a:p>
        </p:txBody>
      </p:sp>
      <p:pic>
        <p:nvPicPr>
          <p:cNvPr id="5" name="object 5"/>
          <p:cNvPicPr/>
          <p:nvPr/>
        </p:nvPicPr>
        <p:blipFill>
          <a:blip r:embed="rId2"/>
          <a:stretch>
            <a:fillRect/>
          </a:stretch>
        </p:blipFill>
        <p:spPr>
          <a:xfrm>
            <a:off x="7429225" y="175350"/>
            <a:ext cx="1557510" cy="26967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7934-5FAF-1082-A84A-46866828B460}"/>
              </a:ext>
            </a:extLst>
          </p:cNvPr>
          <p:cNvSpPr>
            <a:spLocks noGrp="1"/>
          </p:cNvSpPr>
          <p:nvPr>
            <p:ph type="title"/>
          </p:nvPr>
        </p:nvSpPr>
        <p:spPr/>
        <p:txBody>
          <a:bodyPr/>
          <a:lstStyle/>
          <a:p>
            <a:r>
              <a:rPr lang="en-US" sz="6000">
                <a:latin typeface="Bookman Old Style"/>
              </a:rPr>
              <a:t>SOLUTION</a:t>
            </a:r>
            <a:r>
              <a:rPr lang="en-US" sz="6000"/>
              <a:t> </a:t>
            </a:r>
          </a:p>
        </p:txBody>
      </p:sp>
    </p:spTree>
    <p:extLst>
      <p:ext uri="{BB962C8B-B14F-4D97-AF65-F5344CB8AC3E}">
        <p14:creationId xmlns:p14="http://schemas.microsoft.com/office/powerpoint/2010/main" val="371149424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46F6-4EE0-7F75-91C0-17C8DF35FD7C}"/>
              </a:ext>
            </a:extLst>
          </p:cNvPr>
          <p:cNvSpPr>
            <a:spLocks noGrp="1"/>
          </p:cNvSpPr>
          <p:nvPr>
            <p:ph type="title"/>
          </p:nvPr>
        </p:nvSpPr>
        <p:spPr>
          <a:xfrm>
            <a:off x="-289" y="-447749"/>
            <a:ext cx="8368200" cy="686100"/>
          </a:xfrm>
        </p:spPr>
        <p:txBody>
          <a:bodyPr/>
          <a:lstStyle/>
          <a:p>
            <a:endParaRPr lang="en-US"/>
          </a:p>
        </p:txBody>
      </p:sp>
      <p:sp>
        <p:nvSpPr>
          <p:cNvPr id="3" name="Text Placeholder 2">
            <a:extLst>
              <a:ext uri="{FF2B5EF4-FFF2-40B4-BE49-F238E27FC236}">
                <a16:creationId xmlns:a16="http://schemas.microsoft.com/office/drawing/2014/main" id="{DAA5F1DB-1902-9BC9-B674-E562B508CB63}"/>
              </a:ext>
            </a:extLst>
          </p:cNvPr>
          <p:cNvSpPr>
            <a:spLocks noGrp="1"/>
          </p:cNvSpPr>
          <p:nvPr>
            <p:ph type="body" idx="1"/>
          </p:nvPr>
        </p:nvSpPr>
        <p:spPr>
          <a:xfrm>
            <a:off x="387900" y="249777"/>
            <a:ext cx="8368200" cy="5116890"/>
          </a:xfrm>
        </p:spPr>
        <p:txBody>
          <a:bodyPr/>
          <a:lstStyle/>
          <a:p>
            <a:pPr marL="114300" indent="0">
              <a:buNone/>
            </a:pPr>
            <a:r>
              <a:rPr lang="en-US"/>
              <a:t>Using this model, a tool is implemented for detecting Frauds. we have used transformers .At high level, transformer model consists of a series of layers, each of which includes a self-attention mechanism and a feed-forward neural network.</a:t>
            </a:r>
          </a:p>
          <a:p>
            <a:pPr>
              <a:lnSpc>
                <a:spcPct val="114999"/>
              </a:lnSpc>
              <a:buNone/>
            </a:pPr>
            <a:r>
              <a:rPr lang="en-US"/>
              <a:t>The self-attention mechanism allows the model to attend to different parts of</a:t>
            </a:r>
          </a:p>
          <a:p>
            <a:pPr>
              <a:lnSpc>
                <a:spcPct val="114999"/>
              </a:lnSpc>
              <a:buNone/>
            </a:pPr>
            <a:r>
              <a:rPr lang="en-US"/>
              <a:t>the input sequence to better capture the relationships between different words</a:t>
            </a:r>
          </a:p>
          <a:p>
            <a:pPr>
              <a:lnSpc>
                <a:spcPct val="114999"/>
              </a:lnSpc>
              <a:buNone/>
            </a:pPr>
            <a:r>
              <a:rPr lang="en-US"/>
              <a:t>Or tokens. The feedforward network then applies a non-linear transformation to</a:t>
            </a:r>
          </a:p>
          <a:p>
            <a:pPr>
              <a:lnSpc>
                <a:spcPct val="114999"/>
              </a:lnSpc>
              <a:buNone/>
            </a:pPr>
            <a:r>
              <a:rPr lang="en-US"/>
              <a:t>the output of the self-attention layer. One of the key benefits of transformers is </a:t>
            </a:r>
          </a:p>
          <a:p>
            <a:pPr>
              <a:lnSpc>
                <a:spcPct val="114999"/>
              </a:lnSpc>
              <a:buNone/>
            </a:pPr>
            <a:r>
              <a:rPr lang="en-US"/>
              <a:t>their ability to process entire input sequences at once, rather than one word or </a:t>
            </a:r>
          </a:p>
          <a:p>
            <a:pPr marL="0" indent="0">
              <a:lnSpc>
                <a:spcPct val="114999"/>
              </a:lnSpc>
              <a:buNone/>
            </a:pPr>
            <a:r>
              <a:rPr lang="en-US"/>
              <a:t> token at a time as in traditional recurrent neural networks (RNNs).This makes them much faster and more efficient, and allows them to capture longer-term dependencies in the input.</a:t>
            </a:r>
          </a:p>
        </p:txBody>
      </p:sp>
      <p:sp>
        <p:nvSpPr>
          <p:cNvPr id="5" name="Title 1">
            <a:extLst>
              <a:ext uri="{FF2B5EF4-FFF2-40B4-BE49-F238E27FC236}">
                <a16:creationId xmlns:a16="http://schemas.microsoft.com/office/drawing/2014/main" id="{D88B6F6F-8F40-AACF-EC41-1727A3C1FD6A}"/>
              </a:ext>
            </a:extLst>
          </p:cNvPr>
          <p:cNvSpPr>
            <a:spLocks noGrp="1"/>
          </p:cNvSpPr>
          <p:nvPr/>
        </p:nvSpPr>
        <p:spPr>
          <a:xfrm>
            <a:off x="-289" y="1637686"/>
            <a:ext cx="8368200" cy="15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endParaRPr lang="en-US" sz="2000"/>
          </a:p>
        </p:txBody>
      </p:sp>
      <p:sp>
        <p:nvSpPr>
          <p:cNvPr id="6" name="Title 1">
            <a:extLst>
              <a:ext uri="{FF2B5EF4-FFF2-40B4-BE49-F238E27FC236}">
                <a16:creationId xmlns:a16="http://schemas.microsoft.com/office/drawing/2014/main" id="{D88B6F6F-8F40-AACF-EC41-1727A3C1FD6A}"/>
              </a:ext>
            </a:extLst>
          </p:cNvPr>
          <p:cNvSpPr>
            <a:spLocks noGrp="1"/>
          </p:cNvSpPr>
          <p:nvPr/>
        </p:nvSpPr>
        <p:spPr>
          <a:xfrm>
            <a:off x="142586" y="1780561"/>
            <a:ext cx="8368200" cy="15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endParaRPr lang="en-US" sz="2000"/>
          </a:p>
        </p:txBody>
      </p:sp>
    </p:spTree>
    <p:extLst>
      <p:ext uri="{BB962C8B-B14F-4D97-AF65-F5344CB8AC3E}">
        <p14:creationId xmlns:p14="http://schemas.microsoft.com/office/powerpoint/2010/main" val="36945646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85C8-937B-9664-DC62-CF86E7A480C7}"/>
              </a:ext>
            </a:extLst>
          </p:cNvPr>
          <p:cNvSpPr>
            <a:spLocks noGrp="1"/>
          </p:cNvSpPr>
          <p:nvPr>
            <p:ph type="title"/>
          </p:nvPr>
        </p:nvSpPr>
        <p:spPr>
          <a:xfrm>
            <a:off x="42843" y="-728107"/>
            <a:ext cx="8368200" cy="686100"/>
          </a:xfrm>
        </p:spPr>
        <p:txBody>
          <a:bodyPr/>
          <a:lstStyle/>
          <a:p>
            <a:endParaRPr lang="en-US"/>
          </a:p>
        </p:txBody>
      </p:sp>
      <p:sp>
        <p:nvSpPr>
          <p:cNvPr id="3" name="Text Placeholder 2">
            <a:extLst>
              <a:ext uri="{FF2B5EF4-FFF2-40B4-BE49-F238E27FC236}">
                <a16:creationId xmlns:a16="http://schemas.microsoft.com/office/drawing/2014/main" id="{E0FBCD6E-E7CC-3A0C-5EF3-E42BC9208730}"/>
              </a:ext>
            </a:extLst>
          </p:cNvPr>
          <p:cNvSpPr>
            <a:spLocks noGrp="1"/>
          </p:cNvSpPr>
          <p:nvPr>
            <p:ph type="body" idx="1"/>
          </p:nvPr>
        </p:nvSpPr>
        <p:spPr>
          <a:xfrm>
            <a:off x="387900" y="185079"/>
            <a:ext cx="8368200" cy="4955144"/>
          </a:xfrm>
        </p:spPr>
        <p:txBody>
          <a:bodyPr/>
          <a:lstStyle/>
          <a:p>
            <a:pPr marL="114300" indent="0">
              <a:buNone/>
            </a:pPr>
            <a:r>
              <a:rPr lang="en-US"/>
              <a:t>The idea behind attention masks is to provide a way for the model to focus its attention on relevant information and ignore irrelevant or noisy inputs. In an attention mask, each element in the input sequence is assigned a weight between 0 and 1, which indicates how much attention the model should pay to that element. Elements with higher weights are considered more important, while elements with lower weights are considered less important. The attention mask is used during the decoding process to determine which hidden states should be attended to at each time step. There are several types of attention masks, including self-attention masks and cross-attention masks. Self-attention masks are used to attend to different parts of the input sequence, while cross-attention masks are used to attend to different parts of two input sequences</a:t>
            </a:r>
          </a:p>
        </p:txBody>
      </p:sp>
    </p:spTree>
    <p:extLst>
      <p:ext uri="{BB962C8B-B14F-4D97-AF65-F5344CB8AC3E}">
        <p14:creationId xmlns:p14="http://schemas.microsoft.com/office/powerpoint/2010/main" val="41190166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5689-D234-D5A4-FF3B-E5C9EEE5334E}"/>
              </a:ext>
            </a:extLst>
          </p:cNvPr>
          <p:cNvSpPr>
            <a:spLocks noGrp="1"/>
          </p:cNvSpPr>
          <p:nvPr>
            <p:ph type="title"/>
          </p:nvPr>
        </p:nvSpPr>
        <p:spPr>
          <a:xfrm>
            <a:off x="-43421" y="-652626"/>
            <a:ext cx="8368200" cy="686100"/>
          </a:xfrm>
        </p:spPr>
        <p:txBody>
          <a:bodyPr/>
          <a:lstStyle/>
          <a:p>
            <a:endParaRPr lang="en-US"/>
          </a:p>
        </p:txBody>
      </p:sp>
      <p:sp>
        <p:nvSpPr>
          <p:cNvPr id="3" name="Text Placeholder 2">
            <a:extLst>
              <a:ext uri="{FF2B5EF4-FFF2-40B4-BE49-F238E27FC236}">
                <a16:creationId xmlns:a16="http://schemas.microsoft.com/office/drawing/2014/main" id="{8F16B7EB-2B03-7D33-060D-3B87FC860F5E}"/>
              </a:ext>
            </a:extLst>
          </p:cNvPr>
          <p:cNvSpPr>
            <a:spLocks noGrp="1"/>
          </p:cNvSpPr>
          <p:nvPr>
            <p:ph type="body" idx="1"/>
          </p:nvPr>
        </p:nvSpPr>
        <p:spPr>
          <a:xfrm>
            <a:off x="387900" y="120381"/>
            <a:ext cx="8368200" cy="4901229"/>
          </a:xfrm>
        </p:spPr>
        <p:txBody>
          <a:bodyPr/>
          <a:lstStyle/>
          <a:p>
            <a:pPr marL="114300" indent="0">
              <a:buNone/>
            </a:pPr>
            <a:r>
              <a:rPr lang="en-US"/>
              <a:t>we have used Passive-Aggressive Classifier which is a type of linear classification algorithm used in machine learning. It belongs to the family of online learning algorithms, meaning that it can update its model parameters incrementally as new data arrives. The Passive-Aggressive Classifier is particularly useful in scenarios where the data is streaming in and the model needs to adapt to changes quickly. The algorithm is especially effective when dealing with large-scale datasets, as it can learn from one example at a time and does not require storing the entire dataset in memory. The basic idea behind the algorithm is to update the model parameters in a way that minimizes the loss function while also enforcing a margin of separation between the positive and negative examples. This margin is controlled by a hyperparameter called the ”C” parameter, which determines the aggressiveness of the updates. The Passive-Aggressive Classifier is a popular choice for Fraud Detection due to its ability to adapt to new data quickly and handle large- scale and streaming data.</a:t>
            </a:r>
          </a:p>
        </p:txBody>
      </p:sp>
    </p:spTree>
    <p:extLst>
      <p:ext uri="{BB962C8B-B14F-4D97-AF65-F5344CB8AC3E}">
        <p14:creationId xmlns:p14="http://schemas.microsoft.com/office/powerpoint/2010/main" val="11123850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pattFill prst="pct10">
          <a:fgClr>
            <a:schemeClr val="tx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74F2C9-E34B-3BE6-2294-4C5A08DC9818}"/>
              </a:ext>
            </a:extLst>
          </p:cNvPr>
          <p:cNvSpPr>
            <a:spLocks noGrp="1"/>
          </p:cNvSpPr>
          <p:nvPr>
            <p:ph type="subTitle" idx="1"/>
          </p:nvPr>
        </p:nvSpPr>
        <p:spPr>
          <a:xfrm>
            <a:off x="62156" y="760850"/>
            <a:ext cx="4572000" cy="4303064"/>
          </a:xfrm>
          <a:pattFill prst="pct75">
            <a:fgClr>
              <a:schemeClr val="tx1"/>
            </a:fgClr>
            <a:bgClr>
              <a:srgbClr val="FFFF00"/>
            </a:bgClr>
          </a:pattFill>
        </p:spPr>
        <p:txBody>
          <a:bodyPr>
            <a:noAutofit/>
          </a:bodyPr>
          <a:lstStyle/>
          <a:p>
            <a:pPr marL="0" marR="0">
              <a:lnSpc>
                <a:spcPct val="107000"/>
              </a:lnSpc>
              <a:spcBef>
                <a:spcPct val="0"/>
              </a:spcBef>
              <a:spcAft>
                <a:spcPts val="600"/>
              </a:spcAft>
            </a:pPr>
            <a:r>
              <a:rPr lang="en-US" sz="1050" kern="100">
                <a:solidFill>
                  <a:schemeClr val="accent3">
                    <a:lumMod val="50000"/>
                  </a:schemeClr>
                </a:solidFill>
                <a:effectLst/>
                <a:latin typeface="Arial" pitchFamily="34" charset="0"/>
                <a:ea typeface="Calibri" panose="020F0502020204030204" pitchFamily="34" charset="0"/>
                <a:cs typeface="Arial" pitchFamily="34" charset="0"/>
              </a:rPr>
              <a:t>1. We will collect a set of data marked as factual or false. We have to build our own dataset here as there is not a single dataset available that is in the Indian context or uses languages other than English.</a:t>
            </a:r>
          </a:p>
          <a:p>
            <a:pPr marL="0" marR="0">
              <a:lnSpc>
                <a:spcPct val="107000"/>
              </a:lnSpc>
              <a:spcBef>
                <a:spcPct val="0"/>
              </a:spcBef>
              <a:spcAft>
                <a:spcPts val="600"/>
              </a:spcAft>
            </a:pPr>
            <a:r>
              <a:rPr lang="en-US" sz="1050" kern="100">
                <a:solidFill>
                  <a:schemeClr val="accent3">
                    <a:lumMod val="50000"/>
                  </a:schemeClr>
                </a:solidFill>
                <a:effectLst/>
                <a:latin typeface="Arial" pitchFamily="34" charset="0"/>
                <a:ea typeface="Calibri" panose="020F0502020204030204" pitchFamily="34" charset="0"/>
                <a:cs typeface="Arial" pitchFamily="34" charset="0"/>
              </a:rPr>
              <a:t>2. Features must be extracted from the text data through methods such as bag of words, TF-IDF, or word embedding.</a:t>
            </a:r>
          </a:p>
          <a:p>
            <a:pPr marL="0" marR="0">
              <a:lnSpc>
                <a:spcPct val="107000"/>
              </a:lnSpc>
              <a:spcBef>
                <a:spcPct val="0"/>
              </a:spcBef>
              <a:spcAft>
                <a:spcPts val="600"/>
              </a:spcAft>
            </a:pPr>
            <a:r>
              <a:rPr lang="en-US" sz="1050" kern="100">
                <a:solidFill>
                  <a:schemeClr val="accent3">
                    <a:lumMod val="50000"/>
                  </a:schemeClr>
                </a:solidFill>
                <a:effectLst/>
                <a:latin typeface="Arial" pitchFamily="34" charset="0"/>
                <a:ea typeface="Calibri" panose="020F0502020204030204" pitchFamily="34" charset="0"/>
                <a:cs typeface="Arial" pitchFamily="34" charset="0"/>
              </a:rPr>
              <a:t>3. We will train a machine-learning model using the extracted features and the labeled data.</a:t>
            </a:r>
          </a:p>
          <a:p>
            <a:pPr marL="0" marR="0">
              <a:lnSpc>
                <a:spcPct val="107000"/>
              </a:lnSpc>
              <a:spcBef>
                <a:spcPct val="0"/>
              </a:spcBef>
              <a:spcAft>
                <a:spcPts val="600"/>
              </a:spcAft>
            </a:pPr>
            <a:r>
              <a:rPr lang="en-US" sz="1050" kern="100">
                <a:solidFill>
                  <a:schemeClr val="accent3">
                    <a:lumMod val="50000"/>
                  </a:schemeClr>
                </a:solidFill>
                <a:effectLst/>
                <a:latin typeface="Arial" pitchFamily="34" charset="0"/>
                <a:ea typeface="Calibri" panose="020F0502020204030204" pitchFamily="34" charset="0"/>
                <a:cs typeface="Arial" pitchFamily="34" charset="0"/>
              </a:rPr>
              <a:t>4. Fine-tuning and evaluation of the model can be done through cross-validation, confusion matrix, precision, recall, and f1-score.</a:t>
            </a:r>
          </a:p>
          <a:p>
            <a:pPr marL="0" marR="0">
              <a:lnSpc>
                <a:spcPct val="107000"/>
              </a:lnSpc>
              <a:spcBef>
                <a:spcPct val="0"/>
              </a:spcBef>
              <a:spcAft>
                <a:spcPts val="600"/>
              </a:spcAft>
            </a:pPr>
            <a:r>
              <a:rPr lang="en-US" sz="1050" kern="100">
                <a:solidFill>
                  <a:schemeClr val="accent3">
                    <a:lumMod val="50000"/>
                  </a:schemeClr>
                </a:solidFill>
                <a:effectLst/>
                <a:latin typeface="Arial" pitchFamily="34" charset="0"/>
                <a:ea typeface="Calibri" panose="020F0502020204030204" pitchFamily="34" charset="0"/>
                <a:cs typeface="Arial" pitchFamily="34" charset="0"/>
              </a:rPr>
              <a:t>5. The model will then be tested with unseen data and any necessary adjustments can be made.</a:t>
            </a:r>
          </a:p>
          <a:p>
            <a:pPr marL="0" marR="0">
              <a:lnSpc>
                <a:spcPct val="107000"/>
              </a:lnSpc>
              <a:spcBef>
                <a:spcPct val="0"/>
              </a:spcBef>
              <a:spcAft>
                <a:spcPts val="600"/>
              </a:spcAft>
            </a:pPr>
            <a:r>
              <a:rPr lang="en-US" sz="1050" kern="100">
                <a:solidFill>
                  <a:schemeClr val="accent3">
                    <a:lumMod val="50000"/>
                  </a:schemeClr>
                </a:solidFill>
                <a:effectLst/>
                <a:latin typeface="Arial" pitchFamily="34" charset="0"/>
                <a:ea typeface="Calibri" panose="020F0502020204030204" pitchFamily="34" charset="0"/>
                <a:cs typeface="Arial" pitchFamily="34" charset="0"/>
              </a:rPr>
              <a:t>We carry out the above steps for Hindi and English Language data sets. Finally, the interface is built on </a:t>
            </a:r>
            <a:r>
              <a:rPr lang="en-US" sz="1050" kern="100" err="1">
                <a:solidFill>
                  <a:srgbClr val="FFFF00"/>
                </a:solidFill>
                <a:effectLst/>
                <a:highlight>
                  <a:srgbClr val="800000"/>
                </a:highlight>
                <a:latin typeface="Arial" pitchFamily="34" charset="0"/>
                <a:ea typeface="Calibri" panose="020F0502020204030204" pitchFamily="34" charset="0"/>
                <a:cs typeface="Arial" pitchFamily="34" charset="0"/>
              </a:rPr>
              <a:t>Streamlit</a:t>
            </a:r>
            <a:r>
              <a:rPr lang="en-US" sz="1050" kern="100">
                <a:solidFill>
                  <a:schemeClr val="accent3">
                    <a:lumMod val="50000"/>
                  </a:schemeClr>
                </a:solidFill>
                <a:effectLst/>
                <a:latin typeface="Arial" pitchFamily="34" charset="0"/>
                <a:ea typeface="Calibri" panose="020F0502020204030204" pitchFamily="34" charset="0"/>
                <a:cs typeface="Arial" pitchFamily="34" charset="0"/>
              </a:rPr>
              <a:t> which is an </a:t>
            </a:r>
            <a:r>
              <a:rPr lang="en-US" sz="1050" kern="100">
                <a:solidFill>
                  <a:srgbClr val="FFFF00"/>
                </a:solidFill>
                <a:effectLst/>
                <a:highlight>
                  <a:srgbClr val="800000"/>
                </a:highlight>
                <a:latin typeface="Arial" pitchFamily="34" charset="0"/>
                <a:ea typeface="Calibri" panose="020F0502020204030204" pitchFamily="34" charset="0"/>
                <a:cs typeface="Arial" pitchFamily="34" charset="0"/>
              </a:rPr>
              <a:t>open-source Python library </a:t>
            </a:r>
            <a:r>
              <a:rPr lang="en-US" sz="1050" kern="100">
                <a:solidFill>
                  <a:schemeClr val="accent3">
                    <a:lumMod val="50000"/>
                  </a:schemeClr>
                </a:solidFill>
                <a:effectLst/>
                <a:latin typeface="Arial" pitchFamily="34" charset="0"/>
                <a:ea typeface="Calibri" panose="020F0502020204030204" pitchFamily="34" charset="0"/>
                <a:cs typeface="Arial" pitchFamily="34" charset="0"/>
              </a:rPr>
              <a:t>that makes it easy to build interactive web applications for data science and machine learning. One of the key features of Streamlit is its ability to </a:t>
            </a:r>
            <a:r>
              <a:rPr lang="en-US" sz="1050" kern="100">
                <a:solidFill>
                  <a:srgbClr val="FFFF00"/>
                </a:solidFill>
                <a:effectLst/>
                <a:highlight>
                  <a:srgbClr val="800000"/>
                </a:highlight>
                <a:latin typeface="Arial" pitchFamily="34" charset="0"/>
                <a:ea typeface="Calibri" panose="020F0502020204030204" pitchFamily="34" charset="0"/>
                <a:cs typeface="Arial" pitchFamily="34" charset="0"/>
              </a:rPr>
              <a:t>automatically update the application in real-time </a:t>
            </a:r>
            <a:r>
              <a:rPr lang="en-US" sz="1050" kern="100">
                <a:solidFill>
                  <a:schemeClr val="accent3">
                    <a:lumMod val="50000"/>
                  </a:schemeClr>
                </a:solidFill>
                <a:effectLst/>
                <a:latin typeface="Arial" pitchFamily="34" charset="0"/>
                <a:ea typeface="Calibri" panose="020F0502020204030204" pitchFamily="34" charset="0"/>
                <a:cs typeface="Arial" pitchFamily="34" charset="0"/>
              </a:rPr>
              <a:t>as we make changes in the code. This makes it easy to experiment and iterate quickly, without having to restart the application or reload the browser</a:t>
            </a:r>
            <a:r>
              <a:rPr lang="en-US" sz="900" kern="100">
                <a:effectLst/>
                <a:latin typeface="Arial" pitchFamily="34" charset="0"/>
                <a:ea typeface="Calibri" panose="020F0502020204030204" pitchFamily="34" charset="0"/>
                <a:cs typeface="Arial" pitchFamily="34" charset="0"/>
              </a:rPr>
              <a:t>.</a:t>
            </a:r>
          </a:p>
          <a:p>
            <a:endParaRPr lang="en-US" sz="825" b="0" i="0">
              <a:solidFill>
                <a:srgbClr val="575757"/>
              </a:solidFill>
              <a:effectLst/>
              <a:latin typeface="Arial" pitchFamily="34" charset="0"/>
              <a:cs typeface="Arial" pitchFamily="34" charset="0"/>
            </a:endParaRPr>
          </a:p>
        </p:txBody>
      </p:sp>
      <p:pic>
        <p:nvPicPr>
          <p:cNvPr id="4" name="Google Shape;71;p1">
            <a:extLst>
              <a:ext uri="{FF2B5EF4-FFF2-40B4-BE49-F238E27FC236}">
                <a16:creationId xmlns:a16="http://schemas.microsoft.com/office/drawing/2014/main" id="{EC7E0355-1594-3079-F08B-B24F8D6B1343}"/>
              </a:ext>
            </a:extLst>
          </p:cNvPr>
          <p:cNvPicPr preferRelativeResize="0"/>
          <p:nvPr/>
        </p:nvPicPr>
        <p:blipFill>
          <a:blip r:embed="rId2">
            <a:alphaModFix/>
          </a:blip>
          <a:stretch>
            <a:fillRect/>
          </a:stretch>
        </p:blipFill>
        <p:spPr>
          <a:xfrm>
            <a:off x="7631159" y="142564"/>
            <a:ext cx="1297012" cy="225562"/>
          </a:xfrm>
          <a:prstGeom prst="rect">
            <a:avLst/>
          </a:prstGeom>
          <a:noFill/>
          <a:ln>
            <a:noFill/>
          </a:ln>
          <a:effectLst>
            <a:outerShdw blurRad="50800" dist="50800" dir="5400000" algn="ctr" rotWithShape="0">
              <a:schemeClr val="tx1"/>
            </a:outerShdw>
          </a:effectLst>
        </p:spPr>
      </p:pic>
      <p:sp>
        <p:nvSpPr>
          <p:cNvPr id="20" name="Rectangle 19">
            <a:extLst>
              <a:ext uri="{FF2B5EF4-FFF2-40B4-BE49-F238E27FC236}">
                <a16:creationId xmlns:a16="http://schemas.microsoft.com/office/drawing/2014/main" id="{6FA24DC0-E478-72EF-35D3-38EA17ACED41}"/>
              </a:ext>
            </a:extLst>
          </p:cNvPr>
          <p:cNvSpPr/>
          <p:nvPr/>
        </p:nvSpPr>
        <p:spPr>
          <a:xfrm>
            <a:off x="633655" y="109165"/>
            <a:ext cx="3702698" cy="577081"/>
          </a:xfrm>
          <a:prstGeom prst="rect">
            <a:avLst/>
          </a:prstGeom>
          <a:solidFill>
            <a:schemeClr val="bg1"/>
          </a:solidFill>
          <a:effectLst>
            <a:glow>
              <a:schemeClr val="accent1">
                <a:alpha val="99000"/>
              </a:schemeClr>
            </a:glow>
            <a:outerShdw blurRad="546100" dist="50800" dir="9000000" sx="68000" sy="68000" algn="ctr" rotWithShape="0">
              <a:srgbClr val="000000">
                <a:alpha val="43137"/>
              </a:srgbClr>
            </a:outerShdw>
            <a:reflection blurRad="558800" stA="57000" endPos="65000" dist="50800" dir="5400000" sy="-100000" algn="bl" rotWithShape="0"/>
          </a:effectLst>
          <a:scene3d>
            <a:camera prst="orthographicFront"/>
            <a:lightRig rig="threePt" dir="t"/>
          </a:scene3d>
          <a:sp3d extrusionH="165100">
            <a:bevelB prst="angle"/>
            <a:extrusionClr>
              <a:srgbClr val="FFFF00"/>
            </a:extrusionClr>
          </a:sp3d>
        </p:spPr>
        <p:txBody>
          <a:bodyPr wrap="square" lIns="68580" tIns="34290" rIns="68580" bIns="34290">
            <a:sp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algn="ctr"/>
            <a:r>
              <a:rPr lang="en-US" sz="3300" b="1" cap="none" spc="38">
                <a:ln w="22225">
                  <a:solidFill>
                    <a:schemeClr val="accent2"/>
                  </a:solidFill>
                  <a:prstDash val="solid"/>
                </a:ln>
                <a:solidFill>
                  <a:schemeClr val="accent3">
                    <a:lumMod val="50000"/>
                  </a:schemeClr>
                </a:solidFill>
                <a:effectLst>
                  <a:innerShdw blurRad="63500" dist="50800" dir="13500000">
                    <a:srgbClr val="000000">
                      <a:alpha val="50000"/>
                    </a:srgbClr>
                  </a:innerShdw>
                </a:effectLst>
                <a:latin typeface="Arial Rounded MT Bold" panose="020F0704030504030204" pitchFamily="34" charset="0"/>
              </a:rPr>
              <a:t>METHODOLOGY</a:t>
            </a:r>
            <a:endParaRPr lang="en-US" sz="3300" b="1" cap="none" spc="38">
              <a:ln w="0"/>
              <a:solidFill>
                <a:schemeClr val="accent3">
                  <a:lumMod val="50000"/>
                </a:schemeClr>
              </a:solidFill>
              <a:effectLst>
                <a:innerShdw blurRad="63500" dist="50800" dir="13500000">
                  <a:srgbClr val="000000">
                    <a:alpha val="50000"/>
                  </a:srgbClr>
                </a:innerShdw>
              </a:effectLst>
              <a:latin typeface="Arial Rounded MT Bold" panose="020F0704030504030204" pitchFamily="34" charset="0"/>
            </a:endParaRPr>
          </a:p>
        </p:txBody>
      </p:sp>
      <p:pic>
        <p:nvPicPr>
          <p:cNvPr id="34" name="Picture 33">
            <a:extLst>
              <a:ext uri="{FF2B5EF4-FFF2-40B4-BE49-F238E27FC236}">
                <a16:creationId xmlns:a16="http://schemas.microsoft.com/office/drawing/2014/main" id="{2BDDE365-65BA-828B-2EFD-748234C35B74}"/>
              </a:ext>
            </a:extLst>
          </p:cNvPr>
          <p:cNvPicPr>
            <a:picLocks noChangeAspect="1"/>
          </p:cNvPicPr>
          <p:nvPr/>
        </p:nvPicPr>
        <p:blipFill>
          <a:blip r:embed="rId3"/>
          <a:stretch>
            <a:fillRect/>
          </a:stretch>
        </p:blipFill>
        <p:spPr>
          <a:xfrm>
            <a:off x="7108681" y="542925"/>
            <a:ext cx="1973164" cy="2028825"/>
          </a:xfrm>
          <a:prstGeom prst="rect">
            <a:avLst/>
          </a:prstGeom>
        </p:spPr>
      </p:pic>
      <p:pic>
        <p:nvPicPr>
          <p:cNvPr id="39" name="Picture 38">
            <a:extLst>
              <a:ext uri="{FF2B5EF4-FFF2-40B4-BE49-F238E27FC236}">
                <a16:creationId xmlns:a16="http://schemas.microsoft.com/office/drawing/2014/main" id="{ADD9804C-C529-F940-8F89-C5D964FC2A9F}"/>
              </a:ext>
            </a:extLst>
          </p:cNvPr>
          <p:cNvPicPr>
            <a:picLocks noChangeAspect="1"/>
          </p:cNvPicPr>
          <p:nvPr/>
        </p:nvPicPr>
        <p:blipFill>
          <a:blip r:embed="rId4"/>
          <a:stretch>
            <a:fillRect/>
          </a:stretch>
        </p:blipFill>
        <p:spPr>
          <a:xfrm>
            <a:off x="4685405" y="368126"/>
            <a:ext cx="2372024" cy="2203624"/>
          </a:xfrm>
          <a:prstGeom prst="rect">
            <a:avLst/>
          </a:prstGeom>
        </p:spPr>
      </p:pic>
      <p:pic>
        <p:nvPicPr>
          <p:cNvPr id="43" name="Picture 42">
            <a:extLst>
              <a:ext uri="{FF2B5EF4-FFF2-40B4-BE49-F238E27FC236}">
                <a16:creationId xmlns:a16="http://schemas.microsoft.com/office/drawing/2014/main" id="{3D154BC0-0254-4A35-2B8E-A661A8349AE4}"/>
              </a:ext>
            </a:extLst>
          </p:cNvPr>
          <p:cNvPicPr>
            <a:picLocks noChangeAspect="1"/>
          </p:cNvPicPr>
          <p:nvPr/>
        </p:nvPicPr>
        <p:blipFill>
          <a:blip r:embed="rId5"/>
          <a:stretch>
            <a:fillRect/>
          </a:stretch>
        </p:blipFill>
        <p:spPr>
          <a:xfrm>
            <a:off x="4800697" y="2643189"/>
            <a:ext cx="4216853" cy="2420727"/>
          </a:xfrm>
          <a:prstGeom prst="rect">
            <a:avLst/>
          </a:prstGeom>
        </p:spPr>
      </p:pic>
    </p:spTree>
    <p:extLst>
      <p:ext uri="{BB962C8B-B14F-4D97-AF65-F5344CB8AC3E}">
        <p14:creationId xmlns:p14="http://schemas.microsoft.com/office/powerpoint/2010/main" val="15761104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6"/>
          <p:cNvSpPr txBox="1">
            <a:spLocks noGrp="1"/>
          </p:cNvSpPr>
          <p:nvPr>
            <p:ph type="title"/>
          </p:nvPr>
        </p:nvSpPr>
        <p:spPr>
          <a:xfrm>
            <a:off x="282550" y="141000"/>
            <a:ext cx="4045200" cy="1147200"/>
          </a:xfrm>
          <a:prstGeom prst="rect">
            <a:avLst/>
          </a:prstGeom>
          <a:noFill/>
          <a:ln>
            <a:noFill/>
          </a:ln>
        </p:spPr>
        <p:txBody>
          <a:bodyPr spcFirstLastPara="1" vert="horz" wrap="square" lIns="91425" tIns="91425" rIns="91425" bIns="91425" rtlCol="0" anchor="b" anchorCtr="0">
            <a:noAutofit/>
          </a:bodyPr>
          <a:lstStyle/>
          <a:p>
            <a:r>
              <a:rPr lang="en" sz="3000" b="1">
                <a:solidFill>
                  <a:srgbClr val="1C4587"/>
                </a:solidFill>
              </a:rPr>
              <a:t>SOCIETAL IMPACT/ NOVELTY</a:t>
            </a:r>
            <a:endParaRPr sz="3000" b="1">
              <a:solidFill>
                <a:srgbClr val="1C4587"/>
              </a:solidFill>
            </a:endParaRPr>
          </a:p>
        </p:txBody>
      </p:sp>
      <p:pic>
        <p:nvPicPr>
          <p:cNvPr id="111" name="Google Shape;111;p6"/>
          <p:cNvPicPr preferRelativeResize="0"/>
          <p:nvPr/>
        </p:nvPicPr>
        <p:blipFill>
          <a:blip r:embed="rId3">
            <a:alphaModFix/>
          </a:blip>
          <a:stretch>
            <a:fillRect/>
          </a:stretch>
        </p:blipFill>
        <p:spPr>
          <a:xfrm>
            <a:off x="7239350" y="141000"/>
            <a:ext cx="1729350" cy="300750"/>
          </a:xfrm>
          <a:prstGeom prst="rect">
            <a:avLst/>
          </a:prstGeom>
          <a:noFill/>
          <a:ln>
            <a:noFill/>
          </a:ln>
          <a:effectLst>
            <a:outerShdw blurRad="50800" dist="38100" dir="2700000" algn="tl" rotWithShape="0">
              <a:schemeClr val="bg1">
                <a:alpha val="40000"/>
              </a:schemeClr>
            </a:outerShdw>
          </a:effectLst>
        </p:spPr>
      </p:pic>
      <p:sp>
        <p:nvSpPr>
          <p:cNvPr id="113" name="Google Shape;113;p6"/>
          <p:cNvSpPr txBox="1">
            <a:spLocks noGrp="1"/>
          </p:cNvSpPr>
          <p:nvPr>
            <p:ph type="subTitle" idx="1"/>
          </p:nvPr>
        </p:nvSpPr>
        <p:spPr>
          <a:xfrm>
            <a:off x="282550" y="1288200"/>
            <a:ext cx="4045200" cy="3648132"/>
          </a:xfrm>
          <a:prstGeom prst="rect">
            <a:avLst/>
          </a:prstGeom>
          <a:noFill/>
          <a:ln>
            <a:noFill/>
          </a:ln>
        </p:spPr>
        <p:txBody>
          <a:bodyPr spcFirstLastPara="1" vert="horz" wrap="square" lIns="91425" tIns="91425" rIns="91425" bIns="91425" rtlCol="0" anchor="t" anchorCtr="0">
            <a:noAutofit/>
          </a:bodyPr>
          <a:lstStyle/>
          <a:p>
            <a:pPr marL="0" marR="0" lvl="0" indent="0">
              <a:lnSpc>
                <a:spcPct val="107000"/>
              </a:lnSpc>
              <a:spcBef>
                <a:spcPct val="0"/>
              </a:spcBef>
              <a:spcAft>
                <a:spcPct val="0"/>
              </a:spcAft>
              <a:tabLst>
                <a:tab pos="428625" algn="l"/>
              </a:tabLst>
            </a:pPr>
            <a:r>
              <a:rPr lang="en-US" sz="1350" b="1" ker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350" b="1" u="sng" ker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Deterrence and Prevention</a:t>
            </a:r>
            <a:r>
              <a:rPr lang="en-US" sz="1350" b="1" ker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50" ker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50" kern="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Fraud detection systems act as a deterrent to potential fraudsters. Knowing that their activities are being monitored and swiftly detected, individuals with malicious intent are less likely to engage in fraudulent behavior. This helps maintain the integrity of financial systems and markets.</a:t>
            </a:r>
            <a:endParaRPr lang="en-US" sz="1350" kern="10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ct val="0"/>
              </a:spcBef>
              <a:spcAft>
                <a:spcPct val="0"/>
              </a:spcAft>
              <a:tabLst>
                <a:tab pos="428625" algn="l"/>
              </a:tabLst>
            </a:pPr>
            <a:r>
              <a:rPr lang="en-US" sz="1350"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2.  </a:t>
            </a:r>
            <a:r>
              <a:rPr lang="en-US" sz="1350" b="1" u="sng" ker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Efficient Resource Allocation</a:t>
            </a:r>
            <a:r>
              <a:rPr lang="en-US" sz="1350" b="1" ker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50" ker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50" kern="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Fraud detection systems streamline the process of identifying and investigating fraudulent activities, enabling efficient allocation of resources to genuine transactions and legitimate activities. By reducing the time and effort required for manual fraud investigations, these systems free up resources that can be utilized for societal development, such as improving public services, infrastructure, healthcare, or education</a:t>
            </a:r>
            <a:r>
              <a:rPr lang="en-US" sz="1350" ker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350" kern="100">
              <a:effectLst/>
              <a:latin typeface="Calibri" panose="020F0502020204030204" pitchFamily="34" charset="0"/>
              <a:ea typeface="Calibri" panose="020F0502020204030204" pitchFamily="34" charset="0"/>
              <a:cs typeface="Times New Roman" panose="02020603050405020304" pitchFamily="18" charset="0"/>
            </a:endParaRPr>
          </a:p>
          <a:p>
            <a:pPr marL="457189" indent="0" algn="l">
              <a:lnSpc>
                <a:spcPct val="115000"/>
              </a:lnSpc>
            </a:pPr>
            <a:endParaRPr i="1"/>
          </a:p>
        </p:txBody>
      </p:sp>
      <p:sp>
        <p:nvSpPr>
          <p:cNvPr id="114" name="Google Shape;114;p6"/>
          <p:cNvSpPr txBox="1"/>
          <p:nvPr/>
        </p:nvSpPr>
        <p:spPr>
          <a:xfrm>
            <a:off x="5013844" y="1080022"/>
            <a:ext cx="3525606" cy="3306241"/>
          </a:xfrm>
          <a:prstGeom prst="rect">
            <a:avLst/>
          </a:prstGeom>
          <a:noFill/>
          <a:ln>
            <a:noFill/>
          </a:ln>
        </p:spPr>
        <p:txBody>
          <a:bodyPr spcFirstLastPara="1" wrap="square" lIns="91425" tIns="91425" rIns="91425" bIns="91425" anchor="t" anchorCtr="0">
            <a:no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a:lnSpc>
                <a:spcPct val="115000"/>
              </a:lnSpc>
              <a:buClr>
                <a:srgbClr val="000000"/>
              </a:buClr>
              <a:buSzPts val="1800"/>
            </a:pPr>
            <a:r>
              <a:rPr lang="en-US" sz="1050" b="1" kern="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1. </a:t>
            </a:r>
            <a:r>
              <a:rPr lang="en-US" sz="1050" b="1" u="sng" kern="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Enhanced Trust and Confidence</a:t>
            </a:r>
            <a:r>
              <a:rPr lang="en-US" sz="1050" b="1" kern="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a:t>
            </a:r>
            <a:r>
              <a:rPr lang="en-US" sz="1050" kern="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 </a:t>
            </a:r>
            <a:r>
              <a:rPr lang="en-US" sz="105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Fraud can erode trust and confidence in financial institutions, e-commerce platforms, and other systems that involve transactions. Organizations can demonstrate their commitment to security and protect their customers' interests by implementing effective fraud detection systems. This, in turn, fosters trust and confidence in society, encouraging individuals and businesses to participate in economic activities without the fear of falling victim to fraud.</a:t>
            </a:r>
            <a:endParaRPr lang="en-US" sz="105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buClr>
                <a:srgbClr val="000000"/>
              </a:buClr>
              <a:buSzPts val="1800"/>
            </a:pPr>
            <a:endParaRPr lang="en-US" sz="1050" i="1">
              <a:solidFill>
                <a:srgbClr val="FFFF00"/>
              </a:solidFill>
              <a:latin typeface="Calibri"/>
              <a:ea typeface="Calibri"/>
              <a:cs typeface="Calibri"/>
              <a:sym typeface="Calibri"/>
            </a:endParaRPr>
          </a:p>
          <a:p>
            <a:pPr>
              <a:lnSpc>
                <a:spcPct val="115000"/>
              </a:lnSpc>
              <a:buClr>
                <a:srgbClr val="000000"/>
              </a:buClr>
              <a:buSzPts val="1800"/>
            </a:pPr>
            <a:r>
              <a:rPr lang="en-US" sz="1050" b="1" kern="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2. </a:t>
            </a:r>
            <a:r>
              <a:rPr lang="en-US" sz="1050" b="1" u="sng" kern="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Reduced Financial Losses</a:t>
            </a:r>
            <a:r>
              <a:rPr lang="en-US" sz="1050" b="1" kern="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050" ker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Fraud detection systems have a significant societal impact by mitigating financial losses for individuals, businesses, and governments. By minimizing financial losses, fraud detection systems help protect individuals' savings, safeguard businesses' assets, and reduce the burden on government resources.</a:t>
            </a:r>
            <a:endParaRPr lang="en-US" sz="105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buClr>
                <a:srgbClr val="000000"/>
              </a:buClr>
              <a:buSzPts val="1800"/>
            </a:pPr>
            <a:endParaRPr sz="1050" i="1">
              <a:solidFill>
                <a:srgbClr val="FFFF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09CF63E1-4E52-F72F-FD38-16640BE9C7C2}"/>
              </a:ext>
            </a:extLst>
          </p:cNvPr>
          <p:cNvSpPr/>
          <p:nvPr/>
        </p:nvSpPr>
        <p:spPr>
          <a:xfrm>
            <a:off x="4733204" y="441750"/>
            <a:ext cx="4317927" cy="623248"/>
          </a:xfrm>
          <a:prstGeom prst="rect">
            <a:avLst/>
          </a:prstGeom>
          <a:noFill/>
          <a:effectLst>
            <a:outerShdw blurRad="50800" dist="38100" dir="2700000" algn="tl" rotWithShape="0">
              <a:prstClr val="black">
                <a:alpha val="40000"/>
              </a:prstClr>
            </a:outerShdw>
          </a:effectLst>
        </p:spPr>
        <p:txBody>
          <a:bodyPr wrap="square" lIns="68580" tIns="34290" rIns="68580" bIns="34290">
            <a:sp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algn="ctr"/>
            <a:r>
              <a:rPr lang="en" sz="3600" b="1" cap="none" spc="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Arial"/>
                <a:cs typeface="Arial"/>
                <a:sym typeface="Arial"/>
              </a:rPr>
              <a:t>FUTURE SCOPE</a:t>
            </a:r>
            <a:endParaRPr lang="en-US" sz="3600" b="1" cap="none" spc="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ndParaRPr>
          </a:p>
        </p:txBody>
      </p:sp>
      <p:pic>
        <p:nvPicPr>
          <p:cNvPr id="4" name="Picture 3">
            <a:extLst>
              <a:ext uri="{FF2B5EF4-FFF2-40B4-BE49-F238E27FC236}">
                <a16:creationId xmlns:a16="http://schemas.microsoft.com/office/drawing/2014/main" id="{3EBE38D1-E1BD-8A1E-B2CE-D85440B06F98}"/>
              </a:ext>
            </a:extLst>
          </p:cNvPr>
          <p:cNvPicPr>
            <a:picLocks noChangeAspect="1"/>
          </p:cNvPicPr>
          <p:nvPr/>
        </p:nvPicPr>
        <p:blipFill>
          <a:blip r:embed="rId4"/>
          <a:stretch>
            <a:fillRect/>
          </a:stretch>
        </p:blipFill>
        <p:spPr>
          <a:xfrm>
            <a:off x="5013843" y="4186974"/>
            <a:ext cx="3525605" cy="844903"/>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Unix 5.15.0.1035"/>
  <p:tag name="AS_RELEASE_DATE" val="2022.06.14"/>
  <p:tag name="AS_TITLE" val="Aspose.Slides for .NET5"/>
  <p:tag name="AS_VERSION" val="22.6"/>
</p:tagLst>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Calisto MT" panose="02040603050505030304"/>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Calisto MT" panose="02040603050505030304"/>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6.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a:ea typeface="Trebuchet MS" panose="020B0603020202020204"/>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Trebuchet MS" panose="020B0603020202020204"/>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Application>Microsoft Office PowerPoint</Application>
  <PresentationFormat>On-screen Show (16:9)</PresentationFormat>
  <Paragraphs>48</Paragraphs>
  <Slides>10</Slides>
  <Notes>2</Notes>
  <HiddenSlides>0</HiddenSlides>
  <MMClips>0</MMClips>
  <ScaleCrop>false</ScaleCrop>
  <HeadingPairs>
    <vt:vector size="4" baseType="variant">
      <vt:variant>
        <vt:lpstr>Theme</vt:lpstr>
      </vt:variant>
      <vt:variant>
        <vt:i4>6</vt:i4>
      </vt:variant>
      <vt:variant>
        <vt:lpstr>Slide Titles</vt:lpstr>
      </vt:variant>
      <vt:variant>
        <vt:i4>10</vt:i4>
      </vt:variant>
    </vt:vector>
  </HeadingPairs>
  <TitlesOfParts>
    <vt:vector size="16" baseType="lpstr">
      <vt:lpstr>Office Theme</vt:lpstr>
      <vt:lpstr>Office Theme</vt:lpstr>
      <vt:lpstr>Marina</vt:lpstr>
      <vt:lpstr>Office Theme</vt:lpstr>
      <vt:lpstr>Slate</vt:lpstr>
      <vt:lpstr>Facet</vt:lpstr>
      <vt:lpstr>Makeathon 2023</vt:lpstr>
      <vt:lpstr>TEAM NAME AND MEMBER DETAILS</vt:lpstr>
      <vt:lpstr>PROBLEM STATEMENT</vt:lpstr>
      <vt:lpstr>SOLUTION </vt:lpstr>
      <vt:lpstr>PowerPoint Presentation</vt:lpstr>
      <vt:lpstr>PowerPoint Presentation</vt:lpstr>
      <vt:lpstr>PowerPoint Presentation</vt:lpstr>
      <vt:lpstr>PowerPoint Presentation</vt:lpstr>
      <vt:lpstr>SOCIETAL IMPACT/ NOVELTY</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Makeathon 2023</dc:title>
  <cp:revision>3</cp:revision>
  <cp:lastPrinted>2023-05-14T15:20:44Z</cp:lastPrinted>
  <dcterms:created xsi:type="dcterms:W3CDTF">2023-05-14T15:20:44Z</dcterms:created>
  <dcterms:modified xsi:type="dcterms:W3CDTF">2023-05-14T15:22:23Z</dcterms:modified>
</cp:coreProperties>
</file>