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5">
  <p:sldMasterIdLst>
    <p:sldMasterId id="2147483902" r:id="rId1"/>
  </p:sldMasterIdLst>
  <p:notesMasterIdLst>
    <p:notesMasterId r:id="rId9"/>
  </p:notesMasterIdLst>
  <p:sldIdLst>
    <p:sldId id="363" r:id="rId2"/>
    <p:sldId id="362" r:id="rId3"/>
    <p:sldId id="364" r:id="rId4"/>
    <p:sldId id="365" r:id="rId5"/>
    <p:sldId id="366" r:id="rId6"/>
    <p:sldId id="367" r:id="rId7"/>
    <p:sldId id="35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2" autoAdjust="0"/>
    <p:restoredTop sz="86410"/>
  </p:normalViewPr>
  <p:slideViewPr>
    <p:cSldViewPr>
      <p:cViewPr varScale="1">
        <p:scale>
          <a:sx n="32" d="100"/>
          <a:sy n="32" d="100"/>
        </p:scale>
        <p:origin x="1236" y="4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81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2703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63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9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bg>
      <p:bgPr shadeToTitle="1"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86600" y="12909550"/>
            <a:ext cx="10820400" cy="73025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2229456" y="12909550"/>
            <a:ext cx="1559534" cy="73025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63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4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8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7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3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© IndAc 2021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5FCE-DB60-4F4E-8F10-273CD27F2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9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65594" y="4572000"/>
            <a:ext cx="14554200" cy="155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5" tIns="71435" rIns="71435" bIns="71435" anchor="ctr">
            <a:noAutofit/>
          </a:bodyPr>
          <a:lstStyle>
            <a:lvl1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hangingPunct="1"/>
            <a:r>
              <a:rPr lang="en-IN" sz="13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Assignment 1</a:t>
            </a:r>
            <a:endParaRPr lang="en-IN" sz="13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292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600200"/>
            <a:ext cx="17754600" cy="6019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33600" y="16002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</a:t>
            </a:r>
            <a:endParaRPr lang="en-IN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9092625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</a:t>
            </a:r>
            <a:endParaRPr lang="en-IN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8808679"/>
            <a:ext cx="15149052" cy="35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16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351832"/>
            <a:ext cx="7772400" cy="1143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494833"/>
            <a:ext cx="15773400" cy="4058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7315200"/>
            <a:ext cx="16535400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8632" y="76962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19300" y="154117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25255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541174"/>
            <a:ext cx="16268700" cy="3488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9300" y="1541174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5</a:t>
            </a:r>
            <a:endParaRPr lang="en-IN" sz="4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781800"/>
            <a:ext cx="13868400" cy="472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2200" y="7162800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6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5633377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147464"/>
            <a:ext cx="16459200" cy="114255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6858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 smtClean="0"/>
              <a:t>Debug</a:t>
            </a:r>
            <a:endParaRPr lang="en-IN" sz="5400" u="sng" dirty="0"/>
          </a:p>
        </p:txBody>
      </p:sp>
    </p:spTree>
    <p:extLst>
      <p:ext uri="{BB962C8B-B14F-4D97-AF65-F5344CB8AC3E}">
        <p14:creationId xmlns:p14="http://schemas.microsoft.com/office/powerpoint/2010/main" val="26660216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2735"/>
            <a:ext cx="17526000" cy="12456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452735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 smtClean="0"/>
              <a:t>Debug</a:t>
            </a:r>
            <a:endParaRPr lang="en-IN" sz="5400" u="sng" dirty="0"/>
          </a:p>
        </p:txBody>
      </p:sp>
    </p:spTree>
    <p:extLst>
      <p:ext uri="{BB962C8B-B14F-4D97-AF65-F5344CB8AC3E}">
        <p14:creationId xmlns:p14="http://schemas.microsoft.com/office/powerpoint/2010/main" val="12849082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065594" y="4572000"/>
            <a:ext cx="14554200" cy="1552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5" tIns="71435" rIns="71435" bIns="71435" anchor="ctr">
            <a:noAutofit/>
          </a:bodyPr>
          <a:lstStyle>
            <a:lvl1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8215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hangingPunct="1"/>
            <a:r>
              <a:rPr lang="en-IN" sz="199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638800" y="12909550"/>
            <a:ext cx="15239998" cy="730250"/>
          </a:xfrm>
        </p:spPr>
        <p:txBody>
          <a:bodyPr/>
          <a:lstStyle/>
          <a:p>
            <a:r>
              <a:rPr lang="en-IN" smtClean="0"/>
              <a:t>© IndAc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59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11742</TotalTime>
  <Words>40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 Neue</vt:lpstr>
      <vt:lpstr>Helvetica Neue Medium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IndAc</dc:title>
  <dc:creator>Admin</dc:creator>
  <cp:lastModifiedBy>LENOVO</cp:lastModifiedBy>
  <cp:revision>231</cp:revision>
  <dcterms:modified xsi:type="dcterms:W3CDTF">2022-01-15T12:54:19Z</dcterms:modified>
</cp:coreProperties>
</file>