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902" r:id="rId1"/>
  </p:sldMasterIdLst>
  <p:notesMasterIdLst>
    <p:notesMasterId r:id="rId6"/>
  </p:notesMasterIdLst>
  <p:sldIdLst>
    <p:sldId id="363" r:id="rId2"/>
    <p:sldId id="362" r:id="rId3"/>
    <p:sldId id="364" r:id="rId4"/>
    <p:sldId id="36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2" autoAdjust="0"/>
    <p:restoredTop sz="86410"/>
  </p:normalViewPr>
  <p:slideViewPr>
    <p:cSldViewPr>
      <p:cViewPr varScale="1">
        <p:scale>
          <a:sx n="32" d="100"/>
          <a:sy n="32" d="100"/>
        </p:scale>
        <p:origin x="1236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8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2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9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6600" y="12909550"/>
            <a:ext cx="10820400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229456" y="12909550"/>
            <a:ext cx="1559534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3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4419600"/>
            <a:ext cx="14554200" cy="155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5" tIns="71435" rIns="71435" bIns="71435" anchor="ctr">
            <a:noAutofit/>
          </a:bodyPr>
          <a:lstStyle>
            <a:lvl1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 sz="13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 </a:t>
            </a:r>
            <a:r>
              <a:rPr lang="en-IN" sz="13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en-IN" sz="13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29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600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IN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57160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78" y="1371600"/>
            <a:ext cx="19812000" cy="556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7544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86" y="7302361"/>
            <a:ext cx="18564022" cy="29524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8574" y="7402707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5621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38516" y="422573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8516" y="14478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19200"/>
            <a:ext cx="16611600" cy="9714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8516" y="286857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8516" y="8839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2525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990600"/>
            <a:ext cx="19126200" cy="113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11749</TotalTime>
  <Words>26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Helvetica Neue Medium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IndAc</dc:title>
  <dc:creator>Admin</dc:creator>
  <cp:lastModifiedBy>LENOVO</cp:lastModifiedBy>
  <cp:revision>234</cp:revision>
  <dcterms:modified xsi:type="dcterms:W3CDTF">2022-01-21T10:00:17Z</dcterms:modified>
</cp:coreProperties>
</file>