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5">
  <p:sldMasterIdLst>
    <p:sldMasterId id="2147483902" r:id="rId1"/>
  </p:sldMasterIdLst>
  <p:notesMasterIdLst>
    <p:notesMasterId r:id="rId9"/>
  </p:notesMasterIdLst>
  <p:sldIdLst>
    <p:sldId id="363" r:id="rId2"/>
    <p:sldId id="370" r:id="rId3"/>
    <p:sldId id="371" r:id="rId4"/>
    <p:sldId id="362" r:id="rId5"/>
    <p:sldId id="364" r:id="rId6"/>
    <p:sldId id="368" r:id="rId7"/>
    <p:sldId id="369" r:id="rId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152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1pPr>
    <a:lvl2pPr marL="0" marR="0" indent="0" algn="ctr" defTabSz="82152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2pPr>
    <a:lvl3pPr marL="0" marR="0" indent="0" algn="ctr" defTabSz="82152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3pPr>
    <a:lvl4pPr marL="0" marR="0" indent="0" algn="ctr" defTabSz="82152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4pPr>
    <a:lvl5pPr marL="0" marR="0" indent="0" algn="ctr" defTabSz="82152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5pPr>
    <a:lvl6pPr marL="0" marR="0" indent="0" algn="ctr" defTabSz="82152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6pPr>
    <a:lvl7pPr marL="0" marR="0" indent="0" algn="ctr" defTabSz="82152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7pPr>
    <a:lvl8pPr marL="0" marR="0" indent="0" algn="ctr" defTabSz="82152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8pPr>
    <a:lvl9pPr marL="0" marR="0" indent="0" algn="ctr" defTabSz="82152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FFF"/>
          </a:solidFill>
        </a:fill>
      </a:tcStyle>
    </a:wholeTbl>
    <a:band2H>
      <a:tcTxStyle/>
      <a:tcStyle>
        <a:tcBdr/>
        <a:fill>
          <a:solidFill>
            <a:srgbClr val="E6F0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F0CC"/>
          </a:solidFill>
        </a:fill>
      </a:tcStyle>
    </a:wholeTbl>
    <a:band2H>
      <a:tcTxStyle/>
      <a:tcStyle>
        <a:tcBdr/>
        <a:fill>
          <a:solidFill>
            <a:srgbClr val="EAF8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9D1E1"/>
          </a:solidFill>
        </a:fill>
      </a:tcStyle>
    </a:wholeTbl>
    <a:band2H>
      <a:tcTxStyle/>
      <a:tcStyle>
        <a:tcBdr/>
        <a:fill>
          <a:solidFill>
            <a:srgbClr val="FCE9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12" autoAdjust="0"/>
    <p:restoredTop sz="86410"/>
  </p:normalViewPr>
  <p:slideViewPr>
    <p:cSldViewPr>
      <p:cViewPr varScale="1">
        <p:scale>
          <a:sx n="31" d="100"/>
          <a:sy n="31" d="100"/>
        </p:scale>
        <p:origin x="1314" y="36"/>
      </p:cViewPr>
      <p:guideLst>
        <p:guide orient="horz" pos="4320"/>
        <p:guide pos="76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-1818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6" name="Shape 12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72270376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2244725"/>
            <a:ext cx="18288000" cy="47752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0" y="7204075"/>
            <a:ext cx="18288000" cy="33115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© IndAc 2021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B5FCE-DB60-4F4E-8F10-273CD27F21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0636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© IndAc 2021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B5FCE-DB60-4F4E-8F10-273CD27F21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82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449800" y="730250"/>
            <a:ext cx="5257800" cy="116236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6400" y="730250"/>
            <a:ext cx="15621000" cy="116236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© IndAc 2021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B5FCE-DB60-4F4E-8F10-273CD27F21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61911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- Top">
    <p:bg>
      <p:bgPr shadeToTitle="1"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7086600" y="12909550"/>
            <a:ext cx="10820400" cy="730250"/>
          </a:xfrm>
        </p:spPr>
        <p:txBody>
          <a:bodyPr/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IN" smtClean="0"/>
              <a:t>© IndAc 2021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22229456" y="12909550"/>
            <a:ext cx="1559534" cy="730250"/>
          </a:xfrm>
        </p:spPr>
        <p:txBody>
          <a:bodyPr/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fld id="{86CB4B4D-7CA3-9044-876B-883B54F8677D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906340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© IndAc 2021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B5FCE-DB60-4F4E-8F10-273CD27F21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076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700" y="3419475"/>
            <a:ext cx="21031200" cy="5705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700" y="9178925"/>
            <a:ext cx="21031200" cy="300037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© IndAc 2021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B5FCE-DB60-4F4E-8F10-273CD27F21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0777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6400" y="3651250"/>
            <a:ext cx="10439400" cy="87026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268200" y="3651250"/>
            <a:ext cx="10439400" cy="87026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© IndAc 2021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B5FCE-DB60-4F4E-8F10-273CD27F21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8402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5" y="730250"/>
            <a:ext cx="21031200" cy="26511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9575" y="3362325"/>
            <a:ext cx="10315575" cy="16478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9575" y="5010150"/>
            <a:ext cx="10315575" cy="73691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44400" y="3362325"/>
            <a:ext cx="10366375" cy="16478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44400" y="5010150"/>
            <a:ext cx="10366375" cy="73691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© IndAc 2021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B5FCE-DB60-4F4E-8F10-273CD27F21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1650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© IndAc 2021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B5FCE-DB60-4F4E-8F10-273CD27F21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5829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© IndAc 2021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B5FCE-DB60-4F4E-8F10-273CD27F21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8130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5" y="914400"/>
            <a:ext cx="7864475" cy="3200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66375" y="1974850"/>
            <a:ext cx="12344400" cy="9747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5" y="4114800"/>
            <a:ext cx="7864475" cy="76231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© IndAc 2021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B5FCE-DB60-4F4E-8F10-273CD27F21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6772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5" y="914400"/>
            <a:ext cx="7864475" cy="3200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366375" y="1974850"/>
            <a:ext cx="12344400" cy="9747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5" y="4114800"/>
            <a:ext cx="7864475" cy="76231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© IndAc 2021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B5FCE-DB60-4F4E-8F10-273CD27F21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4434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400" y="730250"/>
            <a:ext cx="21031200" cy="2651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400" y="3651250"/>
            <a:ext cx="21031200" cy="8702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400" y="12712700"/>
            <a:ext cx="54864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7200" y="12712700"/>
            <a:ext cx="82296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smtClean="0"/>
              <a:t>© IndAc 2021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21200" y="12712700"/>
            <a:ext cx="54864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4B5FCE-DB60-4F4E-8F10-273CD27F21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4198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3" r:id="rId1"/>
    <p:sldLayoutId id="2147483904" r:id="rId2"/>
    <p:sldLayoutId id="2147483905" r:id="rId3"/>
    <p:sldLayoutId id="2147483906" r:id="rId4"/>
    <p:sldLayoutId id="2147483907" r:id="rId5"/>
    <p:sldLayoutId id="2147483908" r:id="rId6"/>
    <p:sldLayoutId id="2147483909" r:id="rId7"/>
    <p:sldLayoutId id="2147483910" r:id="rId8"/>
    <p:sldLayoutId id="2147483911" r:id="rId9"/>
    <p:sldLayoutId id="2147483912" r:id="rId10"/>
    <p:sldLayoutId id="2147483913" r:id="rId11"/>
    <p:sldLayoutId id="2147483914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© IndAc 2021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1</a:t>
            </a:fld>
            <a:endParaRPr lang="en-IN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800600" y="4419600"/>
            <a:ext cx="14554200" cy="15525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5" tIns="71435" rIns="71435" bIns="71435" anchor="ctr">
            <a:noAutofit/>
          </a:bodyPr>
          <a:lstStyle>
            <a:lvl1pPr marL="0" marR="0" indent="0" algn="ctr" defTabSz="82152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marR="0" indent="0" algn="ctr" defTabSz="82152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marR="0" indent="0" algn="ctr" defTabSz="82152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marR="0" indent="0" algn="ctr" defTabSz="82152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marR="0" indent="0" algn="ctr" defTabSz="82152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  <a:lvl6pPr marL="0" marR="0" indent="0" algn="ctr" defTabSz="82152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6pPr>
            <a:lvl7pPr marL="0" marR="0" indent="0" algn="ctr" defTabSz="82152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7pPr>
            <a:lvl8pPr marL="0" marR="0" indent="0" algn="ctr" defTabSz="82152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8pPr>
            <a:lvl9pPr marL="0" marR="0" indent="0" algn="ctr" defTabSz="82152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9pPr>
          </a:lstStyle>
          <a:p>
            <a:pPr hangingPunct="1"/>
            <a:r>
              <a:rPr lang="en-IN" sz="13800" dirty="0" smtClean="0">
                <a:solidFill>
                  <a:schemeClr val="tx1"/>
                </a:solidFill>
                <a:latin typeface="Calibri" panose="020F0502020204030204" pitchFamily="34" charset="0"/>
              </a:rPr>
              <a:t>Assignment </a:t>
            </a:r>
            <a:r>
              <a:rPr lang="en-IN" sz="13800" dirty="0" smtClean="0">
                <a:solidFill>
                  <a:schemeClr val="tx1"/>
                </a:solidFill>
                <a:latin typeface="Calibri" panose="020F0502020204030204" pitchFamily="34" charset="0"/>
              </a:rPr>
              <a:t>3</a:t>
            </a:r>
            <a:endParaRPr lang="en-IN" sz="13800" dirty="0" smtClean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9529221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© IndAc 2021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2</a:t>
            </a:fld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0" y="975360"/>
            <a:ext cx="11049000" cy="11918950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3048000" y="990600"/>
            <a:ext cx="1219200" cy="838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ight Arrow 7"/>
          <p:cNvSpPr/>
          <p:nvPr/>
        </p:nvSpPr>
        <p:spPr>
          <a:xfrm>
            <a:off x="3048000" y="6096635"/>
            <a:ext cx="1219200" cy="838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ight Arrow 8"/>
          <p:cNvSpPr/>
          <p:nvPr/>
        </p:nvSpPr>
        <p:spPr>
          <a:xfrm>
            <a:off x="3048000" y="10364470"/>
            <a:ext cx="1219200" cy="838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5364188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© IndAc 2021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3</a:t>
            </a:fld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5400" y="762000"/>
            <a:ext cx="15240000" cy="11734800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2118360" y="762000"/>
            <a:ext cx="1219200" cy="838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ight Arrow 6"/>
          <p:cNvSpPr/>
          <p:nvPr/>
        </p:nvSpPr>
        <p:spPr>
          <a:xfrm>
            <a:off x="2133600" y="4343400"/>
            <a:ext cx="1219200" cy="838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ight Arrow 7"/>
          <p:cNvSpPr/>
          <p:nvPr/>
        </p:nvSpPr>
        <p:spPr>
          <a:xfrm>
            <a:off x="2133600" y="10591800"/>
            <a:ext cx="1219200" cy="838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161503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© IndAc 2021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4</a:t>
            </a:fld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2133600" y="1600200"/>
            <a:ext cx="1752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1</a:t>
            </a:r>
            <a:endParaRPr lang="en-IN" sz="40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2133600" y="3479106"/>
            <a:ext cx="1752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2</a:t>
            </a:r>
            <a:endParaRPr lang="en-IN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2133600" y="9405273"/>
            <a:ext cx="175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3</a:t>
            </a:r>
            <a:endParaRPr lang="en-IN" sz="3600" b="1" dirty="0"/>
          </a:p>
        </p:txBody>
      </p:sp>
      <p:sp>
        <p:nvSpPr>
          <p:cNvPr id="4" name="Rectangle 3"/>
          <p:cNvSpPr/>
          <p:nvPr/>
        </p:nvSpPr>
        <p:spPr>
          <a:xfrm>
            <a:off x="4419600" y="1600200"/>
            <a:ext cx="1780985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Write a program to find the number of and sum of all integers greater than 100 and less than 200 that are divisible by 7.</a:t>
            </a:r>
            <a:endParaRPr lang="en-IN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600" y="3459441"/>
            <a:ext cx="15473209" cy="513149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600" y="9405273"/>
            <a:ext cx="14097000" cy="353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21634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© IndAc 2021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5</a:t>
            </a:fld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2514600" y="6150114"/>
            <a:ext cx="1752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5</a:t>
            </a:r>
            <a:endParaRPr lang="en-IN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514600" y="11404843"/>
            <a:ext cx="1752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6</a:t>
            </a:r>
            <a:endParaRPr lang="en-IN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7196" y="802891"/>
            <a:ext cx="11572875" cy="372789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9200" y="3784816"/>
            <a:ext cx="6062663" cy="149194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6697" y="6169681"/>
            <a:ext cx="11953875" cy="4117319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3810000" y="11341119"/>
            <a:ext cx="17907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Write a program that will read a positive integer and determine and print its binary equivalent</a:t>
            </a:r>
            <a:endParaRPr lang="en-IN" dirty="0"/>
          </a:p>
        </p:txBody>
      </p:sp>
      <p:sp>
        <p:nvSpPr>
          <p:cNvPr id="14" name="TextBox 13"/>
          <p:cNvSpPr txBox="1"/>
          <p:nvPr/>
        </p:nvSpPr>
        <p:spPr>
          <a:xfrm>
            <a:off x="2514600" y="772411"/>
            <a:ext cx="175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4</a:t>
            </a:r>
            <a:endParaRPr lang="en-IN" sz="3600" b="1" dirty="0"/>
          </a:p>
        </p:txBody>
      </p:sp>
    </p:spTree>
    <p:extLst>
      <p:ext uri="{BB962C8B-B14F-4D97-AF65-F5344CB8AC3E}">
        <p14:creationId xmlns:p14="http://schemas.microsoft.com/office/powerpoint/2010/main" val="2792525554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© IndAc 2021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6</a:t>
            </a:fld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9250" y="685801"/>
            <a:ext cx="12858750" cy="856307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987777" y="10023557"/>
            <a:ext cx="1752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8</a:t>
            </a:r>
            <a:endParaRPr lang="en-IN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987777" y="990600"/>
            <a:ext cx="1752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7</a:t>
            </a:r>
            <a:endParaRPr lang="en-IN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9250" y="10023557"/>
            <a:ext cx="15137990" cy="1055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353244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© IndAc 2021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7</a:t>
            </a:fld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143000"/>
            <a:ext cx="15849600" cy="1074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673117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71435" tIns="71435" rIns="71435" bIns="71435" numCol="1" spcCol="38100" rtlCol="0" anchor="ctr">
        <a:spAutoFit/>
      </a:bodyPr>
      <a:lstStyle>
        <a:defPPr marL="0" marR="0" indent="0" algn="ctr" defTabSz="821529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5" tIns="71435" rIns="71435" bIns="71435" numCol="1" spcCol="38100" rtlCol="0" anchor="ctr">
        <a:spAutoFit/>
      </a:bodyPr>
      <a:lstStyle>
        <a:defPPr marL="0" marR="0" indent="0" algn="ctr" defTabSz="821529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11773</TotalTime>
  <Words>80</Words>
  <Application>Microsoft Office PowerPoint</Application>
  <PresentationFormat>Custom</PresentationFormat>
  <Paragraphs>25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Helvetica</vt:lpstr>
      <vt:lpstr>Helvetica Neue</vt:lpstr>
      <vt:lpstr>Helvetica Neue Medium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IndAc</dc:title>
  <dc:creator>Admin</dc:creator>
  <cp:lastModifiedBy>LENOVO</cp:lastModifiedBy>
  <cp:revision>245</cp:revision>
  <dcterms:modified xsi:type="dcterms:W3CDTF">2022-01-28T11:18:06Z</dcterms:modified>
</cp:coreProperties>
</file>