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E056-84DF-4F13-8C82-0BE2D156B0AC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4B7F-A085-45CF-89FD-7C005F0AB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92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E056-84DF-4F13-8C82-0BE2D156B0AC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4B7F-A085-45CF-89FD-7C005F0AB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41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E056-84DF-4F13-8C82-0BE2D156B0AC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4B7F-A085-45CF-89FD-7C005F0AB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212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Top">
    <p:bg>
      <p:bgPr shadeToTitle="1"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43300" y="6454775"/>
            <a:ext cx="5410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14728" y="6454775"/>
            <a:ext cx="779767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333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E056-84DF-4F13-8C82-0BE2D156B0AC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4B7F-A085-45CF-89FD-7C005F0AB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02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E056-84DF-4F13-8C82-0BE2D156B0AC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4B7F-A085-45CF-89FD-7C005F0AB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17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E056-84DF-4F13-8C82-0BE2D156B0AC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4B7F-A085-45CF-89FD-7C005F0AB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16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E056-84DF-4F13-8C82-0BE2D156B0AC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4B7F-A085-45CF-89FD-7C005F0AB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73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E056-84DF-4F13-8C82-0BE2D156B0AC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4B7F-A085-45CF-89FD-7C005F0AB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23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E056-84DF-4F13-8C82-0BE2D156B0AC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4B7F-A085-45CF-89FD-7C005F0AB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55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E056-84DF-4F13-8C82-0BE2D156B0AC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4B7F-A085-45CF-89FD-7C005F0AB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3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E056-84DF-4F13-8C82-0BE2D156B0AC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4B7F-A085-45CF-89FD-7C005F0AB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18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AE056-84DF-4F13-8C82-0BE2D156B0AC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64B7F-A085-45CF-89FD-7C005F0AB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94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4</a:t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67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2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80" y="672786"/>
            <a:ext cx="8147765" cy="8082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80" y="1481071"/>
            <a:ext cx="7310640" cy="3249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203" y="5216581"/>
            <a:ext cx="8629650" cy="75247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76518" y="811369"/>
            <a:ext cx="553792" cy="265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534874" y="5216581"/>
            <a:ext cx="553792" cy="265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0433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3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537" y="1150579"/>
            <a:ext cx="9132865" cy="128352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02276" y="1184855"/>
            <a:ext cx="553792" cy="265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502276" y="1676433"/>
            <a:ext cx="553792" cy="265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992" y="2867964"/>
            <a:ext cx="8591953" cy="256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386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4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080" y="718981"/>
            <a:ext cx="8866233" cy="48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98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5</a:t>
            </a:fld>
            <a:endParaRPr lang="en-IN"/>
          </a:p>
        </p:txBody>
      </p:sp>
      <p:sp>
        <p:nvSpPr>
          <p:cNvPr id="6" name="Right Arrow 5"/>
          <p:cNvSpPr/>
          <p:nvPr/>
        </p:nvSpPr>
        <p:spPr>
          <a:xfrm>
            <a:off x="792051" y="626638"/>
            <a:ext cx="553792" cy="265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779172" y="2238777"/>
            <a:ext cx="553792" cy="265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792051" y="4104066"/>
            <a:ext cx="553792" cy="265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471" y="626638"/>
            <a:ext cx="6449029" cy="543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75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Assignment 4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 </dc:title>
  <dc:creator>LENOVO</dc:creator>
  <cp:lastModifiedBy>LENOVO</cp:lastModifiedBy>
  <cp:revision>1</cp:revision>
  <dcterms:created xsi:type="dcterms:W3CDTF">2022-02-04T13:07:35Z</dcterms:created>
  <dcterms:modified xsi:type="dcterms:W3CDTF">2022-02-04T13:07:52Z</dcterms:modified>
</cp:coreProperties>
</file>