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6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3300" y="6454775"/>
            <a:ext cx="5410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14728" y="6454775"/>
            <a:ext cx="779767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625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9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3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A816-B910-4AFB-902E-EE243B5423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DA9E-E959-47EE-B395-62B1D12AE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8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51830"/>
            <a:ext cx="48958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646889"/>
            <a:ext cx="461010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95" y="951830"/>
            <a:ext cx="56769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4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094704" y="1004552"/>
            <a:ext cx="101871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Write a program to read n elements to an array and print those elements using pointer to an array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Write a program to read an employee number ,name, age ,salary and print details using structure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Repeat the above </a:t>
            </a:r>
            <a:r>
              <a:rPr lang="en-US" dirty="0" err="1" smtClean="0"/>
              <a:t>pgm</a:t>
            </a:r>
            <a:r>
              <a:rPr lang="en-US" dirty="0" smtClean="0"/>
              <a:t> and show </a:t>
            </a:r>
            <a:r>
              <a:rPr lang="en-US" b="1" dirty="0" smtClean="0"/>
              <a:t>dob</a:t>
            </a:r>
            <a:r>
              <a:rPr lang="en-US" dirty="0" smtClean="0"/>
              <a:t> with day, month and year of employee with nested structure.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4. </a:t>
            </a:r>
            <a:r>
              <a:rPr lang="en-US" dirty="0" smtClean="0"/>
              <a:t>Write a program to find sum of 2 numbers using structure</a:t>
            </a:r>
          </a:p>
          <a:p>
            <a:endParaRPr lang="en-US" dirty="0"/>
          </a:p>
          <a:p>
            <a:r>
              <a:rPr lang="en-US" dirty="0" smtClean="0"/>
              <a:t>5. Write a program to find biggest of 3 numbers using structure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6. Write a program using pointers to compute the sum of all elements stored in an array</a:t>
            </a:r>
          </a:p>
          <a:p>
            <a:endParaRPr lang="en-US" dirty="0"/>
          </a:p>
          <a:p>
            <a:r>
              <a:rPr lang="en-US" dirty="0" smtClean="0"/>
              <a:t>7. Write a program using pointers to determine the length of a character string.</a:t>
            </a:r>
          </a:p>
          <a:p>
            <a:endParaRPr lang="en-US" dirty="0"/>
          </a:p>
          <a:p>
            <a:r>
              <a:rPr lang="en-US" dirty="0" smtClean="0"/>
              <a:t>8. Write a function using pointers to exchange the values stored in two locations in the memory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020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8" y="1011661"/>
            <a:ext cx="7127182" cy="43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0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6" y="818948"/>
            <a:ext cx="8945845" cy="46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65" y="983556"/>
            <a:ext cx="7147708" cy="43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7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96" y="758445"/>
            <a:ext cx="8235571" cy="52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17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2022-02-19T13:21:10Z</dcterms:created>
  <dcterms:modified xsi:type="dcterms:W3CDTF">2022-02-19T14:01:05Z</dcterms:modified>
</cp:coreProperties>
</file>