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8" r:id="rId12"/>
    <p:sldId id="264" r:id="rId13"/>
    <p:sldId id="265" r:id="rId14"/>
    <p:sldId id="267" r:id="rId15"/>
    <p:sldId id="266" r:id="rId16"/>
    <p:sldId id="291" r:id="rId17"/>
    <p:sldId id="292" r:id="rId18"/>
    <p:sldId id="293" r:id="rId19"/>
    <p:sldId id="295" r:id="rId20"/>
    <p:sldId id="299" r:id="rId21"/>
    <p:sldId id="297" r:id="rId22"/>
    <p:sldId id="298" r:id="rId23"/>
    <p:sldId id="273" r:id="rId24"/>
    <p:sldId id="271" r:id="rId25"/>
    <p:sldId id="275" r:id="rId26"/>
    <p:sldId id="272" r:id="rId27"/>
    <p:sldId id="281" r:id="rId28"/>
    <p:sldId id="278" r:id="rId29"/>
    <p:sldId id="277" r:id="rId30"/>
    <p:sldId id="279" r:id="rId31"/>
    <p:sldId id="282" r:id="rId32"/>
    <p:sldId id="280" r:id="rId33"/>
    <p:sldId id="284" r:id="rId34"/>
    <p:sldId id="283" r:id="rId35"/>
    <p:sldId id="285" r:id="rId36"/>
    <p:sldId id="288" r:id="rId37"/>
    <p:sldId id="290" r:id="rId38"/>
    <p:sldId id="289" r:id="rId39"/>
    <p:sldId id="287" r:id="rId40"/>
    <p:sldId id="286" r:id="rId41"/>
    <p:sldId id="30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1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67C3-F4AD-4280-89DF-44771E58BF38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EEC2C-1BDF-49E9-ADF0-878CD3ED2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3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EEC2C-1BDF-49E9-ADF0-878CD3ED2F4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7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EEC2C-1BDF-49E9-ADF0-878CD3ED2F4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7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EEC2C-1BDF-49E9-ADF0-878CD3ED2F4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4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0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0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5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1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A2E0-CEA7-4895-8A0A-F64EA63E01C6}" type="datetimeFigureOut">
              <a:rPr lang="en-IN" smtClean="0"/>
              <a:t>13-03-22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E734-BB5C-4845-92DC-F505448E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icalfundablog.com/communication-protocols-embedded-syste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691"/>
            <a:ext cx="12192000" cy="72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250"/>
            <a:ext cx="12804000" cy="72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Protocols in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Communication Protocols are a set of rules that allow two or more </a:t>
            </a:r>
            <a:r>
              <a:rPr lang="en-GB" dirty="0" smtClean="0"/>
              <a:t>communication</a:t>
            </a:r>
            <a:r>
              <a:rPr lang="en-GB" dirty="0"/>
              <a:t> systems to communicate data via any physical medium.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rules, regulations, synchronization between communication systems, syntax to be followed and semantics are all defined by the term protocol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Protocols can be implemented by both hardware and software or combination of both</a:t>
            </a:r>
            <a:r>
              <a:rPr lang="en-GB" dirty="0" smtClean="0"/>
              <a:t>.</a:t>
            </a:r>
          </a:p>
          <a:p>
            <a:r>
              <a:rPr lang="en-GB" dirty="0"/>
              <a:t>Embedded System is an electronic system or device which employs both hardware and software. A processor or controller takes input from the physical world peripherals like sensors, actuators etc., processes the same through appropriate software and provides the desired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59"/>
          <a:stretch/>
        </p:blipFill>
        <p:spPr>
          <a:xfrm>
            <a:off x="556590" y="313082"/>
            <a:ext cx="10963965" cy="61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78"/>
          <a:stretch/>
        </p:blipFill>
        <p:spPr>
          <a:xfrm>
            <a:off x="0" y="0"/>
            <a:ext cx="10853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37"/>
          <a:stretch/>
        </p:blipFill>
        <p:spPr>
          <a:xfrm>
            <a:off x="0" y="0"/>
            <a:ext cx="10992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5"/>
          <a:stretch/>
        </p:blipFill>
        <p:spPr>
          <a:xfrm>
            <a:off x="1" y="0"/>
            <a:ext cx="11072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1"/>
          <a:stretch/>
        </p:blipFill>
        <p:spPr>
          <a:xfrm>
            <a:off x="0" y="0"/>
            <a:ext cx="11161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82"/>
          <a:stretch/>
        </p:blipFill>
        <p:spPr>
          <a:xfrm>
            <a:off x="0" y="0"/>
            <a:ext cx="10694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5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1" y="-86931"/>
            <a:ext cx="110920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5324" cy="6772275"/>
          </a:xfrm>
        </p:spPr>
      </p:pic>
    </p:spTree>
    <p:extLst>
      <p:ext uri="{BB962C8B-B14F-4D97-AF65-F5344CB8AC3E}">
        <p14:creationId xmlns:p14="http://schemas.microsoft.com/office/powerpoint/2010/main" val="26604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0"/>
          <a:stretch/>
        </p:blipFill>
        <p:spPr>
          <a:xfrm>
            <a:off x="0" y="-1"/>
            <a:ext cx="1203628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7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2" y="854765"/>
            <a:ext cx="10336697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7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8"/>
          <a:stretch/>
        </p:blipFill>
        <p:spPr>
          <a:xfrm>
            <a:off x="0" y="-1"/>
            <a:ext cx="1105231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5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4"/>
          <a:stretch/>
        </p:blipFill>
        <p:spPr>
          <a:xfrm>
            <a:off x="119270" y="79513"/>
            <a:ext cx="11926956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36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"/>
          <a:stretch/>
        </p:blipFill>
        <p:spPr>
          <a:xfrm>
            <a:off x="-119270" y="0"/>
            <a:ext cx="1231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1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2"/>
          <a:stretch/>
        </p:blipFill>
        <p:spPr>
          <a:xfrm>
            <a:off x="1" y="92200"/>
            <a:ext cx="11221278" cy="6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57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7" y="109330"/>
            <a:ext cx="11779338" cy="67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8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13"/>
          <a:stretch/>
        </p:blipFill>
        <p:spPr>
          <a:xfrm>
            <a:off x="-1" y="-1"/>
            <a:ext cx="12192001" cy="29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40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278296"/>
            <a:ext cx="12102547" cy="65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27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0"/>
            <a:ext cx="11952357" cy="70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1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6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39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Resources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https://electricalfundablog.com/communication-protocols-embedded-systems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https://www.youtube.com/watch?v=T_MoSjddjgY&amp;list=PLHhw3cz9JGtJqTZrGGTNQhOpVhfwtrGNh</a:t>
            </a:r>
          </a:p>
        </p:txBody>
      </p:sp>
    </p:spTree>
    <p:extLst>
      <p:ext uri="{BB962C8B-B14F-4D97-AF65-F5344CB8AC3E}">
        <p14:creationId xmlns:p14="http://schemas.microsoft.com/office/powerpoint/2010/main" val="67565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" r="69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</Words>
  <Application>Microsoft Office PowerPoint</Application>
  <PresentationFormat>Widescreen</PresentationFormat>
  <Paragraphs>11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Communication Protocols in Embedded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Vanaja</dc:creator>
  <cp:lastModifiedBy>Vanaja</cp:lastModifiedBy>
  <cp:revision>12</cp:revision>
  <dcterms:created xsi:type="dcterms:W3CDTF">2022-03-13T02:30:12Z</dcterms:created>
  <dcterms:modified xsi:type="dcterms:W3CDTF">2022-03-13T06:16:38Z</dcterms:modified>
</cp:coreProperties>
</file>