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3866-D9FF-4058-8D68-94554F73BC0B}" type="datetimeFigureOut">
              <a:rPr lang="en-IN" smtClean="0"/>
              <a:t>29-01-22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A8CE-0C38-4907-A04E-98747B059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10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3866-D9FF-4058-8D68-94554F73BC0B}" type="datetimeFigureOut">
              <a:rPr lang="en-IN" smtClean="0"/>
              <a:t>29-01-22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A8CE-0C38-4907-A04E-98747B059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84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3866-D9FF-4058-8D68-94554F73BC0B}" type="datetimeFigureOut">
              <a:rPr lang="en-IN" smtClean="0"/>
              <a:t>29-01-22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A8CE-0C38-4907-A04E-98747B059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17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3866-D9FF-4058-8D68-94554F73BC0B}" type="datetimeFigureOut">
              <a:rPr lang="en-IN" smtClean="0"/>
              <a:t>29-01-22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A8CE-0C38-4907-A04E-98747B059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65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3866-D9FF-4058-8D68-94554F73BC0B}" type="datetimeFigureOut">
              <a:rPr lang="en-IN" smtClean="0"/>
              <a:t>29-01-22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A8CE-0C38-4907-A04E-98747B059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18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3866-D9FF-4058-8D68-94554F73BC0B}" type="datetimeFigureOut">
              <a:rPr lang="en-IN" smtClean="0"/>
              <a:t>29-01-22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A8CE-0C38-4907-A04E-98747B059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11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3866-D9FF-4058-8D68-94554F73BC0B}" type="datetimeFigureOut">
              <a:rPr lang="en-IN" smtClean="0"/>
              <a:t>29-01-22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A8CE-0C38-4907-A04E-98747B059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51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3866-D9FF-4058-8D68-94554F73BC0B}" type="datetimeFigureOut">
              <a:rPr lang="en-IN" smtClean="0"/>
              <a:t>29-01-22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A8CE-0C38-4907-A04E-98747B059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0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3866-D9FF-4058-8D68-94554F73BC0B}" type="datetimeFigureOut">
              <a:rPr lang="en-IN" smtClean="0"/>
              <a:t>29-01-22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A8CE-0C38-4907-A04E-98747B059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39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3866-D9FF-4058-8D68-94554F73BC0B}" type="datetimeFigureOut">
              <a:rPr lang="en-IN" smtClean="0"/>
              <a:t>29-01-22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A8CE-0C38-4907-A04E-98747B059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93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3866-D9FF-4058-8D68-94554F73BC0B}" type="datetimeFigureOut">
              <a:rPr lang="en-IN" smtClean="0"/>
              <a:t>29-01-22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A8CE-0C38-4907-A04E-98747B059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79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B3866-D9FF-4058-8D68-94554F73BC0B}" type="datetimeFigureOut">
              <a:rPr lang="en-IN" smtClean="0"/>
              <a:t>29-01-22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8A8CE-0C38-4907-A04E-98747B059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Vanaja</dc:creator>
  <cp:lastModifiedBy>Vanaja</cp:lastModifiedBy>
  <cp:revision>1</cp:revision>
  <dcterms:created xsi:type="dcterms:W3CDTF">2022-01-29T00:09:52Z</dcterms:created>
  <dcterms:modified xsi:type="dcterms:W3CDTF">2022-01-29T01:29:06Z</dcterms:modified>
</cp:coreProperties>
</file>