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8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3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2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0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06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8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66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1164" y="2147188"/>
            <a:ext cx="574167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88920" y="3905948"/>
            <a:ext cx="4814570" cy="96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3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9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OC-20240607-WA0004..pptx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605280" marR="5080" indent="-1584325">
              <a:lnSpc>
                <a:spcPts val="5260"/>
              </a:lnSpc>
              <a:spcBef>
                <a:spcPts val="254"/>
              </a:spcBef>
            </a:pPr>
            <a:r>
              <a:rPr spc="-20" dirty="0"/>
              <a:t>Understanding</a:t>
            </a:r>
            <a:r>
              <a:rPr spc="-125" dirty="0"/>
              <a:t> </a:t>
            </a:r>
            <a:r>
              <a:rPr spc="-10" dirty="0"/>
              <a:t>Keylogger 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113059" y="4333461"/>
            <a:ext cx="6103290" cy="10425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7355" marR="5080" indent="-415290">
              <a:lnSpc>
                <a:spcPct val="100499"/>
              </a:lnSpc>
              <a:spcBef>
                <a:spcPts val="110"/>
              </a:spcBef>
            </a:pPr>
            <a:r>
              <a:rPr sz="3050" b="1" dirty="0">
                <a:solidFill>
                  <a:srgbClr val="888888"/>
                </a:solidFill>
                <a:latin typeface="Calibri"/>
                <a:cs typeface="Calibri"/>
              </a:rPr>
              <a:t>Name:</a:t>
            </a:r>
            <a:r>
              <a:rPr lang="en-US" sz="3050" b="1" spc="95" dirty="0">
                <a:solidFill>
                  <a:srgbClr val="888888"/>
                </a:solidFill>
              </a:rPr>
              <a:t> </a:t>
            </a:r>
            <a:r>
              <a:rPr lang="en-US" sz="3050" b="1" spc="95" dirty="0" err="1">
                <a:solidFill>
                  <a:srgbClr val="888888"/>
                </a:solidFill>
              </a:rPr>
              <a:t>Vanajakashi</a:t>
            </a:r>
            <a:r>
              <a:rPr lang="en-US" sz="3050" b="1" spc="95" dirty="0">
                <a:solidFill>
                  <a:srgbClr val="888888"/>
                </a:solidFill>
              </a:rPr>
              <a:t> </a:t>
            </a:r>
            <a:r>
              <a:rPr lang="en-US" sz="3050" b="1" spc="95" dirty="0" err="1">
                <a:solidFill>
                  <a:srgbClr val="888888"/>
                </a:solidFill>
              </a:rPr>
              <a:t>Golla</a:t>
            </a:r>
            <a:endParaRPr lang="en-US" sz="3050" b="1" spc="95" dirty="0">
              <a:solidFill>
                <a:srgbClr val="888888"/>
              </a:solidFill>
            </a:endParaRPr>
          </a:p>
          <a:p>
            <a:pPr marL="427355" marR="5080" indent="-415290">
              <a:lnSpc>
                <a:spcPct val="100499"/>
              </a:lnSpc>
              <a:spcBef>
                <a:spcPts val="110"/>
              </a:spcBef>
            </a:pPr>
            <a:r>
              <a:rPr sz="3050" b="1" dirty="0">
                <a:solidFill>
                  <a:srgbClr val="888888"/>
                </a:solidFill>
                <a:latin typeface="Calibri"/>
                <a:cs typeface="Calibri"/>
              </a:rPr>
              <a:t>Date:07-06-</a:t>
            </a:r>
            <a:r>
              <a:rPr sz="3050" b="1" spc="-20" dirty="0">
                <a:solidFill>
                  <a:srgbClr val="888888"/>
                </a:solidFill>
                <a:latin typeface="Calibri"/>
                <a:cs typeface="Calibri"/>
              </a:rPr>
              <a:t>2024</a:t>
            </a:r>
            <a:endParaRPr sz="3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13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541" y="1968223"/>
            <a:ext cx="7744459" cy="46132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Recap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installed.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prevention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Final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Thoughts</a:t>
            </a:r>
            <a:endParaRPr sz="3200">
              <a:latin typeface="Calibri"/>
              <a:cs typeface="Calibri"/>
            </a:endParaRPr>
          </a:p>
          <a:p>
            <a:pPr marL="355600" marR="541655" indent="-343535">
              <a:lnSpc>
                <a:spcPct val="100000"/>
              </a:lnSpc>
              <a:spcBef>
                <a:spcPts val="815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Importance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awareness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proactive </a:t>
            </a:r>
            <a:r>
              <a:rPr sz="3200" dirty="0">
                <a:latin typeface="Calibri"/>
                <a:cs typeface="Calibri"/>
              </a:rPr>
              <a:t>security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measures.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dirty="0"/>
              <a:t>Questions</a:t>
            </a:r>
            <a:r>
              <a:rPr spc="-13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Invite</a:t>
            </a:r>
            <a:r>
              <a:rPr spc="-100" dirty="0"/>
              <a:t> </a:t>
            </a:r>
            <a:r>
              <a:rPr spc="-10" dirty="0"/>
              <a:t>Questions</a:t>
            </a: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dirty="0"/>
              <a:t>-</a:t>
            </a:r>
            <a:r>
              <a:rPr spc="-30" dirty="0"/>
              <a:t> </a:t>
            </a:r>
            <a:r>
              <a:rPr dirty="0"/>
              <a:t>Open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floor</a:t>
            </a:r>
            <a:r>
              <a:rPr spc="-7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audience</a:t>
            </a:r>
            <a:r>
              <a:rPr spc="-30" dirty="0"/>
              <a:t> </a:t>
            </a:r>
            <a:r>
              <a:rPr spc="-10" dirty="0"/>
              <a:t>questions.</a:t>
            </a: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pc="-10" dirty="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Discussion</a:t>
            </a:r>
            <a:r>
              <a:rPr spc="-125" dirty="0"/>
              <a:t> </a:t>
            </a:r>
            <a:r>
              <a:rPr spc="-10" dirty="0"/>
              <a:t>Points</a:t>
            </a:r>
          </a:p>
          <a:p>
            <a:pPr marL="355600" marR="5080" indent="-343535">
              <a:lnSpc>
                <a:spcPts val="3829"/>
              </a:lnSpc>
              <a:spcBef>
                <a:spcPts val="935"/>
              </a:spcBef>
              <a:buChar char="•"/>
              <a:tabLst>
                <a:tab pos="355600" algn="l"/>
                <a:tab pos="447675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-</a:t>
            </a:r>
            <a:r>
              <a:rPr spc="-45" dirty="0"/>
              <a:t> </a:t>
            </a:r>
            <a:r>
              <a:rPr dirty="0"/>
              <a:t>Engage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audience</a:t>
            </a:r>
            <a:r>
              <a:rPr spc="-114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discussion</a:t>
            </a:r>
            <a:r>
              <a:rPr spc="-60" dirty="0"/>
              <a:t> </a:t>
            </a:r>
            <a:r>
              <a:rPr spc="-25" dirty="0"/>
              <a:t>on keylogger-</a:t>
            </a:r>
            <a:r>
              <a:rPr dirty="0"/>
              <a:t>related</a:t>
            </a:r>
            <a:r>
              <a:rPr spc="-30" dirty="0"/>
              <a:t> </a:t>
            </a:r>
            <a:r>
              <a:rPr dirty="0"/>
              <a:t>experiences</a:t>
            </a:r>
            <a:r>
              <a:rPr spc="-110" dirty="0"/>
              <a:t> </a:t>
            </a:r>
            <a:r>
              <a:rPr dirty="0"/>
              <a:t>or</a:t>
            </a:r>
            <a:r>
              <a:rPr spc="-120" dirty="0"/>
              <a:t> </a:t>
            </a:r>
            <a:r>
              <a:rPr spc="-10" dirty="0"/>
              <a:t>concerns.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369" y="1021354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0629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80" y="2733365"/>
            <a:ext cx="6881495" cy="10039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4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List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references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compile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8301-D8F9-E52F-3AFC-E92765FF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B1E2-BC20-C090-2D7B-ECA7964B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https://github.com/Dhana-b4/project1.git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7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  <a:r>
              <a:rPr spc="-12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159" y="2219204"/>
            <a:ext cx="7959725" cy="32397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Keylogger?</a:t>
            </a:r>
            <a:endParaRPr sz="3200">
              <a:latin typeface="Calibri"/>
              <a:cs typeface="Calibri"/>
            </a:endParaRPr>
          </a:p>
          <a:p>
            <a:pPr marL="355600" marR="179070" indent="-343535">
              <a:lnSpc>
                <a:spcPct val="100800"/>
              </a:lnSpc>
              <a:spcBef>
                <a:spcPts val="71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Definition: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keylogger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surveillance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records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keystrokes </a:t>
            </a:r>
            <a:r>
              <a:rPr sz="3200" dirty="0">
                <a:latin typeface="Calibri"/>
                <a:cs typeface="Calibri"/>
              </a:rPr>
              <a:t>made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Purpose: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Typically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 information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like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passwords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personal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295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Types</a:t>
            </a:r>
            <a:r>
              <a:rPr spc="-13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644" y="1567270"/>
            <a:ext cx="7520305" cy="5004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</a:t>
            </a:r>
            <a:endParaRPr sz="3200">
              <a:latin typeface="Calibri"/>
              <a:cs typeface="Calibri"/>
            </a:endParaRPr>
          </a:p>
          <a:p>
            <a:pPr marL="355600" marR="1212215" indent="-343535">
              <a:lnSpc>
                <a:spcPct val="101800"/>
              </a:lnSpc>
              <a:spcBef>
                <a:spcPts val="67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Examples: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Keyboard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overlays,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USB </a:t>
            </a:r>
            <a:r>
              <a:rPr sz="3200" spc="-1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 marL="355600" marR="382270" indent="-343535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Characteristics: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Physically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attached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Software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935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Examples: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Kernel-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API-based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" y="544277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-105" dirty="0"/>
              <a:t> </a:t>
            </a:r>
            <a:r>
              <a:rPr spc="-10" dirty="0"/>
              <a:t>Keyloggers</a:t>
            </a:r>
            <a:r>
              <a:rPr spc="-155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983" y="1981476"/>
            <a:ext cx="7392034" cy="41268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Mechanism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Monitoring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logging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keystrokes.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transmission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attacker.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Methods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Capturing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keyboard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strokes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Intercepting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kernel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40" y="571591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Installation</a:t>
            </a:r>
            <a:r>
              <a:rPr spc="-16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384" y="1875458"/>
            <a:ext cx="7706359" cy="47085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Social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Engineering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Phishing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emails,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downloads.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Malware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Exploits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malware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deploy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130"/>
              </a:spcBef>
            </a:pPr>
            <a:r>
              <a:rPr dirty="0"/>
              <a:t>Detection</a:t>
            </a:r>
            <a:r>
              <a:rPr spc="-1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866" y="2007979"/>
            <a:ext cx="6906259" cy="41268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Symptoms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Keylogger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Infection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Slow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performance.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Unusual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activity.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Tools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Anti-</a:t>
            </a:r>
            <a:r>
              <a:rPr sz="3200" dirty="0">
                <a:latin typeface="Calibri"/>
                <a:cs typeface="Calibri"/>
              </a:rPr>
              <a:t>malware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Regular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scans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monitoring.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9198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281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Prevention</a:t>
            </a:r>
            <a:r>
              <a:rPr spc="-170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149" y="1663065"/>
            <a:ext cx="7783195" cy="51949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Practices</a:t>
            </a:r>
            <a:endParaRPr sz="3200">
              <a:latin typeface="Calibri"/>
              <a:cs typeface="Calibri"/>
            </a:endParaRPr>
          </a:p>
          <a:p>
            <a:pPr marL="355600" marR="1116965" indent="-343535">
              <a:lnSpc>
                <a:spcPct val="101800"/>
              </a:lnSpc>
              <a:spcBef>
                <a:spcPts val="67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up-</a:t>
            </a:r>
            <a:r>
              <a:rPr sz="3200" spc="-30" dirty="0">
                <a:latin typeface="Calibri"/>
                <a:cs typeface="Calibri"/>
              </a:rPr>
              <a:t>to-</a:t>
            </a:r>
            <a:r>
              <a:rPr sz="3200" dirty="0">
                <a:latin typeface="Calibri"/>
                <a:cs typeface="Calibri"/>
              </a:rPr>
              <a:t>date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anti-</a:t>
            </a:r>
            <a:r>
              <a:rPr sz="3200" dirty="0">
                <a:latin typeface="Calibri"/>
                <a:cs typeface="Calibri"/>
              </a:rPr>
              <a:t>virus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anti- </a:t>
            </a:r>
            <a:r>
              <a:rPr sz="3200" dirty="0">
                <a:latin typeface="Calibri"/>
                <a:cs typeface="Calibri"/>
              </a:rPr>
              <a:t>malware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Regular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patches.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Security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Ensuring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devices.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Behavioral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Measures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dirty="0"/>
              <a:t>Legal</a:t>
            </a:r>
            <a:r>
              <a:rPr spc="-1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Ethical</a:t>
            </a:r>
            <a:r>
              <a:rPr spc="-9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645" y="1928466"/>
            <a:ext cx="7960995" cy="4518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Legality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1800"/>
              </a:lnSpc>
              <a:spcBef>
                <a:spcPts val="67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Laws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surrounding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vary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jurisdiction.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1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Ethical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Considerations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privacy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concerns.</a:t>
            </a:r>
            <a:endParaRPr sz="3200">
              <a:latin typeface="Calibri"/>
              <a:cs typeface="Calibri"/>
            </a:endParaRPr>
          </a:p>
          <a:p>
            <a:pPr marL="355600" marR="1136015" indent="-343535">
              <a:lnSpc>
                <a:spcPct val="101699"/>
              </a:lnSpc>
              <a:spcBef>
                <a:spcPts val="680"/>
              </a:spcBef>
              <a:buChar char="•"/>
              <a:tabLst>
                <a:tab pos="355600" algn="l"/>
                <a:tab pos="44767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Legitimate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parental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corporate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monitoring.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8352" y="451511"/>
            <a:ext cx="6798734" cy="130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28495">
              <a:lnSpc>
                <a:spcPct val="100000"/>
              </a:lnSpc>
              <a:spcBef>
                <a:spcPts val="130"/>
              </a:spcBef>
            </a:pPr>
            <a:r>
              <a:rPr dirty="0"/>
              <a:t>Case</a:t>
            </a:r>
            <a:r>
              <a:rPr spc="-40" dirty="0"/>
              <a:t> </a:t>
            </a:r>
            <a:r>
              <a:rPr spc="-10" dirty="0"/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797" y="2219204"/>
            <a:ext cx="7050405" cy="178053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Real-</a:t>
            </a:r>
            <a:r>
              <a:rPr sz="3200" dirty="0">
                <a:latin typeface="Calibri"/>
                <a:cs typeface="Calibri"/>
              </a:rPr>
              <a:t>world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Notable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incidents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keylogger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attacks.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Impact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aftermath.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380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Understanding Keylogger Techniques</vt:lpstr>
      <vt:lpstr>Introduction to Keyloggers</vt:lpstr>
      <vt:lpstr>Types of Keyloggers</vt:lpstr>
      <vt:lpstr>How Keyloggers Work</vt:lpstr>
      <vt:lpstr>Installation Methods</vt:lpstr>
      <vt:lpstr>Detection of Keyloggers</vt:lpstr>
      <vt:lpstr>Prevention Strategies</vt:lpstr>
      <vt:lpstr>Legal and Ethical Implications</vt:lpstr>
      <vt:lpstr>Case Studies</vt:lpstr>
      <vt:lpstr>Summary and Conclusion</vt:lpstr>
      <vt:lpstr>Questions and Discussion</vt:lpstr>
      <vt:lpstr>References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Keylogger Techniques</dc:title>
  <dc:creator>MEGHANA</dc:creator>
  <cp:lastModifiedBy>22MH1A04B4</cp:lastModifiedBy>
  <cp:revision>4</cp:revision>
  <dcterms:created xsi:type="dcterms:W3CDTF">2024-06-17T15:26:11Z</dcterms:created>
  <dcterms:modified xsi:type="dcterms:W3CDTF">2024-06-22T11:58:52Z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2024-06-08T00:00:00Z</vt:filetime>
  </property>
  <property fmtid="{D5CDD505-2E9C-101B-9397-08002B2CF9AE}" pid="3" name="LastSaved">
    <vt:filetime>2024-06-17T00:00:00Z</vt:filetime>
  </property>
</Properties>
</file>