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US" dirty="0" err="1"/>
              <a:t>Vanajakshi</a:t>
            </a:r>
            <a:r>
              <a:rPr lang="en-US" dirty="0"/>
              <a:t> </a:t>
            </a:r>
            <a:r>
              <a:rPr lang="en-US" dirty="0" err="1"/>
              <a:t>golla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431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sravaninulu33@outlook.com</cp:lastModifiedBy>
  <cp:revision>3</cp:revision>
  <dcterms:created xsi:type="dcterms:W3CDTF">2013-01-27T09:14:16Z</dcterms:created>
  <dcterms:modified xsi:type="dcterms:W3CDTF">2024-06-23T15:26:16Z</dcterms:modified>
  <cp:category/>
</cp:coreProperties>
</file>