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Top Players in Jobs &amp; Internships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Assessment 2 – Research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Jobs and Internships space is highly competitive with global and regional leaders.</a:t>
            </a:r>
          </a:p>
          <a:p>
            <a:r>
              <a:t>These platforms connect job seekers, students, and employers using technology, AI, and networking.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LinkedIn – Networking + job postings</a:t>
            </a:r>
          </a:p>
          <a:p>
            <a:r>
              <a:t>• Indeed – Global job aggregator</a:t>
            </a:r>
          </a:p>
          <a:p>
            <a:r>
              <a:t>• Glassdoor – Salaries, reviews &amp; jobs</a:t>
            </a:r>
          </a:p>
          <a:p>
            <a:r>
              <a:t>• Naukri.com – India's leading job portal</a:t>
            </a:r>
          </a:p>
          <a:p>
            <a:r>
              <a:t>• Internshala – Internships &amp; fresher jobs</a:t>
            </a:r>
          </a:p>
          <a:p>
            <a:r>
              <a:t>• Handshake – Student-focused career platform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They Are Doing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LinkedIn: Strong professional networking, AI-driven recommendations</a:t>
            </a:r>
          </a:p>
          <a:p>
            <a:r>
              <a:t>• Indeed: Large database, easy application process</a:t>
            </a:r>
          </a:p>
          <a:p>
            <a:r>
              <a:t>• Glassdoor: Transparent company reviews &amp; salaries</a:t>
            </a:r>
          </a:p>
          <a:p>
            <a:r>
              <a:t>• Naukri: Recruiter-focused, tailored to Indian market</a:t>
            </a:r>
          </a:p>
          <a:p>
            <a:r>
              <a:t>• Internshala: Internship-first, training add-ons</a:t>
            </a:r>
          </a:p>
          <a:p>
            <a:r>
              <a:t>• Handshake: University tie-ups for student careers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Networking + Technology = Success</a:t>
            </a:r>
          </a:p>
          <a:p>
            <a:r>
              <a:t>✅ Transparency in salaries &amp; reviews builds trust</a:t>
            </a:r>
          </a:p>
          <a:p>
            <a:r>
              <a:t>✅ Regional adaptation (India: Naukri, Internshala)</a:t>
            </a:r>
          </a:p>
          <a:p>
            <a:r>
              <a:t>✅ Student-focused platforms like Handshake bridge early careers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leaders in the Jobs &amp; Internships space excel by:</a:t>
            </a:r>
          </a:p>
          <a:p>
            <a:r>
              <a:t>• Leveraging AI &amp; data for better matching</a:t>
            </a:r>
          </a:p>
          <a:p>
            <a:r>
              <a:t>• Providing transparent information</a:t>
            </a:r>
          </a:p>
          <a:p>
            <a:r>
              <a:t>• Building strong professional communities</a:t>
            </a:r>
          </a:p>
          <a:p/>
          <a:p>
            <a:r>
              <a:t>These strategies make them stand out as trusted career platforms.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