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62" r:id="rId5"/>
    <p:sldId id="2147469767" r:id="rId6"/>
    <p:sldId id="400" r:id="rId7"/>
    <p:sldId id="2147469764" r:id="rId8"/>
    <p:sldId id="2147469765" r:id="rId9"/>
    <p:sldId id="2147469754" r:id="rId10"/>
    <p:sldId id="2147469766" r:id="rId11"/>
    <p:sldId id="2147469768" r:id="rId12"/>
    <p:sldId id="2147469761" r:id="rId13"/>
    <p:sldId id="2147469760" r:id="rId14"/>
    <p:sldId id="2147469762" r:id="rId15"/>
    <p:sldId id="2147469763" r:id="rId16"/>
    <p:sldId id="21474697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740692-5E98-1613-0998-E6E14382F68F}" v="15" dt="2024-06-10T09:02:46.035"/>
    <p1510:client id="{DA890FE3-14DD-C960-D696-198A8D4A39FB}" v="32" dt="2024-06-10T09:03:45.278"/>
    <p1510:client id="{F06B46FA-862B-465D-9CE9-FF6246AFB180}" v="25" dt="2024-06-10T06:37:06.557"/>
    <p1510:client id="{F9C792E0-6F4B-2DF4-5F17-B6BAF2422BEC}" v="24" dt="2024-06-10T03:44:44.223"/>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7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6/14/2024</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Slide Number Placeholder 4">
            <a:extLst>
              <a:ext uri="{FF2B5EF4-FFF2-40B4-BE49-F238E27FC236}">
                <a16:creationId xmlns:a16="http://schemas.microsoft.com/office/drawing/2014/main" id="{67FB1D32-3E1C-554A-A887-047CEBF6A063}"/>
              </a:ext>
            </a:extLst>
          </p:cNvPr>
          <p:cNvSpPr>
            <a:spLocks noGrp="1"/>
          </p:cNvSpPr>
          <p:nvPr>
            <p:ph type="sldNum" sz="quarter" idx="12"/>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lvl1pPr>
              <a:defRPr>
                <a:solidFill>
                  <a:schemeClr val="bg1"/>
                </a:solidFill>
              </a:defRPr>
            </a:lvl1pPr>
          </a:lstStyle>
          <a:p>
            <a:fld id="{B58DE5F1-E0F9-4CCA-92B7-7A6FC4DFEE14}" type="slidenum">
              <a:rPr lang="en-US" smtClean="0"/>
              <a:pPr/>
              <a:t>‹#›</a:t>
            </a:fld>
            <a:endParaRPr lang="en-US"/>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Slide Number Placeholder 2">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7" name="Slide Number Placeholder 3">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tatem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225" y="0"/>
            <a:ext cx="5946774" cy="55880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7" name="Slide Number Placeholder 3">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6" name="Title 1">
            <a:extLst>
              <a:ext uri="{FF2B5EF4-FFF2-40B4-BE49-F238E27FC236}">
                <a16:creationId xmlns:a16="http://schemas.microsoft.com/office/drawing/2014/main" id="{EBF1FEE1-866D-47D4-B692-9BD54B91EC30}"/>
              </a:ext>
            </a:extLst>
          </p:cNvPr>
          <p:cNvSpPr>
            <a:spLocks noGrp="1"/>
          </p:cNvSpPr>
          <p:nvPr>
            <p:ph type="title" hasCustomPrompt="1"/>
          </p:nvPr>
        </p:nvSpPr>
        <p:spPr>
          <a:xfrm>
            <a:off x="365760" y="365760"/>
            <a:ext cx="5158740" cy="1463040"/>
          </a:xfrm>
        </p:spPr>
        <p:txBody>
          <a:bodyPr/>
          <a:lstStyle/>
          <a:p>
            <a:r>
              <a:rPr lang="en-US"/>
              <a:t>[Slide title]</a:t>
            </a:r>
          </a:p>
        </p:txBody>
      </p:sp>
      <p:sp>
        <p:nvSpPr>
          <p:cNvPr id="8" name="Content Placeholder 2">
            <a:extLst>
              <a:ext uri="{FF2B5EF4-FFF2-40B4-BE49-F238E27FC236}">
                <a16:creationId xmlns:a16="http://schemas.microsoft.com/office/drawing/2014/main" id="{50EBC924-E7C3-4C9D-8B9D-8C72B52EF6E3}"/>
              </a:ext>
            </a:extLst>
          </p:cNvPr>
          <p:cNvSpPr>
            <a:spLocks noGrp="1"/>
          </p:cNvSpPr>
          <p:nvPr>
            <p:ph sz="half" idx="14"/>
          </p:nvPr>
        </p:nvSpPr>
        <p:spPr>
          <a:xfrm>
            <a:off x="365760" y="2082800"/>
            <a:ext cx="5158740" cy="3997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55009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Cluster +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8298180" y="365125"/>
            <a:ext cx="3204972" cy="1874519"/>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4091940" y="1828801"/>
            <a:ext cx="400507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8298180" y="2400300"/>
            <a:ext cx="3525012" cy="368046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514350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
        <p:nvSpPr>
          <p:cNvPr id="8" name="Picture Placeholder 4">
            <a:extLst>
              <a:ext uri="{FF2B5EF4-FFF2-40B4-BE49-F238E27FC236}">
                <a16:creationId xmlns:a16="http://schemas.microsoft.com/office/drawing/2014/main" id="{DA660ABA-B619-D34C-9101-BBFD41164F25}"/>
              </a:ext>
            </a:extLst>
          </p:cNvPr>
          <p:cNvSpPr>
            <a:spLocks noGrp="1"/>
          </p:cNvSpPr>
          <p:nvPr>
            <p:ph type="pic" sz="quarter" idx="15" hasCustomPrompt="1"/>
          </p:nvPr>
        </p:nvSpPr>
        <p:spPr>
          <a:xfrm>
            <a:off x="365760" y="1600200"/>
            <a:ext cx="2796540" cy="4480557"/>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68789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ext Cluster + Photo">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6FA6A478-6E65-C743-B427-40499D5DD922}"/>
              </a:ext>
            </a:extLst>
          </p:cNvPr>
          <p:cNvSpPr>
            <a:spLocks noGrp="1"/>
          </p:cNvSpPr>
          <p:nvPr>
            <p:ph type="pic" sz="quarter" idx="16" hasCustomPrompt="1"/>
          </p:nvPr>
        </p:nvSpPr>
        <p:spPr>
          <a:xfrm>
            <a:off x="8547192" y="365125"/>
            <a:ext cx="3276000" cy="5714997"/>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5289176" y="1419735"/>
            <a:ext cx="3572603" cy="2283586"/>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365760" y="1705231"/>
            <a:ext cx="4754388" cy="199808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449410" y="3840480"/>
            <a:ext cx="3771323" cy="224028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980303" y="3840480"/>
            <a:ext cx="3325398"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3286897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Quarters Sand +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C65684F6-B3CB-3443-82D7-0BE53F11807F}"/>
              </a:ext>
            </a:extLst>
          </p:cNvPr>
          <p:cNvSpPr>
            <a:spLocks noGrp="1"/>
          </p:cNvSpPr>
          <p:nvPr>
            <p:ph type="pic" sz="quarter" idx="13" hasCustomPrompt="1"/>
          </p:nvPr>
        </p:nvSpPr>
        <p:spPr>
          <a:xfrm>
            <a:off x="8423564" y="1828797"/>
            <a:ext cx="3399628" cy="425196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17476"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13414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hree Quarters Sand +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C65684F6-B3CB-3443-82D7-0BE53F11807F}"/>
              </a:ext>
            </a:extLst>
          </p:cNvPr>
          <p:cNvSpPr>
            <a:spLocks noGrp="1"/>
          </p:cNvSpPr>
          <p:nvPr>
            <p:ph type="pic" sz="quarter" idx="13" hasCustomPrompt="1"/>
          </p:nvPr>
        </p:nvSpPr>
        <p:spPr>
          <a:xfrm>
            <a:off x="8318500" y="368303"/>
            <a:ext cx="3504692" cy="5714997"/>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7038341"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038340"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428322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7" name="Slide Number Placeholder 8">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3" name="Slide Number Placeholder 5">
            <a:extLst>
              <a:ext uri="{FF2B5EF4-FFF2-40B4-BE49-F238E27FC236}">
                <a16:creationId xmlns:a16="http://schemas.microsoft.com/office/drawing/2014/main" id="{710D19A5-CAFA-744D-A59F-15CDC6B932A4}"/>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365125"/>
            <a:ext cx="1280160"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
        <p:nvSpPr>
          <p:cNvPr id="6" name="Slide Number Placeholder 4">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
        <p:nvSpPr>
          <p:cNvPr id="9" name="Slide Number Placeholder 3">
            <a:extLst>
              <a:ext uri="{FF2B5EF4-FFF2-40B4-BE49-F238E27FC236}">
                <a16:creationId xmlns:a16="http://schemas.microsoft.com/office/drawing/2014/main" id="{CE911B34-A095-1141-826A-F3E1DE35E2B2}"/>
              </a:ext>
            </a:extLst>
          </p:cNvPr>
          <p:cNvSpPr txBox="1">
            <a:spLocks/>
          </p:cNvSpPr>
          <p:nvPr userDrawn="1"/>
        </p:nvSpPr>
        <p:spPr>
          <a:xfrm>
            <a:off x="11503152" y="6400800"/>
            <a:ext cx="320040" cy="182880"/>
          </a:xfrm>
          <a:prstGeom prst="rect">
            <a:avLst/>
          </a:prstGeom>
        </p:spPr>
        <p:txBody>
          <a:bodyPr vert="horz" wrap="none" lIns="0" tIns="0" rIns="0" bIns="0" rtlCol="0" anchor="b" anchorCtr="0"/>
          <a:lstStyle>
            <a:defPPr>
              <a:defRPr lang="en-US"/>
            </a:defPPr>
            <a:lvl1pPr marL="0" algn="r" defTabSz="914400" rtl="0" eaLnBrk="1" latinLnBrk="0" hangingPunct="1">
              <a:defRPr sz="8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8DE5F1-E0F9-4CCA-92B7-7A6FC4DFEE14}" type="slidenum">
              <a:rPr lang="en-US" smtClean="0"/>
              <a:pPr/>
              <a:t>‹#›</a:t>
            </a:fld>
            <a:endParaRPr lang="en-US"/>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
        <p:nvSpPr>
          <p:cNvPr id="5" name="Slide Number Placeholder 2">
            <a:extLst>
              <a:ext uri="{FF2B5EF4-FFF2-40B4-BE49-F238E27FC236}">
                <a16:creationId xmlns:a16="http://schemas.microsoft.com/office/drawing/2014/main" id="{630BF4CC-C7F4-134F-9D4E-39D382DAF6DB}"/>
              </a:ext>
            </a:extLst>
          </p:cNvPr>
          <p:cNvSpPr>
            <a:spLocks noGrp="1"/>
          </p:cNvSpPr>
          <p:nvPr>
            <p:ph type="sldNum" sz="quarter" idx="12"/>
          </p:nvPr>
        </p:nvSpPr>
        <p:spPr/>
        <p:txBody>
          <a:bodyPr/>
          <a:lstStyle/>
          <a:p>
            <a:fld id="{42038AD7-C3D9-6141-BEF0-6BD01642C74E}" type="slidenum">
              <a:rPr lang="en-US" smtClean="0"/>
              <a:t>‹#›</a:t>
            </a:fld>
            <a:endParaRPr lang="en-US"/>
          </a:p>
        </p:txBody>
      </p:sp>
      <p:sp>
        <p:nvSpPr>
          <p:cNvPr id="4" name="Rectangle 3">
            <a:extLst>
              <a:ext uri="{FF2B5EF4-FFF2-40B4-BE49-F238E27FC236}">
                <a16:creationId xmlns:a16="http://schemas.microsoft.com/office/drawing/2014/main" id="{156F995D-1C85-7948-8D6E-451A2A916DDB}"/>
              </a:ext>
            </a:extLst>
          </p:cNvPr>
          <p:cNvSpPr/>
          <p:nvPr userDrawn="1"/>
        </p:nvSpPr>
        <p:spPr>
          <a:xfrm>
            <a:off x="0" y="4766553"/>
            <a:ext cx="12192000" cy="2091447"/>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A" sz="1800"/>
          </a:p>
        </p:txBody>
      </p:sp>
      <p:sp>
        <p:nvSpPr>
          <p:cNvPr id="3" name="TextBox 2">
            <a:extLst>
              <a:ext uri="{FF2B5EF4-FFF2-40B4-BE49-F238E27FC236}">
                <a16:creationId xmlns:a16="http://schemas.microsoft.com/office/drawing/2014/main" id="{9B4B6CEC-D447-4244-A28E-CA8733763FB7}"/>
              </a:ext>
            </a:extLst>
          </p:cNvPr>
          <p:cNvSpPr txBox="1"/>
          <p:nvPr userDrawn="1"/>
        </p:nvSpPr>
        <p:spPr>
          <a:xfrm>
            <a:off x="2540000" y="3982720"/>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S" sz="1800"/>
          </a:p>
        </p:txBody>
      </p:sp>
      <p:sp>
        <p:nvSpPr>
          <p:cNvPr id="12" name="TextBox 11">
            <a:extLst>
              <a:ext uri="{FF2B5EF4-FFF2-40B4-BE49-F238E27FC236}">
                <a16:creationId xmlns:a16="http://schemas.microsoft.com/office/drawing/2014/main" id="{F988F6BA-9A8C-5D4E-9AC6-42BD5C0D91EB}"/>
              </a:ext>
            </a:extLst>
          </p:cNvPr>
          <p:cNvSpPr txBox="1"/>
          <p:nvPr userDrawn="1"/>
        </p:nvSpPr>
        <p:spPr>
          <a:xfrm>
            <a:off x="1849120" y="3942080"/>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S" sz="1800"/>
          </a:p>
        </p:txBody>
      </p:sp>
      <p:sp>
        <p:nvSpPr>
          <p:cNvPr id="16" name="UST" descr="UST">
            <a:extLst>
              <a:ext uri="{FF2B5EF4-FFF2-40B4-BE49-F238E27FC236}">
                <a16:creationId xmlns:a16="http://schemas.microsoft.com/office/drawing/2014/main" id="{31DB7EA1-5571-054C-A9F4-B011CC35803A}"/>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TextBox 22">
            <a:extLst>
              <a:ext uri="{FF2B5EF4-FFF2-40B4-BE49-F238E27FC236}">
                <a16:creationId xmlns:a16="http://schemas.microsoft.com/office/drawing/2014/main" id="{D24C6AE1-CFDA-9145-87FF-C960328B08EA}"/>
              </a:ext>
            </a:extLst>
          </p:cNvPr>
          <p:cNvSpPr txBox="1"/>
          <p:nvPr userDrawn="1"/>
        </p:nvSpPr>
        <p:spPr>
          <a:xfrm>
            <a:off x="1127760" y="4206240"/>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S" sz="1800"/>
          </a:p>
        </p:txBody>
      </p:sp>
      <p:sp>
        <p:nvSpPr>
          <p:cNvPr id="24" name="Slide Number Placeholder 2">
            <a:extLst>
              <a:ext uri="{FF2B5EF4-FFF2-40B4-BE49-F238E27FC236}">
                <a16:creationId xmlns:a16="http://schemas.microsoft.com/office/drawing/2014/main" id="{CE99A205-ECBA-5041-B804-4AFD62B19B64}"/>
              </a:ext>
            </a:extLst>
          </p:cNvPr>
          <p:cNvSpPr txBox="1">
            <a:spLocks/>
          </p:cNvSpPr>
          <p:nvPr userDrawn="1"/>
        </p:nvSpPr>
        <p:spPr>
          <a:xfrm>
            <a:off x="11503152" y="6402070"/>
            <a:ext cx="320040" cy="182880"/>
          </a:xfrm>
          <a:prstGeom prst="rect">
            <a:avLst/>
          </a:prstGeom>
        </p:spPr>
        <p:txBody>
          <a:bodyPr vert="horz" wrap="none" lIns="0" tIns="0" rIns="0" bIns="0" rtlCol="0" anchor="b" anchorCtr="0"/>
          <a:lstStyle>
            <a:defPPr>
              <a:defRPr lang="en-US"/>
            </a:defPPr>
            <a:lvl1pPr marL="0" algn="r" defTabSz="914400" rtl="0" eaLnBrk="1" latinLnBrk="0" hangingPunct="1">
              <a:defRPr sz="8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038AD7-C3D9-6141-BEF0-6BD01642C74E}" type="slidenum">
              <a:rPr lang="en-US" smtClean="0"/>
              <a:pPr/>
              <a:t>‹#›</a:t>
            </a:fld>
            <a:endParaRPr lang="en-US"/>
          </a:p>
        </p:txBody>
      </p:sp>
      <p:sp>
        <p:nvSpPr>
          <p:cNvPr id="25" name="Legal">
            <a:extLst>
              <a:ext uri="{FF2B5EF4-FFF2-40B4-BE49-F238E27FC236}">
                <a16:creationId xmlns:a16="http://schemas.microsoft.com/office/drawing/2014/main" id="{65F89DE4-7A00-8E4A-AC24-4EEDADDD032A}"/>
              </a:ext>
            </a:extLst>
          </p:cNvPr>
          <p:cNvSpPr txBox="1"/>
          <p:nvPr userDrawn="1"/>
        </p:nvSpPr>
        <p:spPr>
          <a:xfrm>
            <a:off x="8223294" y="6400800"/>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2024 UST Global Inc</a:t>
            </a:r>
          </a:p>
        </p:txBody>
      </p:sp>
      <p:sp>
        <p:nvSpPr>
          <p:cNvPr id="26" name="Slide Number Placeholder 3">
            <a:extLst>
              <a:ext uri="{FF2B5EF4-FFF2-40B4-BE49-F238E27FC236}">
                <a16:creationId xmlns:a16="http://schemas.microsoft.com/office/drawing/2014/main" id="{8A28FEF8-23C8-3344-8CED-3DD4788838B6}"/>
              </a:ext>
            </a:extLst>
          </p:cNvPr>
          <p:cNvSpPr txBox="1">
            <a:spLocks/>
          </p:cNvSpPr>
          <p:nvPr userDrawn="1"/>
        </p:nvSpPr>
        <p:spPr>
          <a:xfrm>
            <a:off x="11503152" y="6400800"/>
            <a:ext cx="320040" cy="182880"/>
          </a:xfrm>
          <a:prstGeom prst="rect">
            <a:avLst/>
          </a:prstGeom>
        </p:spPr>
        <p:txBody>
          <a:bodyPr vert="horz" wrap="none" lIns="0" tIns="0" rIns="0" bIns="0" rtlCol="0" anchor="b" anchorCtr="0"/>
          <a:lstStyle>
            <a:defPPr>
              <a:defRPr lang="en-US"/>
            </a:defPPr>
            <a:lvl1pPr marL="0" algn="r" defTabSz="914400" rtl="0" eaLnBrk="1" latinLnBrk="0" hangingPunct="1">
              <a:defRPr sz="8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8DE5F1-E0F9-4CCA-92B7-7A6FC4DFEE14}" type="slidenum">
              <a:rPr lang="en-US" smtClean="0"/>
              <a:pPr/>
              <a:t>‹#›</a:t>
            </a:fld>
            <a:endParaRPr lang="en-US"/>
          </a:p>
        </p:txBody>
      </p:sp>
    </p:spTree>
    <p:extLst>
      <p:ext uri="{BB962C8B-B14F-4D97-AF65-F5344CB8AC3E}">
        <p14:creationId xmlns:p14="http://schemas.microsoft.com/office/powerpoint/2010/main" val="353786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85186827-DA85-9C4D-8C82-6FE011E099D7}"/>
              </a:ext>
            </a:extLst>
          </p:cNvPr>
          <p:cNvSpPr>
            <a:spLocks noGrp="1"/>
          </p:cNvSpPr>
          <p:nvPr>
            <p:ph type="sldNum" sz="quarter" idx="12"/>
          </p:nvPr>
        </p:nvSpPr>
        <p:spPr/>
        <p:txBody>
          <a:bodyPr/>
          <a:lstStyle/>
          <a:p>
            <a:fld id="{42038AD7-C3D9-6141-BEF0-6BD01642C74E}" type="slidenum">
              <a:rPr lang="en-US" smtClean="0"/>
              <a:t>‹#›</a:t>
            </a:fld>
            <a:endParaRPr lang="en-US"/>
          </a:p>
        </p:txBody>
      </p:sp>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2024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endParaRPr lang="en-US" b="1">
              <a:solidFill>
                <a:schemeClr val="tx1"/>
              </a:solidFill>
            </a:endParaRPr>
          </a:p>
          <a:p>
            <a:pPr>
              <a:lnSpc>
                <a:spcPct val="100000"/>
              </a:lnSpc>
              <a:spcBef>
                <a:spcPts val="0"/>
              </a:spcBef>
              <a:buSzPct val="100000"/>
            </a:pPr>
            <a:r>
              <a:rPr lang="en-US" b="0">
                <a:solidFill>
                  <a:schemeClr val="tx1"/>
                </a:solidFill>
              </a:rPr>
              <a:t>5 Polaris Way</a:t>
            </a:r>
            <a:br>
              <a:rPr lang="en-US" b="0">
                <a:solidFill>
                  <a:schemeClr val="tx1"/>
                </a:solidFill>
              </a:rPr>
            </a:br>
            <a:r>
              <a:rPr lang="en-US" b="0">
                <a:solidFill>
                  <a:schemeClr val="tx1"/>
                </a:solidFill>
              </a:rPr>
              <a:t>Aliso Viejo, CA 92656</a:t>
            </a:r>
          </a:p>
          <a:p>
            <a:pPr>
              <a:lnSpc>
                <a:spcPct val="100000"/>
              </a:lnSpc>
              <a:spcBef>
                <a:spcPts val="0"/>
              </a:spcBef>
              <a:buSzPct val="100000"/>
            </a:pPr>
            <a:endParaRPr lang="en-US" b="0">
              <a:solidFill>
                <a:schemeClr val="tx1"/>
              </a:solidFill>
            </a:endParaRPr>
          </a:p>
          <a:p>
            <a:pPr>
              <a:lnSpc>
                <a:spcPct val="100000"/>
              </a:lnSpc>
              <a:spcBef>
                <a:spcPts val="0"/>
              </a:spcBef>
              <a:buSzPct val="100000"/>
            </a:pPr>
            <a:r>
              <a:rPr lang="en-US" b="0">
                <a:solidFill>
                  <a:schemeClr val="tx1"/>
                </a:solidFill>
              </a:rPr>
              <a:t>T 949.716.8757</a:t>
            </a:r>
            <a:br>
              <a:rPr lang="en-US" b="0">
                <a:solidFill>
                  <a:schemeClr val="tx1"/>
                </a:solidFill>
              </a:rPr>
            </a:br>
            <a:r>
              <a:rPr lang="en-US" b="0">
                <a:solidFill>
                  <a:schemeClr val="tx1"/>
                </a:solidFill>
              </a:rPr>
              <a:t>F 949.716.8396</a:t>
            </a:r>
          </a:p>
          <a:p>
            <a:pPr>
              <a:lnSpc>
                <a:spcPct val="100000"/>
              </a:lnSpc>
              <a:spcBef>
                <a:spcPts val="1200"/>
              </a:spcBef>
              <a:buSzPct val="100000"/>
            </a:pPr>
            <a:r>
              <a:rPr lang="en-US" b="1">
                <a:solidFill>
                  <a:schemeClr val="tx1"/>
                </a:solidFill>
              </a:rPr>
              <a:t>ust.com</a:t>
            </a:r>
          </a:p>
        </p:txBody>
      </p:sp>
      <p:sp>
        <p:nvSpPr>
          <p:cNvPr id="3" name="Slide Number Placeholder 1">
            <a:extLst>
              <a:ext uri="{FF2B5EF4-FFF2-40B4-BE49-F238E27FC236}">
                <a16:creationId xmlns:a16="http://schemas.microsoft.com/office/drawing/2014/main" id="{117F9917-9EA7-8A4B-AA2F-0FFFA0BE023F}"/>
              </a:ext>
            </a:extLst>
          </p:cNvPr>
          <p:cNvSpPr>
            <a:spLocks noGrp="1"/>
          </p:cNvSpPr>
          <p:nvPr userDrawn="1">
            <p:ph type="sldNum" sz="quarter" idx="10"/>
          </p:nvPr>
        </p:nvSpPr>
        <p:spPr/>
        <p:txBody>
          <a:bodyPr/>
          <a:lstStyle/>
          <a:p>
            <a:fld id="{B58DE5F1-E0F9-4CCA-92B7-7A6FC4DFEE14}" type="slidenum">
              <a:rPr lang="en-US" smtClean="0"/>
              <a:pPr/>
              <a:t>‹#›</a:t>
            </a:fld>
            <a:endParaRPr lang="en-US"/>
          </a:p>
        </p:txBody>
      </p:sp>
      <p:sp>
        <p:nvSpPr>
          <p:cNvPr id="10" name="LinkedIn">
            <a:hlinkClick r:id="rId2"/>
            <a:extLst>
              <a:ext uri="{FF2B5EF4-FFF2-40B4-BE49-F238E27FC236}">
                <a16:creationId xmlns:a16="http://schemas.microsoft.com/office/drawing/2014/main" id="{F8F6D2B9-4935-C940-B352-AE368F088D4B}"/>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acebook">
            <a:hlinkClick r:id="rId3"/>
            <a:extLst>
              <a:ext uri="{FF2B5EF4-FFF2-40B4-BE49-F238E27FC236}">
                <a16:creationId xmlns:a16="http://schemas.microsoft.com/office/drawing/2014/main" id="{0D92CFEC-944F-3B40-8A79-5098A495FE44}"/>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Twitter">
            <a:hlinkClick r:id="rId4"/>
            <a:extLst>
              <a:ext uri="{FF2B5EF4-FFF2-40B4-BE49-F238E27FC236}">
                <a16:creationId xmlns:a16="http://schemas.microsoft.com/office/drawing/2014/main" id="{2A192D45-6190-004C-A207-BCA3765D4939}"/>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YouTube">
            <a:hlinkClick r:id="rId5"/>
            <a:extLst>
              <a:ext uri="{FF2B5EF4-FFF2-40B4-BE49-F238E27FC236}">
                <a16:creationId xmlns:a16="http://schemas.microsoft.com/office/drawing/2014/main" id="{2AC6B931-C061-144C-895E-5DD6E7AAAE89}"/>
              </a:ext>
            </a:extLst>
          </p:cNvPr>
          <p:cNvSpPr>
            <a:spLocks noEditPoints="1"/>
          </p:cNvSpPr>
          <p:nvPr userDrawn="1"/>
        </p:nvSpPr>
        <p:spPr bwMode="auto">
          <a:xfrm>
            <a:off x="10968079"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7" name="Picture 16" descr="Icon&#10;&#10;Description automatically generated">
            <a:extLst>
              <a:ext uri="{FF2B5EF4-FFF2-40B4-BE49-F238E27FC236}">
                <a16:creationId xmlns:a16="http://schemas.microsoft.com/office/drawing/2014/main" id="{B829871C-8E64-B74B-BD2A-BD9AADE3229C}"/>
              </a:ext>
            </a:extLst>
          </p:cNvPr>
          <p:cNvPicPr>
            <a:picLocks noChangeAspect="1"/>
          </p:cNvPicPr>
          <p:nvPr userDrawn="1"/>
        </p:nvPicPr>
        <p:blipFill>
          <a:blip r:embed="rId6"/>
          <a:stretch>
            <a:fillRect/>
          </a:stretch>
        </p:blipFill>
        <p:spPr>
          <a:xfrm>
            <a:off x="10472921" y="5561777"/>
            <a:ext cx="271417" cy="271417"/>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a:solidFill>
                  <a:schemeClr val="bg1"/>
                </a:solidFill>
              </a:rPr>
              <a:t>ust.com</a:t>
            </a: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Case study 1">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6960DC93-7ACB-4889-9787-DC1BB074F876}"/>
              </a:ext>
            </a:extLst>
          </p:cNvPr>
          <p:cNvSpPr>
            <a:spLocks noGrp="1"/>
          </p:cNvSpPr>
          <p:nvPr>
            <p:ph type="body" sz="quarter" idx="12"/>
          </p:nvPr>
        </p:nvSpPr>
        <p:spPr>
          <a:xfrm>
            <a:off x="3363468" y="1513113"/>
            <a:ext cx="4733544" cy="1692701"/>
          </a:xfrm>
          <a:solidFill>
            <a:schemeClr val="accent1"/>
          </a:solidFill>
        </p:spPr>
        <p:txBody>
          <a:bodyPr lIns="216000" tIns="108000" rIns="216000" bIns="180000"/>
          <a:lstStyle>
            <a:lvl1pPr marL="0" indent="0">
              <a:buNone/>
              <a:defRPr>
                <a:solidFill>
                  <a:schemeClr val="bg1"/>
                </a:solidFill>
              </a:defRPr>
            </a:lvl1pPr>
          </a:lstStyle>
          <a:p>
            <a:pPr>
              <a:lnSpc>
                <a:spcPct val="110000"/>
              </a:lnSpc>
              <a:spcBef>
                <a:spcPts val="0"/>
              </a:spcBef>
              <a:spcAft>
                <a:spcPts val="800"/>
              </a:spcAft>
            </a:pPr>
            <a:r>
              <a:rPr lang="en-US" sz="1100" b="1"/>
              <a:t>CHALLENGE</a:t>
            </a:r>
          </a:p>
          <a:p>
            <a:pPr marL="144000" indent="-144000">
              <a:lnSpc>
                <a:spcPct val="110000"/>
              </a:lnSpc>
              <a:spcBef>
                <a:spcPts val="0"/>
              </a:spcBef>
              <a:spcAft>
                <a:spcPts val="400"/>
              </a:spcAft>
              <a:buFont typeface="Arial" panose="020B0604020202020204" pitchFamily="34" charset="0"/>
              <a:buChar char="•"/>
            </a:pPr>
            <a:r>
              <a:rPr lang="en-US" sz="1200"/>
              <a:t>Migrate 180+ VMs and a complex set of 50+ applications. </a:t>
            </a:r>
          </a:p>
          <a:p>
            <a:pPr marL="144000" indent="-144000">
              <a:lnSpc>
                <a:spcPct val="110000"/>
              </a:lnSpc>
              <a:spcBef>
                <a:spcPts val="0"/>
              </a:spcBef>
              <a:spcAft>
                <a:spcPts val="400"/>
              </a:spcAft>
              <a:buFont typeface="Arial" panose="020B0604020202020204" pitchFamily="34" charset="0"/>
              <a:buChar char="•"/>
            </a:pPr>
            <a:r>
              <a:rPr lang="en-US" sz="1200"/>
              <a:t>Migrate workflows to cloud to reduce CapEx footprint and reduce cost of legacy QA environment</a:t>
            </a:r>
          </a:p>
          <a:p>
            <a:pPr marL="144000" indent="-144000">
              <a:lnSpc>
                <a:spcPct val="110000"/>
              </a:lnSpc>
              <a:spcBef>
                <a:spcPts val="0"/>
              </a:spcBef>
              <a:spcAft>
                <a:spcPts val="400"/>
              </a:spcAft>
              <a:buFont typeface="Arial" panose="020B0604020202020204" pitchFamily="34" charset="0"/>
              <a:buChar char="•"/>
            </a:pPr>
            <a:r>
              <a:rPr lang="en-US" sz="1200"/>
              <a:t>Elasticity and scalability to support  proper compliance and governance policies </a:t>
            </a:r>
          </a:p>
        </p:txBody>
      </p:sp>
      <p:sp>
        <p:nvSpPr>
          <p:cNvPr id="12" name="Text Placeholder 3">
            <a:extLst>
              <a:ext uri="{FF2B5EF4-FFF2-40B4-BE49-F238E27FC236}">
                <a16:creationId xmlns:a16="http://schemas.microsoft.com/office/drawing/2014/main" id="{72D65AB0-A361-4162-969B-0A7946CCF84A}"/>
              </a:ext>
            </a:extLst>
          </p:cNvPr>
          <p:cNvSpPr>
            <a:spLocks noGrp="1"/>
          </p:cNvSpPr>
          <p:nvPr>
            <p:ph type="body" sz="quarter" idx="14" hasCustomPrompt="1"/>
          </p:nvPr>
        </p:nvSpPr>
        <p:spPr>
          <a:xfrm>
            <a:off x="8298180" y="1513113"/>
            <a:ext cx="3525012" cy="4557167"/>
          </a:xfrm>
          <a:solidFill>
            <a:schemeClr val="tx2"/>
          </a:solidFill>
        </p:spPr>
        <p:txBody>
          <a:bodyPr lIns="216000" tIns="180000" rIns="216000" bIns="180000"/>
          <a:lstStyle>
            <a:lvl1pPr marL="0" indent="0" algn="l" defTabSz="914400" rtl="0" eaLnBrk="1" latinLnBrk="0" hangingPunct="1">
              <a:lnSpc>
                <a:spcPct val="110000"/>
              </a:lnSpc>
              <a:spcBef>
                <a:spcPts val="0"/>
              </a:spcBef>
              <a:spcAft>
                <a:spcPts val="800"/>
              </a:spcAft>
              <a:buClrTx/>
              <a:buFont typeface="Arial" panose="020B0604020202020204" pitchFamily="34" charset="0"/>
              <a:buNone/>
              <a:defRPr lang="en-GB" sz="1100" b="0" kern="1200" dirty="0">
                <a:solidFill>
                  <a:schemeClr val="bg1"/>
                </a:solidFill>
                <a:latin typeface="+mn-lt"/>
                <a:ea typeface="+mn-ea"/>
                <a:cs typeface="+mn-cs"/>
              </a:defRPr>
            </a:lvl1pPr>
          </a:lstStyle>
          <a:p>
            <a:pPr>
              <a:lnSpc>
                <a:spcPct val="110000"/>
              </a:lnSpc>
              <a:spcBef>
                <a:spcPts val="0"/>
              </a:spcBef>
              <a:spcAft>
                <a:spcPts val="800"/>
              </a:spcAft>
            </a:pPr>
            <a:r>
              <a:rPr lang="en-IN" sz="1100" b="1"/>
              <a:t>BENEFITS</a:t>
            </a:r>
            <a:endParaRPr lang="en-GB" sz="1100" b="1"/>
          </a:p>
          <a:p>
            <a:pPr marL="144000" indent="-144000">
              <a:lnSpc>
                <a:spcPct val="110000"/>
              </a:lnSpc>
              <a:spcBef>
                <a:spcPts val="0"/>
              </a:spcBef>
              <a:spcAft>
                <a:spcPts val="800"/>
              </a:spcAft>
              <a:buFont typeface="Arial" panose="020B0604020202020204" pitchFamily="34" charset="0"/>
              <a:buChar char="•"/>
            </a:pPr>
            <a:r>
              <a:rPr lang="en-US" sz="1200"/>
              <a:t>By migrating to AWS, the client can now innovate on a more robust, secure and highly available platform.</a:t>
            </a:r>
          </a:p>
          <a:p>
            <a:pPr marL="144000" indent="-144000">
              <a:lnSpc>
                <a:spcPct val="110000"/>
              </a:lnSpc>
              <a:spcBef>
                <a:spcPts val="0"/>
              </a:spcBef>
              <a:spcAft>
                <a:spcPts val="800"/>
              </a:spcAft>
              <a:buFont typeface="Arial" panose="020B0604020202020204" pitchFamily="34" charset="0"/>
              <a:buChar char="•"/>
            </a:pPr>
            <a:r>
              <a:rPr lang="en-US" sz="1200"/>
              <a:t>Increased digital agility to innovate faster in the cloud</a:t>
            </a:r>
          </a:p>
          <a:p>
            <a:pPr marL="144000" indent="-144000">
              <a:lnSpc>
                <a:spcPct val="110000"/>
              </a:lnSpc>
              <a:spcBef>
                <a:spcPts val="0"/>
              </a:spcBef>
              <a:spcAft>
                <a:spcPts val="800"/>
              </a:spcAft>
              <a:buFont typeface="Arial" panose="020B0604020202020204" pitchFamily="34" charset="0"/>
              <a:buChar char="•"/>
            </a:pPr>
            <a:r>
              <a:rPr lang="en-US" sz="1200"/>
              <a:t>Reduced infrastructure TCO by ~ 20%</a:t>
            </a:r>
          </a:p>
          <a:p>
            <a:pPr marL="144000" indent="-144000">
              <a:lnSpc>
                <a:spcPct val="110000"/>
              </a:lnSpc>
              <a:spcBef>
                <a:spcPts val="0"/>
              </a:spcBef>
              <a:spcAft>
                <a:spcPts val="800"/>
              </a:spcAft>
              <a:buFont typeface="Arial" panose="020B0604020202020204" pitchFamily="34" charset="0"/>
              <a:buChar char="•"/>
            </a:pPr>
            <a:r>
              <a:rPr lang="en-US" sz="1200"/>
              <a:t>Reduce operational costs by ~ 25%</a:t>
            </a:r>
          </a:p>
        </p:txBody>
      </p:sp>
      <p:sp>
        <p:nvSpPr>
          <p:cNvPr id="13" name="Text Placeholder 4">
            <a:extLst>
              <a:ext uri="{FF2B5EF4-FFF2-40B4-BE49-F238E27FC236}">
                <a16:creationId xmlns:a16="http://schemas.microsoft.com/office/drawing/2014/main" id="{E9C84E5E-2721-48AC-BF1F-1E18FD7EC5B6}"/>
              </a:ext>
            </a:extLst>
          </p:cNvPr>
          <p:cNvSpPr>
            <a:spLocks noGrp="1"/>
          </p:cNvSpPr>
          <p:nvPr>
            <p:ph type="body" sz="quarter" idx="11" hasCustomPrompt="1"/>
          </p:nvPr>
        </p:nvSpPr>
        <p:spPr>
          <a:xfrm>
            <a:off x="3363468" y="3374571"/>
            <a:ext cx="4733545" cy="2696620"/>
          </a:xfrm>
          <a:solidFill>
            <a:schemeClr val="accent4"/>
          </a:solidFill>
        </p:spPr>
        <p:txBody>
          <a:bodyPr lIns="216000" tIns="180000" rIns="216000" bIns="180000"/>
          <a:lstStyle>
            <a:lvl1pPr marL="0" indent="0" algn="l" defTabSz="914400" rtl="0" eaLnBrk="1" latinLnBrk="0" hangingPunct="1">
              <a:lnSpc>
                <a:spcPct val="110000"/>
              </a:lnSpc>
              <a:spcBef>
                <a:spcPts val="0"/>
              </a:spcBef>
              <a:spcAft>
                <a:spcPts val="800"/>
              </a:spcAft>
              <a:buClrTx/>
              <a:buFont typeface="Arial" panose="020B0604020202020204" pitchFamily="34" charset="0"/>
              <a:buNone/>
              <a:defRPr lang="uk-UA" sz="1100" b="0" kern="1200" dirty="0">
                <a:solidFill>
                  <a:schemeClr val="bg1"/>
                </a:solidFill>
                <a:latin typeface="+mn-lt"/>
                <a:ea typeface="+mn-ea"/>
                <a:cs typeface="+mn-cs"/>
              </a:defRPr>
            </a:lvl1pPr>
          </a:lstStyle>
          <a:p>
            <a:pPr>
              <a:lnSpc>
                <a:spcPct val="110000"/>
              </a:lnSpc>
              <a:spcBef>
                <a:spcPts val="0"/>
              </a:spcBef>
              <a:spcAft>
                <a:spcPts val="800"/>
              </a:spcAft>
            </a:pPr>
            <a:r>
              <a:rPr lang="en-IN" sz="1100" b="1"/>
              <a:t>SOLUTION</a:t>
            </a:r>
            <a:endParaRPr lang="uk-UA" sz="1100" b="1"/>
          </a:p>
          <a:p>
            <a:pPr marL="144000" indent="-144000">
              <a:lnSpc>
                <a:spcPct val="110000"/>
              </a:lnSpc>
              <a:spcBef>
                <a:spcPts val="0"/>
              </a:spcBef>
              <a:spcAft>
                <a:spcPts val="800"/>
              </a:spcAft>
              <a:buFont typeface="Arial" panose="020B0604020202020204" pitchFamily="34" charset="0"/>
              <a:buChar char="•"/>
            </a:pPr>
            <a:r>
              <a:rPr lang="en-US" sz="1200"/>
              <a:t>Migrated legacy environments to AWS</a:t>
            </a:r>
          </a:p>
          <a:p>
            <a:pPr marL="144000" indent="-144000">
              <a:lnSpc>
                <a:spcPct val="110000"/>
              </a:lnSpc>
              <a:spcBef>
                <a:spcPts val="0"/>
              </a:spcBef>
              <a:spcAft>
                <a:spcPts val="800"/>
              </a:spcAft>
              <a:buFont typeface="Arial" panose="020B0604020202020204" pitchFamily="34" charset="0"/>
              <a:buChar char="•"/>
            </a:pPr>
            <a:r>
              <a:rPr lang="en-US" sz="1200"/>
              <a:t>Established new automated security and compliance processes and best practices for internal orchestration and management </a:t>
            </a:r>
          </a:p>
          <a:p>
            <a:pPr marL="144000" indent="-144000">
              <a:lnSpc>
                <a:spcPct val="110000"/>
              </a:lnSpc>
              <a:spcBef>
                <a:spcPts val="0"/>
              </a:spcBef>
              <a:spcAft>
                <a:spcPts val="800"/>
              </a:spcAft>
              <a:buFont typeface="Arial" panose="020B0604020202020204" pitchFamily="34" charset="0"/>
              <a:buChar char="•"/>
            </a:pPr>
            <a:r>
              <a:rPr lang="en-US" sz="1200"/>
              <a:t>Retained the existing configuration production, regression, test, and QA environments to maintain business continuity. </a:t>
            </a:r>
          </a:p>
          <a:p>
            <a:pPr marL="144000" indent="-144000">
              <a:lnSpc>
                <a:spcPct val="110000"/>
              </a:lnSpc>
              <a:spcBef>
                <a:spcPts val="0"/>
              </a:spcBef>
              <a:spcAft>
                <a:spcPts val="800"/>
              </a:spcAft>
              <a:buFont typeface="Arial" panose="020B0604020202020204" pitchFamily="34" charset="0"/>
              <a:buChar char="•"/>
            </a:pPr>
            <a:r>
              <a:rPr lang="en-US" sz="1200"/>
              <a:t>Re-factoring and re-platforming took full advantage of AWS’ extensive cloud benefits. </a:t>
            </a:r>
          </a:p>
        </p:txBody>
      </p:sp>
      <p:sp>
        <p:nvSpPr>
          <p:cNvPr id="17" name="Picture Placeholder 4">
            <a:extLst>
              <a:ext uri="{FF2B5EF4-FFF2-40B4-BE49-F238E27FC236}">
                <a16:creationId xmlns:a16="http://schemas.microsoft.com/office/drawing/2014/main" id="{473AB640-D256-4EBA-8FBC-DDFDA7AD04D3}"/>
              </a:ext>
            </a:extLst>
          </p:cNvPr>
          <p:cNvSpPr>
            <a:spLocks noGrp="1"/>
          </p:cNvSpPr>
          <p:nvPr>
            <p:ph type="pic" sz="quarter" idx="16" hasCustomPrompt="1"/>
          </p:nvPr>
        </p:nvSpPr>
        <p:spPr>
          <a:xfrm>
            <a:off x="365760" y="1514066"/>
            <a:ext cx="2797175" cy="4566059"/>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8" name="Title 1">
            <a:extLst>
              <a:ext uri="{FF2B5EF4-FFF2-40B4-BE49-F238E27FC236}">
                <a16:creationId xmlns:a16="http://schemas.microsoft.com/office/drawing/2014/main" id="{272FCC85-3D37-4837-B4CA-BB9295449B5A}"/>
              </a:ext>
            </a:extLst>
          </p:cNvPr>
          <p:cNvSpPr>
            <a:spLocks noGrp="1"/>
          </p:cNvSpPr>
          <p:nvPr>
            <p:ph type="title"/>
          </p:nvPr>
        </p:nvSpPr>
        <p:spPr>
          <a:xfrm>
            <a:off x="365760" y="365760"/>
            <a:ext cx="11457432" cy="914400"/>
          </a:xfrm>
        </p:spPr>
        <p:txBody>
          <a:bodyPr>
            <a:spAutoFit/>
          </a:bodyPr>
          <a:lstStyle/>
          <a:p>
            <a:r>
              <a:rPr lang="en-US"/>
              <a:t>Click to edit Master title style</a:t>
            </a:r>
            <a:endParaRPr lang="en-IN"/>
          </a:p>
        </p:txBody>
      </p:sp>
      <p:sp>
        <p:nvSpPr>
          <p:cNvPr id="7" name="Slide Number Placeholder 3">
            <a:extLst>
              <a:ext uri="{FF2B5EF4-FFF2-40B4-BE49-F238E27FC236}">
                <a16:creationId xmlns:a16="http://schemas.microsoft.com/office/drawing/2014/main" id="{1D0C9B1A-4978-D14B-9F8A-8BB486C22C94}"/>
              </a:ext>
            </a:extLst>
          </p:cNvPr>
          <p:cNvSpPr>
            <a:spLocks noGrp="1"/>
          </p:cNvSpPr>
          <p:nvPr>
            <p:ph type="sldNum" sz="quarter" idx="4"/>
          </p:nvPr>
        </p:nvSpPr>
        <p:spPr>
          <a:xfrm>
            <a:off x="11503152" y="6402070"/>
            <a:ext cx="320040" cy="182880"/>
          </a:xfrm>
          <a:prstGeom prst="rect">
            <a:avLst/>
          </a:prstGeom>
        </p:spPr>
        <p:txBody>
          <a:bodyPr vert="horz" wrap="none" lIns="0" tIns="0" rIns="0" bIns="0" rtlCol="0" anchor="b" anchorCtr="0"/>
          <a:lstStyle>
            <a:lvl1pPr algn="r">
              <a:defRPr sz="800" b="0">
                <a:solidFill>
                  <a:schemeClr val="tx1"/>
                </a:solidFill>
              </a:defRPr>
            </a:lvl1pPr>
          </a:lstStyle>
          <a:p>
            <a:fld id="{B58DE5F1-E0F9-4CCA-92B7-7A6FC4DFEE14}" type="slidenum">
              <a:rPr lang="en-US" smtClean="0"/>
              <a:pPr/>
              <a:t>‹#›</a:t>
            </a:fld>
            <a:endParaRPr lang="en-US"/>
          </a:p>
        </p:txBody>
      </p:sp>
    </p:spTree>
    <p:extLst>
      <p:ext uri="{BB962C8B-B14F-4D97-AF65-F5344CB8AC3E}">
        <p14:creationId xmlns:p14="http://schemas.microsoft.com/office/powerpoint/2010/main" val="174681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ase study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
        <p:nvSpPr>
          <p:cNvPr id="8" name="Picture Placeholder 4">
            <a:extLst>
              <a:ext uri="{FF2B5EF4-FFF2-40B4-BE49-F238E27FC236}">
                <a16:creationId xmlns:a16="http://schemas.microsoft.com/office/drawing/2014/main" id="{DA660ABA-B619-D34C-9101-BBFD41164F25}"/>
              </a:ext>
            </a:extLst>
          </p:cNvPr>
          <p:cNvSpPr>
            <a:spLocks noGrp="1"/>
          </p:cNvSpPr>
          <p:nvPr>
            <p:ph type="pic" sz="quarter" idx="15" hasCustomPrompt="1"/>
          </p:nvPr>
        </p:nvSpPr>
        <p:spPr>
          <a:xfrm>
            <a:off x="9027160" y="1400910"/>
            <a:ext cx="2796540" cy="4679847"/>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9" name="Text Placeholder 3">
            <a:extLst>
              <a:ext uri="{FF2B5EF4-FFF2-40B4-BE49-F238E27FC236}">
                <a16:creationId xmlns:a16="http://schemas.microsoft.com/office/drawing/2014/main" id="{26E3FDA9-528E-4D19-BA59-6A2ABBFCB60C}"/>
              </a:ext>
            </a:extLst>
          </p:cNvPr>
          <p:cNvSpPr>
            <a:spLocks noGrp="1"/>
          </p:cNvSpPr>
          <p:nvPr>
            <p:ph type="body" sz="quarter" idx="12"/>
          </p:nvPr>
        </p:nvSpPr>
        <p:spPr>
          <a:xfrm>
            <a:off x="365760" y="1757520"/>
            <a:ext cx="3931918" cy="1920240"/>
          </a:xfrm>
          <a:solidFill>
            <a:srgbClr val="D7E0E3"/>
          </a:solidFill>
        </p:spPr>
        <p:txBody>
          <a:bodyPr wrap="square" lIns="91440" tIns="91440" rIns="91440" bIns="91440">
            <a:noAutofit/>
          </a:bodyPr>
          <a:lstStyle>
            <a:lvl1pPr>
              <a:defRPr lang="en-GB" sz="1200" dirty="0"/>
            </a:lvl1pPr>
            <a:lvl2pPr>
              <a:defRPr lang="en-GB" sz="1200" dirty="0"/>
            </a:lvl2pPr>
            <a:lvl3pPr>
              <a:defRPr lang="en-GB" sz="1200" dirty="0"/>
            </a:lvl3pPr>
            <a:lvl4pPr>
              <a:defRPr lang="en-GB" sz="1200" dirty="0"/>
            </a:lvl4pPr>
            <a:lvl5pPr>
              <a:defRPr lang="en-US" sz="1200" dirty="0"/>
            </a:lvl5pPr>
          </a:lstStyle>
          <a:p>
            <a:pPr marL="0" lvl="0"/>
            <a:r>
              <a:rPr lang="en-GB"/>
              <a:t>Click to edit Master text styles</a:t>
            </a:r>
          </a:p>
          <a:p>
            <a:pPr marL="457200" lvl="1"/>
            <a:r>
              <a:rPr lang="en-GB"/>
              <a:t>Second level</a:t>
            </a:r>
          </a:p>
          <a:p>
            <a:pPr marL="914400" lvl="2"/>
            <a:r>
              <a:rPr lang="en-GB"/>
              <a:t>Third level</a:t>
            </a:r>
          </a:p>
          <a:p>
            <a:pPr marL="1371600" lvl="3"/>
            <a:r>
              <a:rPr lang="en-GB"/>
              <a:t>Fourth level</a:t>
            </a:r>
          </a:p>
          <a:p>
            <a:pPr marL="1828800" lvl="4"/>
            <a:r>
              <a:rPr lang="en-GB"/>
              <a:t>Fifth level</a:t>
            </a:r>
            <a:endParaRPr lang="en-US"/>
          </a:p>
        </p:txBody>
      </p:sp>
      <p:sp>
        <p:nvSpPr>
          <p:cNvPr id="20" name="Text Placeholder 3">
            <a:extLst>
              <a:ext uri="{FF2B5EF4-FFF2-40B4-BE49-F238E27FC236}">
                <a16:creationId xmlns:a16="http://schemas.microsoft.com/office/drawing/2014/main" id="{8A196C68-58F4-4BE1-A057-DA7EB2BE4D2D}"/>
              </a:ext>
            </a:extLst>
          </p:cNvPr>
          <p:cNvSpPr>
            <a:spLocks noGrp="1"/>
          </p:cNvSpPr>
          <p:nvPr>
            <p:ph type="body" sz="quarter" idx="16"/>
          </p:nvPr>
        </p:nvSpPr>
        <p:spPr>
          <a:xfrm>
            <a:off x="4696461" y="1757520"/>
            <a:ext cx="3931918" cy="1920240"/>
          </a:xfrm>
          <a:solidFill>
            <a:srgbClr val="D7E0E3"/>
          </a:solidFill>
        </p:spPr>
        <p:txBody>
          <a:bodyPr wrap="square" lIns="91440" tIns="91440" rIns="91440" bIns="91440">
            <a:noAutofit/>
          </a:bodyPr>
          <a:lstStyle>
            <a:lvl1pPr>
              <a:defRPr lang="en-GB" sz="1200" dirty="0"/>
            </a:lvl1pPr>
            <a:lvl2pPr>
              <a:defRPr lang="en-GB" sz="1200" dirty="0"/>
            </a:lvl2pPr>
            <a:lvl3pPr>
              <a:defRPr lang="en-GB" sz="1200" dirty="0"/>
            </a:lvl3pPr>
            <a:lvl4pPr>
              <a:defRPr lang="en-GB" sz="1200" dirty="0"/>
            </a:lvl4pPr>
            <a:lvl5pPr>
              <a:defRPr lang="en-US" sz="1200" dirty="0"/>
            </a:lvl5pPr>
          </a:lstStyle>
          <a:p>
            <a:pPr marL="0" lvl="0"/>
            <a:r>
              <a:rPr lang="en-GB"/>
              <a:t>Click to edit Master text styles</a:t>
            </a:r>
          </a:p>
          <a:p>
            <a:pPr marL="457200" lvl="1"/>
            <a:r>
              <a:rPr lang="en-GB"/>
              <a:t>Second level</a:t>
            </a:r>
          </a:p>
          <a:p>
            <a:pPr marL="914400" lvl="2"/>
            <a:r>
              <a:rPr lang="en-GB"/>
              <a:t>Third level</a:t>
            </a:r>
          </a:p>
          <a:p>
            <a:pPr marL="1371600" lvl="3"/>
            <a:r>
              <a:rPr lang="en-GB"/>
              <a:t>Fourth level</a:t>
            </a:r>
          </a:p>
          <a:p>
            <a:pPr marL="1828800" lvl="4"/>
            <a:r>
              <a:rPr lang="en-GB"/>
              <a:t>Fifth level</a:t>
            </a:r>
            <a:endParaRPr lang="en-US"/>
          </a:p>
        </p:txBody>
      </p:sp>
      <p:sp>
        <p:nvSpPr>
          <p:cNvPr id="21" name="Text Placeholder 3">
            <a:extLst>
              <a:ext uri="{FF2B5EF4-FFF2-40B4-BE49-F238E27FC236}">
                <a16:creationId xmlns:a16="http://schemas.microsoft.com/office/drawing/2014/main" id="{8797614C-4DE9-4B87-A875-898922834E42}"/>
              </a:ext>
            </a:extLst>
          </p:cNvPr>
          <p:cNvSpPr>
            <a:spLocks noGrp="1"/>
          </p:cNvSpPr>
          <p:nvPr>
            <p:ph type="body" sz="quarter" idx="17"/>
          </p:nvPr>
        </p:nvSpPr>
        <p:spPr>
          <a:xfrm>
            <a:off x="365760" y="4167765"/>
            <a:ext cx="3931918" cy="1920240"/>
          </a:xfrm>
          <a:solidFill>
            <a:srgbClr val="D7E0E3"/>
          </a:solidFill>
        </p:spPr>
        <p:txBody>
          <a:bodyPr wrap="square" lIns="91440" tIns="91440" rIns="91440" bIns="91440">
            <a:noAutofit/>
          </a:bodyPr>
          <a:lstStyle>
            <a:lvl1pPr>
              <a:defRPr lang="en-GB" sz="1200" dirty="0"/>
            </a:lvl1pPr>
            <a:lvl2pPr>
              <a:defRPr lang="en-GB" sz="1200" dirty="0"/>
            </a:lvl2pPr>
            <a:lvl3pPr>
              <a:defRPr lang="en-GB" sz="1200" dirty="0"/>
            </a:lvl3pPr>
            <a:lvl4pPr>
              <a:defRPr lang="en-GB" sz="1200" dirty="0"/>
            </a:lvl4pPr>
            <a:lvl5pPr>
              <a:defRPr lang="en-US" sz="1200" dirty="0"/>
            </a:lvl5pPr>
          </a:lstStyle>
          <a:p>
            <a:pPr marL="0" lvl="0"/>
            <a:r>
              <a:rPr lang="en-GB"/>
              <a:t>Click to edit Master text styles</a:t>
            </a:r>
          </a:p>
          <a:p>
            <a:pPr marL="457200" lvl="1"/>
            <a:r>
              <a:rPr lang="en-GB"/>
              <a:t>Second level</a:t>
            </a:r>
          </a:p>
          <a:p>
            <a:pPr marL="914400" lvl="2"/>
            <a:r>
              <a:rPr lang="en-GB"/>
              <a:t>Third level</a:t>
            </a:r>
          </a:p>
          <a:p>
            <a:pPr marL="1371600" lvl="3"/>
            <a:r>
              <a:rPr lang="en-GB"/>
              <a:t>Fourth level</a:t>
            </a:r>
          </a:p>
          <a:p>
            <a:pPr marL="1828800" lvl="4"/>
            <a:r>
              <a:rPr lang="en-GB"/>
              <a:t>Fifth level</a:t>
            </a:r>
            <a:endParaRPr lang="en-US"/>
          </a:p>
        </p:txBody>
      </p:sp>
      <p:sp>
        <p:nvSpPr>
          <p:cNvPr id="22" name="Text Placeholder 3">
            <a:extLst>
              <a:ext uri="{FF2B5EF4-FFF2-40B4-BE49-F238E27FC236}">
                <a16:creationId xmlns:a16="http://schemas.microsoft.com/office/drawing/2014/main" id="{E0C14CE2-F838-4C35-867C-7A31C493847F}"/>
              </a:ext>
            </a:extLst>
          </p:cNvPr>
          <p:cNvSpPr>
            <a:spLocks noGrp="1"/>
          </p:cNvSpPr>
          <p:nvPr>
            <p:ph type="body" sz="quarter" idx="18"/>
          </p:nvPr>
        </p:nvSpPr>
        <p:spPr>
          <a:xfrm>
            <a:off x="4696461" y="4167765"/>
            <a:ext cx="3931918" cy="1920240"/>
          </a:xfrm>
          <a:solidFill>
            <a:srgbClr val="D7E0E3"/>
          </a:solidFill>
        </p:spPr>
        <p:txBody>
          <a:bodyPr wrap="square" lIns="91440" tIns="91440" rIns="91440" bIns="91440">
            <a:noAutofit/>
          </a:bodyPr>
          <a:lstStyle>
            <a:lvl1pPr>
              <a:defRPr lang="en-GB" sz="1200" dirty="0"/>
            </a:lvl1pPr>
            <a:lvl2pPr>
              <a:defRPr lang="en-GB" sz="1200" dirty="0"/>
            </a:lvl2pPr>
            <a:lvl3pPr>
              <a:defRPr lang="en-GB" sz="1200" dirty="0"/>
            </a:lvl3pPr>
            <a:lvl4pPr>
              <a:defRPr lang="en-GB" sz="1200" dirty="0"/>
            </a:lvl4pPr>
            <a:lvl5pPr>
              <a:defRPr lang="en-US" sz="1200" dirty="0"/>
            </a:lvl5pPr>
          </a:lstStyle>
          <a:p>
            <a:pPr marL="0" lvl="0"/>
            <a:r>
              <a:rPr lang="en-GB"/>
              <a:t>Click to edit Master text styles</a:t>
            </a:r>
          </a:p>
          <a:p>
            <a:pPr marL="457200" lvl="1"/>
            <a:r>
              <a:rPr lang="en-GB"/>
              <a:t>Second level</a:t>
            </a:r>
          </a:p>
          <a:p>
            <a:pPr marL="914400" lvl="2"/>
            <a:r>
              <a:rPr lang="en-GB"/>
              <a:t>Third level</a:t>
            </a:r>
          </a:p>
          <a:p>
            <a:pPr marL="1371600" lvl="3"/>
            <a:r>
              <a:rPr lang="en-GB"/>
              <a:t>Fourth level</a:t>
            </a:r>
          </a:p>
          <a:p>
            <a:pPr marL="1828800" lvl="4"/>
            <a:r>
              <a:rPr lang="en-GB"/>
              <a:t>Fifth level</a:t>
            </a:r>
            <a:endParaRPr lang="en-US"/>
          </a:p>
        </p:txBody>
      </p:sp>
      <p:sp>
        <p:nvSpPr>
          <p:cNvPr id="23" name="Text Placeholder 3">
            <a:extLst>
              <a:ext uri="{FF2B5EF4-FFF2-40B4-BE49-F238E27FC236}">
                <a16:creationId xmlns:a16="http://schemas.microsoft.com/office/drawing/2014/main" id="{56F7AE7B-EF93-4640-AF62-F927E28E889C}"/>
              </a:ext>
            </a:extLst>
          </p:cNvPr>
          <p:cNvSpPr>
            <a:spLocks noGrp="1"/>
          </p:cNvSpPr>
          <p:nvPr>
            <p:ph type="body" sz="quarter" idx="19"/>
          </p:nvPr>
        </p:nvSpPr>
        <p:spPr>
          <a:xfrm>
            <a:off x="365760" y="3808135"/>
            <a:ext cx="3931918" cy="365760"/>
          </a:xfrm>
          <a:solidFill>
            <a:schemeClr val="accent2"/>
          </a:solidFill>
        </p:spPr>
        <p:txBody>
          <a:bodyPr wrap="square" lIns="91440" tIns="91440" rIns="91440" bIns="91440">
            <a:noAutofit/>
          </a:bodyPr>
          <a:lstStyle>
            <a:lvl1pPr marL="0" indent="0">
              <a:buNone/>
              <a:defRPr lang="en-GB" sz="1400" b="1" kern="1200" dirty="0">
                <a:solidFill>
                  <a:prstClr val="white"/>
                </a:solidFill>
                <a:latin typeface="+mj-lt"/>
                <a:ea typeface="+mn-ea"/>
                <a:cs typeface="+mn-cs"/>
              </a:defRPr>
            </a:lvl1pPr>
            <a:lvl2pPr>
              <a:defRPr lang="en-GB" dirty="0"/>
            </a:lvl2pPr>
            <a:lvl3pPr>
              <a:defRPr lang="en-GB" dirty="0"/>
            </a:lvl3pPr>
            <a:lvl4pPr>
              <a:defRPr lang="en-GB" dirty="0"/>
            </a:lvl4pPr>
            <a:lvl5pPr>
              <a:defRPr lang="en-US" dirty="0"/>
            </a:lvl5pPr>
          </a:lstStyle>
          <a:p>
            <a:pPr marL="0" lvl="0"/>
            <a:r>
              <a:rPr lang="en-GB"/>
              <a:t>Click to edit Master text styles</a:t>
            </a:r>
          </a:p>
        </p:txBody>
      </p:sp>
      <p:sp>
        <p:nvSpPr>
          <p:cNvPr id="24" name="Text Placeholder 3">
            <a:extLst>
              <a:ext uri="{FF2B5EF4-FFF2-40B4-BE49-F238E27FC236}">
                <a16:creationId xmlns:a16="http://schemas.microsoft.com/office/drawing/2014/main" id="{301E7115-4BA9-4BC4-A9D7-CBC23DF7D63C}"/>
              </a:ext>
            </a:extLst>
          </p:cNvPr>
          <p:cNvSpPr>
            <a:spLocks noGrp="1"/>
          </p:cNvSpPr>
          <p:nvPr>
            <p:ph type="body" sz="quarter" idx="20"/>
          </p:nvPr>
        </p:nvSpPr>
        <p:spPr>
          <a:xfrm>
            <a:off x="4696461" y="3808135"/>
            <a:ext cx="3931918" cy="365760"/>
          </a:xfrm>
          <a:solidFill>
            <a:schemeClr val="accent3"/>
          </a:solidFill>
        </p:spPr>
        <p:txBody>
          <a:bodyPr wrap="square" lIns="91440" tIns="91440" rIns="91440" bIns="91440">
            <a:noAutofit/>
          </a:bodyPr>
          <a:lstStyle>
            <a:lvl1pPr marL="0" indent="0">
              <a:buNone/>
              <a:defRPr lang="en-GB" sz="1400" b="1" kern="1200" dirty="0">
                <a:solidFill>
                  <a:prstClr val="white"/>
                </a:solidFill>
                <a:latin typeface="+mj-lt"/>
                <a:ea typeface="+mn-ea"/>
                <a:cs typeface="+mn-cs"/>
              </a:defRPr>
            </a:lvl1pPr>
            <a:lvl2pPr>
              <a:defRPr lang="en-GB" dirty="0"/>
            </a:lvl2pPr>
            <a:lvl3pPr>
              <a:defRPr lang="en-GB" dirty="0"/>
            </a:lvl3pPr>
            <a:lvl4pPr>
              <a:defRPr lang="en-GB" dirty="0"/>
            </a:lvl4pPr>
            <a:lvl5pPr>
              <a:defRPr lang="en-US" dirty="0"/>
            </a:lvl5pPr>
          </a:lstStyle>
          <a:p>
            <a:pPr marL="0" lvl="0"/>
            <a:r>
              <a:rPr lang="en-GB"/>
              <a:t>Click to edit Master text styles</a:t>
            </a:r>
          </a:p>
        </p:txBody>
      </p:sp>
      <p:sp>
        <p:nvSpPr>
          <p:cNvPr id="26" name="Text Placeholder 3">
            <a:extLst>
              <a:ext uri="{FF2B5EF4-FFF2-40B4-BE49-F238E27FC236}">
                <a16:creationId xmlns:a16="http://schemas.microsoft.com/office/drawing/2014/main" id="{DEC1B08D-F845-46D9-A8CA-D134040ECD59}"/>
              </a:ext>
            </a:extLst>
          </p:cNvPr>
          <p:cNvSpPr>
            <a:spLocks noGrp="1"/>
          </p:cNvSpPr>
          <p:nvPr>
            <p:ph type="body" sz="quarter" idx="21"/>
          </p:nvPr>
        </p:nvSpPr>
        <p:spPr>
          <a:xfrm>
            <a:off x="365760" y="1400910"/>
            <a:ext cx="3931918" cy="365760"/>
          </a:xfrm>
          <a:solidFill>
            <a:schemeClr val="tx2"/>
          </a:solidFill>
        </p:spPr>
        <p:txBody>
          <a:bodyPr wrap="square" lIns="91440" tIns="91440" rIns="91440" bIns="91440">
            <a:noAutofit/>
          </a:bodyPr>
          <a:lstStyle>
            <a:lvl1pPr marL="0" indent="0">
              <a:buNone/>
              <a:defRPr lang="en-GB" sz="1400" b="1" kern="1200" dirty="0">
                <a:solidFill>
                  <a:prstClr val="white"/>
                </a:solidFill>
                <a:latin typeface="+mj-lt"/>
                <a:ea typeface="+mn-ea"/>
                <a:cs typeface="+mn-cs"/>
              </a:defRPr>
            </a:lvl1pPr>
            <a:lvl2pPr>
              <a:defRPr lang="en-GB" dirty="0"/>
            </a:lvl2pPr>
            <a:lvl3pPr>
              <a:defRPr lang="en-GB" dirty="0"/>
            </a:lvl3pPr>
            <a:lvl4pPr>
              <a:defRPr lang="en-GB" dirty="0"/>
            </a:lvl4pPr>
            <a:lvl5pPr>
              <a:defRPr lang="en-US" dirty="0"/>
            </a:lvl5pPr>
          </a:lstStyle>
          <a:p>
            <a:pPr marL="0" lvl="0"/>
            <a:r>
              <a:rPr lang="en-GB"/>
              <a:t>Click to edit Master text styles</a:t>
            </a:r>
          </a:p>
        </p:txBody>
      </p:sp>
      <p:sp>
        <p:nvSpPr>
          <p:cNvPr id="27" name="Text Placeholder 3">
            <a:extLst>
              <a:ext uri="{FF2B5EF4-FFF2-40B4-BE49-F238E27FC236}">
                <a16:creationId xmlns:a16="http://schemas.microsoft.com/office/drawing/2014/main" id="{CDB00C99-BA43-4837-8515-C52050F7D8E4}"/>
              </a:ext>
            </a:extLst>
          </p:cNvPr>
          <p:cNvSpPr>
            <a:spLocks noGrp="1"/>
          </p:cNvSpPr>
          <p:nvPr>
            <p:ph type="body" sz="quarter" idx="22"/>
          </p:nvPr>
        </p:nvSpPr>
        <p:spPr>
          <a:xfrm>
            <a:off x="4696461" y="1400910"/>
            <a:ext cx="3931918" cy="365760"/>
          </a:xfrm>
          <a:solidFill>
            <a:schemeClr val="accent1"/>
          </a:solidFill>
        </p:spPr>
        <p:txBody>
          <a:bodyPr wrap="square" lIns="91440" tIns="91440" rIns="91440" bIns="91440">
            <a:noAutofit/>
          </a:bodyPr>
          <a:lstStyle>
            <a:lvl1pPr marL="0" indent="0">
              <a:buNone/>
              <a:defRPr lang="en-GB" sz="1400" b="1" kern="1200" dirty="0">
                <a:solidFill>
                  <a:prstClr val="white"/>
                </a:solidFill>
                <a:latin typeface="+mj-lt"/>
                <a:ea typeface="+mn-ea"/>
                <a:cs typeface="+mn-cs"/>
              </a:defRPr>
            </a:lvl1pPr>
            <a:lvl2pPr>
              <a:defRPr lang="en-GB" dirty="0"/>
            </a:lvl2pPr>
            <a:lvl3pPr>
              <a:defRPr lang="en-GB" dirty="0"/>
            </a:lvl3pPr>
            <a:lvl4pPr>
              <a:defRPr lang="en-GB" dirty="0"/>
            </a:lvl4pPr>
            <a:lvl5pPr>
              <a:defRPr lang="en-US" dirty="0"/>
            </a:lvl5pPr>
          </a:lstStyle>
          <a:p>
            <a:pPr marL="0" lvl="0"/>
            <a:r>
              <a:rPr lang="en-GB"/>
              <a:t>Click to edit Master text styles</a:t>
            </a:r>
          </a:p>
        </p:txBody>
      </p:sp>
    </p:spTree>
    <p:extLst>
      <p:ext uri="{BB962C8B-B14F-4D97-AF65-F5344CB8AC3E}">
        <p14:creationId xmlns:p14="http://schemas.microsoft.com/office/powerpoint/2010/main" val="1914658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6" name="Slide Number Placeholder 20">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5">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2070"/>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2024 UST Global Inc</a:t>
            </a:r>
          </a:p>
        </p:txBody>
      </p:sp>
      <p:sp>
        <p:nvSpPr>
          <p:cNvPr id="6" name="Slide Number Placeholder 3">
            <a:extLst>
              <a:ext uri="{FF2B5EF4-FFF2-40B4-BE49-F238E27FC236}">
                <a16:creationId xmlns:a16="http://schemas.microsoft.com/office/drawing/2014/main" id="{79012A93-F35D-41B8-A960-2FAFDF3C47A5}"/>
              </a:ext>
            </a:extLst>
          </p:cNvPr>
          <p:cNvSpPr>
            <a:spLocks noGrp="1"/>
          </p:cNvSpPr>
          <p:nvPr>
            <p:ph type="sldNum" sz="quarter" idx="4"/>
          </p:nvPr>
        </p:nvSpPr>
        <p:spPr>
          <a:xfrm>
            <a:off x="11503152" y="6402070"/>
            <a:ext cx="320040" cy="182880"/>
          </a:xfrm>
          <a:prstGeom prst="rect">
            <a:avLst/>
          </a:prstGeom>
        </p:spPr>
        <p:txBody>
          <a:bodyPr vert="horz" wrap="none" lIns="0" tIns="0" rIns="0" bIns="0" rtlCol="0" anchor="b" anchorCtr="0"/>
          <a:lstStyle>
            <a:lvl1pPr algn="r">
              <a:defRPr sz="800" b="0">
                <a:solidFill>
                  <a:schemeClr val="tx1"/>
                </a:solidFill>
              </a:defRPr>
            </a:lvl1pPr>
          </a:lstStyle>
          <a:p>
            <a:fld id="{B58DE5F1-E0F9-4CCA-92B7-7A6FC4DFEE14}" type="slidenum">
              <a:rPr lang="en-US" smtClean="0"/>
              <a:pPr/>
              <a:t>‹#›</a:t>
            </a:fld>
            <a:endParaRPr lang="en-US"/>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663" r:id="rId4"/>
    <p:sldLayoutId id="2147483701" r:id="rId5"/>
    <p:sldLayoutId id="2147483650" r:id="rId6"/>
    <p:sldLayoutId id="2147483652" r:id="rId7"/>
    <p:sldLayoutId id="2147483656" r:id="rId8"/>
    <p:sldLayoutId id="2147483657" r:id="rId9"/>
    <p:sldLayoutId id="2147483661" r:id="rId10"/>
    <p:sldLayoutId id="2147483660" r:id="rId11"/>
    <p:sldLayoutId id="2147483692" r:id="rId12"/>
    <p:sldLayoutId id="2147483665" r:id="rId13"/>
    <p:sldLayoutId id="2147483700" r:id="rId14"/>
    <p:sldLayoutId id="2147483696" r:id="rId15"/>
    <p:sldLayoutId id="2147483715" r:id="rId16"/>
    <p:sldLayoutId id="2147483695" r:id="rId17"/>
    <p:sldLayoutId id="2147483694" r:id="rId18"/>
    <p:sldLayoutId id="2147483697" r:id="rId19"/>
    <p:sldLayoutId id="2147483698" r:id="rId20"/>
    <p:sldLayoutId id="2147483699" r:id="rId21"/>
    <p:sldLayoutId id="2147483710" r:id="rId22"/>
    <p:sldLayoutId id="2147483713" r:id="rId23"/>
    <p:sldLayoutId id="2147483703" r:id="rId24"/>
    <p:sldLayoutId id="2147483711" r:id="rId25"/>
    <p:sldLayoutId id="2147483714" r:id="rId26"/>
    <p:sldLayoutId id="2147483704" r:id="rId27"/>
    <p:sldLayoutId id="2147483705" r:id="rId28"/>
    <p:sldLayoutId id="2147483702" r:id="rId29"/>
    <p:sldLayoutId id="2147483651" r:id="rId30"/>
    <p:sldLayoutId id="2147483693" r:id="rId31"/>
    <p:sldLayoutId id="2147483708" r:id="rId32"/>
    <p:sldLayoutId id="2147483709" r:id="rId33"/>
    <p:sldLayoutId id="2147483690" r:id="rId34"/>
    <p:sldLayoutId id="2147483722" r:id="rId35"/>
    <p:sldLayoutId id="2147483689" r:id="rId36"/>
    <p:sldLayoutId id="2147483707" r:id="rId37"/>
    <p:sldLayoutId id="2147483680" r:id="rId38"/>
    <p:sldLayoutId id="2147483716" r:id="rId39"/>
    <p:sldLayoutId id="2147483721" r:id="rId4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3698-F020-3B49-BB62-E011A3A8F288}"/>
              </a:ext>
            </a:extLst>
          </p:cNvPr>
          <p:cNvSpPr>
            <a:spLocks noGrp="1"/>
          </p:cNvSpPr>
          <p:nvPr>
            <p:ph type="ctrTitle"/>
          </p:nvPr>
        </p:nvSpPr>
        <p:spPr>
          <a:xfrm>
            <a:off x="1876712" y="2917861"/>
            <a:ext cx="9486505" cy="2537716"/>
          </a:xfrm>
        </p:spPr>
        <p:txBody>
          <a:bodyPr/>
          <a:lstStyle/>
          <a:p>
            <a:pPr algn="ctr">
              <a:lnSpc>
                <a:spcPct val="150000"/>
              </a:lnSpc>
            </a:pPr>
            <a:r>
              <a:rPr lang="en-GB" sz="3200" dirty="0">
                <a:cs typeface="Arial"/>
              </a:rPr>
              <a:t>CREATE SALES CONTRACT USING BAPI AND DISPLAY OOALV RECORDS</a:t>
            </a:r>
            <a:br>
              <a:rPr lang="en-GB" dirty="0">
                <a:cs typeface="Arial"/>
              </a:rPr>
            </a:br>
            <a:endParaRPr lang="en-UA" dirty="0"/>
          </a:p>
        </p:txBody>
      </p:sp>
    </p:spTree>
    <p:extLst>
      <p:ext uri="{BB962C8B-B14F-4D97-AF65-F5344CB8AC3E}">
        <p14:creationId xmlns:p14="http://schemas.microsoft.com/office/powerpoint/2010/main" val="229746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035A-13C9-BE4C-98E0-3793247A3DB8}"/>
              </a:ext>
            </a:extLst>
          </p:cNvPr>
          <p:cNvSpPr>
            <a:spLocks noGrp="1"/>
          </p:cNvSpPr>
          <p:nvPr>
            <p:ph type="title"/>
          </p:nvPr>
        </p:nvSpPr>
        <p:spPr>
          <a:xfrm>
            <a:off x="1047964" y="365760"/>
            <a:ext cx="6523267" cy="914400"/>
          </a:xfrm>
        </p:spPr>
        <p:txBody>
          <a:bodyPr/>
          <a:lstStyle/>
          <a:p>
            <a:r>
              <a:rPr lang="en-US" dirty="0"/>
              <a:t>HEADER DETAILS</a:t>
            </a:r>
            <a:endParaRPr lang="en-UA" dirty="0"/>
          </a:p>
        </p:txBody>
      </p:sp>
      <p:sp>
        <p:nvSpPr>
          <p:cNvPr id="7" name="Slide Number Placeholder 6">
            <a:extLst>
              <a:ext uri="{FF2B5EF4-FFF2-40B4-BE49-F238E27FC236}">
                <a16:creationId xmlns:a16="http://schemas.microsoft.com/office/drawing/2014/main" id="{17BCE9CC-32AA-954F-AD59-00271283B88E}"/>
              </a:ext>
            </a:extLst>
          </p:cNvPr>
          <p:cNvSpPr>
            <a:spLocks noGrp="1"/>
          </p:cNvSpPr>
          <p:nvPr>
            <p:ph type="sldNum" sz="quarter" idx="10"/>
          </p:nvPr>
        </p:nvSpPr>
        <p:spPr>
          <a:xfrm>
            <a:off x="11503152" y="6402070"/>
            <a:ext cx="320040" cy="182880"/>
          </a:xfrm>
        </p:spPr>
        <p:txBody>
          <a:bodyPr/>
          <a:lstStyle/>
          <a:p>
            <a:fld id="{B58DE5F1-E0F9-4CCA-92B7-7A6FC4DFEE14}" type="slidenum">
              <a:rPr lang="en-US" smtClean="0"/>
              <a:pPr/>
              <a:t>10</a:t>
            </a:fld>
            <a:endParaRPr lang="en-US"/>
          </a:p>
        </p:txBody>
      </p:sp>
      <p:pic>
        <p:nvPicPr>
          <p:cNvPr id="4" name="Picture Placeholder 3" descr="A screenshot of a computer&#10;&#10;Description automatically generated">
            <a:extLst>
              <a:ext uri="{FF2B5EF4-FFF2-40B4-BE49-F238E27FC236}">
                <a16:creationId xmlns:a16="http://schemas.microsoft.com/office/drawing/2014/main" id="{5C0BC918-36D7-34D4-4FD6-3D3789981529}"/>
              </a:ext>
            </a:extLst>
          </p:cNvPr>
          <p:cNvPicPr>
            <a:picLocks noGrp="1" noChangeAspect="1"/>
          </p:cNvPicPr>
          <p:nvPr>
            <p:ph type="pic" sz="quarter" idx="15"/>
          </p:nvPr>
        </p:nvPicPr>
        <p:blipFill>
          <a:blip r:embed="rId2"/>
          <a:srcRect t="8895" b="8895"/>
          <a:stretch>
            <a:fillRect/>
          </a:stretch>
        </p:blipFill>
        <p:spPr>
          <a:xfrm>
            <a:off x="1047750" y="1400175"/>
            <a:ext cx="10120313" cy="4679950"/>
          </a:xfrm>
        </p:spPr>
      </p:pic>
      <p:pic>
        <p:nvPicPr>
          <p:cNvPr id="8" name="Picture 7" descr="A screenshot of a computer&#10;&#10;Description automatically generated">
            <a:extLst>
              <a:ext uri="{FF2B5EF4-FFF2-40B4-BE49-F238E27FC236}">
                <a16:creationId xmlns:a16="http://schemas.microsoft.com/office/drawing/2014/main" id="{9390528A-69E6-3BF4-7C73-3EF573B324D3}"/>
              </a:ext>
            </a:extLst>
          </p:cNvPr>
          <p:cNvPicPr>
            <a:picLocks noChangeAspect="1"/>
          </p:cNvPicPr>
          <p:nvPr/>
        </p:nvPicPr>
        <p:blipFill>
          <a:blip r:embed="rId3"/>
          <a:stretch>
            <a:fillRect/>
          </a:stretch>
        </p:blipFill>
        <p:spPr>
          <a:xfrm>
            <a:off x="462336" y="1280160"/>
            <a:ext cx="11209107" cy="5577840"/>
          </a:xfrm>
          <a:prstGeom prst="rect">
            <a:avLst/>
          </a:prstGeom>
        </p:spPr>
      </p:pic>
    </p:spTree>
    <p:extLst>
      <p:ext uri="{BB962C8B-B14F-4D97-AF65-F5344CB8AC3E}">
        <p14:creationId xmlns:p14="http://schemas.microsoft.com/office/powerpoint/2010/main" val="110482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035A-13C9-BE4C-98E0-3793247A3DB8}"/>
              </a:ext>
            </a:extLst>
          </p:cNvPr>
          <p:cNvSpPr>
            <a:spLocks noGrp="1"/>
          </p:cNvSpPr>
          <p:nvPr>
            <p:ph type="title"/>
          </p:nvPr>
        </p:nvSpPr>
        <p:spPr>
          <a:xfrm>
            <a:off x="1047964" y="365760"/>
            <a:ext cx="6523267" cy="914400"/>
          </a:xfrm>
        </p:spPr>
        <p:txBody>
          <a:bodyPr/>
          <a:lstStyle/>
          <a:p>
            <a:r>
              <a:rPr lang="en-US" dirty="0"/>
              <a:t>LINE ITEMS DETAILS</a:t>
            </a:r>
            <a:endParaRPr lang="en-UA" dirty="0"/>
          </a:p>
        </p:txBody>
      </p:sp>
      <p:sp>
        <p:nvSpPr>
          <p:cNvPr id="7" name="Slide Number Placeholder 6">
            <a:extLst>
              <a:ext uri="{FF2B5EF4-FFF2-40B4-BE49-F238E27FC236}">
                <a16:creationId xmlns:a16="http://schemas.microsoft.com/office/drawing/2014/main" id="{17BCE9CC-32AA-954F-AD59-00271283B88E}"/>
              </a:ext>
            </a:extLst>
          </p:cNvPr>
          <p:cNvSpPr>
            <a:spLocks noGrp="1"/>
          </p:cNvSpPr>
          <p:nvPr>
            <p:ph type="sldNum" sz="quarter" idx="10"/>
          </p:nvPr>
        </p:nvSpPr>
        <p:spPr>
          <a:xfrm>
            <a:off x="11503152" y="6402070"/>
            <a:ext cx="320040" cy="182880"/>
          </a:xfrm>
        </p:spPr>
        <p:txBody>
          <a:bodyPr/>
          <a:lstStyle/>
          <a:p>
            <a:fld id="{B58DE5F1-E0F9-4CCA-92B7-7A6FC4DFEE14}" type="slidenum">
              <a:rPr lang="en-US" smtClean="0"/>
              <a:pPr/>
              <a:t>11</a:t>
            </a:fld>
            <a:endParaRPr lang="en-US"/>
          </a:p>
        </p:txBody>
      </p:sp>
      <p:pic>
        <p:nvPicPr>
          <p:cNvPr id="4" name="Picture Placeholder 3" descr="A screenshot of a computer&#10;&#10;Description automatically generated">
            <a:extLst>
              <a:ext uri="{FF2B5EF4-FFF2-40B4-BE49-F238E27FC236}">
                <a16:creationId xmlns:a16="http://schemas.microsoft.com/office/drawing/2014/main" id="{05A7C63E-3BC4-54C2-07AC-D66D67040C1E}"/>
              </a:ext>
            </a:extLst>
          </p:cNvPr>
          <p:cNvPicPr>
            <a:picLocks noGrp="1" noChangeAspect="1"/>
          </p:cNvPicPr>
          <p:nvPr>
            <p:ph type="pic" sz="quarter" idx="15"/>
          </p:nvPr>
        </p:nvPicPr>
        <p:blipFill>
          <a:blip r:embed="rId2"/>
          <a:srcRect t="8895" b="8895"/>
          <a:stretch>
            <a:fillRect/>
          </a:stretch>
        </p:blipFill>
        <p:spPr>
          <a:xfrm>
            <a:off x="1047750" y="1400175"/>
            <a:ext cx="10120313" cy="4679950"/>
          </a:xfrm>
        </p:spPr>
      </p:pic>
      <p:pic>
        <p:nvPicPr>
          <p:cNvPr id="5" name="Picture 4" descr="A screenshot of a computer&#10;&#10;Description automatically generated">
            <a:extLst>
              <a:ext uri="{FF2B5EF4-FFF2-40B4-BE49-F238E27FC236}">
                <a16:creationId xmlns:a16="http://schemas.microsoft.com/office/drawing/2014/main" id="{2EA64B2D-88FB-9EFF-D85D-17D9DD1404CD}"/>
              </a:ext>
            </a:extLst>
          </p:cNvPr>
          <p:cNvPicPr>
            <a:picLocks noChangeAspect="1"/>
          </p:cNvPicPr>
          <p:nvPr/>
        </p:nvPicPr>
        <p:blipFill>
          <a:blip r:embed="rId3"/>
          <a:stretch>
            <a:fillRect/>
          </a:stretch>
        </p:blipFill>
        <p:spPr>
          <a:xfrm>
            <a:off x="256854" y="1109608"/>
            <a:ext cx="11465959" cy="5727843"/>
          </a:xfrm>
          <a:prstGeom prst="rect">
            <a:avLst/>
          </a:prstGeom>
        </p:spPr>
      </p:pic>
    </p:spTree>
    <p:extLst>
      <p:ext uri="{BB962C8B-B14F-4D97-AF65-F5344CB8AC3E}">
        <p14:creationId xmlns:p14="http://schemas.microsoft.com/office/powerpoint/2010/main" val="311467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035A-13C9-BE4C-98E0-3793247A3DB8}"/>
              </a:ext>
            </a:extLst>
          </p:cNvPr>
          <p:cNvSpPr>
            <a:spLocks noGrp="1"/>
          </p:cNvSpPr>
          <p:nvPr>
            <p:ph type="title"/>
          </p:nvPr>
        </p:nvSpPr>
        <p:spPr>
          <a:xfrm>
            <a:off x="1047964" y="365760"/>
            <a:ext cx="8065214" cy="784946"/>
          </a:xfrm>
        </p:spPr>
        <p:txBody>
          <a:bodyPr/>
          <a:lstStyle/>
          <a:p>
            <a:r>
              <a:rPr lang="en-US" dirty="0"/>
              <a:t>ADOBE FORM FOR CONTRACT DETAILS</a:t>
            </a:r>
            <a:endParaRPr lang="en-UA" dirty="0"/>
          </a:p>
        </p:txBody>
      </p:sp>
      <p:sp>
        <p:nvSpPr>
          <p:cNvPr id="7" name="Slide Number Placeholder 6">
            <a:extLst>
              <a:ext uri="{FF2B5EF4-FFF2-40B4-BE49-F238E27FC236}">
                <a16:creationId xmlns:a16="http://schemas.microsoft.com/office/drawing/2014/main" id="{17BCE9CC-32AA-954F-AD59-00271283B88E}"/>
              </a:ext>
            </a:extLst>
          </p:cNvPr>
          <p:cNvSpPr>
            <a:spLocks noGrp="1"/>
          </p:cNvSpPr>
          <p:nvPr>
            <p:ph type="sldNum" sz="quarter" idx="10"/>
          </p:nvPr>
        </p:nvSpPr>
        <p:spPr>
          <a:xfrm>
            <a:off x="11503152" y="6402070"/>
            <a:ext cx="320040" cy="182880"/>
          </a:xfrm>
        </p:spPr>
        <p:txBody>
          <a:bodyPr/>
          <a:lstStyle/>
          <a:p>
            <a:fld id="{B58DE5F1-E0F9-4CCA-92B7-7A6FC4DFEE14}" type="slidenum">
              <a:rPr lang="en-US" smtClean="0"/>
              <a:pPr/>
              <a:t>12</a:t>
            </a:fld>
            <a:endParaRPr lang="en-US"/>
          </a:p>
        </p:txBody>
      </p:sp>
      <p:pic>
        <p:nvPicPr>
          <p:cNvPr id="14" name="Picture Placeholder 13" descr="A close-up of a document&#10;&#10;Description automatically generated">
            <a:extLst>
              <a:ext uri="{FF2B5EF4-FFF2-40B4-BE49-F238E27FC236}">
                <a16:creationId xmlns:a16="http://schemas.microsoft.com/office/drawing/2014/main" id="{06F10C78-0419-B6F1-5347-0E30906F6DE5}"/>
              </a:ext>
            </a:extLst>
          </p:cNvPr>
          <p:cNvPicPr>
            <a:picLocks noGrp="1" noChangeAspect="1"/>
          </p:cNvPicPr>
          <p:nvPr>
            <p:ph type="pic" sz="quarter" idx="15"/>
          </p:nvPr>
        </p:nvPicPr>
        <p:blipFill>
          <a:blip r:embed="rId2"/>
          <a:srcRect l="11343" r="11343"/>
          <a:stretch>
            <a:fillRect/>
          </a:stretch>
        </p:blipFill>
        <p:spPr>
          <a:xfrm>
            <a:off x="3380198" y="1199508"/>
            <a:ext cx="3429713" cy="4679847"/>
          </a:xfrm>
        </p:spPr>
      </p:pic>
    </p:spTree>
    <p:extLst>
      <p:ext uri="{BB962C8B-B14F-4D97-AF65-F5344CB8AC3E}">
        <p14:creationId xmlns:p14="http://schemas.microsoft.com/office/powerpoint/2010/main" val="3855249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437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035A-13C9-BE4C-98E0-3793247A3DB8}"/>
              </a:ext>
            </a:extLst>
          </p:cNvPr>
          <p:cNvSpPr>
            <a:spLocks noGrp="1"/>
          </p:cNvSpPr>
          <p:nvPr>
            <p:ph type="title"/>
          </p:nvPr>
        </p:nvSpPr>
        <p:spPr>
          <a:xfrm>
            <a:off x="657547" y="770563"/>
            <a:ext cx="6935056" cy="770562"/>
          </a:xfrm>
        </p:spPr>
        <p:txBody>
          <a:bodyPr/>
          <a:lstStyle/>
          <a:p>
            <a:r>
              <a:rPr lang="en-US" dirty="0"/>
              <a:t>TABLE OF CONTENTS</a:t>
            </a:r>
            <a:endParaRPr lang="en-UA" dirty="0"/>
          </a:p>
        </p:txBody>
      </p:sp>
      <p:sp>
        <p:nvSpPr>
          <p:cNvPr id="4" name="Text Placeholder 3">
            <a:extLst>
              <a:ext uri="{FF2B5EF4-FFF2-40B4-BE49-F238E27FC236}">
                <a16:creationId xmlns:a16="http://schemas.microsoft.com/office/drawing/2014/main" id="{E7EFB968-1323-4343-A2DD-7EB4F5B189D0}"/>
              </a:ext>
            </a:extLst>
          </p:cNvPr>
          <p:cNvSpPr>
            <a:spLocks noGrp="1"/>
          </p:cNvSpPr>
          <p:nvPr>
            <p:ph type="body" sz="quarter" idx="12"/>
          </p:nvPr>
        </p:nvSpPr>
        <p:spPr>
          <a:xfrm>
            <a:off x="657547" y="1993187"/>
            <a:ext cx="11165645" cy="2691830"/>
          </a:xfrm>
        </p:spPr>
        <p:txBody>
          <a:bodyPr lIns="180000" tIns="144000" rIns="180000" bIns="180000"/>
          <a:lstStyle/>
          <a:p>
            <a:pPr marL="342900" indent="-342900">
              <a:lnSpc>
                <a:spcPct val="150000"/>
              </a:lnSpc>
              <a:buFont typeface="Wingdings" panose="05000000000000000000" pitchFamily="2" charset="2"/>
              <a:buChar char="Ø"/>
            </a:pPr>
            <a:r>
              <a:rPr lang="en-GB" sz="2000" b="1" dirty="0"/>
              <a:t>ZG05_TABLE1</a:t>
            </a:r>
          </a:p>
          <a:p>
            <a:pPr marL="342900" indent="-342900">
              <a:lnSpc>
                <a:spcPct val="150000"/>
              </a:lnSpc>
              <a:buFont typeface="Wingdings" panose="05000000000000000000" pitchFamily="2" charset="2"/>
              <a:buChar char="Ø"/>
            </a:pPr>
            <a:r>
              <a:rPr lang="en-GB" sz="2000" b="1" dirty="0"/>
              <a:t>VBAK</a:t>
            </a:r>
          </a:p>
          <a:p>
            <a:pPr marL="342900" indent="-342900">
              <a:lnSpc>
                <a:spcPct val="150000"/>
              </a:lnSpc>
              <a:buFont typeface="Wingdings" panose="05000000000000000000" pitchFamily="2" charset="2"/>
              <a:buChar char="Ø"/>
            </a:pPr>
            <a:r>
              <a:rPr lang="en-GB" sz="2000" b="1" dirty="0"/>
              <a:t>VBAP</a:t>
            </a:r>
          </a:p>
          <a:p>
            <a:r>
              <a:rPr lang="en-GB" sz="2000" b="1" dirty="0"/>
              <a:t>    </a:t>
            </a:r>
          </a:p>
          <a:p>
            <a:endParaRPr lang="en-GB" sz="2000" b="1" dirty="0"/>
          </a:p>
        </p:txBody>
      </p:sp>
      <p:sp>
        <p:nvSpPr>
          <p:cNvPr id="7" name="Slide Number Placeholder 6">
            <a:extLst>
              <a:ext uri="{FF2B5EF4-FFF2-40B4-BE49-F238E27FC236}">
                <a16:creationId xmlns:a16="http://schemas.microsoft.com/office/drawing/2014/main" id="{17BCE9CC-32AA-954F-AD59-00271283B88E}"/>
              </a:ext>
            </a:extLst>
          </p:cNvPr>
          <p:cNvSpPr>
            <a:spLocks noGrp="1"/>
          </p:cNvSpPr>
          <p:nvPr>
            <p:ph type="sldNum" sz="quarter" idx="10"/>
          </p:nvPr>
        </p:nvSpPr>
        <p:spPr/>
        <p:txBody>
          <a:bodyPr/>
          <a:lstStyle/>
          <a:p>
            <a:fld id="{B58DE5F1-E0F9-4CCA-92B7-7A6FC4DFEE14}" type="slidenum">
              <a:rPr lang="en-US" smtClean="0"/>
              <a:pPr/>
              <a:t>2</a:t>
            </a:fld>
            <a:endParaRPr lang="en-US"/>
          </a:p>
        </p:txBody>
      </p:sp>
    </p:spTree>
    <p:extLst>
      <p:ext uri="{BB962C8B-B14F-4D97-AF65-F5344CB8AC3E}">
        <p14:creationId xmlns:p14="http://schemas.microsoft.com/office/powerpoint/2010/main" val="222109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035A-13C9-BE4C-98E0-3793247A3DB8}"/>
              </a:ext>
            </a:extLst>
          </p:cNvPr>
          <p:cNvSpPr>
            <a:spLocks noGrp="1"/>
          </p:cNvSpPr>
          <p:nvPr>
            <p:ph type="title"/>
          </p:nvPr>
        </p:nvSpPr>
        <p:spPr>
          <a:xfrm>
            <a:off x="955497" y="452064"/>
            <a:ext cx="4417887" cy="770562"/>
          </a:xfrm>
        </p:spPr>
        <p:txBody>
          <a:bodyPr/>
          <a:lstStyle/>
          <a:p>
            <a:r>
              <a:rPr lang="en-US" dirty="0"/>
              <a:t>INTRODUCTION</a:t>
            </a:r>
            <a:endParaRPr lang="en-UA" dirty="0"/>
          </a:p>
        </p:txBody>
      </p:sp>
      <p:sp>
        <p:nvSpPr>
          <p:cNvPr id="4" name="Text Placeholder 3">
            <a:extLst>
              <a:ext uri="{FF2B5EF4-FFF2-40B4-BE49-F238E27FC236}">
                <a16:creationId xmlns:a16="http://schemas.microsoft.com/office/drawing/2014/main" id="{E7EFB968-1323-4343-A2DD-7EB4F5B189D0}"/>
              </a:ext>
            </a:extLst>
          </p:cNvPr>
          <p:cNvSpPr>
            <a:spLocks noGrp="1"/>
          </p:cNvSpPr>
          <p:nvPr>
            <p:ph type="body" sz="quarter" idx="12"/>
          </p:nvPr>
        </p:nvSpPr>
        <p:spPr>
          <a:xfrm>
            <a:off x="657546" y="1417833"/>
            <a:ext cx="11165645" cy="4417887"/>
          </a:xfrm>
        </p:spPr>
        <p:txBody>
          <a:bodyPr lIns="180000" tIns="144000" rIns="180000" bIns="180000"/>
          <a:lstStyle/>
          <a:p>
            <a:pPr marL="342900" indent="-342900">
              <a:lnSpc>
                <a:spcPct val="150000"/>
              </a:lnSpc>
              <a:buFont typeface="Wingdings" panose="05000000000000000000" pitchFamily="2" charset="2"/>
              <a:buChar char="Ø"/>
            </a:pPr>
            <a:endParaRPr lang="en-GB" sz="2000" b="1" dirty="0"/>
          </a:p>
          <a:p>
            <a:pPr marL="342900" indent="-342900">
              <a:lnSpc>
                <a:spcPct val="150000"/>
              </a:lnSpc>
              <a:buFont typeface="Wingdings" panose="05000000000000000000" pitchFamily="2" charset="2"/>
              <a:buChar char="Ø"/>
            </a:pPr>
            <a:r>
              <a:rPr lang="en-GB" sz="2000" b="1" dirty="0"/>
              <a:t>CREATING SALES CONTRACT BY UPLOADING  CSV FILE USING BAPI</a:t>
            </a:r>
          </a:p>
          <a:p>
            <a:pPr marL="342900" indent="-342900">
              <a:lnSpc>
                <a:spcPct val="150000"/>
              </a:lnSpc>
              <a:buFont typeface="Wingdings" panose="05000000000000000000" pitchFamily="2" charset="2"/>
              <a:buChar char="Ø"/>
            </a:pPr>
            <a:r>
              <a:rPr lang="en-GB" sz="2000" b="1" dirty="0"/>
              <a:t>DISPLAYING  OOALV OUTPUT  FOR CONTRACT DETAILS </a:t>
            </a:r>
          </a:p>
          <a:p>
            <a:pPr marL="342900" indent="-342900">
              <a:lnSpc>
                <a:spcPct val="150000"/>
              </a:lnSpc>
              <a:buFont typeface="Wingdings" panose="05000000000000000000" pitchFamily="2" charset="2"/>
              <a:buChar char="Ø"/>
            </a:pPr>
            <a:r>
              <a:rPr lang="en-GB" sz="2000" b="1" dirty="0"/>
              <a:t>DISPLAYING THE  ADOBE FORM FOR CONTRACT DETAILS</a:t>
            </a:r>
          </a:p>
          <a:p>
            <a:pPr marL="342900" indent="-342900">
              <a:lnSpc>
                <a:spcPct val="150000"/>
              </a:lnSpc>
              <a:buFont typeface="Wingdings" panose="05000000000000000000" pitchFamily="2" charset="2"/>
              <a:buChar char="Ø"/>
            </a:pPr>
            <a:endParaRPr lang="en-GB" sz="2000" b="1" dirty="0"/>
          </a:p>
          <a:p>
            <a:r>
              <a:rPr lang="en-GB" sz="2000" b="1" dirty="0"/>
              <a:t>    </a:t>
            </a:r>
          </a:p>
          <a:p>
            <a:endParaRPr lang="en-GB" sz="2000" b="1" dirty="0"/>
          </a:p>
        </p:txBody>
      </p:sp>
      <p:sp>
        <p:nvSpPr>
          <p:cNvPr id="7" name="Slide Number Placeholder 6">
            <a:extLst>
              <a:ext uri="{FF2B5EF4-FFF2-40B4-BE49-F238E27FC236}">
                <a16:creationId xmlns:a16="http://schemas.microsoft.com/office/drawing/2014/main" id="{17BCE9CC-32AA-954F-AD59-00271283B88E}"/>
              </a:ext>
            </a:extLst>
          </p:cNvPr>
          <p:cNvSpPr>
            <a:spLocks noGrp="1"/>
          </p:cNvSpPr>
          <p:nvPr>
            <p:ph type="sldNum" sz="quarter" idx="10"/>
          </p:nvPr>
        </p:nvSpPr>
        <p:spPr/>
        <p:txBody>
          <a:bodyPr/>
          <a:lstStyle/>
          <a:p>
            <a:fld id="{B58DE5F1-E0F9-4CCA-92B7-7A6FC4DFEE14}" type="slidenum">
              <a:rPr lang="en-US" smtClean="0"/>
              <a:pPr/>
              <a:t>3</a:t>
            </a:fld>
            <a:endParaRPr lang="en-US"/>
          </a:p>
        </p:txBody>
      </p:sp>
    </p:spTree>
    <p:extLst>
      <p:ext uri="{BB962C8B-B14F-4D97-AF65-F5344CB8AC3E}">
        <p14:creationId xmlns:p14="http://schemas.microsoft.com/office/powerpoint/2010/main" val="3901094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035A-13C9-BE4C-98E0-3793247A3DB8}"/>
              </a:ext>
            </a:extLst>
          </p:cNvPr>
          <p:cNvSpPr>
            <a:spLocks noGrp="1"/>
          </p:cNvSpPr>
          <p:nvPr>
            <p:ph type="title"/>
          </p:nvPr>
        </p:nvSpPr>
        <p:spPr>
          <a:xfrm>
            <a:off x="955497" y="452064"/>
            <a:ext cx="4417887" cy="770562"/>
          </a:xfrm>
        </p:spPr>
        <p:txBody>
          <a:bodyPr/>
          <a:lstStyle/>
          <a:p>
            <a:r>
              <a:rPr lang="en-US" dirty="0"/>
              <a:t>SALES CONTRACT?</a:t>
            </a:r>
            <a:endParaRPr lang="en-UA" dirty="0"/>
          </a:p>
        </p:txBody>
      </p:sp>
      <p:sp>
        <p:nvSpPr>
          <p:cNvPr id="4" name="Text Placeholder 3">
            <a:extLst>
              <a:ext uri="{FF2B5EF4-FFF2-40B4-BE49-F238E27FC236}">
                <a16:creationId xmlns:a16="http://schemas.microsoft.com/office/drawing/2014/main" id="{E7EFB968-1323-4343-A2DD-7EB4F5B189D0}"/>
              </a:ext>
            </a:extLst>
          </p:cNvPr>
          <p:cNvSpPr>
            <a:spLocks noGrp="1"/>
          </p:cNvSpPr>
          <p:nvPr>
            <p:ph type="body" sz="quarter" idx="12"/>
          </p:nvPr>
        </p:nvSpPr>
        <p:spPr>
          <a:xfrm>
            <a:off x="657546" y="1417833"/>
            <a:ext cx="11165645" cy="4417887"/>
          </a:xfrm>
        </p:spPr>
        <p:txBody>
          <a:bodyPr lIns="180000" tIns="144000" rIns="180000" bIns="180000"/>
          <a:lstStyle/>
          <a:p>
            <a:pPr marL="342900" indent="-342900">
              <a:lnSpc>
                <a:spcPct val="150000"/>
              </a:lnSpc>
              <a:buFont typeface="Wingdings" panose="05000000000000000000" pitchFamily="2" charset="2"/>
              <a:buChar char="Ø"/>
            </a:pPr>
            <a:endParaRPr lang="en-GB" sz="2000" b="1" dirty="0"/>
          </a:p>
          <a:p>
            <a:pPr marL="342900" indent="-342900">
              <a:lnSpc>
                <a:spcPct val="150000"/>
              </a:lnSpc>
              <a:buFont typeface="Wingdings" panose="05000000000000000000" pitchFamily="2" charset="2"/>
              <a:buChar char="Ø"/>
            </a:pPr>
            <a:r>
              <a:rPr lang="en-US" sz="2400" dirty="0"/>
              <a:t>A sales contract legally binds both parties to the terms and conditions of the sale, protecting their rights and interests.</a:t>
            </a:r>
          </a:p>
          <a:p>
            <a:pPr marL="342900" indent="-342900">
              <a:lnSpc>
                <a:spcPct val="150000"/>
              </a:lnSpc>
              <a:buFont typeface="Wingdings" panose="05000000000000000000" pitchFamily="2" charset="2"/>
              <a:buChar char="Ø"/>
            </a:pPr>
            <a:r>
              <a:rPr lang="en-US" sz="2400" dirty="0"/>
              <a:t>It outlines what is being sold, at what price, and under what conditions, reducing the risk of misunderstandings or disputes later on.</a:t>
            </a:r>
            <a:endParaRPr lang="en-GB" sz="2000" b="1" dirty="0"/>
          </a:p>
          <a:p>
            <a:r>
              <a:rPr lang="en-GB" sz="2000" b="1" dirty="0"/>
              <a:t>    </a:t>
            </a:r>
          </a:p>
          <a:p>
            <a:endParaRPr lang="en-GB" sz="2000" b="1" dirty="0"/>
          </a:p>
        </p:txBody>
      </p:sp>
      <p:sp>
        <p:nvSpPr>
          <p:cNvPr id="7" name="Slide Number Placeholder 6">
            <a:extLst>
              <a:ext uri="{FF2B5EF4-FFF2-40B4-BE49-F238E27FC236}">
                <a16:creationId xmlns:a16="http://schemas.microsoft.com/office/drawing/2014/main" id="{17BCE9CC-32AA-954F-AD59-00271283B88E}"/>
              </a:ext>
            </a:extLst>
          </p:cNvPr>
          <p:cNvSpPr>
            <a:spLocks noGrp="1"/>
          </p:cNvSpPr>
          <p:nvPr>
            <p:ph type="sldNum" sz="quarter" idx="10"/>
          </p:nvPr>
        </p:nvSpPr>
        <p:spPr/>
        <p:txBody>
          <a:bodyPr/>
          <a:lstStyle/>
          <a:p>
            <a:fld id="{B58DE5F1-E0F9-4CCA-92B7-7A6FC4DFEE14}" type="slidenum">
              <a:rPr lang="en-US" smtClean="0"/>
              <a:pPr/>
              <a:t>4</a:t>
            </a:fld>
            <a:endParaRPr lang="en-US"/>
          </a:p>
        </p:txBody>
      </p:sp>
    </p:spTree>
    <p:extLst>
      <p:ext uri="{BB962C8B-B14F-4D97-AF65-F5344CB8AC3E}">
        <p14:creationId xmlns:p14="http://schemas.microsoft.com/office/powerpoint/2010/main" val="109291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035A-13C9-BE4C-98E0-3793247A3DB8}"/>
              </a:ext>
            </a:extLst>
          </p:cNvPr>
          <p:cNvSpPr>
            <a:spLocks noGrp="1"/>
          </p:cNvSpPr>
          <p:nvPr>
            <p:ph type="title"/>
          </p:nvPr>
        </p:nvSpPr>
        <p:spPr>
          <a:xfrm>
            <a:off x="821931" y="606176"/>
            <a:ext cx="10479641" cy="770562"/>
          </a:xfrm>
        </p:spPr>
        <p:txBody>
          <a:bodyPr/>
          <a:lstStyle/>
          <a:p>
            <a:r>
              <a:rPr lang="en-US" sz="2800" dirty="0"/>
              <a:t>FUNCTION MODULE USED</a:t>
            </a:r>
            <a:endParaRPr lang="en-UA" sz="2800" dirty="0"/>
          </a:p>
        </p:txBody>
      </p:sp>
      <p:sp>
        <p:nvSpPr>
          <p:cNvPr id="4" name="Text Placeholder 3">
            <a:extLst>
              <a:ext uri="{FF2B5EF4-FFF2-40B4-BE49-F238E27FC236}">
                <a16:creationId xmlns:a16="http://schemas.microsoft.com/office/drawing/2014/main" id="{E7EFB968-1323-4343-A2DD-7EB4F5B189D0}"/>
              </a:ext>
            </a:extLst>
          </p:cNvPr>
          <p:cNvSpPr>
            <a:spLocks noGrp="1"/>
          </p:cNvSpPr>
          <p:nvPr>
            <p:ph type="body" sz="quarter" idx="12"/>
          </p:nvPr>
        </p:nvSpPr>
        <p:spPr>
          <a:xfrm>
            <a:off x="657547" y="1726058"/>
            <a:ext cx="11165645" cy="3291583"/>
          </a:xfrm>
        </p:spPr>
        <p:txBody>
          <a:bodyPr lIns="180000" tIns="144000" rIns="180000" bIns="180000"/>
          <a:lstStyle/>
          <a:p>
            <a:pPr marL="342900" indent="-342900">
              <a:lnSpc>
                <a:spcPct val="150000"/>
              </a:lnSpc>
              <a:buFont typeface="Wingdings" panose="05000000000000000000" pitchFamily="2" charset="2"/>
              <a:buChar char="Ø"/>
            </a:pPr>
            <a:endParaRPr lang="en-GB" sz="2000" b="1" dirty="0"/>
          </a:p>
          <a:p>
            <a:pPr marL="342900" indent="-342900">
              <a:lnSpc>
                <a:spcPct val="150000"/>
              </a:lnSpc>
              <a:buFont typeface="Wingdings" panose="05000000000000000000" pitchFamily="2" charset="2"/>
              <a:buChar char="Ø"/>
            </a:pPr>
            <a:r>
              <a:rPr lang="en-US" sz="2000" dirty="0"/>
              <a:t>KCD_CSV_FILE_TO_INTERN_CONVERT  Function call is used to upload the csv files using BAPI.</a:t>
            </a:r>
          </a:p>
          <a:p>
            <a:pPr marL="342900" indent="-342900">
              <a:lnSpc>
                <a:spcPct val="150000"/>
              </a:lnSpc>
              <a:buFont typeface="Wingdings" panose="05000000000000000000" pitchFamily="2" charset="2"/>
              <a:buChar char="Ø"/>
            </a:pPr>
            <a:r>
              <a:rPr lang="en-US" sz="2000" dirty="0"/>
              <a:t>BAPI_CONTRACT_CREATEFROMDATA     is used for creating the Sales Contract.</a:t>
            </a:r>
          </a:p>
          <a:p>
            <a:pPr>
              <a:lnSpc>
                <a:spcPct val="150000"/>
              </a:lnSpc>
            </a:pPr>
            <a:endParaRPr lang="en-GB" sz="2000" dirty="0"/>
          </a:p>
        </p:txBody>
      </p:sp>
      <p:sp>
        <p:nvSpPr>
          <p:cNvPr id="7" name="Slide Number Placeholder 6">
            <a:extLst>
              <a:ext uri="{FF2B5EF4-FFF2-40B4-BE49-F238E27FC236}">
                <a16:creationId xmlns:a16="http://schemas.microsoft.com/office/drawing/2014/main" id="{17BCE9CC-32AA-954F-AD59-00271283B88E}"/>
              </a:ext>
            </a:extLst>
          </p:cNvPr>
          <p:cNvSpPr>
            <a:spLocks noGrp="1"/>
          </p:cNvSpPr>
          <p:nvPr>
            <p:ph type="sldNum" sz="quarter" idx="10"/>
          </p:nvPr>
        </p:nvSpPr>
        <p:spPr/>
        <p:txBody>
          <a:bodyPr/>
          <a:lstStyle/>
          <a:p>
            <a:fld id="{B58DE5F1-E0F9-4CCA-92B7-7A6FC4DFEE14}" type="slidenum">
              <a:rPr lang="en-US" smtClean="0"/>
              <a:pPr/>
              <a:t>5</a:t>
            </a:fld>
            <a:endParaRPr lang="en-US"/>
          </a:p>
        </p:txBody>
      </p:sp>
    </p:spTree>
    <p:extLst>
      <p:ext uri="{BB962C8B-B14F-4D97-AF65-F5344CB8AC3E}">
        <p14:creationId xmlns:p14="http://schemas.microsoft.com/office/powerpoint/2010/main" val="1842350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035A-13C9-BE4C-98E0-3793247A3DB8}"/>
              </a:ext>
            </a:extLst>
          </p:cNvPr>
          <p:cNvSpPr>
            <a:spLocks noGrp="1"/>
          </p:cNvSpPr>
          <p:nvPr>
            <p:ph type="title"/>
          </p:nvPr>
        </p:nvSpPr>
        <p:spPr>
          <a:xfrm>
            <a:off x="365760" y="365760"/>
            <a:ext cx="7205471" cy="914400"/>
          </a:xfrm>
        </p:spPr>
        <p:txBody>
          <a:bodyPr/>
          <a:lstStyle/>
          <a:p>
            <a:r>
              <a:rPr lang="en-GB" dirty="0"/>
              <a:t>INPUT FILE</a:t>
            </a:r>
            <a:endParaRPr lang="en-UA" dirty="0"/>
          </a:p>
        </p:txBody>
      </p:sp>
      <p:sp>
        <p:nvSpPr>
          <p:cNvPr id="7" name="Slide Number Placeholder 6">
            <a:extLst>
              <a:ext uri="{FF2B5EF4-FFF2-40B4-BE49-F238E27FC236}">
                <a16:creationId xmlns:a16="http://schemas.microsoft.com/office/drawing/2014/main" id="{17BCE9CC-32AA-954F-AD59-00271283B88E}"/>
              </a:ext>
            </a:extLst>
          </p:cNvPr>
          <p:cNvSpPr>
            <a:spLocks noGrp="1"/>
          </p:cNvSpPr>
          <p:nvPr>
            <p:ph type="sldNum" sz="quarter" idx="10"/>
          </p:nvPr>
        </p:nvSpPr>
        <p:spPr>
          <a:xfrm>
            <a:off x="11503152" y="6402070"/>
            <a:ext cx="320040" cy="182880"/>
          </a:xfrm>
        </p:spPr>
        <p:txBody>
          <a:bodyPr/>
          <a:lstStyle/>
          <a:p>
            <a:fld id="{B58DE5F1-E0F9-4CCA-92B7-7A6FC4DFEE14}" type="slidenum">
              <a:rPr lang="en-US" smtClean="0"/>
              <a:pPr/>
              <a:t>6</a:t>
            </a:fld>
            <a:endParaRPr lang="en-US"/>
          </a:p>
        </p:txBody>
      </p:sp>
      <p:pic>
        <p:nvPicPr>
          <p:cNvPr id="4" name="Picture Placeholder 3" descr="A screenshot of a computer&#10;&#10;Description automatically generated">
            <a:extLst>
              <a:ext uri="{FF2B5EF4-FFF2-40B4-BE49-F238E27FC236}">
                <a16:creationId xmlns:a16="http://schemas.microsoft.com/office/drawing/2014/main" id="{FCD7BBE3-830E-6B11-1314-EEBC61FC985A}"/>
              </a:ext>
            </a:extLst>
          </p:cNvPr>
          <p:cNvPicPr>
            <a:picLocks noGrp="1" noChangeAspect="1"/>
          </p:cNvPicPr>
          <p:nvPr>
            <p:ph type="pic" sz="quarter" idx="15"/>
          </p:nvPr>
        </p:nvPicPr>
        <p:blipFill>
          <a:blip r:embed="rId2"/>
          <a:srcRect t="13019" b="13019"/>
          <a:stretch>
            <a:fillRect/>
          </a:stretch>
        </p:blipFill>
        <p:spPr>
          <a:xfrm>
            <a:off x="574675" y="1400175"/>
            <a:ext cx="11249025" cy="4679950"/>
          </a:xfrm>
        </p:spPr>
      </p:pic>
      <p:pic>
        <p:nvPicPr>
          <p:cNvPr id="3" name="Picture 2">
            <a:extLst>
              <a:ext uri="{FF2B5EF4-FFF2-40B4-BE49-F238E27FC236}">
                <a16:creationId xmlns:a16="http://schemas.microsoft.com/office/drawing/2014/main" id="{1AB6D73D-08F7-0F5C-07BF-A935BDD7D3C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0245" y="1816417"/>
            <a:ext cx="5731510" cy="3225165"/>
          </a:xfrm>
          <a:prstGeom prst="rect">
            <a:avLst/>
          </a:prstGeom>
          <a:noFill/>
          <a:ln>
            <a:noFill/>
          </a:ln>
        </p:spPr>
      </p:pic>
    </p:spTree>
    <p:extLst>
      <p:ext uri="{BB962C8B-B14F-4D97-AF65-F5344CB8AC3E}">
        <p14:creationId xmlns:p14="http://schemas.microsoft.com/office/powerpoint/2010/main" val="2396627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035A-13C9-BE4C-98E0-3793247A3DB8}"/>
              </a:ext>
            </a:extLst>
          </p:cNvPr>
          <p:cNvSpPr>
            <a:spLocks noGrp="1"/>
          </p:cNvSpPr>
          <p:nvPr>
            <p:ph type="title"/>
          </p:nvPr>
        </p:nvSpPr>
        <p:spPr>
          <a:xfrm>
            <a:off x="1047964" y="365760"/>
            <a:ext cx="8527551" cy="723301"/>
          </a:xfrm>
        </p:spPr>
        <p:txBody>
          <a:bodyPr/>
          <a:lstStyle/>
          <a:p>
            <a:r>
              <a:rPr lang="en-GB" dirty="0"/>
              <a:t>OOALV OUTPUT </a:t>
            </a:r>
            <a:r>
              <a:rPr lang="en-GB"/>
              <a:t>FOR CONTRACTS</a:t>
            </a:r>
            <a:endParaRPr lang="en-UA" dirty="0"/>
          </a:p>
        </p:txBody>
      </p:sp>
      <p:sp>
        <p:nvSpPr>
          <p:cNvPr id="7" name="Slide Number Placeholder 6">
            <a:extLst>
              <a:ext uri="{FF2B5EF4-FFF2-40B4-BE49-F238E27FC236}">
                <a16:creationId xmlns:a16="http://schemas.microsoft.com/office/drawing/2014/main" id="{17BCE9CC-32AA-954F-AD59-00271283B88E}"/>
              </a:ext>
            </a:extLst>
          </p:cNvPr>
          <p:cNvSpPr>
            <a:spLocks noGrp="1"/>
          </p:cNvSpPr>
          <p:nvPr>
            <p:ph type="sldNum" sz="quarter" idx="10"/>
          </p:nvPr>
        </p:nvSpPr>
        <p:spPr>
          <a:xfrm>
            <a:off x="11503152" y="6402070"/>
            <a:ext cx="320040" cy="182880"/>
          </a:xfrm>
        </p:spPr>
        <p:txBody>
          <a:bodyPr/>
          <a:lstStyle/>
          <a:p>
            <a:fld id="{B58DE5F1-E0F9-4CCA-92B7-7A6FC4DFEE14}" type="slidenum">
              <a:rPr lang="en-US" smtClean="0"/>
              <a:pPr/>
              <a:t>7</a:t>
            </a:fld>
            <a:endParaRPr lang="en-US"/>
          </a:p>
        </p:txBody>
      </p:sp>
      <p:pic>
        <p:nvPicPr>
          <p:cNvPr id="15" name="Picture Placeholder 14" descr="A screenshot of a computer&#10;&#10;Description automatically generated">
            <a:extLst>
              <a:ext uri="{FF2B5EF4-FFF2-40B4-BE49-F238E27FC236}">
                <a16:creationId xmlns:a16="http://schemas.microsoft.com/office/drawing/2014/main" id="{159D5FA9-807C-7F70-7F03-F78F7C8273D2}"/>
              </a:ext>
            </a:extLst>
          </p:cNvPr>
          <p:cNvPicPr>
            <a:picLocks noGrp="1" noChangeAspect="1"/>
          </p:cNvPicPr>
          <p:nvPr>
            <p:ph type="pic" sz="quarter" idx="15"/>
          </p:nvPr>
        </p:nvPicPr>
        <p:blipFill>
          <a:blip r:embed="rId2"/>
          <a:srcRect t="12045" b="12045"/>
          <a:stretch>
            <a:fillRect/>
          </a:stretch>
        </p:blipFill>
        <p:spPr>
          <a:xfrm>
            <a:off x="863600" y="1400175"/>
            <a:ext cx="10960100" cy="4679950"/>
          </a:xfrm>
        </p:spPr>
      </p:pic>
    </p:spTree>
    <p:extLst>
      <p:ext uri="{BB962C8B-B14F-4D97-AF65-F5344CB8AC3E}">
        <p14:creationId xmlns:p14="http://schemas.microsoft.com/office/powerpoint/2010/main" val="609744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035A-13C9-BE4C-98E0-3793247A3DB8}"/>
              </a:ext>
            </a:extLst>
          </p:cNvPr>
          <p:cNvSpPr>
            <a:spLocks noGrp="1"/>
          </p:cNvSpPr>
          <p:nvPr>
            <p:ph type="title"/>
          </p:nvPr>
        </p:nvSpPr>
        <p:spPr>
          <a:xfrm>
            <a:off x="1047964" y="365761"/>
            <a:ext cx="9585789" cy="548640"/>
          </a:xfrm>
        </p:spPr>
        <p:txBody>
          <a:bodyPr/>
          <a:lstStyle/>
          <a:p>
            <a:r>
              <a:rPr lang="en-GB" sz="2400" dirty="0"/>
              <a:t>AFTER DOUBLE CLICKING ON CONTRACT NUMBER</a:t>
            </a:r>
            <a:endParaRPr lang="en-UA" sz="2400" dirty="0"/>
          </a:p>
        </p:txBody>
      </p:sp>
      <p:sp>
        <p:nvSpPr>
          <p:cNvPr id="7" name="Slide Number Placeholder 6">
            <a:extLst>
              <a:ext uri="{FF2B5EF4-FFF2-40B4-BE49-F238E27FC236}">
                <a16:creationId xmlns:a16="http://schemas.microsoft.com/office/drawing/2014/main" id="{17BCE9CC-32AA-954F-AD59-00271283B88E}"/>
              </a:ext>
            </a:extLst>
          </p:cNvPr>
          <p:cNvSpPr>
            <a:spLocks noGrp="1"/>
          </p:cNvSpPr>
          <p:nvPr>
            <p:ph type="sldNum" sz="quarter" idx="10"/>
          </p:nvPr>
        </p:nvSpPr>
        <p:spPr>
          <a:xfrm>
            <a:off x="11503152" y="6402070"/>
            <a:ext cx="320040" cy="182880"/>
          </a:xfrm>
        </p:spPr>
        <p:txBody>
          <a:bodyPr/>
          <a:lstStyle/>
          <a:p>
            <a:fld id="{B58DE5F1-E0F9-4CCA-92B7-7A6FC4DFEE14}" type="slidenum">
              <a:rPr lang="en-US" smtClean="0"/>
              <a:pPr/>
              <a:t>8</a:t>
            </a:fld>
            <a:endParaRPr lang="en-US"/>
          </a:p>
        </p:txBody>
      </p:sp>
      <p:pic>
        <p:nvPicPr>
          <p:cNvPr id="6" name="Picture Placeholder 5" descr="A screenshot of a computer&#10;&#10;Description automatically generated">
            <a:extLst>
              <a:ext uri="{FF2B5EF4-FFF2-40B4-BE49-F238E27FC236}">
                <a16:creationId xmlns:a16="http://schemas.microsoft.com/office/drawing/2014/main" id="{3261D7F7-8FF4-978E-A4A6-56F3CBA5EE3E}"/>
              </a:ext>
            </a:extLst>
          </p:cNvPr>
          <p:cNvPicPr>
            <a:picLocks noGrp="1" noChangeAspect="1"/>
          </p:cNvPicPr>
          <p:nvPr>
            <p:ph type="pic" sz="quarter" idx="15"/>
          </p:nvPr>
        </p:nvPicPr>
        <p:blipFill>
          <a:blip r:embed="rId2"/>
          <a:srcRect t="13284" b="13284"/>
          <a:stretch>
            <a:fillRect/>
          </a:stretch>
        </p:blipFill>
        <p:spPr>
          <a:xfrm>
            <a:off x="493713" y="1389901"/>
            <a:ext cx="11329987" cy="4679950"/>
          </a:xfrm>
        </p:spPr>
      </p:pic>
    </p:spTree>
    <p:extLst>
      <p:ext uri="{BB962C8B-B14F-4D97-AF65-F5344CB8AC3E}">
        <p14:creationId xmlns:p14="http://schemas.microsoft.com/office/powerpoint/2010/main" val="2421550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035A-13C9-BE4C-98E0-3793247A3DB8}"/>
              </a:ext>
            </a:extLst>
          </p:cNvPr>
          <p:cNvSpPr>
            <a:spLocks noGrp="1"/>
          </p:cNvSpPr>
          <p:nvPr>
            <p:ph type="title"/>
          </p:nvPr>
        </p:nvSpPr>
        <p:spPr>
          <a:xfrm>
            <a:off x="1047964" y="365760"/>
            <a:ext cx="8270697" cy="661656"/>
          </a:xfrm>
        </p:spPr>
        <p:txBody>
          <a:bodyPr/>
          <a:lstStyle/>
          <a:p>
            <a:r>
              <a:rPr lang="en-US" dirty="0"/>
              <a:t>SELECTION SCREEN FOR OOALV</a:t>
            </a:r>
            <a:endParaRPr lang="en-UA" dirty="0"/>
          </a:p>
        </p:txBody>
      </p:sp>
      <p:sp>
        <p:nvSpPr>
          <p:cNvPr id="7" name="Slide Number Placeholder 6">
            <a:extLst>
              <a:ext uri="{FF2B5EF4-FFF2-40B4-BE49-F238E27FC236}">
                <a16:creationId xmlns:a16="http://schemas.microsoft.com/office/drawing/2014/main" id="{17BCE9CC-32AA-954F-AD59-00271283B88E}"/>
              </a:ext>
            </a:extLst>
          </p:cNvPr>
          <p:cNvSpPr>
            <a:spLocks noGrp="1"/>
          </p:cNvSpPr>
          <p:nvPr>
            <p:ph type="sldNum" sz="quarter" idx="10"/>
          </p:nvPr>
        </p:nvSpPr>
        <p:spPr>
          <a:xfrm>
            <a:off x="11503152" y="6402070"/>
            <a:ext cx="320040" cy="182880"/>
          </a:xfrm>
        </p:spPr>
        <p:txBody>
          <a:bodyPr/>
          <a:lstStyle/>
          <a:p>
            <a:fld id="{B58DE5F1-E0F9-4CCA-92B7-7A6FC4DFEE14}" type="slidenum">
              <a:rPr lang="en-US" smtClean="0"/>
              <a:pPr/>
              <a:t>9</a:t>
            </a:fld>
            <a:endParaRPr lang="en-US"/>
          </a:p>
        </p:txBody>
      </p:sp>
      <p:pic>
        <p:nvPicPr>
          <p:cNvPr id="4" name="Picture Placeholder 3">
            <a:extLst>
              <a:ext uri="{FF2B5EF4-FFF2-40B4-BE49-F238E27FC236}">
                <a16:creationId xmlns:a16="http://schemas.microsoft.com/office/drawing/2014/main" id="{F75CBBF2-14EC-C76B-4C70-BB99AC587ACA}"/>
              </a:ext>
            </a:extLst>
          </p:cNvPr>
          <p:cNvPicPr>
            <a:picLocks noGrp="1" noChangeAspect="1"/>
          </p:cNvPicPr>
          <p:nvPr>
            <p:ph type="pic" sz="quarter" idx="15"/>
          </p:nvPr>
        </p:nvPicPr>
        <p:blipFill>
          <a:blip r:embed="rId2"/>
          <a:srcRect t="876" b="876"/>
          <a:stretch/>
        </p:blipFill>
        <p:spPr>
          <a:xfrm>
            <a:off x="1047750" y="1400175"/>
            <a:ext cx="10120313" cy="4679950"/>
          </a:xfrm>
        </p:spPr>
      </p:pic>
      <p:pic>
        <p:nvPicPr>
          <p:cNvPr id="5" name="Picture 4" descr="A screenshot of a computer&#10;&#10;Description automatically generated">
            <a:extLst>
              <a:ext uri="{FF2B5EF4-FFF2-40B4-BE49-F238E27FC236}">
                <a16:creationId xmlns:a16="http://schemas.microsoft.com/office/drawing/2014/main" id="{A1DD7175-B126-3692-1BB1-51B1736D74B3}"/>
              </a:ext>
            </a:extLst>
          </p:cNvPr>
          <p:cNvPicPr>
            <a:picLocks noChangeAspect="1"/>
          </p:cNvPicPr>
          <p:nvPr/>
        </p:nvPicPr>
        <p:blipFill>
          <a:blip r:embed="rId3"/>
          <a:stretch>
            <a:fillRect/>
          </a:stretch>
        </p:blipFill>
        <p:spPr>
          <a:xfrm>
            <a:off x="246580" y="1315092"/>
            <a:ext cx="11496782" cy="5553182"/>
          </a:xfrm>
          <a:prstGeom prst="rect">
            <a:avLst/>
          </a:prstGeom>
        </p:spPr>
      </p:pic>
    </p:spTree>
    <p:extLst>
      <p:ext uri="{BB962C8B-B14F-4D97-AF65-F5344CB8AC3E}">
        <p14:creationId xmlns:p14="http://schemas.microsoft.com/office/powerpoint/2010/main" val="759361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BA25364D9C4E4786A27F131F82BF80" ma:contentTypeVersion="6" ma:contentTypeDescription="Create a new document." ma:contentTypeScope="" ma:versionID="257a6a16ae3c46646dc59ec46c0f2f86">
  <xsd:schema xmlns:xsd="http://www.w3.org/2001/XMLSchema" xmlns:xs="http://www.w3.org/2001/XMLSchema" xmlns:p="http://schemas.microsoft.com/office/2006/metadata/properties" xmlns:ns2="a8a48011-3807-46b2-8a7f-148d7d7d2019" xmlns:ns3="a72782fd-4a91-4927-853b-0c820ca2fd49" targetNamespace="http://schemas.microsoft.com/office/2006/metadata/properties" ma:root="true" ma:fieldsID="df31ae3534da61e61aa4fc6b1e36a7c1" ns2:_="" ns3:_="">
    <xsd:import namespace="a8a48011-3807-46b2-8a7f-148d7d7d2019"/>
    <xsd:import namespace="a72782fd-4a91-4927-853b-0c820ca2fd4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a48011-3807-46b2-8a7f-148d7d7d20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2782fd-4a91-4927-853b-0c820ca2fd4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B87E24-B5DB-41FB-95E5-193CDAF2A57B}">
  <ds:schemaRefs>
    <ds:schemaRef ds:uri="a72782fd-4a91-4927-853b-0c820ca2fd49"/>
    <ds:schemaRef ds:uri="a8a48011-3807-46b2-8a7f-148d7d7d201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44B4988-AF94-4530-A572-2D8F68FA16E5}">
  <ds:schemaRefs>
    <ds:schemaRef ds:uri="a72782fd-4a91-4927-853b-0c820ca2fd49"/>
    <ds:schemaRef ds:uri="a8a48011-3807-46b2-8a7f-148d7d7d201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A8DD57A-72D1-48C6-AD75-D10A1090C28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UST</Template>
  <TotalTime>1034</TotalTime>
  <Words>171</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Wingdings</vt:lpstr>
      <vt:lpstr>UST</vt:lpstr>
      <vt:lpstr>CREATE SALES CONTRACT USING BAPI AND DISPLAY OOALV RECORDS </vt:lpstr>
      <vt:lpstr>TABLE OF CONTENTS</vt:lpstr>
      <vt:lpstr>INTRODUCTION</vt:lpstr>
      <vt:lpstr>SALES CONTRACT?</vt:lpstr>
      <vt:lpstr>FUNCTION MODULE USED</vt:lpstr>
      <vt:lpstr>INPUT FILE</vt:lpstr>
      <vt:lpstr>OOALV OUTPUT FOR CONTRACTS</vt:lpstr>
      <vt:lpstr>AFTER DOUBLE CLICKING ON CONTRACT NUMBER</vt:lpstr>
      <vt:lpstr>SELECTION SCREEN FOR OOALV</vt:lpstr>
      <vt:lpstr>HEADER DETAILS</vt:lpstr>
      <vt:lpstr>LINE ITEMS DETAILS</vt:lpstr>
      <vt:lpstr>ADOBE FORM FOR CONTRACT DETAILS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Srija Vanam(UST,IN)</cp:lastModifiedBy>
  <cp:revision>14</cp:revision>
  <cp:lastPrinted>2019-10-06T00:46:52Z</cp:lastPrinted>
  <dcterms:created xsi:type="dcterms:W3CDTF">2020-11-03T11:34:40Z</dcterms:created>
  <dcterms:modified xsi:type="dcterms:W3CDTF">2024-06-14T15:33:17Z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0x010100CFBEC9D8D92F2744944D097F20496B71</vt:lpwstr>
  </property>
</Properties>
</file>