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4" r:id="rId13"/>
    <p:sldId id="27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ocuments\employee_data.csv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  <c:pt idx="5">
                  <c:v>14</c:v>
                </c:pt>
                <c:pt idx="6">
                  <c:v>14</c:v>
                </c:pt>
                <c:pt idx="7">
                  <c:v>19</c:v>
                </c:pt>
                <c:pt idx="8">
                  <c:v>10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7-274F-BACF-17E4333F6B04}"/>
            </c:ext>
          </c:extLst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17</c:v>
                </c:pt>
                <c:pt idx="1">
                  <c:v>20</c:v>
                </c:pt>
                <c:pt idx="2">
                  <c:v>21</c:v>
                </c:pt>
                <c:pt idx="3">
                  <c:v>16</c:v>
                </c:pt>
                <c:pt idx="4">
                  <c:v>18</c:v>
                </c:pt>
                <c:pt idx="5">
                  <c:v>16</c:v>
                </c:pt>
                <c:pt idx="6">
                  <c:v>19</c:v>
                </c:pt>
                <c:pt idx="7">
                  <c:v>25</c:v>
                </c:pt>
                <c:pt idx="8">
                  <c:v>24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37-274F-BACF-17E4333F6B04}"/>
            </c:ext>
          </c:extLst>
        </c:ser>
        <c:ser>
          <c:idx val="2"/>
          <c:order val="2"/>
          <c:tx>
            <c:strRef>
              <c:f>[employee_data.csv]Sheet2!$D$3:$D$4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[employee_data.csv]Sheet2!$D$5:$D$15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37-274F-BACF-17E4333F6B04}"/>
            </c:ext>
          </c:extLst>
        </c:ser>
        <c:ser>
          <c:idx val="3"/>
          <c:order val="3"/>
          <c:tx>
            <c:strRef>
              <c:f>[employee_data.csv]Sheet2!$E$3:$E$4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[employee_data.csv]Sheet2!$E$5:$E$15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37-274F-BACF-17E4333F6B04}"/>
            </c:ext>
          </c:extLst>
        </c:ser>
        <c:ser>
          <c:idx val="4"/>
          <c:order val="4"/>
          <c:tx>
            <c:strRef>
              <c:f>[employee_data.csv]Sheet2!$F$3:$F$4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[employee_data.csv]Sheet2!$F$5:$F$15</c:f>
              <c:numCache>
                <c:formatCode>General</c:formatCode>
                <c:ptCount val="10"/>
                <c:pt idx="0">
                  <c:v>87</c:v>
                </c:pt>
                <c:pt idx="1">
                  <c:v>89</c:v>
                </c:pt>
                <c:pt idx="2">
                  <c:v>87</c:v>
                </c:pt>
                <c:pt idx="3">
                  <c:v>87</c:v>
                </c:pt>
                <c:pt idx="4">
                  <c:v>86</c:v>
                </c:pt>
                <c:pt idx="5">
                  <c:v>92</c:v>
                </c:pt>
                <c:pt idx="6">
                  <c:v>74</c:v>
                </c:pt>
                <c:pt idx="7">
                  <c:v>71</c:v>
                </c:pt>
                <c:pt idx="8">
                  <c:v>74</c:v>
                </c:pt>
                <c:pt idx="9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37-274F-BACF-17E4333F6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476429918290402E-2"/>
          <c:y val="0.173148148148148"/>
          <c:w val="0.72523570081709599"/>
          <c:h val="0.710972222222222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53</c:v>
                </c:pt>
                <c:pt idx="1">
                  <c:v>45</c:v>
                </c:pt>
                <c:pt idx="2">
                  <c:v>52</c:v>
                </c:pt>
                <c:pt idx="3">
                  <c:v>52</c:v>
                </c:pt>
                <c:pt idx="4">
                  <c:v>45</c:v>
                </c:pt>
                <c:pt idx="5">
                  <c:v>43</c:v>
                </c:pt>
                <c:pt idx="6">
                  <c:v>48</c:v>
                </c:pt>
                <c:pt idx="7">
                  <c:v>49</c:v>
                </c:pt>
                <c:pt idx="8">
                  <c:v>38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6-8C44-8145-215480DB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[employee_data.csv]Sheet2!$B$3:$B$4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F-414C-A7C5-BEE4FC80340A}"/>
            </c:ext>
          </c:extLst>
        </c:ser>
        <c:ser>
          <c:idx val="1"/>
          <c:order val="1"/>
          <c:tx>
            <c:strRef>
              <c:f>[employee_data.csv]Sheet2!$C$3:$C$4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[employee_data.csv]Sheet2!$A$5:$A$15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[employee_data.csv]Sheet2!$C$5:$C$15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0F-414C-A7C5-BEE4FC8034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1028845"/>
        <c:axId val="700422178"/>
      </c:barChart>
      <c:catAx>
        <c:axId val="201028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422178"/>
        <c:crosses val="autoZero"/>
        <c:auto val="1"/>
        <c:lblAlgn val="ctr"/>
        <c:lblOffset val="100"/>
        <c:noMultiLvlLbl val="0"/>
      </c:catAx>
      <c:valAx>
        <c:axId val="70042217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288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05263157894703"/>
          <c:y val="0.367361111111111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6307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altLang="en-US" sz="2400" dirty="0"/>
              <a:t>SWETHA.L</a:t>
            </a:r>
            <a:endParaRPr lang="en-US" sz="2400" dirty="0"/>
          </a:p>
          <a:p>
            <a:r>
              <a:rPr lang="en-US" sz="2400" dirty="0"/>
              <a:t>REGISTER NO:M22BCCOR002 </a:t>
            </a:r>
            <a:r>
              <a:rPr lang="en-GB" altLang="en-US" sz="2400" dirty="0"/>
              <a:t> &amp; </a:t>
            </a:r>
            <a:r>
              <a:rPr lang="en-US" sz="2400" dirty="0"/>
              <a:t>asunm1353122202105</a:t>
            </a:r>
          </a:p>
          <a:p>
            <a:r>
              <a:rPr lang="en-US" sz="2400" dirty="0">
                <a:sym typeface="+mn-ea"/>
              </a:rPr>
              <a:t>DEPARTMENT:</a:t>
            </a:r>
            <a:r>
              <a:rPr lang="en-GB" altLang="en-US" sz="2400" dirty="0"/>
              <a:t>CORPORATE SECRETARYSHIP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altLang="en-US" sz="2400" dirty="0"/>
              <a:t>:ANNA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951355" y="1683385"/>
            <a:ext cx="5721350" cy="404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COLLECTION-DOWNLOADED DATA FROM EDUNET PORTAL AND STARTED TO ANALYIS THE EMPLOYEE DETAIL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COLLECTION-HERE WE GATHER AND SELECT THE RELEVANT FEATURE.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CLEANING-WE IDENTIFY THE MISSING VALUES AND IDENTIFY THE DATA.</a:t>
            </a:r>
            <a:endParaRPr lang="en-GB" alt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004695" y="1896745"/>
          <a:ext cx="6504305" cy="354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515"/>
          </a:xfrm>
        </p:spPr>
        <p:txBody>
          <a:bodyPr/>
          <a:lstStyle/>
          <a:p>
            <a:r>
              <a:rPr lang="en-GB" altLang="en-US"/>
              <a:t>FEMALE EMPLOYEES IN A MEDIUM PERFORMANCE</a:t>
            </a:r>
            <a:br>
              <a:rPr lang="en-GB" altLang="en-US"/>
            </a:br>
            <a:endParaRPr lang="en-GB" alt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4075430" y="2010410"/>
          <a:ext cx="5264785" cy="393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010"/>
          </a:xfrm>
        </p:spPr>
        <p:txBody>
          <a:bodyPr/>
          <a:lstStyle/>
          <a:p>
            <a:r>
              <a:rPr lang="en-GB" altLang="en-US"/>
              <a:t>EMPLOYEE PERFORMANCE WHO IS HIGH AND VERY HIGH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4295140" y="2057400"/>
          <a:ext cx="3601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19885" y="1358265"/>
            <a:ext cx="8765540" cy="8780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In conclusion, data analytics is a powerful tool that enables organizations to:</a:t>
            </a:r>
          </a:p>
          <a:p>
            <a:endParaRPr lang="en-GB" altLang="en-US"/>
          </a:p>
          <a:p>
            <a:r>
              <a:rPr lang="en-GB" altLang="en-US"/>
              <a:t>1. Unlock insights: Extract valuable information from data to inform business decisions.</a:t>
            </a:r>
          </a:p>
          <a:p>
            <a:r>
              <a:rPr lang="en-GB" altLang="en-US"/>
              <a:t>2. Drive growth: Identify opportunities, optimize processes, and improve performance.</a:t>
            </a:r>
          </a:p>
          <a:p>
            <a:r>
              <a:rPr lang="en-GB" altLang="en-US"/>
              <a:t>3. Mitigate risks: Detect anomalies, predict trends, and prevent potential issues.</a:t>
            </a:r>
          </a:p>
          <a:p>
            <a:r>
              <a:rPr lang="en-GB" altLang="en-US"/>
              <a:t>4. Enhance customer experience: Understand behavior, preferences, and needs.</a:t>
            </a:r>
          </a:p>
          <a:p>
            <a:r>
              <a:rPr lang="en-GB" altLang="en-US"/>
              <a:t>5. Stay competitive: Leverage data-driven strategies to outpace rivals.</a:t>
            </a:r>
          </a:p>
          <a:p>
            <a:endParaRPr lang="en-GB" altLang="en-US"/>
          </a:p>
          <a:p>
            <a:r>
              <a:rPr lang="en-GB" altLang="en-US"/>
              <a:t>By embracing data analytics, organizations can:</a:t>
            </a:r>
          </a:p>
          <a:p>
            <a:endParaRPr lang="en-GB" altLang="en-US"/>
          </a:p>
          <a:p>
            <a:r>
              <a:rPr lang="en-GB" altLang="en-US"/>
              <a:t>1. Transform data into actionable intelligence</a:t>
            </a:r>
          </a:p>
          <a:p>
            <a:r>
              <a:rPr lang="en-GB" altLang="en-US"/>
              <a:t>2. Foster a data-driven culture</a:t>
            </a:r>
          </a:p>
          <a:p>
            <a:r>
              <a:rPr lang="en-GB" altLang="en-US"/>
              <a:t>3. Improve decision-making</a:t>
            </a:r>
          </a:p>
          <a:p>
            <a:r>
              <a:rPr lang="en-GB" altLang="en-US"/>
              <a:t>4. Increase efficiency and productivity</a:t>
            </a:r>
          </a:p>
          <a:p>
            <a:r>
              <a:rPr lang="en-GB" altLang="en-US"/>
              <a:t>5. Achieve sustainable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329690" y="1172210"/>
            <a:ext cx="7792085" cy="3521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Employee performance analysis is a process used to evaluate an employee's job performance and contributions to the organization. It involves:</a:t>
            </a:r>
          </a:p>
          <a:p>
            <a:endParaRPr lang="en-GB" altLang="en-US"/>
          </a:p>
          <a:p>
            <a:r>
              <a:rPr lang="en-GB" altLang="en-US"/>
              <a:t>1. Setting clear goals and expectations</a:t>
            </a:r>
          </a:p>
          <a:p>
            <a:r>
              <a:rPr lang="en-GB" altLang="en-US"/>
              <a:t>2. Regular feedback and coaching</a:t>
            </a:r>
          </a:p>
          <a:p>
            <a:r>
              <a:rPr lang="en-GB" altLang="en-US"/>
              <a:t>3. Performance metrics and benchmarks</a:t>
            </a:r>
          </a:p>
          <a:p>
            <a:r>
              <a:rPr lang="en-GB" altLang="en-US"/>
              <a:t>4. Ongoing monitoring and assessment</a:t>
            </a:r>
          </a:p>
          <a:p>
            <a:r>
              <a:rPr lang="en-GB" altLang="en-US"/>
              <a:t>5. Formal performance reviews</a:t>
            </a:r>
          </a:p>
          <a:p>
            <a:endParaRPr lang="en-GB" altLang="en-US"/>
          </a:p>
          <a:p>
            <a:r>
              <a:rPr lang="en-GB" altLang="en-US"/>
              <a:t>Benefits:</a:t>
            </a:r>
          </a:p>
          <a:p>
            <a:endParaRPr lang="en-GB" altLang="en-US"/>
          </a:p>
          <a:p>
            <a:r>
              <a:rPr lang="en-GB" altLang="en-US"/>
              <a:t>1. Improved employee performance and productivity</a:t>
            </a:r>
          </a:p>
          <a:p>
            <a:r>
              <a:rPr lang="en-GB" altLang="en-US"/>
              <a:t>2. Enhanced employee engagement and motivation</a:t>
            </a:r>
          </a:p>
          <a:p>
            <a:r>
              <a:rPr lang="en-GB" altLang="en-US"/>
              <a:t>3. Identification of training and development needs</a:t>
            </a:r>
          </a:p>
          <a:p>
            <a:r>
              <a:rPr lang="en-GB" altLang="en-US"/>
              <a:t>4. Fair and informed decision-making for promotions and raises</a:t>
            </a:r>
          </a:p>
          <a:p>
            <a:r>
              <a:rPr lang="en-GB" altLang="en-US"/>
              <a:t>5. Alignment of individual goals with organizational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IS THE TYPE OF ANALYSIS WHICH TELLS THE EMPLOYEES GENDER,PROMOTIONS,INCREMENTS.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GB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ANALYIS THE EMPLOYEES FREQUENT PERFORMANCE AFFECTS VARIOUS FACTORS THAT’S WHY WE ANALYSIS.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48940" y="1863725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/>
              <a:t>EMPLOYEES</a:t>
            </a:r>
          </a:p>
          <a:p>
            <a:endParaRPr lang="en-GB" altLang="en-US" sz="2400"/>
          </a:p>
          <a:p>
            <a:r>
              <a:rPr lang="en-GB" altLang="en-US" sz="2400"/>
              <a:t>EMPLOYERS</a:t>
            </a:r>
          </a:p>
          <a:p>
            <a:endParaRPr lang="en-GB" altLang="en-US" sz="2400"/>
          </a:p>
          <a:p>
            <a:r>
              <a:rPr lang="en-GB" altLang="en-US" sz="2400"/>
              <a:t>ORGANISATION</a:t>
            </a:r>
          </a:p>
          <a:p>
            <a:endParaRPr lang="en-GB" altLang="en-US" sz="2400"/>
          </a:p>
          <a:p>
            <a:r>
              <a:rPr lang="en-GB" altLang="en-US" sz="2400"/>
              <a:t>MANAGERS</a:t>
            </a:r>
          </a:p>
          <a:p>
            <a:endParaRPr lang="en-GB" altLang="en-US" sz="2400"/>
          </a:p>
          <a:p>
            <a:r>
              <a:rPr lang="en-GB" altLang="en-US" sz="2400"/>
              <a:t>IT SECTOR INDUSTRIES</a:t>
            </a:r>
          </a:p>
          <a:p>
            <a:endParaRPr lang="en-GB" altLang="en-US" sz="2400"/>
          </a:p>
          <a:p>
            <a:r>
              <a:rPr lang="en-GB" altLang="en-US" sz="2400"/>
              <a:t>MANUFACTURING INDUSTRIES</a:t>
            </a:r>
          </a:p>
          <a:p>
            <a:endParaRPr lang="en-GB" altLang="en-US" sz="2400"/>
          </a:p>
        </p:txBody>
      </p:sp>
      <p:pic>
        <p:nvPicPr>
          <p:cNvPr id="9" name="Picture 8" descr="E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52600"/>
            <a:ext cx="2701925" cy="1470025"/>
          </a:xfrm>
          <a:prstGeom prst="rect">
            <a:avLst/>
          </a:prstGeom>
        </p:spPr>
      </p:pic>
      <p:pic>
        <p:nvPicPr>
          <p:cNvPr id="10" name="Picture 9" descr="ORGANI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4419600"/>
            <a:ext cx="220980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234950"/>
            <a:ext cx="9763125" cy="11982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92805" y="989330"/>
            <a:ext cx="6418580" cy="53054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CONDITIONAL FORMATTING-MISSING:Conditional formatting is a feature in spreadsheet software like Microsoft Excel, Google Sheets, and LibreOffice Calc that allows you to highlight cells based on specific conditions or rules</a:t>
            </a:r>
          </a:p>
          <a:p>
            <a:endParaRPr lang="en-GB" altLang="en-US"/>
          </a:p>
          <a:p>
            <a:r>
              <a:rPr lang="en-GB" altLang="en-US"/>
              <a:t>FILTER-REMOVE:Filtering is a process in data analysis that involves selecting a subset of data from a larger dataset based on specific criteria or conditions</a:t>
            </a:r>
          </a:p>
          <a:p>
            <a:endParaRPr lang="en-GB" altLang="en-US"/>
          </a:p>
          <a:p>
            <a:r>
              <a:rPr lang="en-GB" altLang="en-US"/>
              <a:t>FORMULA-PERFORMANCE:Excel formulas are equations that perform calculations and operations on data in your spreadsheet.</a:t>
            </a:r>
          </a:p>
          <a:p>
            <a:endParaRPr lang="en-GB" altLang="en-US"/>
          </a:p>
          <a:p>
            <a:r>
              <a:rPr lang="en-GB" altLang="en-US"/>
              <a:t>PIVOT-SUMMARY:A pivot is a powerful tool in data analysis that allows you to Rotate data from rows to columns or vice versa.</a:t>
            </a:r>
          </a:p>
          <a:p>
            <a:endParaRPr lang="en-GB" altLang="en-US"/>
          </a:p>
          <a:p>
            <a:r>
              <a:rPr lang="en-GB" altLang="en-US"/>
              <a:t>GRAPH-DATA VISUALISATION-A graph is a visual representation of data, showing relationships between variables or elements. Common types of graphs include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89660" y="1821180"/>
            <a:ext cx="6582410" cy="3639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/>
              <a:t>EMPLOYEE-KAGGLE</a:t>
            </a:r>
          </a:p>
          <a:p>
            <a:endParaRPr lang="en-GB" altLang="en-US"/>
          </a:p>
          <a:p>
            <a:r>
              <a:rPr lang="en-GB" altLang="en-US"/>
              <a:t>26 FEATURES</a:t>
            </a:r>
          </a:p>
          <a:p>
            <a:endParaRPr lang="en-GB" altLang="en-US"/>
          </a:p>
          <a:p>
            <a:r>
              <a:rPr lang="en-GB" altLang="en-US"/>
              <a:t>9-FEATURES</a:t>
            </a:r>
          </a:p>
          <a:p>
            <a:endParaRPr lang="en-GB" altLang="en-US"/>
          </a:p>
          <a:p>
            <a:r>
              <a:rPr lang="en-GB" altLang="en-US"/>
              <a:t>EMPLOYEE ID-NUMBER</a:t>
            </a:r>
          </a:p>
          <a:p>
            <a:endParaRPr lang="en-GB" altLang="en-US"/>
          </a:p>
          <a:p>
            <a:r>
              <a:rPr lang="en-GB" altLang="en-US"/>
              <a:t>NAME-TEXT</a:t>
            </a:r>
          </a:p>
          <a:p>
            <a:endParaRPr lang="en-GB" altLang="en-US"/>
          </a:p>
          <a:p>
            <a:r>
              <a:rPr lang="en-GB" altLang="en-US"/>
              <a:t>EMPLOYEE TYPE</a:t>
            </a:r>
          </a:p>
          <a:p>
            <a:endParaRPr lang="en-GB" altLang="en-US"/>
          </a:p>
          <a:p>
            <a:r>
              <a:rPr lang="en-GB" altLang="en-US"/>
              <a:t>PERFORMANCE LEVEL</a:t>
            </a:r>
          </a:p>
          <a:p>
            <a:endParaRPr lang="en-GB" altLang="en-US"/>
          </a:p>
          <a:p>
            <a:r>
              <a:rPr lang="en-GB" altLang="en-US"/>
              <a:t>GENDER -MALE/FEMALE</a:t>
            </a:r>
          </a:p>
          <a:p>
            <a:endParaRPr lang="en-GB" altLang="en-US"/>
          </a:p>
          <a:p>
            <a:r>
              <a:rPr lang="en-GB" altLang="en-US"/>
              <a:t>EMPLOYEE RATING-NUMBERE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383665"/>
            <a:ext cx="8533765" cy="321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LEVEL-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HIGH",Z8&gt;=4,"HIGH",Z8&gt;=3,"MEDIUM","TRUE","LOW")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Microsoft Office PowerPoint</Application>
  <PresentationFormat>Widescreen</PresentationFormat>
  <Paragraphs>162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FEMALE EMPLOYEES IN A MEDIUM PERFORMANCE </vt:lpstr>
      <vt:lpstr>EMPLOYEE PERFORMANCE WHO IS HIGH AND VERY HIGH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vanamart25@gmail.com</cp:lastModifiedBy>
  <cp:revision>16</cp:revision>
  <dcterms:created xsi:type="dcterms:W3CDTF">2024-03-29T15:07:00Z</dcterms:created>
  <dcterms:modified xsi:type="dcterms:W3CDTF">2024-08-31T18:48:33Z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291FB34AA3AF432C87BA79D74BA37886_13</vt:lpwstr>
  </property>
  <property fmtid="{D5CDD505-2E9C-101B-9397-08002B2CF9AE}" pid="5" name="KSOProductBuildVer">
    <vt:lpwstr>2057-12.2.0.17562</vt:lpwstr>
  </property>
</Properties>
</file>