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396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396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3960" cy="43844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396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FB33F11-A88A-4DCA-A37A-487E7BF1347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5760" cy="756000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620000" y="288000"/>
            <a:ext cx="8100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816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title text format</a:t>
            </a:r>
            <a:endParaRPr b="0" lang="en-US" sz="816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620000" y="1823760"/>
            <a:ext cx="810000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b="0" lang="en-US" sz="758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758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50505"/>
              </a:buClr>
              <a:buSzPct val="25000"/>
              <a:buFont typeface="Symbol" charset="2"/>
              <a:buChar char=""/>
            </a:pPr>
            <a:r>
              <a:rPr b="0" lang="en-US" sz="6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66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b="0" lang="en-US" sz="56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569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50505"/>
              </a:buClr>
              <a:buSzPct val="25000"/>
              <a:buFont typeface="Symbol" charset="2"/>
              <a:buChar char=""/>
            </a:pPr>
            <a:r>
              <a:rPr b="0" lang="en-US" sz="474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474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b="0" lang="en-US" sz="474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474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b="0" lang="en-US" sz="474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474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b="0" lang="en-US" sz="474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474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1584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987000" y="6886440"/>
            <a:ext cx="3195000" cy="52092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52943CA0-26FF-4C2B-8E25-019DC04D9AB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CSS Grid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 to CSS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 Layout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Timothy Ott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91440" y="2269080"/>
            <a:ext cx="9888480" cy="257724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167400"/>
            <a:ext cx="9071640" cy="153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Moving content is simple this way!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000440" y="1768680"/>
            <a:ext cx="807840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>
                <p:childTnLst>
                  <p:par>
                    <p:cTn id="65" fill="freeze">
                      <p:stCondLst>
                        <p:cond delay="indefinite"/>
                      </p:stCondLst>
                      <p:childTnLst>
                        <p:par>
                          <p:cTn id="66" fill="freeze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91440" y="2377440"/>
            <a:ext cx="9966960" cy="253332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about whitespace?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858320" y="1768680"/>
            <a:ext cx="636264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>
                <p:childTnLst>
                  <p:par>
                    <p:cTn id="71" fill="freeze">
                      <p:stCondLst>
                        <p:cond delay="indefinite"/>
                      </p:stCondLst>
                      <p:childTnLst>
                        <p:par>
                          <p:cTn id="72" fill="freeze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164880" y="1920240"/>
            <a:ext cx="9710640" cy="267624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Margins between content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548640" y="1645920"/>
            <a:ext cx="9071640" cy="12610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365760" y="3607920"/>
            <a:ext cx="9509760" cy="306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nodeType="mainSeq">
                <p:childTnLst>
                  <p:par>
                    <p:cTn id="77" fill="freeze">
                      <p:stCondLst>
                        <p:cond delay="indefinite"/>
                      </p:stCondLst>
                      <p:childTnLst>
                        <p:par>
                          <p:cTn id="78" fill="freeze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freeze">
                      <p:stCondLst>
                        <p:cond delay="indefinite"/>
                      </p:stCondLst>
                      <p:childTnLst>
                        <p:par>
                          <p:cTn id="82" fill="freeze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about responsiveness?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822960" y="1553400"/>
            <a:ext cx="8662680" cy="567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5" dur="indefinite" restart="never" nodeType="tmRoot">
          <p:childTnLst>
            <p:seq>
              <p:cTn id="86" nodeType="mainSeq">
                <p:childTnLst>
                  <p:par>
                    <p:cTn id="87" fill="freeze">
                      <p:stCondLst>
                        <p:cond delay="indefinite"/>
                      </p:stCondLst>
                      <p:childTnLst>
                        <p:par>
                          <p:cTn id="88" fill="freeze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2066400" y="26280"/>
            <a:ext cx="6027480" cy="755964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Browser Support?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91440" y="1645920"/>
            <a:ext cx="9960120" cy="410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1" dur="indefinite" restart="never" nodeType="tmRoot">
          <p:childTnLst>
            <p:seq>
              <p:cTn id="92" nodeType="mainSeq">
                <p:childTnLst>
                  <p:par>
                    <p:cTn id="93" fill="freeze">
                      <p:stCondLst>
                        <p:cond delay="indefinite"/>
                      </p:stCondLst>
                      <p:childTnLst>
                        <p:par>
                          <p:cTn id="94" fill="freeze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Resources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https://gridbyexample.com/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https://css-tricks.com/snippets/css/complete-guide-grid/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https://mozilladevelopers.github.io/playground/css-grid/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https://www.w3schools.com/css/css_grid.asp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use CSS Grid?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4000" y="1828800"/>
            <a:ext cx="9280080" cy="4754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 place your content wherever you want on the page, including whitespace.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need to change the markup order or add extra markup to do so.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 with both rows and columns simultaneously.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floats or clears.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Change the layout of content based on screen size using only CSS media queries.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outside framework necessary.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freeze">
                      <p:stCondLst>
                        <p:cond delay="indefinite"/>
                      </p:stCondLst>
                      <p:childTnLst>
                        <p:par>
                          <p:cTn id="8" fill="freeze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80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freeze">
                      <p:stCondLst>
                        <p:cond delay="indefinite"/>
                      </p:stCondLst>
                      <p:childTnLst>
                        <p:par>
                          <p:cTn id="12" fill="freeze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45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freeze">
                      <p:stCondLst>
                        <p:cond delay="indefinite"/>
                      </p:stCondLst>
                      <p:childTnLst>
                        <p:par>
                          <p:cTn id="16" fill="freeze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93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freeze">
                      <p:stCondLst>
                        <p:cond delay="indefinite"/>
                      </p:stCondLst>
                      <p:childTnLst>
                        <p:par>
                          <p:cTn id="20" fill="freeze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14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freeze">
                      <p:stCondLst>
                        <p:cond delay="indefinite"/>
                      </p:stCondLst>
                      <p:childTnLst>
                        <p:par>
                          <p:cTn id="24" fill="freeze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94" end="3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HTML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928080" y="1737360"/>
            <a:ext cx="8673120" cy="481500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Declaring the grid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503640" y="2340000"/>
            <a:ext cx="9071640" cy="324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>
                <p:childTnLst>
                  <p:par>
                    <p:cTn id="29" fill="freeze">
                      <p:stCondLst>
                        <p:cond delay="indefinite"/>
                      </p:stCondLst>
                      <p:childTnLst>
                        <p:par>
                          <p:cTn id="30" fill="freeze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Adding columns to the grid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457200" y="2079360"/>
            <a:ext cx="9071640" cy="57240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548640" y="3383280"/>
            <a:ext cx="8911440" cy="228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>
                <p:childTnLst>
                  <p:par>
                    <p:cTn id="35" fill="freeze">
                      <p:stCondLst>
                        <p:cond delay="indefinite"/>
                      </p:stCondLst>
                      <p:childTnLst>
                        <p:par>
                          <p:cTn id="36" fill="freeze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freeze">
                      <p:stCondLst>
                        <p:cond delay="indefinite"/>
                      </p:stCondLst>
                      <p:childTnLst>
                        <p:par>
                          <p:cTn id="40" fill="freeze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Spanning multiple columns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457200" y="1760760"/>
            <a:ext cx="9071640" cy="189684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44280" y="4297680"/>
            <a:ext cx="10035720" cy="201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>
                <p:childTnLst>
                  <p:par>
                    <p:cTn id="45" fill="freeze">
                      <p:stCondLst>
                        <p:cond delay="indefinite"/>
                      </p:stCondLst>
                      <p:childTnLst>
                        <p:par>
                          <p:cTn id="46" fill="freeze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freeze">
                      <p:stCondLst>
                        <p:cond delay="indefinite"/>
                      </p:stCondLst>
                      <p:childTnLst>
                        <p:par>
                          <p:cTn id="50" fill="freeze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Spanning multiple rows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503640" y="2342520"/>
            <a:ext cx="9071640" cy="323676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87120" y="2011680"/>
            <a:ext cx="9879840" cy="271512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18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is a better way!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511280" y="1473840"/>
            <a:ext cx="6809760" cy="309816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1463040" y="5415840"/>
            <a:ext cx="6858000" cy="153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>
                <p:childTnLst>
                  <p:par>
                    <p:cTn id="55" fill="freeze">
                      <p:stCondLst>
                        <p:cond delay="indefinite"/>
                      </p:stCondLst>
                      <p:childTnLst>
                        <p:par>
                          <p:cTn id="56" fill="freeze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freeze">
                      <p:stCondLst>
                        <p:cond delay="indefinite"/>
                      </p:stCondLst>
                      <p:childTnLst>
                        <p:par>
                          <p:cTn id="60" fill="freeze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2018-02-18T18:50:18Z</dcterms:created>
  <dc:creator/>
  <dc:description/>
  <dc:language>en-US</dc:language>
  <cp:lastModifiedBy/>
  <dcterms:modified xsi:type="dcterms:W3CDTF">2018-02-20T22:41:14Z</dcterms:modified>
  <cp:revision>2</cp:revision>
  <dc:subject/>
  <dc:title/>
</cp:coreProperties>
</file>