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AED-E112-240D-BD2D-B913D1638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F6E32-DA27-7BA1-44A5-1F8E5C23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13DE-9B6D-AC4E-8F70-45015D90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5B99-BCDF-3779-8B24-28A6F69E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48CCA-0FBA-F99C-0A23-A6A1BD20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8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468C-E293-0F8A-1594-A823DEC3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47F78-7CFE-5C0D-0621-117485DEC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A7825-2D78-EDA7-5E42-7497CEDD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C363-EB0E-FCDD-8481-417A63BF5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2BB92-3FBD-28CC-7C6F-CC6D362B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4B837-CEE2-0ADB-A2C8-C8AB32C50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6DA38-4EF9-344D-6BAA-945FD5FCF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0063-A4FB-184C-4531-16F90051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00601-A535-65FE-A502-6212E7D4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743AD-877C-4311-5569-4E073782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4D10-D0D9-468C-3FB7-5F70E7C7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0D14-D078-4A76-86CA-6D0C20F5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2CB70-43DD-7D62-FCDE-451D5407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550C-0ADD-5C3D-8ABE-9A32FA41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8767-2C15-6615-550C-F13E2325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4121-8F09-4CF4-39F0-58371763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5E553-2CEB-5DBF-765D-213CD327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F4DE9-896B-AA89-21E0-E2E6C9C6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9AB-2615-FC0B-5C58-E2078B1D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84287-4225-6D54-6494-15FCD38F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B4AA-C0C2-C562-6208-718BE2F4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B7DC-A0BD-8931-22F1-C711E536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0BB15-4695-1D44-2355-60B511C9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0AE8D-A74D-3FE9-7CAF-7AB46AED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604BB-FC7B-A7D8-3DD1-DF9AD04D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2067A-8EF0-38CE-1774-7A5CD3B9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8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B96-B8BE-D00E-3241-9954CFE0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09309-9D6F-A0D6-6C43-082207B67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B33F4-E2FF-D588-3A41-98A174A5F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30265-79C0-87F6-71FE-E7AC1AEF0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0A6A-3506-6B8F-054C-CE19009F8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578CC-1FE0-2EDE-6054-DD70A2894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4F31A-5A98-F496-E969-274D2193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CA9A6-C4E0-0E62-71AF-44D4148B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2607-73E3-45EB-B704-976C5B5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D728D-71C8-A357-BB86-76AA496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5E92A-85C1-B4F2-5997-DFB9C8E9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AEBA0-DC8F-EE99-7887-8F68D537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4ACFF-195E-908C-C2F3-B2D75C7B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CB42B-92D9-27C0-3381-722D2436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0703F-7F72-9DD8-D47F-06AAE5F1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1A2F-DA1C-4BF5-C9B1-98F2C6E8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EA111-46EC-7D47-0272-84E339CD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28AF2-0958-D49E-6F8F-D2886033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3E36B-810D-3D93-E091-AC8124E9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30808-E234-8928-38A3-A2B19B35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F3806-A4AC-E7F2-B70E-A3FAF73A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9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E309-0846-0E5B-5051-19845047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E3931-B39E-03D0-7CF5-1C3682305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71AC-51C2-D1C0-B3F9-C0DC9709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9314C-457F-A0AD-549C-5C55C977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5021-4345-3300-9C08-2BF0ADCD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DB87-9FA4-4E15-EB80-6B1F2B73B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2218C-4BB9-126B-130F-C6A4763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83DDA-F532-F88A-56DB-D44B9D4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EBD7-7669-819A-A93E-5C374652D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ED203-24BF-4A20-ABB8-094E4B34526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D4EF-3DC0-79DE-DE3A-2A5C11CEA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E619-9C47-3423-180B-80EA692B4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54DC0-089B-4B89-9A12-94F53EAD7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A087-E5A0-6B21-457F-18B60D40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231"/>
          </a:xfrm>
        </p:spPr>
        <p:txBody>
          <a:bodyPr/>
          <a:lstStyle/>
          <a:p>
            <a:r>
              <a:rPr lang="en-US" dirty="0"/>
              <a:t>Admin Page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0684A-DB48-3F02-8BE5-2C2D750C8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013"/>
            <a:ext cx="5257800" cy="2530761"/>
          </a:xfrm>
        </p:spPr>
        <p:txBody>
          <a:bodyPr>
            <a:noAutofit/>
          </a:bodyPr>
          <a:lstStyle/>
          <a:p>
            <a:r>
              <a:rPr lang="en-US" sz="1400" dirty="0"/>
              <a:t>Add multiple product images</a:t>
            </a:r>
          </a:p>
          <a:p>
            <a:r>
              <a:rPr lang="en-US" sz="1400" dirty="0"/>
              <a:t>Product name</a:t>
            </a:r>
          </a:p>
          <a:p>
            <a:r>
              <a:rPr lang="en-US" sz="1400" dirty="0"/>
              <a:t>Product description</a:t>
            </a:r>
          </a:p>
          <a:p>
            <a:r>
              <a:rPr lang="en-US" sz="1400" dirty="0"/>
              <a:t>Product cost</a:t>
            </a:r>
          </a:p>
          <a:p>
            <a:r>
              <a:rPr lang="en-US" sz="1400" dirty="0"/>
              <a:t>Product discount enable and disable</a:t>
            </a:r>
          </a:p>
          <a:p>
            <a:r>
              <a:rPr lang="en-US" sz="1400" dirty="0"/>
              <a:t>Discount duration</a:t>
            </a:r>
          </a:p>
          <a:p>
            <a:r>
              <a:rPr lang="en-US" sz="1400" dirty="0"/>
              <a:t>Create a product category and assign the category to product</a:t>
            </a:r>
          </a:p>
          <a:p>
            <a:r>
              <a:rPr lang="en-US" sz="1400" dirty="0"/>
              <a:t>Update all the above details as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93DC6-754F-66DC-557E-94BA0FEE0E95}"/>
              </a:ext>
            </a:extLst>
          </p:cNvPr>
          <p:cNvSpPr txBox="1"/>
          <p:nvPr/>
        </p:nvSpPr>
        <p:spPr>
          <a:xfrm>
            <a:off x="6671201" y="1881014"/>
            <a:ext cx="52578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 status (new </a:t>
            </a:r>
            <a:r>
              <a:rPr lang="en-US" sz="1400" dirty="0" err="1"/>
              <a:t>orders,out</a:t>
            </a:r>
            <a:r>
              <a:rPr lang="en-US" sz="1400" dirty="0"/>
              <a:t> for </a:t>
            </a:r>
            <a:r>
              <a:rPr lang="en-US" sz="1400" dirty="0" err="1"/>
              <a:t>delivery,delivered</a:t>
            </a:r>
            <a:r>
              <a:rPr lang="en-US" sz="1400" dirty="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New order : any new order created will be reflected in this category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Out for delivery : orders sent for delivery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Delivered : orders delivered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1B9753-A061-F25C-FCCD-F154F82A92FA}"/>
              </a:ext>
            </a:extLst>
          </p:cNvPr>
          <p:cNvCxnSpPr>
            <a:cxnSpLocks/>
          </p:cNvCxnSpPr>
          <p:nvPr/>
        </p:nvCxnSpPr>
        <p:spPr>
          <a:xfrm>
            <a:off x="6310365" y="1825625"/>
            <a:ext cx="0" cy="4520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A54EDC7-32F4-1A8B-447E-D5CC7D545282}"/>
              </a:ext>
            </a:extLst>
          </p:cNvPr>
          <p:cNvSpPr txBox="1"/>
          <p:nvPr/>
        </p:nvSpPr>
        <p:spPr>
          <a:xfrm>
            <a:off x="2350008" y="1430277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 Products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37199-D3FD-C82C-0CD3-F2AC09CE5AC2}"/>
              </a:ext>
            </a:extLst>
          </p:cNvPr>
          <p:cNvSpPr txBox="1"/>
          <p:nvPr/>
        </p:nvSpPr>
        <p:spPr>
          <a:xfrm>
            <a:off x="8253984" y="1430277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Tracker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57F64-1974-20C4-0460-76DB088308D3}"/>
              </a:ext>
            </a:extLst>
          </p:cNvPr>
          <p:cNvSpPr txBox="1"/>
          <p:nvPr/>
        </p:nvSpPr>
        <p:spPr>
          <a:xfrm>
            <a:off x="6663406" y="3133169"/>
            <a:ext cx="30469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Order tracker details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Delivery assigned to details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Set for delivery date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/>
              <a:t>Estimated delivery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253340-7EFC-A618-FECD-03A68A7A96DC}"/>
              </a:ext>
            </a:extLst>
          </p:cNvPr>
          <p:cNvSpPr txBox="1">
            <a:spLocks/>
          </p:cNvSpPr>
          <p:nvPr/>
        </p:nvSpPr>
        <p:spPr>
          <a:xfrm>
            <a:off x="762067" y="4925966"/>
            <a:ext cx="5257800" cy="123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Send emails, </a:t>
            </a:r>
            <a:r>
              <a:rPr lang="en-US" sz="1400" dirty="0" err="1"/>
              <a:t>whatsapp</a:t>
            </a:r>
            <a:r>
              <a:rPr lang="en-US" sz="1400" dirty="0"/>
              <a:t> messages, </a:t>
            </a:r>
            <a:r>
              <a:rPr lang="en-US" sz="1400" dirty="0" err="1"/>
              <a:t>sms</a:t>
            </a:r>
            <a:r>
              <a:rPr lang="en-US" sz="1400" dirty="0"/>
              <a:t> to users</a:t>
            </a:r>
          </a:p>
          <a:p>
            <a:r>
              <a:rPr lang="en-US" sz="1400" dirty="0"/>
              <a:t>Send notifications to multiple users or selected users</a:t>
            </a:r>
          </a:p>
          <a:p>
            <a:r>
              <a:rPr lang="en-US" sz="1400" dirty="0"/>
              <a:t>Should be able to attach orders details. For notifying about new products or discounts available.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56D14-17BF-AAF5-80DF-1AF40F46DDE5}"/>
              </a:ext>
            </a:extLst>
          </p:cNvPr>
          <p:cNvSpPr txBox="1"/>
          <p:nvPr/>
        </p:nvSpPr>
        <p:spPr>
          <a:xfrm>
            <a:off x="1770955" y="4411775"/>
            <a:ext cx="286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Notifications to users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30A2DD9-1F67-147F-9AFD-A766800D8853}"/>
              </a:ext>
            </a:extLst>
          </p:cNvPr>
          <p:cNvSpPr txBox="1">
            <a:spLocks/>
          </p:cNvSpPr>
          <p:nvPr/>
        </p:nvSpPr>
        <p:spPr>
          <a:xfrm>
            <a:off x="6663406" y="4741300"/>
            <a:ext cx="5257800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Update any of the user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66575-D525-C3DB-4526-6552E1354A65}"/>
              </a:ext>
            </a:extLst>
          </p:cNvPr>
          <p:cNvSpPr txBox="1"/>
          <p:nvPr/>
        </p:nvSpPr>
        <p:spPr>
          <a:xfrm>
            <a:off x="7672294" y="4227109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User details</a:t>
            </a:r>
          </a:p>
        </p:txBody>
      </p:sp>
    </p:spTree>
    <p:extLst>
      <p:ext uri="{BB962C8B-B14F-4D97-AF65-F5344CB8AC3E}">
        <p14:creationId xmlns:p14="http://schemas.microsoft.com/office/powerpoint/2010/main" val="94672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2150-8EFB-B88D-DA7F-A37FC62A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4451"/>
          </a:xfrm>
        </p:spPr>
        <p:txBody>
          <a:bodyPr/>
          <a:lstStyle/>
          <a:p>
            <a:r>
              <a:rPr lang="en-US" dirty="0"/>
              <a:t>User Page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2E095F-15C1-0BAB-EA41-44A6F3625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93847"/>
          </a:xfrm>
        </p:spPr>
        <p:txBody>
          <a:bodyPr/>
          <a:lstStyle/>
          <a:p>
            <a:r>
              <a:rPr lang="en-US" dirty="0"/>
              <a:t>Login / Signup</a:t>
            </a:r>
          </a:p>
          <a:p>
            <a:r>
              <a:rPr lang="en-US" dirty="0"/>
              <a:t>Flash sales (based on discount duration)</a:t>
            </a:r>
          </a:p>
          <a:p>
            <a:r>
              <a:rPr lang="en-US" dirty="0"/>
              <a:t>Browse by Category (based on category)</a:t>
            </a:r>
          </a:p>
          <a:p>
            <a:r>
              <a:rPr lang="en-US" dirty="0"/>
              <a:t>Best Selling Products (based on most selling product from orders)</a:t>
            </a:r>
          </a:p>
          <a:p>
            <a:r>
              <a:rPr lang="en-US" dirty="0"/>
              <a:t>Explore Products (all products)</a:t>
            </a:r>
          </a:p>
          <a:p>
            <a:r>
              <a:rPr lang="en-US" dirty="0"/>
              <a:t>New Arrivals (based on category)</a:t>
            </a:r>
          </a:p>
        </p:txBody>
      </p:sp>
    </p:spTree>
    <p:extLst>
      <p:ext uri="{BB962C8B-B14F-4D97-AF65-F5344CB8AC3E}">
        <p14:creationId xmlns:p14="http://schemas.microsoft.com/office/powerpoint/2010/main" val="217169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5533-390D-AA13-3190-30A927C5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00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DataBase</a:t>
            </a:r>
            <a:r>
              <a:rPr lang="en-US" dirty="0"/>
              <a:t> Models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9C2EE6-2E1E-B620-EC82-076D3E6F0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1014"/>
            <a:ext cx="3221736" cy="1695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/>
              <a:t>User name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User email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User phone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User password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User address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Wishlist – array of </a:t>
            </a:r>
            <a:r>
              <a:rPr lang="en-US" sz="1400" dirty="0" err="1"/>
              <a:t>product_id’s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Cart – array of </a:t>
            </a:r>
            <a:r>
              <a:rPr lang="en-US" sz="1400" dirty="0" err="1"/>
              <a:t>product_id’s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Orders – array of </a:t>
            </a:r>
            <a:r>
              <a:rPr lang="en-US" sz="1400" dirty="0" err="1"/>
              <a:t>order_id’s</a:t>
            </a:r>
            <a:endParaRPr lang="en-US" sz="1400" dirty="0"/>
          </a:p>
          <a:p>
            <a:pPr>
              <a:spcBef>
                <a:spcPts val="0"/>
              </a:spcBef>
            </a:pP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995BA-6D49-1BA8-24C7-788063BFABAC}"/>
              </a:ext>
            </a:extLst>
          </p:cNvPr>
          <p:cNvSpPr txBox="1"/>
          <p:nvPr/>
        </p:nvSpPr>
        <p:spPr>
          <a:xfrm>
            <a:off x="2350008" y="1430277"/>
            <a:ext cx="131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E8924E-D7BA-602F-7ABB-735CE485A112}"/>
              </a:ext>
            </a:extLst>
          </p:cNvPr>
          <p:cNvSpPr txBox="1">
            <a:spLocks/>
          </p:cNvSpPr>
          <p:nvPr/>
        </p:nvSpPr>
        <p:spPr>
          <a:xfrm>
            <a:off x="838200" y="4109102"/>
            <a:ext cx="3642360" cy="1459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Product Name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Product description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Product images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Product price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Product discount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Product discount duration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Product category – array of </a:t>
            </a:r>
            <a:r>
              <a:rPr lang="en-US" sz="1400" dirty="0" err="1"/>
              <a:t>category_id’s</a:t>
            </a:r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3C02F-8D48-4D0E-66E9-30703C1C9F13}"/>
              </a:ext>
            </a:extLst>
          </p:cNvPr>
          <p:cNvSpPr txBox="1"/>
          <p:nvPr/>
        </p:nvSpPr>
        <p:spPr>
          <a:xfrm>
            <a:off x="2350008" y="3658365"/>
            <a:ext cx="163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B18977-3303-DB35-AD99-5DF8CCC3EC39}"/>
              </a:ext>
            </a:extLst>
          </p:cNvPr>
          <p:cNvSpPr txBox="1">
            <a:spLocks/>
          </p:cNvSpPr>
          <p:nvPr/>
        </p:nvSpPr>
        <p:spPr>
          <a:xfrm>
            <a:off x="5452872" y="1854870"/>
            <a:ext cx="5821680" cy="2570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 err="1"/>
              <a:t>product_id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quantity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Discount applied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Assigned to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Status – (order placed, order </a:t>
            </a:r>
            <a:r>
              <a:rPr lang="en-US" sz="1400" dirty="0" err="1"/>
              <a:t>confirmed,preparing</a:t>
            </a:r>
            <a:r>
              <a:rPr lang="en-US" sz="1400" dirty="0"/>
              <a:t> to ship, shipped, delivered)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Estimated date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Ordered date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Ordered by – </a:t>
            </a:r>
            <a:r>
              <a:rPr lang="en-US" sz="1400" dirty="0" err="1"/>
              <a:t>user_id</a:t>
            </a: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Order placed date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Order number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Payment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770C1-758B-4D97-0230-B2E359F64EC4}"/>
              </a:ext>
            </a:extLst>
          </p:cNvPr>
          <p:cNvSpPr txBox="1"/>
          <p:nvPr/>
        </p:nvSpPr>
        <p:spPr>
          <a:xfrm>
            <a:off x="6964680" y="1404134"/>
            <a:ext cx="14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Order Model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866D88-5E40-FB75-C8DF-888DAF7A0420}"/>
              </a:ext>
            </a:extLst>
          </p:cNvPr>
          <p:cNvSpPr txBox="1">
            <a:spLocks/>
          </p:cNvSpPr>
          <p:nvPr/>
        </p:nvSpPr>
        <p:spPr>
          <a:xfrm>
            <a:off x="5452872" y="4957467"/>
            <a:ext cx="3642360" cy="59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Name</a:t>
            </a:r>
          </a:p>
          <a:p>
            <a:pPr>
              <a:spcBef>
                <a:spcPts val="0"/>
              </a:spcBef>
            </a:pPr>
            <a:r>
              <a:rPr lang="en-US" sz="1400" dirty="0"/>
              <a:t>Phone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E7601-522A-3C8B-2733-1420DC632111}"/>
              </a:ext>
            </a:extLst>
          </p:cNvPr>
          <p:cNvSpPr txBox="1"/>
          <p:nvPr/>
        </p:nvSpPr>
        <p:spPr>
          <a:xfrm>
            <a:off x="6964680" y="4506730"/>
            <a:ext cx="238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Delivery Person Model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8E9F9D-DA09-AD39-C759-32A5547AD4B4}"/>
              </a:ext>
            </a:extLst>
          </p:cNvPr>
          <p:cNvSpPr txBox="1">
            <a:spLocks/>
          </p:cNvSpPr>
          <p:nvPr/>
        </p:nvSpPr>
        <p:spPr>
          <a:xfrm>
            <a:off x="5453416" y="5904603"/>
            <a:ext cx="3642360" cy="599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dirty="0"/>
              <a:t>Category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0B1253-54F3-92FC-7666-A179FF7F7249}"/>
              </a:ext>
            </a:extLst>
          </p:cNvPr>
          <p:cNvSpPr txBox="1"/>
          <p:nvPr/>
        </p:nvSpPr>
        <p:spPr>
          <a:xfrm>
            <a:off x="6965224" y="5453866"/>
            <a:ext cx="170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CategoryModel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4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298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Admin Page Requirements</vt:lpstr>
      <vt:lpstr>User Page requirements</vt:lpstr>
      <vt:lpstr>DataBase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919780810084</dc:creator>
  <cp:lastModifiedBy>919780810084</cp:lastModifiedBy>
  <cp:revision>10</cp:revision>
  <dcterms:created xsi:type="dcterms:W3CDTF">2025-03-14T01:43:46Z</dcterms:created>
  <dcterms:modified xsi:type="dcterms:W3CDTF">2025-04-01T18:02:14Z</dcterms:modified>
</cp:coreProperties>
</file>