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92" r:id="rId6"/>
    <p:sldId id="291" r:id="rId7"/>
    <p:sldId id="293" r:id="rId8"/>
    <p:sldId id="294" r:id="rId9"/>
    <p:sldId id="296" r:id="rId10"/>
    <p:sldId id="299" r:id="rId11"/>
    <p:sldId id="297" r:id="rId12"/>
    <p:sldId id="298" r:id="rId13"/>
    <p:sldId id="300" r:id="rId14"/>
    <p:sldId id="261" r:id="rId15"/>
    <p:sldId id="302" r:id="rId16"/>
    <p:sldId id="303" r:id="rId17"/>
    <p:sldId id="304" r:id="rId18"/>
    <p:sldId id="305" r:id="rId19"/>
    <p:sldId id="306" r:id="rId20"/>
    <p:sldId id="307" r:id="rId21"/>
    <p:sldId id="308" r:id="rId22"/>
    <p:sldId id="309" r:id="rId23"/>
    <p:sldId id="301"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B6B1D-3071-46C2-B9E1-975ECFCB2709}" v="498" dt="2022-07-27T23:17:03.872"/>
    <p1510:client id="{0C93D11E-4E2E-C5D7-68CD-3B78124F6581}" v="192" dt="2022-07-27T17:07:48.007"/>
    <p1510:client id="{C729B2F9-B384-474D-8CC7-F74641031919}" v="359" dt="2022-07-27T23:00:52.18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Van Anh 20204940" userId="feba675a-9184-4930-b296-73c081d3ce37" providerId="ADAL" clId="{C729B2F9-B384-474D-8CC7-F74641031919}"/>
    <pc:docChg chg="custSel addSld modSld">
      <pc:chgData name="Pham Van Anh 20204940" userId="feba675a-9184-4930-b296-73c081d3ce37" providerId="ADAL" clId="{C729B2F9-B384-474D-8CC7-F74641031919}" dt="2022-07-27T23:36:07.554" v="557" actId="1076"/>
      <pc:docMkLst>
        <pc:docMk/>
      </pc:docMkLst>
      <pc:sldChg chg="addSp modSp new mod">
        <pc:chgData name="Pham Van Anh 20204940" userId="feba675a-9184-4930-b296-73c081d3ce37" providerId="ADAL" clId="{C729B2F9-B384-474D-8CC7-F74641031919}" dt="2022-07-27T23:29:05.079" v="538" actId="14100"/>
        <pc:sldMkLst>
          <pc:docMk/>
          <pc:sldMk cId="2134413492" sldId="304"/>
        </pc:sldMkLst>
        <pc:spChg chg="mod">
          <ac:chgData name="Pham Van Anh 20204940" userId="feba675a-9184-4930-b296-73c081d3ce37" providerId="ADAL" clId="{C729B2F9-B384-474D-8CC7-F74641031919}" dt="2022-07-27T22:36:55.503" v="175" actId="207"/>
          <ac:spMkLst>
            <pc:docMk/>
            <pc:sldMk cId="2134413492" sldId="304"/>
            <ac:spMk id="2" creationId="{DB787CF4-5492-10A8-9226-57CF3F8018E4}"/>
          </ac:spMkLst>
        </pc:spChg>
        <pc:spChg chg="mod">
          <ac:chgData name="Pham Van Anh 20204940" userId="feba675a-9184-4930-b296-73c081d3ce37" providerId="ADAL" clId="{C729B2F9-B384-474D-8CC7-F74641031919}" dt="2022-07-27T22:37:03.962" v="176" actId="1076"/>
          <ac:spMkLst>
            <pc:docMk/>
            <pc:sldMk cId="2134413492" sldId="304"/>
            <ac:spMk id="3" creationId="{8D1C0FBE-968D-2197-F984-8EB010333BF4}"/>
          </ac:spMkLst>
        </pc:spChg>
        <pc:picChg chg="add mod">
          <ac:chgData name="Pham Van Anh 20204940" userId="feba675a-9184-4930-b296-73c081d3ce37" providerId="ADAL" clId="{C729B2F9-B384-474D-8CC7-F74641031919}" dt="2022-07-27T23:28:06.220" v="531" actId="1076"/>
          <ac:picMkLst>
            <pc:docMk/>
            <pc:sldMk cId="2134413492" sldId="304"/>
            <ac:picMk id="5" creationId="{8306EEA5-0298-7A81-C14A-8D43CA106FBB}"/>
          </ac:picMkLst>
        </pc:picChg>
        <pc:picChg chg="add mod">
          <ac:chgData name="Pham Van Anh 20204940" userId="feba675a-9184-4930-b296-73c081d3ce37" providerId="ADAL" clId="{C729B2F9-B384-474D-8CC7-F74641031919}" dt="2022-07-27T23:29:05.079" v="538" actId="14100"/>
          <ac:picMkLst>
            <pc:docMk/>
            <pc:sldMk cId="2134413492" sldId="304"/>
            <ac:picMk id="7" creationId="{C367E2F5-CEA3-91F8-1728-FE45A0E9664A}"/>
          </ac:picMkLst>
        </pc:picChg>
      </pc:sldChg>
      <pc:sldChg chg="addSp modSp add mod">
        <pc:chgData name="Pham Van Anh 20204940" userId="feba675a-9184-4930-b296-73c081d3ce37" providerId="ADAL" clId="{C729B2F9-B384-474D-8CC7-F74641031919}" dt="2022-07-27T23:31:26.056" v="547" actId="1076"/>
        <pc:sldMkLst>
          <pc:docMk/>
          <pc:sldMk cId="146603386" sldId="305"/>
        </pc:sldMkLst>
        <pc:spChg chg="mod">
          <ac:chgData name="Pham Van Anh 20204940" userId="feba675a-9184-4930-b296-73c081d3ce37" providerId="ADAL" clId="{C729B2F9-B384-474D-8CC7-F74641031919}" dt="2022-07-27T22:45:02.366" v="349" actId="313"/>
          <ac:spMkLst>
            <pc:docMk/>
            <pc:sldMk cId="146603386" sldId="305"/>
            <ac:spMk id="3" creationId="{8D1C0FBE-968D-2197-F984-8EB010333BF4}"/>
          </ac:spMkLst>
        </pc:spChg>
        <pc:picChg chg="add mod">
          <ac:chgData name="Pham Van Anh 20204940" userId="feba675a-9184-4930-b296-73c081d3ce37" providerId="ADAL" clId="{C729B2F9-B384-474D-8CC7-F74641031919}" dt="2022-07-27T23:30:03.929" v="542" actId="14100"/>
          <ac:picMkLst>
            <pc:docMk/>
            <pc:sldMk cId="146603386" sldId="305"/>
            <ac:picMk id="5" creationId="{45FE11A5-9965-69F3-0F8F-BA1B496D1B14}"/>
          </ac:picMkLst>
        </pc:picChg>
        <pc:picChg chg="add mod">
          <ac:chgData name="Pham Van Anh 20204940" userId="feba675a-9184-4930-b296-73c081d3ce37" providerId="ADAL" clId="{C729B2F9-B384-474D-8CC7-F74641031919}" dt="2022-07-27T23:31:26.056" v="547" actId="1076"/>
          <ac:picMkLst>
            <pc:docMk/>
            <pc:sldMk cId="146603386" sldId="305"/>
            <ac:picMk id="7" creationId="{D21131FF-03A3-CE12-418E-CAF2803C1AD5}"/>
          </ac:picMkLst>
        </pc:picChg>
      </pc:sldChg>
      <pc:sldChg chg="addSp modSp add mod">
        <pc:chgData name="Pham Van Anh 20204940" userId="feba675a-9184-4930-b296-73c081d3ce37" providerId="ADAL" clId="{C729B2F9-B384-474D-8CC7-F74641031919}" dt="2022-07-27T23:36:07.554" v="557" actId="1076"/>
        <pc:sldMkLst>
          <pc:docMk/>
          <pc:sldMk cId="3954252796" sldId="306"/>
        </pc:sldMkLst>
        <pc:spChg chg="mod">
          <ac:chgData name="Pham Van Anh 20204940" userId="feba675a-9184-4930-b296-73c081d3ce37" providerId="ADAL" clId="{C729B2F9-B384-474D-8CC7-F74641031919}" dt="2022-07-27T22:46:55.185" v="529" actId="313"/>
          <ac:spMkLst>
            <pc:docMk/>
            <pc:sldMk cId="3954252796" sldId="306"/>
            <ac:spMk id="3" creationId="{8D1C0FBE-968D-2197-F984-8EB010333BF4}"/>
          </ac:spMkLst>
        </pc:spChg>
        <pc:picChg chg="add mod">
          <ac:chgData name="Pham Van Anh 20204940" userId="feba675a-9184-4930-b296-73c081d3ce37" providerId="ADAL" clId="{C729B2F9-B384-474D-8CC7-F74641031919}" dt="2022-07-27T23:35:11.889" v="554" actId="1076"/>
          <ac:picMkLst>
            <pc:docMk/>
            <pc:sldMk cId="3954252796" sldId="306"/>
            <ac:picMk id="5" creationId="{27769DBB-B157-8652-B4FD-E218E22D4585}"/>
          </ac:picMkLst>
        </pc:picChg>
        <pc:picChg chg="add mod">
          <ac:chgData name="Pham Van Anh 20204940" userId="feba675a-9184-4930-b296-73c081d3ce37" providerId="ADAL" clId="{C729B2F9-B384-474D-8CC7-F74641031919}" dt="2022-07-27T23:36:07.554" v="557" actId="1076"/>
          <ac:picMkLst>
            <pc:docMk/>
            <pc:sldMk cId="3954252796" sldId="306"/>
            <ac:picMk id="7" creationId="{67C70E46-6153-30D6-AD17-3775218A6CC9}"/>
          </ac:picMkLst>
        </pc:picChg>
      </pc:sldChg>
    </pc:docChg>
  </pc:docChgLst>
  <pc:docChgLst>
    <pc:chgData name="Người dùng Khách" userId="S::urn:spo:anon#0ddf7461da85da7dd6a6180a1d0e1e3065c0e252365bf301f313fd5e7327744e::" providerId="AD" clId="Web-{0C93D11E-4E2E-C5D7-68CD-3B78124F6581}"/>
    <pc:docChg chg="addSld modSld">
      <pc:chgData name="Người dùng Khách" userId="S::urn:spo:anon#0ddf7461da85da7dd6a6180a1d0e1e3065c0e252365bf301f313fd5e7327744e::" providerId="AD" clId="Web-{0C93D11E-4E2E-C5D7-68CD-3B78124F6581}" dt="2022-07-27T17:07:48.007" v="154" actId="14100"/>
      <pc:docMkLst>
        <pc:docMk/>
      </pc:docMkLst>
      <pc:sldChg chg="addSp delSp modSp">
        <pc:chgData name="Người dùng Khách" userId="S::urn:spo:anon#0ddf7461da85da7dd6a6180a1d0e1e3065c0e252365bf301f313fd5e7327744e::" providerId="AD" clId="Web-{0C93D11E-4E2E-C5D7-68CD-3B78124F6581}" dt="2022-07-27T16:50:57.596" v="105" actId="14100"/>
        <pc:sldMkLst>
          <pc:docMk/>
          <pc:sldMk cId="0" sldId="261"/>
        </pc:sldMkLst>
        <pc:spChg chg="mod">
          <ac:chgData name="Người dùng Khách" userId="S::urn:spo:anon#0ddf7461da85da7dd6a6180a1d0e1e3065c0e252365bf301f313fd5e7327744e::" providerId="AD" clId="Web-{0C93D11E-4E2E-C5D7-68CD-3B78124F6581}" dt="2022-07-27T16:33:20.716" v="34" actId="14100"/>
          <ac:spMkLst>
            <pc:docMk/>
            <pc:sldMk cId="0" sldId="261"/>
            <ac:spMk id="3" creationId="{B04594FE-9C05-337E-D9D1-A431CBFE15C6}"/>
          </ac:spMkLst>
        </pc:spChg>
        <pc:spChg chg="add mod">
          <ac:chgData name="Người dùng Khách" userId="S::urn:spo:anon#0ddf7461da85da7dd6a6180a1d0e1e3065c0e252365bf301f313fd5e7327744e::" providerId="AD" clId="Web-{0C93D11E-4E2E-C5D7-68CD-3B78124F6581}" dt="2022-07-27T16:50:39.049" v="103" actId="1076"/>
          <ac:spMkLst>
            <pc:docMk/>
            <pc:sldMk cId="0" sldId="261"/>
            <ac:spMk id="9" creationId="{96E6D420-90F0-810D-12AB-9B001E4B7E45}"/>
          </ac:spMkLst>
        </pc:spChg>
        <pc:picChg chg="add del mod">
          <ac:chgData name="Người dùng Khách" userId="S::urn:spo:anon#0ddf7461da85da7dd6a6180a1d0e1e3065c0e252365bf301f313fd5e7327744e::" providerId="AD" clId="Web-{0C93D11E-4E2E-C5D7-68CD-3B78124F6581}" dt="2022-07-27T16:48:19.702" v="72"/>
          <ac:picMkLst>
            <pc:docMk/>
            <pc:sldMk cId="0" sldId="261"/>
            <ac:picMk id="2" creationId="{EC0ABD0C-4334-F720-7A64-C48A79A74903}"/>
          </ac:picMkLst>
        </pc:picChg>
        <pc:picChg chg="add del mod">
          <ac:chgData name="Người dùng Khách" userId="S::urn:spo:anon#0ddf7461da85da7dd6a6180a1d0e1e3065c0e252365bf301f313fd5e7327744e::" providerId="AD" clId="Web-{0C93D11E-4E2E-C5D7-68CD-3B78124F6581}" dt="2022-07-27T16:49:16.281" v="83"/>
          <ac:picMkLst>
            <pc:docMk/>
            <pc:sldMk cId="0" sldId="261"/>
            <ac:picMk id="8" creationId="{33B03558-2D2D-96E1-3547-BA82B84158C3}"/>
          </ac:picMkLst>
        </pc:picChg>
        <pc:picChg chg="add del mod">
          <ac:chgData name="Người dùng Khách" userId="S::urn:spo:anon#0ddf7461da85da7dd6a6180a1d0e1e3065c0e252365bf301f313fd5e7327744e::" providerId="AD" clId="Web-{0C93D11E-4E2E-C5D7-68CD-3B78124F6581}" dt="2022-07-27T16:48:34.249" v="77"/>
          <ac:picMkLst>
            <pc:docMk/>
            <pc:sldMk cId="0" sldId="261"/>
            <ac:picMk id="10" creationId="{CCAB72E4-E0C9-938A-75AB-A69F8AB6A3A4}"/>
          </ac:picMkLst>
        </pc:picChg>
        <pc:picChg chg="add mod">
          <ac:chgData name="Người dùng Khách" userId="S::urn:spo:anon#0ddf7461da85da7dd6a6180a1d0e1e3065c0e252365bf301f313fd5e7327744e::" providerId="AD" clId="Web-{0C93D11E-4E2E-C5D7-68CD-3B78124F6581}" dt="2022-07-27T16:50:57.596" v="105" actId="14100"/>
          <ac:picMkLst>
            <pc:docMk/>
            <pc:sldMk cId="0" sldId="261"/>
            <ac:picMk id="11" creationId="{06B708FD-4A38-16D1-9913-00A505EE70F3}"/>
          </ac:picMkLst>
        </pc:picChg>
        <pc:picChg chg="add mod">
          <ac:chgData name="Người dùng Khách" userId="S::urn:spo:anon#0ddf7461da85da7dd6a6180a1d0e1e3065c0e252365bf301f313fd5e7327744e::" providerId="AD" clId="Web-{0C93D11E-4E2E-C5D7-68CD-3B78124F6581}" dt="2022-07-27T16:49:53.110" v="90" actId="1076"/>
          <ac:picMkLst>
            <pc:docMk/>
            <pc:sldMk cId="0" sldId="261"/>
            <ac:picMk id="12" creationId="{53E0EB01-1DF8-0B07-9542-2088D287BF36}"/>
          </ac:picMkLst>
        </pc:picChg>
      </pc:sldChg>
      <pc:sldChg chg="add replId">
        <pc:chgData name="Người dùng Khách" userId="S::urn:spo:anon#0ddf7461da85da7dd6a6180a1d0e1e3065c0e252365bf301f313fd5e7327744e::" providerId="AD" clId="Web-{0C93D11E-4E2E-C5D7-68CD-3B78124F6581}" dt="2022-07-27T16:30:21.118" v="0"/>
        <pc:sldMkLst>
          <pc:docMk/>
          <pc:sldMk cId="2638429007" sldId="301"/>
        </pc:sldMkLst>
      </pc:sldChg>
      <pc:sldChg chg="addSp delSp modSp add replId">
        <pc:chgData name="Người dùng Khách" userId="S::urn:spo:anon#0ddf7461da85da7dd6a6180a1d0e1e3065c0e252365bf301f313fd5e7327744e::" providerId="AD" clId="Web-{0C93D11E-4E2E-C5D7-68CD-3B78124F6581}" dt="2022-07-27T17:03:10.470" v="127" actId="1076"/>
        <pc:sldMkLst>
          <pc:docMk/>
          <pc:sldMk cId="3130984669" sldId="302"/>
        </pc:sldMkLst>
        <pc:spChg chg="mod">
          <ac:chgData name="Người dùng Khách" userId="S::urn:spo:anon#0ddf7461da85da7dd6a6180a1d0e1e3065c0e252365bf301f313fd5e7327744e::" providerId="AD" clId="Web-{0C93D11E-4E2E-C5D7-68CD-3B78124F6581}" dt="2022-07-27T17:02:42.485" v="121" actId="14100"/>
          <ac:spMkLst>
            <pc:docMk/>
            <pc:sldMk cId="3130984669" sldId="302"/>
            <ac:spMk id="9" creationId="{96E6D420-90F0-810D-12AB-9B001E4B7E45}"/>
          </ac:spMkLst>
        </pc:spChg>
        <pc:picChg chg="add del mod">
          <ac:chgData name="Người dùng Khách" userId="S::urn:spo:anon#0ddf7461da85da7dd6a6180a1d0e1e3065c0e252365bf301f313fd5e7327744e::" providerId="AD" clId="Web-{0C93D11E-4E2E-C5D7-68CD-3B78124F6581}" dt="2022-07-27T17:01:32.031" v="110"/>
          <ac:picMkLst>
            <pc:docMk/>
            <pc:sldMk cId="3130984669" sldId="302"/>
            <ac:picMk id="2" creationId="{94A603BD-3920-CF77-06ED-09A9772AC4E0}"/>
          </ac:picMkLst>
        </pc:picChg>
        <pc:picChg chg="add mod">
          <ac:chgData name="Người dùng Khách" userId="S::urn:spo:anon#0ddf7461da85da7dd6a6180a1d0e1e3065c0e252365bf301f313fd5e7327744e::" providerId="AD" clId="Web-{0C93D11E-4E2E-C5D7-68CD-3B78124F6581}" dt="2022-07-27T17:03:10.470" v="127" actId="1076"/>
          <ac:picMkLst>
            <pc:docMk/>
            <pc:sldMk cId="3130984669" sldId="302"/>
            <ac:picMk id="8" creationId="{BD07F5D5-6A06-CCF8-BA5A-09A9C2311BB2}"/>
          </ac:picMkLst>
        </pc:picChg>
        <pc:picChg chg="add mod">
          <ac:chgData name="Người dùng Khách" userId="S::urn:spo:anon#0ddf7461da85da7dd6a6180a1d0e1e3065c0e252365bf301f313fd5e7327744e::" providerId="AD" clId="Web-{0C93D11E-4E2E-C5D7-68CD-3B78124F6581}" dt="2022-07-27T17:02:49.501" v="123" actId="14100"/>
          <ac:picMkLst>
            <pc:docMk/>
            <pc:sldMk cId="3130984669" sldId="302"/>
            <ac:picMk id="10" creationId="{12F1A2B1-3A31-76A8-6F55-2CBEA8F56C31}"/>
          </ac:picMkLst>
        </pc:picChg>
        <pc:picChg chg="del">
          <ac:chgData name="Người dùng Khách" userId="S::urn:spo:anon#0ddf7461da85da7dd6a6180a1d0e1e3065c0e252365bf301f313fd5e7327744e::" providerId="AD" clId="Web-{0C93D11E-4E2E-C5D7-68CD-3B78124F6581}" dt="2022-07-27T17:01:23.218" v="108"/>
          <ac:picMkLst>
            <pc:docMk/>
            <pc:sldMk cId="3130984669" sldId="302"/>
            <ac:picMk id="11" creationId="{06B708FD-4A38-16D1-9913-00A505EE70F3}"/>
          </ac:picMkLst>
        </pc:picChg>
        <pc:picChg chg="del">
          <ac:chgData name="Người dùng Khách" userId="S::urn:spo:anon#0ddf7461da85da7dd6a6180a1d0e1e3065c0e252365bf301f313fd5e7327744e::" providerId="AD" clId="Web-{0C93D11E-4E2E-C5D7-68CD-3B78124F6581}" dt="2022-07-27T17:01:20.828" v="107"/>
          <ac:picMkLst>
            <pc:docMk/>
            <pc:sldMk cId="3130984669" sldId="302"/>
            <ac:picMk id="12" creationId="{53E0EB01-1DF8-0B07-9542-2088D287BF36}"/>
          </ac:picMkLst>
        </pc:picChg>
      </pc:sldChg>
      <pc:sldChg chg="addSp delSp modSp add replId">
        <pc:chgData name="Người dùng Khách" userId="S::urn:spo:anon#0ddf7461da85da7dd6a6180a1d0e1e3065c0e252365bf301f313fd5e7327744e::" providerId="AD" clId="Web-{0C93D11E-4E2E-C5D7-68CD-3B78124F6581}" dt="2022-07-27T17:07:48.007" v="154" actId="14100"/>
        <pc:sldMkLst>
          <pc:docMk/>
          <pc:sldMk cId="3448575771" sldId="303"/>
        </pc:sldMkLst>
        <pc:spChg chg="mod">
          <ac:chgData name="Người dùng Khách" userId="S::urn:spo:anon#0ddf7461da85da7dd6a6180a1d0e1e3065c0e252365bf301f313fd5e7327744e::" providerId="AD" clId="Web-{0C93D11E-4E2E-C5D7-68CD-3B78124F6581}" dt="2022-07-27T17:07:11.975" v="145" actId="14100"/>
          <ac:spMkLst>
            <pc:docMk/>
            <pc:sldMk cId="3448575771" sldId="303"/>
            <ac:spMk id="9" creationId="{96E6D420-90F0-810D-12AB-9B001E4B7E45}"/>
          </ac:spMkLst>
        </pc:spChg>
        <pc:picChg chg="add mod">
          <ac:chgData name="Người dùng Khách" userId="S::urn:spo:anon#0ddf7461da85da7dd6a6180a1d0e1e3065c0e252365bf301f313fd5e7327744e::" providerId="AD" clId="Web-{0C93D11E-4E2E-C5D7-68CD-3B78124F6581}" dt="2022-07-27T17:07:18.569" v="147" actId="14100"/>
          <ac:picMkLst>
            <pc:docMk/>
            <pc:sldMk cId="3448575771" sldId="303"/>
            <ac:picMk id="2" creationId="{32A9AB06-6B40-1778-A3B5-E828E12F5C81}"/>
          </ac:picMkLst>
        </pc:picChg>
        <pc:picChg chg="del">
          <ac:chgData name="Người dùng Khách" userId="S::urn:spo:anon#0ddf7461da85da7dd6a6180a1d0e1e3065c0e252365bf301f313fd5e7327744e::" providerId="AD" clId="Web-{0C93D11E-4E2E-C5D7-68CD-3B78124F6581}" dt="2022-07-27T17:03:41.033" v="130"/>
          <ac:picMkLst>
            <pc:docMk/>
            <pc:sldMk cId="3448575771" sldId="303"/>
            <ac:picMk id="8" creationId="{BD07F5D5-6A06-CCF8-BA5A-09A9C2311BB2}"/>
          </ac:picMkLst>
        </pc:picChg>
        <pc:picChg chg="del">
          <ac:chgData name="Người dùng Khách" userId="S::urn:spo:anon#0ddf7461da85da7dd6a6180a1d0e1e3065c0e252365bf301f313fd5e7327744e::" providerId="AD" clId="Web-{0C93D11E-4E2E-C5D7-68CD-3B78124F6581}" dt="2022-07-27T17:03:38.361" v="129"/>
          <ac:picMkLst>
            <pc:docMk/>
            <pc:sldMk cId="3448575771" sldId="303"/>
            <ac:picMk id="10" creationId="{12F1A2B1-3A31-76A8-6F55-2CBEA8F56C31}"/>
          </ac:picMkLst>
        </pc:picChg>
        <pc:picChg chg="add mod">
          <ac:chgData name="Người dùng Khách" userId="S::urn:spo:anon#0ddf7461da85da7dd6a6180a1d0e1e3065c0e252365bf301f313fd5e7327744e::" providerId="AD" clId="Web-{0C93D11E-4E2E-C5D7-68CD-3B78124F6581}" dt="2022-07-27T17:07:48.007" v="154" actId="14100"/>
          <ac:picMkLst>
            <pc:docMk/>
            <pc:sldMk cId="3448575771" sldId="303"/>
            <ac:picMk id="11" creationId="{9B56C998-C35B-8F5D-D711-920936673EC9}"/>
          </ac:picMkLst>
        </pc:picChg>
      </pc:sldChg>
    </pc:docChg>
  </pc:docChgLst>
  <pc:docChgLst>
    <pc:chgData name="Do Quoc Huy 20205084" userId="S::huy.dq205084@sis.hust.edu.vn::4261abeb-d95f-45fe-b98e-1032c09c0ec7" providerId="AD" clId="Web-{CFF98AE0-FB56-15BB-5EBF-E6ABF31F3758}"/>
    <pc:docChg chg="addSld modSld sldOrd">
      <pc:chgData name="Do Quoc Huy 20205084" userId="S::huy.dq205084@sis.hust.edu.vn::4261abeb-d95f-45fe-b98e-1032c09c0ec7" providerId="AD" clId="Web-{CFF98AE0-FB56-15BB-5EBF-E6ABF31F3758}" dt="2022-07-27T23:17:03.872" v="279" actId="14100"/>
      <pc:docMkLst>
        <pc:docMk/>
      </pc:docMkLst>
      <pc:sldChg chg="addSp delSp modSp add replId">
        <pc:chgData name="Do Quoc Huy 20205084" userId="S::huy.dq205084@sis.hust.edu.vn::4261abeb-d95f-45fe-b98e-1032c09c0ec7" providerId="AD" clId="Web-{CFF98AE0-FB56-15BB-5EBF-E6ABF31F3758}" dt="2022-07-27T23:05:30.282" v="96" actId="1076"/>
        <pc:sldMkLst>
          <pc:docMk/>
          <pc:sldMk cId="132779472" sldId="307"/>
        </pc:sldMkLst>
        <pc:spChg chg="mod">
          <ac:chgData name="Do Quoc Huy 20205084" userId="S::huy.dq205084@sis.hust.edu.vn::4261abeb-d95f-45fe-b98e-1032c09c0ec7" providerId="AD" clId="Web-{CFF98AE0-FB56-15BB-5EBF-E6ABF31F3758}" dt="2022-07-27T23:04:38.577" v="89" actId="20577"/>
          <ac:spMkLst>
            <pc:docMk/>
            <pc:sldMk cId="132779472" sldId="307"/>
            <ac:spMk id="2" creationId="{DB787CF4-5492-10A8-9226-57CF3F8018E4}"/>
          </ac:spMkLst>
        </pc:spChg>
        <pc:spChg chg="mod">
          <ac:chgData name="Do Quoc Huy 20205084" userId="S::huy.dq205084@sis.hust.edu.vn::4261abeb-d95f-45fe-b98e-1032c09c0ec7" providerId="AD" clId="Web-{CFF98AE0-FB56-15BB-5EBF-E6ABF31F3758}" dt="2022-07-27T23:04:23.186" v="87" actId="1076"/>
          <ac:spMkLst>
            <pc:docMk/>
            <pc:sldMk cId="132779472" sldId="307"/>
            <ac:spMk id="3" creationId="{8D1C0FBE-968D-2197-F984-8EB010333BF4}"/>
          </ac:spMkLst>
        </pc:spChg>
        <pc:spChg chg="add mod">
          <ac:chgData name="Do Quoc Huy 20205084" userId="S::huy.dq205084@sis.hust.edu.vn::4261abeb-d95f-45fe-b98e-1032c09c0ec7" providerId="AD" clId="Web-{CFF98AE0-FB56-15BB-5EBF-E6ABF31F3758}" dt="2022-07-27T23:05:00.765" v="93" actId="1076"/>
          <ac:spMkLst>
            <pc:docMk/>
            <pc:sldMk cId="132779472" sldId="307"/>
            <ac:spMk id="8" creationId="{0BBC86F1-8579-151D-775D-B64ABCD09D84}"/>
          </ac:spMkLst>
        </pc:spChg>
        <pc:spChg chg="add">
          <ac:chgData name="Do Quoc Huy 20205084" userId="S::huy.dq205084@sis.hust.edu.vn::4261abeb-d95f-45fe-b98e-1032c09c0ec7" providerId="AD" clId="Web-{CFF98AE0-FB56-15BB-5EBF-E6ABF31F3758}" dt="2022-07-27T23:05:20.406" v="95"/>
          <ac:spMkLst>
            <pc:docMk/>
            <pc:sldMk cId="132779472" sldId="307"/>
            <ac:spMk id="12" creationId="{F9819EEC-2774-6DC1-DB6A-A6F094710CCB}"/>
          </ac:spMkLst>
        </pc:spChg>
        <pc:picChg chg="add mod">
          <ac:chgData name="Do Quoc Huy 20205084" userId="S::huy.dq205084@sis.hust.edu.vn::4261abeb-d95f-45fe-b98e-1032c09c0ec7" providerId="AD" clId="Web-{CFF98AE0-FB56-15BB-5EBF-E6ABF31F3758}" dt="2022-07-27T23:03:53.201" v="82" actId="1076"/>
          <ac:picMkLst>
            <pc:docMk/>
            <pc:sldMk cId="132779472" sldId="307"/>
            <ac:picMk id="4" creationId="{A580C81C-22C3-EC44-366D-B46B7B829583}"/>
          </ac:picMkLst>
        </pc:picChg>
        <pc:picChg chg="add mod">
          <ac:chgData name="Do Quoc Huy 20205084" userId="S::huy.dq205084@sis.hust.edu.vn::4261abeb-d95f-45fe-b98e-1032c09c0ec7" providerId="AD" clId="Web-{CFF98AE0-FB56-15BB-5EBF-E6ABF31F3758}" dt="2022-07-27T23:03:38.747" v="80" actId="1076"/>
          <ac:picMkLst>
            <pc:docMk/>
            <pc:sldMk cId="132779472" sldId="307"/>
            <ac:picMk id="5" creationId="{431B0701-6C31-30AF-B248-9098CF7A8906}"/>
          </ac:picMkLst>
        </pc:picChg>
        <pc:picChg chg="add del mod">
          <ac:chgData name="Do Quoc Huy 20205084" userId="S::huy.dq205084@sis.hust.edu.vn::4261abeb-d95f-45fe-b98e-1032c09c0ec7" providerId="AD" clId="Web-{CFF98AE0-FB56-15BB-5EBF-E6ABF31F3758}" dt="2022-07-27T23:04:47.890" v="91"/>
          <ac:picMkLst>
            <pc:docMk/>
            <pc:sldMk cId="132779472" sldId="307"/>
            <ac:picMk id="6" creationId="{48730947-3E16-60C0-3883-5ABE4B1B8E89}"/>
          </ac:picMkLst>
        </pc:picChg>
        <pc:picChg chg="add mod">
          <ac:chgData name="Do Quoc Huy 20205084" userId="S::huy.dq205084@sis.hust.edu.vn::4261abeb-d95f-45fe-b98e-1032c09c0ec7" providerId="AD" clId="Web-{CFF98AE0-FB56-15BB-5EBF-E6ABF31F3758}" dt="2022-07-27T23:05:30.282" v="96" actId="1076"/>
          <ac:picMkLst>
            <pc:docMk/>
            <pc:sldMk cId="132779472" sldId="307"/>
            <ac:picMk id="10" creationId="{11E942B6-E53C-C2EF-BAAA-15D24B3D7733}"/>
          </ac:picMkLst>
        </pc:picChg>
      </pc:sldChg>
      <pc:sldChg chg="addSp delSp modSp add replId">
        <pc:chgData name="Do Quoc Huy 20205084" userId="S::huy.dq205084@sis.hust.edu.vn::4261abeb-d95f-45fe-b98e-1032c09c0ec7" providerId="AD" clId="Web-{CFF98AE0-FB56-15BB-5EBF-E6ABF31F3758}" dt="2022-07-27T23:10:01.718" v="180" actId="14100"/>
        <pc:sldMkLst>
          <pc:docMk/>
          <pc:sldMk cId="1628261966" sldId="308"/>
        </pc:sldMkLst>
        <pc:spChg chg="mod">
          <ac:chgData name="Do Quoc Huy 20205084" userId="S::huy.dq205084@sis.hust.edu.vn::4261abeb-d95f-45fe-b98e-1032c09c0ec7" providerId="AD" clId="Web-{CFF98AE0-FB56-15BB-5EBF-E6ABF31F3758}" dt="2022-07-27T23:07:32.651" v="160" actId="20577"/>
          <ac:spMkLst>
            <pc:docMk/>
            <pc:sldMk cId="1628261966" sldId="308"/>
            <ac:spMk id="3" creationId="{8D1C0FBE-968D-2197-F984-8EB010333BF4}"/>
          </ac:spMkLst>
        </pc:spChg>
        <pc:picChg chg="del">
          <ac:chgData name="Do Quoc Huy 20205084" userId="S::huy.dq205084@sis.hust.edu.vn::4261abeb-d95f-45fe-b98e-1032c09c0ec7" providerId="AD" clId="Web-{CFF98AE0-FB56-15BB-5EBF-E6ABF31F3758}" dt="2022-07-27T23:08:46.278" v="161"/>
          <ac:picMkLst>
            <pc:docMk/>
            <pc:sldMk cId="1628261966" sldId="308"/>
            <ac:picMk id="4" creationId="{A580C81C-22C3-EC44-366D-B46B7B829583}"/>
          </ac:picMkLst>
        </pc:picChg>
        <pc:picChg chg="del mod">
          <ac:chgData name="Do Quoc Huy 20205084" userId="S::huy.dq205084@sis.hust.edu.vn::4261abeb-d95f-45fe-b98e-1032c09c0ec7" providerId="AD" clId="Web-{CFF98AE0-FB56-15BB-5EBF-E6ABF31F3758}" dt="2022-07-27T23:09:02.107" v="168"/>
          <ac:picMkLst>
            <pc:docMk/>
            <pc:sldMk cId="1628261966" sldId="308"/>
            <ac:picMk id="5" creationId="{431B0701-6C31-30AF-B248-9098CF7A8906}"/>
          </ac:picMkLst>
        </pc:picChg>
        <pc:picChg chg="add mod">
          <ac:chgData name="Do Quoc Huy 20205084" userId="S::huy.dq205084@sis.hust.edu.vn::4261abeb-d95f-45fe-b98e-1032c09c0ec7" providerId="AD" clId="Web-{CFF98AE0-FB56-15BB-5EBF-E6ABF31F3758}" dt="2022-07-27T23:09:45.108" v="177" actId="1076"/>
          <ac:picMkLst>
            <pc:docMk/>
            <pc:sldMk cId="1628261966" sldId="308"/>
            <ac:picMk id="6" creationId="{B610CE41-E25D-C8C1-F9AB-8B3F7302DA06}"/>
          </ac:picMkLst>
        </pc:picChg>
        <pc:picChg chg="add mod">
          <ac:chgData name="Do Quoc Huy 20205084" userId="S::huy.dq205084@sis.hust.edu.vn::4261abeb-d95f-45fe-b98e-1032c09c0ec7" providerId="AD" clId="Web-{CFF98AE0-FB56-15BB-5EBF-E6ABF31F3758}" dt="2022-07-27T23:10:01.718" v="180" actId="14100"/>
          <ac:picMkLst>
            <pc:docMk/>
            <pc:sldMk cId="1628261966" sldId="308"/>
            <ac:picMk id="7" creationId="{7CA53C75-EB2E-477C-4A10-0F2E77AB4B87}"/>
          </ac:picMkLst>
        </pc:picChg>
      </pc:sldChg>
      <pc:sldChg chg="addSp delSp modSp add ord replId">
        <pc:chgData name="Do Quoc Huy 20205084" userId="S::huy.dq205084@sis.hust.edu.vn::4261abeb-d95f-45fe-b98e-1032c09c0ec7" providerId="AD" clId="Web-{CFF98AE0-FB56-15BB-5EBF-E6ABF31F3758}" dt="2022-07-27T23:17:03.872" v="279" actId="14100"/>
        <pc:sldMkLst>
          <pc:docMk/>
          <pc:sldMk cId="1611406642" sldId="309"/>
        </pc:sldMkLst>
        <pc:spChg chg="mod">
          <ac:chgData name="Do Quoc Huy 20205084" userId="S::huy.dq205084@sis.hust.edu.vn::4261abeb-d95f-45fe-b98e-1032c09c0ec7" providerId="AD" clId="Web-{CFF98AE0-FB56-15BB-5EBF-E6ABF31F3758}" dt="2022-07-27T23:14:45.555" v="252" actId="20577"/>
          <ac:spMkLst>
            <pc:docMk/>
            <pc:sldMk cId="1611406642" sldId="309"/>
            <ac:spMk id="3" creationId="{8D1C0FBE-968D-2197-F984-8EB010333BF4}"/>
          </ac:spMkLst>
        </pc:spChg>
        <pc:picChg chg="del">
          <ac:chgData name="Do Quoc Huy 20205084" userId="S::huy.dq205084@sis.hust.edu.vn::4261abeb-d95f-45fe-b98e-1032c09c0ec7" providerId="AD" clId="Web-{CFF98AE0-FB56-15BB-5EBF-E6ABF31F3758}" dt="2022-07-27T23:13:53.834" v="183"/>
          <ac:picMkLst>
            <pc:docMk/>
            <pc:sldMk cId="1611406642" sldId="309"/>
            <ac:picMk id="4" creationId="{A580C81C-22C3-EC44-366D-B46B7B829583}"/>
          </ac:picMkLst>
        </pc:picChg>
        <pc:picChg chg="del">
          <ac:chgData name="Do Quoc Huy 20205084" userId="S::huy.dq205084@sis.hust.edu.vn::4261abeb-d95f-45fe-b98e-1032c09c0ec7" providerId="AD" clId="Web-{CFF98AE0-FB56-15BB-5EBF-E6ABF31F3758}" dt="2022-07-27T23:14:51.321" v="254"/>
          <ac:picMkLst>
            <pc:docMk/>
            <pc:sldMk cId="1611406642" sldId="309"/>
            <ac:picMk id="5" creationId="{431B0701-6C31-30AF-B248-9098CF7A8906}"/>
          </ac:picMkLst>
        </pc:picChg>
        <pc:picChg chg="add del mod">
          <ac:chgData name="Do Quoc Huy 20205084" userId="S::huy.dq205084@sis.hust.edu.vn::4261abeb-d95f-45fe-b98e-1032c09c0ec7" providerId="AD" clId="Web-{CFF98AE0-FB56-15BB-5EBF-E6ABF31F3758}" dt="2022-07-27T23:15:33.072" v="257"/>
          <ac:picMkLst>
            <pc:docMk/>
            <pc:sldMk cId="1611406642" sldId="309"/>
            <ac:picMk id="6" creationId="{92EE2EC3-3DA1-CDAF-7FAC-E53F7DA505FF}"/>
          </ac:picMkLst>
        </pc:picChg>
        <pc:picChg chg="add mod">
          <ac:chgData name="Do Quoc Huy 20205084" userId="S::huy.dq205084@sis.hust.edu.vn::4261abeb-d95f-45fe-b98e-1032c09c0ec7" providerId="AD" clId="Web-{CFF98AE0-FB56-15BB-5EBF-E6ABF31F3758}" dt="2022-07-27T23:17:03.872" v="279" actId="14100"/>
          <ac:picMkLst>
            <pc:docMk/>
            <pc:sldMk cId="1611406642" sldId="309"/>
            <ac:picMk id="7" creationId="{B5C68C64-BDA2-D22D-2485-FF96AC0136CF}"/>
          </ac:picMkLst>
        </pc:picChg>
        <pc:picChg chg="add del mod">
          <ac:chgData name="Do Quoc Huy 20205084" userId="S::huy.dq205084@sis.hust.edu.vn::4261abeb-d95f-45fe-b98e-1032c09c0ec7" providerId="AD" clId="Web-{CFF98AE0-FB56-15BB-5EBF-E6ABF31F3758}" dt="2022-07-27T23:16:35.699" v="268"/>
          <ac:picMkLst>
            <pc:docMk/>
            <pc:sldMk cId="1611406642" sldId="309"/>
            <ac:picMk id="9" creationId="{046CA122-E797-8C50-F517-CFB4B555E05D}"/>
          </ac:picMkLst>
        </pc:picChg>
        <pc:picChg chg="add mod">
          <ac:chgData name="Do Quoc Huy 20205084" userId="S::huy.dq205084@sis.hust.edu.vn::4261abeb-d95f-45fe-b98e-1032c09c0ec7" providerId="AD" clId="Web-{CFF98AE0-FB56-15BB-5EBF-E6ABF31F3758}" dt="2022-07-27T23:16:55.700" v="277" actId="1076"/>
          <ac:picMkLst>
            <pc:docMk/>
            <pc:sldMk cId="1611406642" sldId="309"/>
            <ac:picMk id="11" creationId="{958295E5-2752-93D3-11F0-2D7C98F1354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Nhập</a:t>
            </a:r>
            <a:r>
              <a:rPr spc="-50"/>
              <a:t> </a:t>
            </a:r>
            <a:r>
              <a:t>môn</a:t>
            </a:r>
            <a:r>
              <a:rPr spc="-45"/>
              <a:t> </a:t>
            </a:r>
            <a:r>
              <a:t>CNTT&amp;TT</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t>©</a:t>
            </a:r>
            <a:r>
              <a:rPr spc="-40"/>
              <a:t> </a:t>
            </a:r>
            <a:r>
              <a:rPr spc="-5"/>
              <a:t>SoICT</a:t>
            </a:r>
            <a:r>
              <a:rPr spc="-20"/>
              <a:t> </a:t>
            </a:r>
            <a:r>
              <a:t>2017</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Nhập</a:t>
            </a:r>
            <a:r>
              <a:rPr spc="-50"/>
              <a:t> </a:t>
            </a:r>
            <a:r>
              <a:t>môn</a:t>
            </a:r>
            <a:r>
              <a:rPr spc="-45"/>
              <a:t> </a:t>
            </a:r>
            <a:r>
              <a:t>CNTT&amp;TT</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t>©</a:t>
            </a:r>
            <a:r>
              <a:rPr spc="-40"/>
              <a:t> </a:t>
            </a:r>
            <a:r>
              <a:rPr spc="-5"/>
              <a:t>SoICT</a:t>
            </a:r>
            <a:r>
              <a:rPr spc="-20"/>
              <a:t> </a:t>
            </a:r>
            <a:r>
              <a:t>2017</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Nhập</a:t>
            </a:r>
            <a:r>
              <a:rPr spc="-50"/>
              <a:t> </a:t>
            </a:r>
            <a:r>
              <a:t>môn</a:t>
            </a:r>
            <a:r>
              <a:rPr spc="-45"/>
              <a:t> </a:t>
            </a:r>
            <a:r>
              <a:t>CNTT&amp;TT</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t>©</a:t>
            </a:r>
            <a:r>
              <a:rPr spc="-40"/>
              <a:t> </a:t>
            </a:r>
            <a:r>
              <a:rPr spc="-5"/>
              <a:t>SoICT</a:t>
            </a:r>
            <a:r>
              <a:rPr spc="-20"/>
              <a:t> </a:t>
            </a:r>
            <a:r>
              <a:t>2017</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Nhập</a:t>
            </a:r>
            <a:r>
              <a:rPr spc="-50"/>
              <a:t> </a:t>
            </a:r>
            <a:r>
              <a:t>môn</a:t>
            </a:r>
            <a:r>
              <a:rPr spc="-45"/>
              <a:t> </a:t>
            </a:r>
            <a:r>
              <a:t>CNTT&amp;TT</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t>©</a:t>
            </a:r>
            <a:r>
              <a:rPr spc="-40"/>
              <a:t> </a:t>
            </a:r>
            <a:r>
              <a:rPr spc="-5"/>
              <a:t>SoICT</a:t>
            </a:r>
            <a:r>
              <a:rPr spc="-20"/>
              <a:t> </a:t>
            </a:r>
            <a:r>
              <a:t>2017</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 y="0"/>
            <a:ext cx="9142475" cy="6857996"/>
          </a:xfrm>
          <a:prstGeom prst="rect">
            <a:avLst/>
          </a:prstGeom>
        </p:spPr>
      </p:pic>
      <p:pic>
        <p:nvPicPr>
          <p:cNvPr id="17" name="bg object 17"/>
          <p:cNvPicPr/>
          <p:nvPr/>
        </p:nvPicPr>
        <p:blipFill>
          <a:blip r:embed="rId3" cstate="print"/>
          <a:stretch>
            <a:fillRect/>
          </a:stretch>
        </p:blipFill>
        <p:spPr>
          <a:xfrm>
            <a:off x="1523" y="4114799"/>
            <a:ext cx="9140952" cy="2743197"/>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Nhập</a:t>
            </a:r>
            <a:r>
              <a:rPr spc="-50"/>
              <a:t> </a:t>
            </a:r>
            <a:r>
              <a:t>môn</a:t>
            </a:r>
            <a:r>
              <a:rPr spc="-45"/>
              <a:t> </a:t>
            </a:r>
            <a:r>
              <a:t>CNTT&amp;TT</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t>©</a:t>
            </a:r>
            <a:r>
              <a:rPr spc="-40"/>
              <a:t> </a:t>
            </a:r>
            <a:r>
              <a:rPr spc="-5"/>
              <a:t>SoICT</a:t>
            </a:r>
            <a:r>
              <a:rPr spc="-20"/>
              <a:t> </a:t>
            </a:r>
            <a:r>
              <a:t>2017</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3" y="0"/>
            <a:ext cx="9142475" cy="6857996"/>
          </a:xfrm>
          <a:prstGeom prst="rect">
            <a:avLst/>
          </a:prstGeom>
        </p:spPr>
      </p:pic>
      <p:sp>
        <p:nvSpPr>
          <p:cNvPr id="2" name="Holder 2"/>
          <p:cNvSpPr>
            <a:spLocks noGrp="1"/>
          </p:cNvSpPr>
          <p:nvPr>
            <p:ph type="title"/>
          </p:nvPr>
        </p:nvSpPr>
        <p:spPr>
          <a:xfrm>
            <a:off x="3985005" y="2497962"/>
            <a:ext cx="2142490" cy="635000"/>
          </a:xfrm>
          <a:prstGeom prst="rect">
            <a:avLst/>
          </a:prstGeom>
        </p:spPr>
        <p:txBody>
          <a:bodyPr wrap="square" lIns="0" tIns="0" rIns="0" bIns="0">
            <a:spAutoFit/>
          </a:bodyPr>
          <a:lstStyle>
            <a:lvl1pPr>
              <a:defRPr sz="4000" b="1" i="0">
                <a:solidFill>
                  <a:schemeClr val="bg1"/>
                </a:solidFill>
                <a:latin typeface="Arial"/>
                <a:cs typeface="Arial"/>
              </a:defRPr>
            </a:lvl1pPr>
          </a:lstStyle>
          <a:p>
            <a:endParaRPr/>
          </a:p>
        </p:txBody>
      </p:sp>
      <p:sp>
        <p:nvSpPr>
          <p:cNvPr id="3" name="Holder 3"/>
          <p:cNvSpPr>
            <a:spLocks noGrp="1"/>
          </p:cNvSpPr>
          <p:nvPr>
            <p:ph type="body" idx="1"/>
          </p:nvPr>
        </p:nvSpPr>
        <p:spPr>
          <a:xfrm>
            <a:off x="588644" y="1395729"/>
            <a:ext cx="7966710" cy="3136900"/>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925315" y="6601764"/>
            <a:ext cx="129222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t>Nhập</a:t>
            </a:r>
            <a:r>
              <a:rPr spc="-50"/>
              <a:t> </a:t>
            </a:r>
            <a:r>
              <a:t>môn</a:t>
            </a:r>
            <a:r>
              <a:rPr spc="-45"/>
              <a:t> </a:t>
            </a:r>
            <a:r>
              <a:t>CNTT&amp;TT</a:t>
            </a:r>
          </a:p>
        </p:txBody>
      </p:sp>
      <p:sp>
        <p:nvSpPr>
          <p:cNvPr id="5" name="Holder 5"/>
          <p:cNvSpPr>
            <a:spLocks noGrp="1"/>
          </p:cNvSpPr>
          <p:nvPr>
            <p:ph type="dt" sz="half" idx="6"/>
          </p:nvPr>
        </p:nvSpPr>
        <p:spPr>
          <a:xfrm>
            <a:off x="307340" y="6601764"/>
            <a:ext cx="877569"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t>©</a:t>
            </a:r>
            <a:r>
              <a:rPr spc="-40"/>
              <a:t> </a:t>
            </a:r>
            <a:r>
              <a:rPr spc="-5"/>
              <a:t>SoICT</a:t>
            </a:r>
            <a:r>
              <a:rPr spc="-20"/>
              <a:t> </a:t>
            </a:r>
            <a:r>
              <a:t>2017</a:t>
            </a:r>
          </a:p>
        </p:txBody>
      </p:sp>
      <p:sp>
        <p:nvSpPr>
          <p:cNvPr id="6" name="Holder 6"/>
          <p:cNvSpPr>
            <a:spLocks noGrp="1"/>
          </p:cNvSpPr>
          <p:nvPr>
            <p:ph type="sldNum" sz="quarter" idx="7"/>
          </p:nvPr>
        </p:nvSpPr>
        <p:spPr>
          <a:xfrm>
            <a:off x="8630411" y="6601764"/>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9221" y="2061210"/>
            <a:ext cx="7992745" cy="1330492"/>
          </a:xfrm>
          <a:prstGeom prst="rect">
            <a:avLst/>
          </a:prstGeom>
        </p:spPr>
        <p:txBody>
          <a:bodyPr vert="horz" wrap="square" lIns="0" tIns="12065" rIns="0" bIns="0" rtlCol="0">
            <a:spAutoFit/>
          </a:bodyPr>
          <a:lstStyle/>
          <a:p>
            <a:pPr algn="ctr">
              <a:lnSpc>
                <a:spcPct val="100000"/>
              </a:lnSpc>
              <a:spcBef>
                <a:spcPts val="95"/>
              </a:spcBef>
            </a:pPr>
            <a:r>
              <a:rPr lang="vi-VN" sz="2800">
                <a:solidFill>
                  <a:srgbClr val="FF0000"/>
                </a:solidFill>
                <a:latin typeface="+mj-lt"/>
                <a:cs typeface="Arial"/>
              </a:rPr>
              <a:t>NHÓM 2 </a:t>
            </a:r>
            <a:endParaRPr lang="en-US" sz="2800">
              <a:solidFill>
                <a:srgbClr val="FF0000"/>
              </a:solidFill>
              <a:latin typeface="+mj-lt"/>
              <a:cs typeface="Arial"/>
            </a:endParaRPr>
          </a:p>
          <a:p>
            <a:pPr algn="ctr">
              <a:spcBef>
                <a:spcPts val="95"/>
              </a:spcBef>
            </a:pPr>
            <a:r>
              <a:rPr lang="vi-VN" sz="2800" b="1" i="0">
                <a:solidFill>
                  <a:srgbClr val="FF0000"/>
                </a:solidFill>
                <a:effectLst/>
                <a:latin typeface="+mj-lt"/>
              </a:rPr>
              <a:t>Đề tài</a:t>
            </a:r>
            <a:r>
              <a:rPr lang="en-US" sz="2800" b="0" i="0">
                <a:solidFill>
                  <a:srgbClr val="FF0000"/>
                </a:solidFill>
                <a:effectLst/>
                <a:latin typeface="+mj-lt"/>
              </a:rPr>
              <a:t>: </a:t>
            </a:r>
            <a:r>
              <a:rPr lang="vi-VN" sz="2800" b="0" i="0">
                <a:solidFill>
                  <a:srgbClr val="FF0000"/>
                </a:solidFill>
                <a:effectLst/>
                <a:latin typeface="+mj-lt"/>
              </a:rPr>
              <a:t>Quản lý cửa hàng thời trang online </a:t>
            </a:r>
            <a:endParaRPr lang="vi-VN" sz="2800">
              <a:solidFill>
                <a:srgbClr val="FF0000"/>
              </a:solidFill>
              <a:latin typeface="+mj-lt"/>
              <a:cs typeface="Arial"/>
            </a:endParaRPr>
          </a:p>
          <a:p>
            <a:pPr algn="ctr">
              <a:lnSpc>
                <a:spcPct val="100000"/>
              </a:lnSpc>
              <a:spcBef>
                <a:spcPts val="95"/>
              </a:spcBef>
            </a:pPr>
            <a:r>
              <a:rPr lang="en-US" sz="2800">
                <a:solidFill>
                  <a:srgbClr val="FF0000"/>
                </a:solidFill>
                <a:latin typeface="Times New Roman" panose="02020603050405020304" pitchFamily="18" charset="0"/>
                <a:cs typeface="Times New Roman" panose="02020603050405020304" pitchFamily="18" charset="0"/>
              </a:rPr>
              <a:t>THỰC HÀNH CƠ SỞ DỮ LIỆU</a:t>
            </a:r>
            <a:endParaRPr sz="280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205414" y="4495800"/>
            <a:ext cx="3429000" cy="1290097"/>
          </a:xfrm>
          <a:prstGeom prst="rect">
            <a:avLst/>
          </a:prstGeom>
        </p:spPr>
        <p:txBody>
          <a:bodyPr vert="horz" wrap="square" lIns="0" tIns="73660" rIns="0" bIns="0" rtlCol="0">
            <a:spAutoFit/>
          </a:bodyPr>
          <a:lstStyle/>
          <a:p>
            <a:pPr algn="l" rtl="0" fontAlgn="base">
              <a:buFont typeface="+mj-lt"/>
              <a:buAutoNum type="arabicPeriod"/>
            </a:pPr>
            <a:r>
              <a:rPr lang="vi-VN" sz="1800" b="0" i="0">
                <a:solidFill>
                  <a:schemeClr val="bg1"/>
                </a:solidFill>
                <a:effectLst/>
                <a:latin typeface="Times New Roman" panose="02020603050405020304" pitchFamily="18" charset="0"/>
              </a:rPr>
              <a:t>Phạm Vân Anh - 20204940 </a:t>
            </a:r>
          </a:p>
          <a:p>
            <a:pPr algn="l" rtl="0" fontAlgn="base">
              <a:buFont typeface="+mj-lt"/>
              <a:buAutoNum type="arabicPeriod" startAt="2"/>
            </a:pPr>
            <a:r>
              <a:rPr lang="vi-VN" sz="1800" b="0" i="0">
                <a:solidFill>
                  <a:schemeClr val="bg1"/>
                </a:solidFill>
                <a:effectLst/>
                <a:latin typeface="Times New Roman" panose="02020603050405020304" pitchFamily="18" charset="0"/>
              </a:rPr>
              <a:t>Đỗ Quốc Huy – 20205084 </a:t>
            </a:r>
          </a:p>
          <a:p>
            <a:pPr algn="l" rtl="0" fontAlgn="base">
              <a:buFont typeface="+mj-lt"/>
              <a:buAutoNum type="arabicPeriod" startAt="3"/>
            </a:pPr>
            <a:r>
              <a:rPr lang="vi-VN" sz="1800" b="0" i="0">
                <a:solidFill>
                  <a:schemeClr val="bg1"/>
                </a:solidFill>
                <a:effectLst/>
                <a:latin typeface="Times New Roman" panose="02020603050405020304" pitchFamily="18" charset="0"/>
              </a:rPr>
              <a:t>Nguyễn Đức Hoàng - 20204977 </a:t>
            </a:r>
          </a:p>
          <a:p>
            <a:pPr algn="ctr">
              <a:lnSpc>
                <a:spcPct val="100000"/>
              </a:lnSpc>
              <a:spcBef>
                <a:spcPts val="580"/>
              </a:spcBef>
            </a:pPr>
            <a:endParaRPr sz="2000">
              <a:solidFill>
                <a:schemeClr val="bg1"/>
              </a:solidFill>
              <a:latin typeface="Arial"/>
              <a:cs typeface="Arial"/>
            </a:endParaRPr>
          </a:p>
        </p:txBody>
      </p:sp>
      <p:sp>
        <p:nvSpPr>
          <p:cNvPr id="4" name="object 4"/>
          <p:cNvSpPr/>
          <p:nvPr/>
        </p:nvSpPr>
        <p:spPr>
          <a:xfrm>
            <a:off x="-1523" y="3047"/>
            <a:ext cx="9144000" cy="1597660"/>
          </a:xfrm>
          <a:custGeom>
            <a:avLst/>
            <a:gdLst/>
            <a:ahLst/>
            <a:cxnLst/>
            <a:rect l="l" t="t" r="r" b="b"/>
            <a:pathLst>
              <a:path w="9144000" h="1597660">
                <a:moveTo>
                  <a:pt x="9144000" y="0"/>
                </a:moveTo>
                <a:lnTo>
                  <a:pt x="0" y="0"/>
                </a:lnTo>
                <a:lnTo>
                  <a:pt x="0" y="1597152"/>
                </a:lnTo>
                <a:lnTo>
                  <a:pt x="9144000" y="1597152"/>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486280" y="596645"/>
            <a:ext cx="3442970" cy="401320"/>
          </a:xfrm>
          <a:prstGeom prst="rect">
            <a:avLst/>
          </a:prstGeom>
        </p:spPr>
        <p:txBody>
          <a:bodyPr vert="horz" wrap="square" lIns="0" tIns="13335" rIns="0" bIns="0" rtlCol="0">
            <a:spAutoFit/>
          </a:bodyPr>
          <a:lstStyle/>
          <a:p>
            <a:pPr marL="12700">
              <a:lnSpc>
                <a:spcPct val="100000"/>
              </a:lnSpc>
              <a:spcBef>
                <a:spcPts val="105"/>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0"/>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6" name="object 6"/>
          <p:cNvPicPr/>
          <p:nvPr/>
        </p:nvPicPr>
        <p:blipFill>
          <a:blip r:embed="rId2" cstate="print"/>
          <a:stretch>
            <a:fillRect/>
          </a:stretch>
        </p:blipFill>
        <p:spPr>
          <a:xfrm>
            <a:off x="304800" y="327659"/>
            <a:ext cx="990600" cy="9707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146-EA78-0438-0E54-467FF75AB37C}"/>
              </a:ext>
            </a:extLst>
          </p:cNvPr>
          <p:cNvSpPr>
            <a:spLocks noGrp="1"/>
          </p:cNvSpPr>
          <p:nvPr>
            <p:ph type="title"/>
          </p:nvPr>
        </p:nvSpPr>
        <p:spPr>
          <a:xfrm>
            <a:off x="304800" y="152748"/>
            <a:ext cx="7848600" cy="492443"/>
          </a:xfrm>
        </p:spPr>
        <p:txBody>
          <a:bodyPr/>
          <a:lstStyle/>
          <a:p>
            <a:r>
              <a:rPr lang="en-US" sz="3200" err="1"/>
              <a:t>Phân</a:t>
            </a:r>
            <a:r>
              <a:rPr lang="en-US" sz="3200"/>
              <a:t> </a:t>
            </a:r>
            <a:r>
              <a:rPr lang="en-US" sz="3200" err="1"/>
              <a:t>công</a:t>
            </a:r>
            <a:r>
              <a:rPr lang="en-US" sz="3200"/>
              <a:t> </a:t>
            </a:r>
            <a:r>
              <a:rPr lang="en-US" sz="3200" err="1"/>
              <a:t>công</a:t>
            </a:r>
            <a:r>
              <a:rPr lang="en-US" sz="3200"/>
              <a:t> </a:t>
            </a:r>
            <a:r>
              <a:rPr lang="en-US" sz="3200" err="1"/>
              <a:t>việc</a:t>
            </a:r>
            <a:endParaRPr lang="en-US" sz="3200"/>
          </a:p>
        </p:txBody>
      </p:sp>
      <p:sp>
        <p:nvSpPr>
          <p:cNvPr id="3" name="Text Placeholder 2">
            <a:extLst>
              <a:ext uri="{FF2B5EF4-FFF2-40B4-BE49-F238E27FC236}">
                <a16:creationId xmlns:a16="http://schemas.microsoft.com/office/drawing/2014/main" id="{305AF41B-3F34-AC7B-6D58-49FC254D3B5A}"/>
              </a:ext>
            </a:extLst>
          </p:cNvPr>
          <p:cNvSpPr>
            <a:spLocks noGrp="1"/>
          </p:cNvSpPr>
          <p:nvPr>
            <p:ph type="body" idx="1"/>
          </p:nvPr>
        </p:nvSpPr>
        <p:spPr>
          <a:xfrm>
            <a:off x="609600" y="1981200"/>
            <a:ext cx="7467600" cy="3581400"/>
          </a:xfrm>
        </p:spPr>
        <p:txBody>
          <a:bodyPr/>
          <a:lstStyle/>
          <a:p>
            <a:pPr marL="457200" lvl="0" indent="-457200">
              <a:spcAft>
                <a:spcPts val="1200"/>
              </a:spcAft>
              <a:buFont typeface="Wingdings" panose="05000000000000000000" pitchFamily="2" charset="2"/>
              <a:buChar char="v"/>
            </a:pPr>
            <a:r>
              <a:rPr lang="vi-VN" sz="2600">
                <a:latin typeface="+mj-lt"/>
              </a:rPr>
              <a:t>Đỗ Quốc Huy: Thiết kế Database, viết các trigger, function cần có, viết câu lệnh truy vấn, viết bài báo cáo</a:t>
            </a:r>
            <a:endParaRPr lang="en-US" sz="2600">
              <a:latin typeface="+mj-lt"/>
            </a:endParaRPr>
          </a:p>
          <a:p>
            <a:pPr marL="457200" lvl="0" indent="-457200">
              <a:spcAft>
                <a:spcPts val="1200"/>
              </a:spcAft>
              <a:buFont typeface="Wingdings" panose="05000000000000000000" pitchFamily="2" charset="2"/>
              <a:buChar char="v"/>
            </a:pPr>
            <a:r>
              <a:rPr lang="vi-VN" sz="2600">
                <a:latin typeface="+mj-lt"/>
              </a:rPr>
              <a:t>Phạm Vân Anh: mô tả nghiệp vụ, viết file SQL chứa các câu lệnh tạo CSDL đã thiết kế, viết câu lệnh truy vấn</a:t>
            </a:r>
            <a:endParaRPr lang="en-US" sz="2600">
              <a:latin typeface="+mj-lt"/>
            </a:endParaRPr>
          </a:p>
          <a:p>
            <a:pPr marL="457200" lvl="0" indent="-457200">
              <a:spcAft>
                <a:spcPts val="1200"/>
              </a:spcAft>
              <a:buFont typeface="Wingdings" panose="05000000000000000000" pitchFamily="2" charset="2"/>
              <a:buChar char="v"/>
            </a:pPr>
            <a:r>
              <a:rPr lang="vi-VN" sz="2600">
                <a:latin typeface="+mj-lt"/>
              </a:rPr>
              <a:t>Nguyễn Đức Hoàng: tạo dữ liệu, viết câu lệnh truy vấn, chuẩn bị slide thuyết trình</a:t>
            </a:r>
            <a:r>
              <a:rPr lang="vi-VN" sz="2600" b="0" i="0">
                <a:solidFill>
                  <a:srgbClr val="000000"/>
                </a:solidFill>
                <a:effectLst/>
                <a:latin typeface="+mj-lt"/>
              </a:rPr>
              <a:t>  </a:t>
            </a:r>
            <a:endParaRPr lang="en-US" sz="2600">
              <a:latin typeface="+mj-lt"/>
            </a:endParaRPr>
          </a:p>
        </p:txBody>
      </p:sp>
    </p:spTree>
    <p:extLst>
      <p:ext uri="{BB962C8B-B14F-4D97-AF65-F5344CB8AC3E}">
        <p14:creationId xmlns:p14="http://schemas.microsoft.com/office/powerpoint/2010/main" val="179940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3" y="3047"/>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6" name="object 6"/>
          <p:cNvPicPr/>
          <p:nvPr/>
        </p:nvPicPr>
        <p:blipFill>
          <a:blip r:embed="rId2" cstate="print"/>
          <a:stretch>
            <a:fillRect/>
          </a:stretch>
        </p:blipFill>
        <p:spPr>
          <a:xfrm>
            <a:off x="304800" y="152400"/>
            <a:ext cx="609600" cy="597408"/>
          </a:xfrm>
          <a:prstGeom prst="rect">
            <a:avLst/>
          </a:prstGeom>
        </p:spPr>
      </p:pic>
      <p:graphicFrame>
        <p:nvGraphicFramePr>
          <p:cNvPr id="7" name="Table 7">
            <a:extLst>
              <a:ext uri="{FF2B5EF4-FFF2-40B4-BE49-F238E27FC236}">
                <a16:creationId xmlns:a16="http://schemas.microsoft.com/office/drawing/2014/main" id="{5EDDBFD8-0563-4938-9104-ACF20F3640FA}"/>
              </a:ext>
            </a:extLst>
          </p:cNvPr>
          <p:cNvGraphicFramePr>
            <a:graphicFrameLocks noGrp="1"/>
          </p:cNvGraphicFramePr>
          <p:nvPr>
            <p:extLst>
              <p:ext uri="{D42A27DB-BD31-4B8C-83A1-F6EECF244321}">
                <p14:modId xmlns:p14="http://schemas.microsoft.com/office/powerpoint/2010/main" val="1905978664"/>
              </p:ext>
            </p:extLst>
          </p:nvPr>
        </p:nvGraphicFramePr>
        <p:xfrm>
          <a:off x="76200" y="988060"/>
          <a:ext cx="3657600" cy="51816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1992698539"/>
                    </a:ext>
                  </a:extLst>
                </a:gridCol>
              </a:tblGrid>
              <a:tr h="370840">
                <a:tc>
                  <a:txBody>
                    <a:bodyPr/>
                    <a:lstStyle/>
                    <a:p>
                      <a:endParaRPr lang="en-US" sz="2800">
                        <a:solidFill>
                          <a:srgbClr val="FF0000"/>
                        </a:solidFill>
                      </a:endParaRPr>
                    </a:p>
                  </a:txBody>
                  <a:tcPr/>
                </a:tc>
                <a:extLst>
                  <a:ext uri="{0D108BD9-81ED-4DB2-BD59-A6C34878D82A}">
                    <a16:rowId xmlns:a16="http://schemas.microsoft.com/office/drawing/2014/main" val="2756054894"/>
                  </a:ext>
                </a:extLst>
              </a:tr>
            </a:tbl>
          </a:graphicData>
        </a:graphic>
      </p:graphicFrame>
      <p:graphicFrame>
        <p:nvGraphicFramePr>
          <p:cNvPr id="19" name="Table 19">
            <a:extLst>
              <a:ext uri="{FF2B5EF4-FFF2-40B4-BE49-F238E27FC236}">
                <a16:creationId xmlns:a16="http://schemas.microsoft.com/office/drawing/2014/main" id="{4C4E3A71-A3FD-4A2B-9743-1B88F7B7B7CE}"/>
              </a:ext>
            </a:extLst>
          </p:cNvPr>
          <p:cNvGraphicFramePr>
            <a:graphicFrameLocks noGrp="1"/>
          </p:cNvGraphicFramePr>
          <p:nvPr>
            <p:extLst>
              <p:ext uri="{D42A27DB-BD31-4B8C-83A1-F6EECF244321}">
                <p14:modId xmlns:p14="http://schemas.microsoft.com/office/powerpoint/2010/main" val="565942517"/>
              </p:ext>
            </p:extLst>
          </p:nvPr>
        </p:nvGraphicFramePr>
        <p:xfrm>
          <a:off x="1676400" y="4653889"/>
          <a:ext cx="6096000" cy="1044808"/>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756126448"/>
                    </a:ext>
                  </a:extLst>
                </a:gridCol>
              </a:tblGrid>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968842194"/>
                  </a:ext>
                </a:extLst>
              </a:tr>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2115975723"/>
                  </a:ext>
                </a:extLst>
              </a:tr>
              <a:tr h="0">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3450128314"/>
                  </a:ext>
                </a:extLst>
              </a:tr>
            </a:tbl>
          </a:graphicData>
        </a:graphic>
      </p:graphicFrame>
      <p:sp>
        <p:nvSpPr>
          <p:cNvPr id="3" name="TextBox 2">
            <a:extLst>
              <a:ext uri="{FF2B5EF4-FFF2-40B4-BE49-F238E27FC236}">
                <a16:creationId xmlns:a16="http://schemas.microsoft.com/office/drawing/2014/main" id="{B04594FE-9C05-337E-D9D1-A431CBFE15C6}"/>
              </a:ext>
            </a:extLst>
          </p:cNvPr>
          <p:cNvSpPr txBox="1"/>
          <p:nvPr/>
        </p:nvSpPr>
        <p:spPr>
          <a:xfrm>
            <a:off x="444606" y="1058214"/>
            <a:ext cx="2767759" cy="400110"/>
          </a:xfrm>
          <a:prstGeom prst="rect">
            <a:avLst/>
          </a:prstGeom>
          <a:noFill/>
        </p:spPr>
        <p:txBody>
          <a:bodyPr wrap="square" lIns="91440" tIns="45720" rIns="91440" bIns="45720" rtlCol="0" anchor="t">
            <a:spAutoFit/>
          </a:bodyPr>
          <a:lstStyle/>
          <a:p>
            <a:r>
              <a:rPr lang="en-US" sz="2000">
                <a:solidFill>
                  <a:srgbClr val="000000"/>
                </a:solidFill>
                <a:latin typeface="Century"/>
              </a:rPr>
              <a:t>Nguyễn Đức Hoàng</a:t>
            </a:r>
            <a:endParaRPr lang="en-US" sz="2000">
              <a:solidFill>
                <a:srgbClr val="000000"/>
              </a:solidFill>
              <a:latin typeface="Century" panose="02040604050505020304" pitchFamily="18" charset="0"/>
            </a:endParaRPr>
          </a:p>
        </p:txBody>
      </p:sp>
      <p:sp>
        <p:nvSpPr>
          <p:cNvPr id="9" name="Hộp Văn bản 8">
            <a:extLst>
              <a:ext uri="{FF2B5EF4-FFF2-40B4-BE49-F238E27FC236}">
                <a16:creationId xmlns:a16="http://schemas.microsoft.com/office/drawing/2014/main" id="{96E6D420-90F0-810D-12AB-9B001E4B7E45}"/>
              </a:ext>
            </a:extLst>
          </p:cNvPr>
          <p:cNvSpPr txBox="1"/>
          <p:nvPr/>
        </p:nvSpPr>
        <p:spPr>
          <a:xfrm>
            <a:off x="2362" y="1575167"/>
            <a:ext cx="844646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ea typeface="+mn-lt"/>
                <a:cs typeface="Arial"/>
              </a:rPr>
              <a:t>Đưa ra danh </a:t>
            </a:r>
            <a:r>
              <a:rPr lang="vi-VN" sz="2800" err="1">
                <a:latin typeface="Arial"/>
                <a:ea typeface="+mn-lt"/>
                <a:cs typeface="Arial"/>
              </a:rPr>
              <a:t>sách</a:t>
            </a:r>
            <a:r>
              <a:rPr lang="vi-VN" sz="2800">
                <a:latin typeface="Arial"/>
                <a:ea typeface="+mn-lt"/>
                <a:cs typeface="Arial"/>
              </a:rPr>
              <a:t> </a:t>
            </a:r>
            <a:r>
              <a:rPr lang="vi-VN" sz="2800" err="1">
                <a:latin typeface="Arial"/>
                <a:ea typeface="+mn-lt"/>
                <a:cs typeface="Arial"/>
              </a:rPr>
              <a:t>các</a:t>
            </a:r>
            <a:r>
              <a:rPr lang="vi-VN" sz="2800">
                <a:latin typeface="Arial"/>
                <a:ea typeface="+mn-lt"/>
                <a:cs typeface="Arial"/>
              </a:rPr>
              <a:t> </a:t>
            </a:r>
            <a:r>
              <a:rPr lang="vi-VN" sz="2800" err="1">
                <a:latin typeface="Arial"/>
                <a:ea typeface="+mn-lt"/>
                <a:cs typeface="Arial"/>
              </a:rPr>
              <a:t>sản</a:t>
            </a:r>
            <a:r>
              <a:rPr lang="vi-VN" sz="2800">
                <a:latin typeface="Arial"/>
                <a:ea typeface="+mn-lt"/>
                <a:cs typeface="Arial"/>
              </a:rPr>
              <a:t> </a:t>
            </a:r>
            <a:r>
              <a:rPr lang="vi-VN" sz="2800" err="1">
                <a:latin typeface="Arial"/>
                <a:ea typeface="+mn-lt"/>
                <a:cs typeface="Arial"/>
              </a:rPr>
              <a:t>phẩm</a:t>
            </a:r>
            <a:r>
              <a:rPr lang="vi-VN" sz="2800">
                <a:latin typeface="Arial"/>
                <a:ea typeface="+mn-lt"/>
                <a:cs typeface="Arial"/>
              </a:rPr>
              <a:t> </a:t>
            </a:r>
            <a:r>
              <a:rPr lang="vi-VN" sz="2800" err="1">
                <a:latin typeface="Arial"/>
                <a:ea typeface="+mn-lt"/>
                <a:cs typeface="Arial"/>
              </a:rPr>
              <a:t>thuộc</a:t>
            </a:r>
            <a:r>
              <a:rPr lang="vi-VN" sz="2800">
                <a:latin typeface="Arial"/>
                <a:ea typeface="+mn-lt"/>
                <a:cs typeface="Arial"/>
              </a:rPr>
              <a:t> danh </a:t>
            </a:r>
            <a:r>
              <a:rPr lang="vi-VN" sz="2800" err="1">
                <a:latin typeface="Arial"/>
                <a:ea typeface="+mn-lt"/>
                <a:cs typeface="Arial"/>
              </a:rPr>
              <a:t>mục</a:t>
            </a:r>
            <a:r>
              <a:rPr lang="vi-VN" sz="2800">
                <a:latin typeface="Arial"/>
                <a:ea typeface="+mn-lt"/>
                <a:cs typeface="Arial"/>
              </a:rPr>
              <a:t> "</a:t>
            </a:r>
            <a:r>
              <a:rPr lang="vi-VN" sz="2800" err="1">
                <a:latin typeface="Arial"/>
                <a:ea typeface="+mn-lt"/>
                <a:cs typeface="Arial"/>
              </a:rPr>
              <a:t>Túi</a:t>
            </a:r>
            <a:r>
              <a:rPr lang="vi-VN" sz="2800">
                <a:latin typeface="Arial"/>
                <a:ea typeface="+mn-lt"/>
                <a:cs typeface="Arial"/>
              </a:rPr>
              <a:t> </a:t>
            </a:r>
            <a:r>
              <a:rPr lang="vi-VN" sz="2800" err="1">
                <a:latin typeface="Arial"/>
                <a:ea typeface="+mn-lt"/>
                <a:cs typeface="Arial"/>
              </a:rPr>
              <a:t>xách</a:t>
            </a:r>
            <a:r>
              <a:rPr lang="vi-VN" sz="2800">
                <a:latin typeface="Arial"/>
                <a:ea typeface="+mn-lt"/>
                <a:cs typeface="Arial"/>
              </a:rPr>
              <a:t>" </a:t>
            </a:r>
            <a:r>
              <a:rPr lang="vi-VN" sz="2800" err="1">
                <a:latin typeface="Arial"/>
                <a:ea typeface="+mn-lt"/>
                <a:cs typeface="Arial"/>
              </a:rPr>
              <a:t>của</a:t>
            </a:r>
            <a:r>
              <a:rPr lang="vi-VN" sz="2800">
                <a:latin typeface="Arial"/>
                <a:ea typeface="+mn-lt"/>
                <a:cs typeface="Arial"/>
              </a:rPr>
              <a:t> thương </a:t>
            </a:r>
            <a:r>
              <a:rPr lang="vi-VN" sz="2800" err="1">
                <a:latin typeface="Arial"/>
                <a:ea typeface="+mn-lt"/>
                <a:cs typeface="Arial"/>
              </a:rPr>
              <a:t>hiệu</a:t>
            </a:r>
            <a:r>
              <a:rPr lang="vi-VN" sz="2800">
                <a:latin typeface="Arial"/>
                <a:ea typeface="+mn-lt"/>
                <a:cs typeface="Arial"/>
              </a:rPr>
              <a:t> "</a:t>
            </a:r>
            <a:r>
              <a:rPr lang="vi-VN" sz="2800" err="1">
                <a:latin typeface="Arial"/>
                <a:ea typeface="+mn-lt"/>
                <a:cs typeface="Arial"/>
              </a:rPr>
              <a:t>Chanel</a:t>
            </a:r>
            <a:r>
              <a:rPr lang="vi-VN" sz="2800">
                <a:latin typeface="Arial"/>
                <a:ea typeface="+mn-lt"/>
                <a:cs typeface="Arial"/>
              </a:rPr>
              <a:t>" </a:t>
            </a:r>
            <a:r>
              <a:rPr lang="vi-VN" sz="2800" err="1">
                <a:latin typeface="Arial"/>
                <a:ea typeface="+mn-lt"/>
                <a:cs typeface="Arial"/>
              </a:rPr>
              <a:t>và</a:t>
            </a:r>
            <a:r>
              <a:rPr lang="vi-VN" sz="2800">
                <a:latin typeface="Arial"/>
                <a:ea typeface="+mn-lt"/>
                <a:cs typeface="Arial"/>
              </a:rPr>
              <a:t> </a:t>
            </a:r>
            <a:r>
              <a:rPr lang="vi-VN" sz="2800" err="1">
                <a:latin typeface="Arial"/>
                <a:ea typeface="+mn-lt"/>
                <a:cs typeface="Arial"/>
              </a:rPr>
              <a:t>sắp</a:t>
            </a:r>
            <a:r>
              <a:rPr lang="vi-VN" sz="2800">
                <a:latin typeface="Arial"/>
                <a:ea typeface="+mn-lt"/>
                <a:cs typeface="Arial"/>
              </a:rPr>
              <a:t> </a:t>
            </a:r>
            <a:r>
              <a:rPr lang="vi-VN" sz="2800" err="1">
                <a:latin typeface="Arial"/>
                <a:ea typeface="+mn-lt"/>
                <a:cs typeface="Arial"/>
              </a:rPr>
              <a:t>xếp</a:t>
            </a:r>
            <a:r>
              <a:rPr lang="vi-VN" sz="2800">
                <a:latin typeface="Arial"/>
                <a:ea typeface="+mn-lt"/>
                <a:cs typeface="Arial"/>
              </a:rPr>
              <a:t> theo </a:t>
            </a:r>
            <a:r>
              <a:rPr lang="vi-VN" sz="2800" err="1">
                <a:latin typeface="Arial"/>
                <a:ea typeface="+mn-lt"/>
                <a:cs typeface="Arial"/>
              </a:rPr>
              <a:t>giá</a:t>
            </a:r>
            <a:r>
              <a:rPr lang="vi-VN" sz="2800">
                <a:latin typeface="Arial"/>
                <a:ea typeface="+mn-lt"/>
                <a:cs typeface="Arial"/>
              </a:rPr>
              <a:t> </a:t>
            </a:r>
            <a:r>
              <a:rPr lang="vi-VN" sz="2800" err="1">
                <a:latin typeface="Arial"/>
                <a:ea typeface="+mn-lt"/>
                <a:cs typeface="Arial"/>
              </a:rPr>
              <a:t>tiền</a:t>
            </a:r>
            <a:r>
              <a:rPr lang="vi-VN" sz="2800">
                <a:latin typeface="Arial"/>
                <a:ea typeface="+mn-lt"/>
                <a:cs typeface="Arial"/>
              </a:rPr>
              <a:t> </a:t>
            </a:r>
            <a:r>
              <a:rPr lang="vi-VN" sz="2800" err="1">
                <a:latin typeface="Arial"/>
                <a:ea typeface="+mn-lt"/>
                <a:cs typeface="Arial"/>
              </a:rPr>
              <a:t>bán</a:t>
            </a:r>
            <a:r>
              <a:rPr lang="vi-VN" sz="2800">
                <a:latin typeface="Arial"/>
                <a:ea typeface="+mn-lt"/>
                <a:cs typeface="Arial"/>
              </a:rPr>
              <a:t> ra</a:t>
            </a:r>
            <a:endParaRPr lang="vi-VN">
              <a:latin typeface="Arial"/>
              <a:cs typeface="Arial"/>
            </a:endParaRPr>
          </a:p>
          <a:p>
            <a:endParaRPr lang="vi-VN" sz="2800">
              <a:latin typeface="Arial"/>
              <a:cs typeface="Arial"/>
            </a:endParaRPr>
          </a:p>
          <a:p>
            <a:pPr algn="l"/>
            <a:endParaRPr lang="vi-VN" sz="2800">
              <a:latin typeface="Arial"/>
              <a:cs typeface="Arial"/>
            </a:endParaRPr>
          </a:p>
        </p:txBody>
      </p:sp>
      <p:pic>
        <p:nvPicPr>
          <p:cNvPr id="11" name="Hình ảnh 11">
            <a:extLst>
              <a:ext uri="{FF2B5EF4-FFF2-40B4-BE49-F238E27FC236}">
                <a16:creationId xmlns:a16="http://schemas.microsoft.com/office/drawing/2014/main" id="{06B708FD-4A38-16D1-9913-00A505EE70F3}"/>
              </a:ext>
            </a:extLst>
          </p:cNvPr>
          <p:cNvPicPr>
            <a:picLocks noChangeAspect="1"/>
          </p:cNvPicPr>
          <p:nvPr/>
        </p:nvPicPr>
        <p:blipFill>
          <a:blip r:embed="rId3"/>
          <a:stretch>
            <a:fillRect/>
          </a:stretch>
        </p:blipFill>
        <p:spPr>
          <a:xfrm>
            <a:off x="-1889" y="3181367"/>
            <a:ext cx="8911621" cy="929796"/>
          </a:xfrm>
          <a:prstGeom prst="rect">
            <a:avLst/>
          </a:prstGeom>
        </p:spPr>
      </p:pic>
      <p:pic>
        <p:nvPicPr>
          <p:cNvPr id="12" name="Hình ảnh 12" descr="Ảnh có chứa bàn&#10;&#10;Mô tả được tự động tạo">
            <a:extLst>
              <a:ext uri="{FF2B5EF4-FFF2-40B4-BE49-F238E27FC236}">
                <a16:creationId xmlns:a16="http://schemas.microsoft.com/office/drawing/2014/main" id="{53E0EB01-1DF8-0B07-9542-2088D287BF36}"/>
              </a:ext>
            </a:extLst>
          </p:cNvPr>
          <p:cNvPicPr>
            <a:picLocks noChangeAspect="1"/>
          </p:cNvPicPr>
          <p:nvPr/>
        </p:nvPicPr>
        <p:blipFill>
          <a:blip r:embed="rId4"/>
          <a:stretch>
            <a:fillRect/>
          </a:stretch>
        </p:blipFill>
        <p:spPr>
          <a:xfrm>
            <a:off x="2388021" y="4111019"/>
            <a:ext cx="6757868" cy="25089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3" y="3047"/>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6" name="object 6"/>
          <p:cNvPicPr/>
          <p:nvPr/>
        </p:nvPicPr>
        <p:blipFill>
          <a:blip r:embed="rId2" cstate="print"/>
          <a:stretch>
            <a:fillRect/>
          </a:stretch>
        </p:blipFill>
        <p:spPr>
          <a:xfrm>
            <a:off x="304800" y="152400"/>
            <a:ext cx="609600" cy="597408"/>
          </a:xfrm>
          <a:prstGeom prst="rect">
            <a:avLst/>
          </a:prstGeom>
        </p:spPr>
      </p:pic>
      <p:graphicFrame>
        <p:nvGraphicFramePr>
          <p:cNvPr id="7" name="Table 7">
            <a:extLst>
              <a:ext uri="{FF2B5EF4-FFF2-40B4-BE49-F238E27FC236}">
                <a16:creationId xmlns:a16="http://schemas.microsoft.com/office/drawing/2014/main" id="{5EDDBFD8-0563-4938-9104-ACF20F3640FA}"/>
              </a:ext>
            </a:extLst>
          </p:cNvPr>
          <p:cNvGraphicFramePr>
            <a:graphicFrameLocks noGrp="1"/>
          </p:cNvGraphicFramePr>
          <p:nvPr/>
        </p:nvGraphicFramePr>
        <p:xfrm>
          <a:off x="76200" y="988060"/>
          <a:ext cx="3657600" cy="51816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1992698539"/>
                    </a:ext>
                  </a:extLst>
                </a:gridCol>
              </a:tblGrid>
              <a:tr h="370840">
                <a:tc>
                  <a:txBody>
                    <a:bodyPr/>
                    <a:lstStyle/>
                    <a:p>
                      <a:endParaRPr lang="en-US" sz="2800">
                        <a:solidFill>
                          <a:srgbClr val="FF0000"/>
                        </a:solidFill>
                      </a:endParaRPr>
                    </a:p>
                  </a:txBody>
                  <a:tcPr/>
                </a:tc>
                <a:extLst>
                  <a:ext uri="{0D108BD9-81ED-4DB2-BD59-A6C34878D82A}">
                    <a16:rowId xmlns:a16="http://schemas.microsoft.com/office/drawing/2014/main" val="2756054894"/>
                  </a:ext>
                </a:extLst>
              </a:tr>
            </a:tbl>
          </a:graphicData>
        </a:graphic>
      </p:graphicFrame>
      <p:graphicFrame>
        <p:nvGraphicFramePr>
          <p:cNvPr id="19" name="Table 19">
            <a:extLst>
              <a:ext uri="{FF2B5EF4-FFF2-40B4-BE49-F238E27FC236}">
                <a16:creationId xmlns:a16="http://schemas.microsoft.com/office/drawing/2014/main" id="{4C4E3A71-A3FD-4A2B-9743-1B88F7B7B7CE}"/>
              </a:ext>
            </a:extLst>
          </p:cNvPr>
          <p:cNvGraphicFramePr>
            <a:graphicFrameLocks noGrp="1"/>
          </p:cNvGraphicFramePr>
          <p:nvPr/>
        </p:nvGraphicFramePr>
        <p:xfrm>
          <a:off x="1676400" y="4653889"/>
          <a:ext cx="6096000" cy="1044808"/>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756126448"/>
                    </a:ext>
                  </a:extLst>
                </a:gridCol>
              </a:tblGrid>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968842194"/>
                  </a:ext>
                </a:extLst>
              </a:tr>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2115975723"/>
                  </a:ext>
                </a:extLst>
              </a:tr>
              <a:tr h="0">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3450128314"/>
                  </a:ext>
                </a:extLst>
              </a:tr>
            </a:tbl>
          </a:graphicData>
        </a:graphic>
      </p:graphicFrame>
      <p:sp>
        <p:nvSpPr>
          <p:cNvPr id="3" name="TextBox 2">
            <a:extLst>
              <a:ext uri="{FF2B5EF4-FFF2-40B4-BE49-F238E27FC236}">
                <a16:creationId xmlns:a16="http://schemas.microsoft.com/office/drawing/2014/main" id="{B04594FE-9C05-337E-D9D1-A431CBFE15C6}"/>
              </a:ext>
            </a:extLst>
          </p:cNvPr>
          <p:cNvSpPr txBox="1"/>
          <p:nvPr/>
        </p:nvSpPr>
        <p:spPr>
          <a:xfrm>
            <a:off x="444606" y="1058214"/>
            <a:ext cx="2767759" cy="400110"/>
          </a:xfrm>
          <a:prstGeom prst="rect">
            <a:avLst/>
          </a:prstGeom>
          <a:noFill/>
        </p:spPr>
        <p:txBody>
          <a:bodyPr wrap="square" lIns="91440" tIns="45720" rIns="91440" bIns="45720" rtlCol="0" anchor="t">
            <a:spAutoFit/>
          </a:bodyPr>
          <a:lstStyle/>
          <a:p>
            <a:r>
              <a:rPr lang="en-US" sz="2000">
                <a:solidFill>
                  <a:srgbClr val="000000"/>
                </a:solidFill>
                <a:latin typeface="Century"/>
              </a:rPr>
              <a:t>Nguyễn Đức Hoàng</a:t>
            </a:r>
            <a:endParaRPr lang="en-US" sz="2000">
              <a:solidFill>
                <a:srgbClr val="000000"/>
              </a:solidFill>
              <a:latin typeface="Century" panose="02040604050505020304" pitchFamily="18" charset="0"/>
            </a:endParaRPr>
          </a:p>
        </p:txBody>
      </p:sp>
      <p:sp>
        <p:nvSpPr>
          <p:cNvPr id="9" name="Hộp Văn bản 8">
            <a:extLst>
              <a:ext uri="{FF2B5EF4-FFF2-40B4-BE49-F238E27FC236}">
                <a16:creationId xmlns:a16="http://schemas.microsoft.com/office/drawing/2014/main" id="{96E6D420-90F0-810D-12AB-9B001E4B7E45}"/>
              </a:ext>
            </a:extLst>
          </p:cNvPr>
          <p:cNvSpPr txBox="1"/>
          <p:nvPr/>
        </p:nvSpPr>
        <p:spPr>
          <a:xfrm>
            <a:off x="2362" y="1575167"/>
            <a:ext cx="619825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ea typeface="+mn-lt"/>
                <a:cs typeface="Arial"/>
              </a:rPr>
              <a:t>Đưa ra danh </a:t>
            </a:r>
            <a:r>
              <a:rPr lang="vi-VN" sz="2800" err="1">
                <a:latin typeface="Arial"/>
                <a:ea typeface="+mn-lt"/>
                <a:cs typeface="Arial"/>
              </a:rPr>
              <a:t>sách</a:t>
            </a:r>
            <a:r>
              <a:rPr lang="vi-VN" sz="2800">
                <a:latin typeface="Arial"/>
                <a:ea typeface="+mn-lt"/>
                <a:cs typeface="Arial"/>
              </a:rPr>
              <a:t> </a:t>
            </a:r>
            <a:r>
              <a:rPr lang="vi-VN" sz="2800" err="1">
                <a:latin typeface="Arial"/>
                <a:ea typeface="+mn-lt"/>
                <a:cs typeface="Arial"/>
              </a:rPr>
              <a:t>số</a:t>
            </a:r>
            <a:r>
              <a:rPr lang="vi-VN" sz="2800">
                <a:latin typeface="Arial"/>
                <a:ea typeface="+mn-lt"/>
                <a:cs typeface="Arial"/>
              </a:rPr>
              <a:t> </a:t>
            </a:r>
            <a:r>
              <a:rPr lang="vi-VN" sz="2800" err="1">
                <a:latin typeface="Arial"/>
                <a:ea typeface="+mn-lt"/>
                <a:cs typeface="Arial"/>
              </a:rPr>
              <a:t>lượng</a:t>
            </a:r>
            <a:r>
              <a:rPr lang="vi-VN" sz="2800">
                <a:latin typeface="Arial"/>
                <a:ea typeface="+mn-lt"/>
                <a:cs typeface="Arial"/>
              </a:rPr>
              <a:t> </a:t>
            </a:r>
            <a:r>
              <a:rPr lang="vi-VN" sz="2800" err="1">
                <a:latin typeface="Arial"/>
                <a:ea typeface="+mn-lt"/>
                <a:cs typeface="Arial"/>
              </a:rPr>
              <a:t>mặt</a:t>
            </a:r>
            <a:r>
              <a:rPr lang="vi-VN" sz="2800">
                <a:latin typeface="Arial"/>
                <a:ea typeface="+mn-lt"/>
                <a:cs typeface="Arial"/>
              </a:rPr>
              <a:t> </a:t>
            </a:r>
            <a:r>
              <a:rPr lang="vi-VN" sz="2800" err="1">
                <a:latin typeface="Arial"/>
                <a:ea typeface="+mn-lt"/>
                <a:cs typeface="Arial"/>
              </a:rPr>
              <a:t>hàng</a:t>
            </a:r>
            <a:r>
              <a:rPr lang="vi-VN" sz="2800">
                <a:latin typeface="Arial"/>
                <a:ea typeface="+mn-lt"/>
                <a:cs typeface="Arial"/>
              </a:rPr>
              <a:t> </a:t>
            </a:r>
            <a:r>
              <a:rPr lang="vi-VN" sz="2800" err="1">
                <a:latin typeface="Arial"/>
                <a:ea typeface="+mn-lt"/>
                <a:cs typeface="Arial"/>
              </a:rPr>
              <a:t>của</a:t>
            </a:r>
            <a:r>
              <a:rPr lang="vi-VN" sz="2800">
                <a:latin typeface="Arial"/>
                <a:ea typeface="+mn-lt"/>
                <a:cs typeface="Arial"/>
              </a:rPr>
              <a:t> </a:t>
            </a:r>
            <a:r>
              <a:rPr lang="vi-VN" sz="2800" err="1">
                <a:latin typeface="Arial"/>
                <a:ea typeface="+mn-lt"/>
                <a:cs typeface="Arial"/>
              </a:rPr>
              <a:t>các</a:t>
            </a:r>
            <a:r>
              <a:rPr lang="vi-VN" sz="2800">
                <a:latin typeface="Arial"/>
                <a:ea typeface="+mn-lt"/>
                <a:cs typeface="Arial"/>
              </a:rPr>
              <a:t> thương </a:t>
            </a:r>
            <a:r>
              <a:rPr lang="vi-VN" sz="2800" err="1">
                <a:latin typeface="Arial"/>
                <a:ea typeface="+mn-lt"/>
                <a:cs typeface="Arial"/>
              </a:rPr>
              <a:t>hiệu</a:t>
            </a:r>
            <a:r>
              <a:rPr lang="vi-VN" sz="2800">
                <a:latin typeface="Arial"/>
                <a:ea typeface="+mn-lt"/>
                <a:cs typeface="Arial"/>
              </a:rPr>
              <a:t> </a:t>
            </a:r>
            <a:r>
              <a:rPr lang="vi-VN" sz="2800" err="1">
                <a:latin typeface="Arial"/>
                <a:ea typeface="+mn-lt"/>
                <a:cs typeface="Arial"/>
              </a:rPr>
              <a:t>và</a:t>
            </a:r>
            <a:r>
              <a:rPr lang="vi-VN" sz="2800">
                <a:latin typeface="Arial"/>
                <a:ea typeface="+mn-lt"/>
                <a:cs typeface="Arial"/>
              </a:rPr>
              <a:t> </a:t>
            </a:r>
            <a:r>
              <a:rPr lang="vi-VN" sz="2800" err="1">
                <a:latin typeface="Arial"/>
                <a:ea typeface="+mn-lt"/>
                <a:cs typeface="Arial"/>
              </a:rPr>
              <a:t>sắp</a:t>
            </a:r>
            <a:r>
              <a:rPr lang="vi-VN" sz="2800">
                <a:latin typeface="Arial"/>
                <a:ea typeface="+mn-lt"/>
                <a:cs typeface="Arial"/>
              </a:rPr>
              <a:t> </a:t>
            </a:r>
            <a:r>
              <a:rPr lang="vi-VN" sz="2800" err="1">
                <a:latin typeface="Arial"/>
                <a:ea typeface="+mn-lt"/>
                <a:cs typeface="Arial"/>
              </a:rPr>
              <a:t>xếp</a:t>
            </a:r>
            <a:r>
              <a:rPr lang="vi-VN" sz="2800">
                <a:latin typeface="Arial"/>
                <a:ea typeface="+mn-lt"/>
                <a:cs typeface="Arial"/>
              </a:rPr>
              <a:t> theo </a:t>
            </a:r>
            <a:r>
              <a:rPr lang="vi-VN" sz="2800" err="1">
                <a:latin typeface="Arial"/>
                <a:ea typeface="+mn-lt"/>
                <a:cs typeface="Arial"/>
              </a:rPr>
              <a:t>thứ</a:t>
            </a:r>
            <a:r>
              <a:rPr lang="vi-VN" sz="2800">
                <a:latin typeface="Arial"/>
                <a:ea typeface="+mn-lt"/>
                <a:cs typeface="Arial"/>
              </a:rPr>
              <a:t> </a:t>
            </a:r>
            <a:r>
              <a:rPr lang="vi-VN" sz="2800" err="1">
                <a:latin typeface="Arial"/>
                <a:ea typeface="+mn-lt"/>
                <a:cs typeface="Arial"/>
              </a:rPr>
              <a:t>tự</a:t>
            </a:r>
            <a:r>
              <a:rPr lang="vi-VN" sz="2800">
                <a:latin typeface="Arial"/>
                <a:ea typeface="+mn-lt"/>
                <a:cs typeface="Arial"/>
              </a:rPr>
              <a:t> </a:t>
            </a:r>
            <a:r>
              <a:rPr lang="vi-VN" sz="2800" err="1">
                <a:latin typeface="Arial"/>
                <a:ea typeface="+mn-lt"/>
                <a:cs typeface="Arial"/>
              </a:rPr>
              <a:t>alphabet</a:t>
            </a:r>
            <a:r>
              <a:rPr lang="vi-VN" sz="2800">
                <a:latin typeface="Arial"/>
                <a:ea typeface="+mn-lt"/>
                <a:cs typeface="Arial"/>
              </a:rPr>
              <a:t> theo tên </a:t>
            </a:r>
            <a:r>
              <a:rPr lang="vi-VN" sz="2800" err="1">
                <a:latin typeface="Arial"/>
                <a:ea typeface="+mn-lt"/>
                <a:cs typeface="Arial"/>
              </a:rPr>
              <a:t>các</a:t>
            </a:r>
            <a:r>
              <a:rPr lang="vi-VN" sz="2800">
                <a:latin typeface="Arial"/>
                <a:ea typeface="+mn-lt"/>
                <a:cs typeface="Arial"/>
              </a:rPr>
              <a:t> </a:t>
            </a:r>
            <a:r>
              <a:rPr lang="vi-VN" sz="2800" err="1">
                <a:latin typeface="Arial"/>
                <a:ea typeface="+mn-lt"/>
                <a:cs typeface="Arial"/>
              </a:rPr>
              <a:t>thuơng</a:t>
            </a:r>
            <a:r>
              <a:rPr lang="vi-VN" sz="2800">
                <a:latin typeface="Arial"/>
                <a:ea typeface="+mn-lt"/>
                <a:cs typeface="Arial"/>
              </a:rPr>
              <a:t> </a:t>
            </a:r>
            <a:r>
              <a:rPr lang="vi-VN" sz="2800" err="1">
                <a:latin typeface="Arial"/>
                <a:ea typeface="+mn-lt"/>
                <a:cs typeface="Arial"/>
              </a:rPr>
              <a:t>hiệu</a:t>
            </a:r>
            <a:endParaRPr lang="vi-VN" err="1">
              <a:latin typeface="Arial"/>
              <a:cs typeface="Arial"/>
            </a:endParaRPr>
          </a:p>
          <a:p>
            <a:endParaRPr lang="vi-VN" sz="2800">
              <a:latin typeface="Arial"/>
              <a:cs typeface="Arial"/>
            </a:endParaRPr>
          </a:p>
          <a:p>
            <a:endParaRPr lang="vi-VN" sz="2800">
              <a:latin typeface="Arial"/>
              <a:cs typeface="Arial"/>
            </a:endParaRPr>
          </a:p>
          <a:p>
            <a:pPr algn="l"/>
            <a:endParaRPr lang="vi-VN" sz="2800">
              <a:latin typeface="Arial"/>
              <a:cs typeface="Arial"/>
            </a:endParaRPr>
          </a:p>
        </p:txBody>
      </p:sp>
      <p:pic>
        <p:nvPicPr>
          <p:cNvPr id="8" name="Hình ảnh 9" descr="Ảnh có chứa văn bản&#10;&#10;Mô tả được tự động tạo">
            <a:extLst>
              <a:ext uri="{FF2B5EF4-FFF2-40B4-BE49-F238E27FC236}">
                <a16:creationId xmlns:a16="http://schemas.microsoft.com/office/drawing/2014/main" id="{BD07F5D5-6A06-CCF8-BA5A-09A9C2311BB2}"/>
              </a:ext>
            </a:extLst>
          </p:cNvPr>
          <p:cNvPicPr>
            <a:picLocks noChangeAspect="1"/>
          </p:cNvPicPr>
          <p:nvPr/>
        </p:nvPicPr>
        <p:blipFill>
          <a:blip r:embed="rId3"/>
          <a:stretch>
            <a:fillRect/>
          </a:stretch>
        </p:blipFill>
        <p:spPr>
          <a:xfrm>
            <a:off x="7557" y="4761327"/>
            <a:ext cx="5860471" cy="1331125"/>
          </a:xfrm>
          <a:prstGeom prst="rect">
            <a:avLst/>
          </a:prstGeom>
        </p:spPr>
      </p:pic>
      <p:pic>
        <p:nvPicPr>
          <p:cNvPr id="10" name="Hình ảnh 12" descr="Ảnh có chứa bàn&#10;&#10;Mô tả được tự động tạo">
            <a:extLst>
              <a:ext uri="{FF2B5EF4-FFF2-40B4-BE49-F238E27FC236}">
                <a16:creationId xmlns:a16="http://schemas.microsoft.com/office/drawing/2014/main" id="{12F1A2B1-3A31-76A8-6F55-2CBEA8F56C31}"/>
              </a:ext>
            </a:extLst>
          </p:cNvPr>
          <p:cNvPicPr>
            <a:picLocks noChangeAspect="1"/>
          </p:cNvPicPr>
          <p:nvPr/>
        </p:nvPicPr>
        <p:blipFill>
          <a:blip r:embed="rId4"/>
          <a:stretch>
            <a:fillRect/>
          </a:stretch>
        </p:blipFill>
        <p:spPr>
          <a:xfrm>
            <a:off x="5859805" y="2896229"/>
            <a:ext cx="3281086" cy="3729392"/>
          </a:xfrm>
          <a:prstGeom prst="rect">
            <a:avLst/>
          </a:prstGeom>
        </p:spPr>
      </p:pic>
    </p:spTree>
    <p:extLst>
      <p:ext uri="{BB962C8B-B14F-4D97-AF65-F5344CB8AC3E}">
        <p14:creationId xmlns:p14="http://schemas.microsoft.com/office/powerpoint/2010/main" val="31309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3" y="3047"/>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6" name="object 6"/>
          <p:cNvPicPr/>
          <p:nvPr/>
        </p:nvPicPr>
        <p:blipFill>
          <a:blip r:embed="rId2" cstate="print"/>
          <a:stretch>
            <a:fillRect/>
          </a:stretch>
        </p:blipFill>
        <p:spPr>
          <a:xfrm>
            <a:off x="304800" y="152400"/>
            <a:ext cx="609600" cy="597408"/>
          </a:xfrm>
          <a:prstGeom prst="rect">
            <a:avLst/>
          </a:prstGeom>
        </p:spPr>
      </p:pic>
      <p:graphicFrame>
        <p:nvGraphicFramePr>
          <p:cNvPr id="7" name="Table 7">
            <a:extLst>
              <a:ext uri="{FF2B5EF4-FFF2-40B4-BE49-F238E27FC236}">
                <a16:creationId xmlns:a16="http://schemas.microsoft.com/office/drawing/2014/main" id="{5EDDBFD8-0563-4938-9104-ACF20F3640FA}"/>
              </a:ext>
            </a:extLst>
          </p:cNvPr>
          <p:cNvGraphicFramePr>
            <a:graphicFrameLocks noGrp="1"/>
          </p:cNvGraphicFramePr>
          <p:nvPr/>
        </p:nvGraphicFramePr>
        <p:xfrm>
          <a:off x="76200" y="988060"/>
          <a:ext cx="3657600" cy="51816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1992698539"/>
                    </a:ext>
                  </a:extLst>
                </a:gridCol>
              </a:tblGrid>
              <a:tr h="370840">
                <a:tc>
                  <a:txBody>
                    <a:bodyPr/>
                    <a:lstStyle/>
                    <a:p>
                      <a:endParaRPr lang="en-US" sz="2800">
                        <a:solidFill>
                          <a:srgbClr val="FF0000"/>
                        </a:solidFill>
                      </a:endParaRPr>
                    </a:p>
                  </a:txBody>
                  <a:tcPr/>
                </a:tc>
                <a:extLst>
                  <a:ext uri="{0D108BD9-81ED-4DB2-BD59-A6C34878D82A}">
                    <a16:rowId xmlns:a16="http://schemas.microsoft.com/office/drawing/2014/main" val="2756054894"/>
                  </a:ext>
                </a:extLst>
              </a:tr>
            </a:tbl>
          </a:graphicData>
        </a:graphic>
      </p:graphicFrame>
      <p:graphicFrame>
        <p:nvGraphicFramePr>
          <p:cNvPr id="19" name="Table 19">
            <a:extLst>
              <a:ext uri="{FF2B5EF4-FFF2-40B4-BE49-F238E27FC236}">
                <a16:creationId xmlns:a16="http://schemas.microsoft.com/office/drawing/2014/main" id="{4C4E3A71-A3FD-4A2B-9743-1B88F7B7B7CE}"/>
              </a:ext>
            </a:extLst>
          </p:cNvPr>
          <p:cNvGraphicFramePr>
            <a:graphicFrameLocks noGrp="1"/>
          </p:cNvGraphicFramePr>
          <p:nvPr/>
        </p:nvGraphicFramePr>
        <p:xfrm>
          <a:off x="1676400" y="4653889"/>
          <a:ext cx="6096000" cy="1044808"/>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756126448"/>
                    </a:ext>
                  </a:extLst>
                </a:gridCol>
              </a:tblGrid>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968842194"/>
                  </a:ext>
                </a:extLst>
              </a:tr>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2115975723"/>
                  </a:ext>
                </a:extLst>
              </a:tr>
              <a:tr h="0">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3450128314"/>
                  </a:ext>
                </a:extLst>
              </a:tr>
            </a:tbl>
          </a:graphicData>
        </a:graphic>
      </p:graphicFrame>
      <p:sp>
        <p:nvSpPr>
          <p:cNvPr id="3" name="TextBox 2">
            <a:extLst>
              <a:ext uri="{FF2B5EF4-FFF2-40B4-BE49-F238E27FC236}">
                <a16:creationId xmlns:a16="http://schemas.microsoft.com/office/drawing/2014/main" id="{B04594FE-9C05-337E-D9D1-A431CBFE15C6}"/>
              </a:ext>
            </a:extLst>
          </p:cNvPr>
          <p:cNvSpPr txBox="1"/>
          <p:nvPr/>
        </p:nvSpPr>
        <p:spPr>
          <a:xfrm>
            <a:off x="444606" y="1058214"/>
            <a:ext cx="2767759" cy="400110"/>
          </a:xfrm>
          <a:prstGeom prst="rect">
            <a:avLst/>
          </a:prstGeom>
          <a:noFill/>
        </p:spPr>
        <p:txBody>
          <a:bodyPr wrap="square" lIns="91440" tIns="45720" rIns="91440" bIns="45720" rtlCol="0" anchor="t">
            <a:spAutoFit/>
          </a:bodyPr>
          <a:lstStyle/>
          <a:p>
            <a:r>
              <a:rPr lang="en-US" sz="2000">
                <a:solidFill>
                  <a:srgbClr val="000000"/>
                </a:solidFill>
                <a:latin typeface="Century"/>
              </a:rPr>
              <a:t>Nguyễn Đức Hoàng</a:t>
            </a:r>
            <a:endParaRPr lang="en-US" sz="2000">
              <a:solidFill>
                <a:srgbClr val="000000"/>
              </a:solidFill>
              <a:latin typeface="Century" panose="02040604050505020304" pitchFamily="18" charset="0"/>
            </a:endParaRPr>
          </a:p>
        </p:txBody>
      </p:sp>
      <p:sp>
        <p:nvSpPr>
          <p:cNvPr id="9" name="Hộp Văn bản 8">
            <a:extLst>
              <a:ext uri="{FF2B5EF4-FFF2-40B4-BE49-F238E27FC236}">
                <a16:creationId xmlns:a16="http://schemas.microsoft.com/office/drawing/2014/main" id="{96E6D420-90F0-810D-12AB-9B001E4B7E45}"/>
              </a:ext>
            </a:extLst>
          </p:cNvPr>
          <p:cNvSpPr txBox="1"/>
          <p:nvPr/>
        </p:nvSpPr>
        <p:spPr>
          <a:xfrm>
            <a:off x="2362" y="1575167"/>
            <a:ext cx="619825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a:latin typeface="Arial"/>
                <a:ea typeface="+mn-lt"/>
                <a:cs typeface="Arial"/>
              </a:rPr>
              <a:t>Đưa ra danh </a:t>
            </a:r>
            <a:r>
              <a:rPr lang="vi-VN" sz="2800" err="1">
                <a:latin typeface="Arial"/>
                <a:ea typeface="+mn-lt"/>
                <a:cs typeface="Arial"/>
              </a:rPr>
              <a:t>sách</a:t>
            </a:r>
            <a:r>
              <a:rPr lang="vi-VN" sz="2800">
                <a:latin typeface="Arial"/>
                <a:ea typeface="+mn-lt"/>
                <a:cs typeface="Arial"/>
              </a:rPr>
              <a:t> </a:t>
            </a:r>
            <a:r>
              <a:rPr lang="vi-VN" sz="2800" err="1">
                <a:latin typeface="Arial"/>
                <a:ea typeface="+mn-lt"/>
                <a:cs typeface="Arial"/>
              </a:rPr>
              <a:t>những</a:t>
            </a:r>
            <a:r>
              <a:rPr lang="vi-VN" sz="2800">
                <a:latin typeface="Arial"/>
                <a:ea typeface="+mn-lt"/>
                <a:cs typeface="Arial"/>
              </a:rPr>
              <a:t> đơn </a:t>
            </a:r>
            <a:r>
              <a:rPr lang="vi-VN" sz="2800" err="1">
                <a:latin typeface="Arial"/>
                <a:ea typeface="+mn-lt"/>
                <a:cs typeface="Arial"/>
              </a:rPr>
              <a:t>hàng</a:t>
            </a:r>
            <a:r>
              <a:rPr lang="vi-VN" sz="2800">
                <a:latin typeface="Arial"/>
                <a:ea typeface="+mn-lt"/>
                <a:cs typeface="Arial"/>
              </a:rPr>
              <a:t> </a:t>
            </a:r>
            <a:r>
              <a:rPr lang="vi-VN" sz="2800" err="1">
                <a:latin typeface="Arial"/>
                <a:ea typeface="+mn-lt"/>
                <a:cs typeface="Arial"/>
              </a:rPr>
              <a:t>bị</a:t>
            </a:r>
            <a:r>
              <a:rPr lang="vi-VN" sz="2800">
                <a:latin typeface="Arial"/>
                <a:ea typeface="+mn-lt"/>
                <a:cs typeface="Arial"/>
              </a:rPr>
              <a:t> </a:t>
            </a:r>
            <a:r>
              <a:rPr lang="vi-VN" sz="2800" err="1">
                <a:latin typeface="Arial"/>
                <a:ea typeface="+mn-lt"/>
                <a:cs typeface="Arial"/>
              </a:rPr>
              <a:t>hủy</a:t>
            </a:r>
            <a:r>
              <a:rPr lang="vi-VN" sz="2800">
                <a:latin typeface="Arial"/>
                <a:ea typeface="+mn-lt"/>
                <a:cs typeface="Arial"/>
              </a:rPr>
              <a:t> trong </a:t>
            </a:r>
            <a:r>
              <a:rPr lang="vi-VN" sz="2800" err="1">
                <a:latin typeface="Arial"/>
                <a:ea typeface="+mn-lt"/>
                <a:cs typeface="Arial"/>
              </a:rPr>
              <a:t>tháng</a:t>
            </a:r>
            <a:r>
              <a:rPr lang="vi-VN" sz="2800">
                <a:latin typeface="Arial"/>
                <a:ea typeface="+mn-lt"/>
                <a:cs typeface="Arial"/>
              </a:rPr>
              <a:t> 2 – 2022</a:t>
            </a:r>
            <a:endParaRPr lang="vi-VN">
              <a:latin typeface="Arial"/>
              <a:cs typeface="Arial"/>
            </a:endParaRPr>
          </a:p>
          <a:p>
            <a:endParaRPr lang="vi-VN" sz="2800">
              <a:latin typeface="Arial"/>
              <a:cs typeface="Arial"/>
            </a:endParaRPr>
          </a:p>
          <a:p>
            <a:endParaRPr lang="vi-VN" sz="2800">
              <a:latin typeface="Arial"/>
              <a:cs typeface="Arial"/>
            </a:endParaRPr>
          </a:p>
          <a:p>
            <a:endParaRPr lang="vi-VN" sz="2800">
              <a:latin typeface="Arial"/>
              <a:cs typeface="Arial"/>
            </a:endParaRPr>
          </a:p>
          <a:p>
            <a:pPr algn="l"/>
            <a:endParaRPr lang="vi-VN" sz="2800">
              <a:latin typeface="Arial"/>
              <a:cs typeface="Arial"/>
            </a:endParaRPr>
          </a:p>
        </p:txBody>
      </p:sp>
      <p:pic>
        <p:nvPicPr>
          <p:cNvPr id="2" name="Hình ảnh 10" descr="Ảnh có chứa văn bản&#10;&#10;Mô tả được tự động tạo">
            <a:extLst>
              <a:ext uri="{FF2B5EF4-FFF2-40B4-BE49-F238E27FC236}">
                <a16:creationId xmlns:a16="http://schemas.microsoft.com/office/drawing/2014/main" id="{32A9AB06-6B40-1778-A3B5-E828E12F5C81}"/>
              </a:ext>
            </a:extLst>
          </p:cNvPr>
          <p:cNvPicPr>
            <a:picLocks noChangeAspect="1"/>
          </p:cNvPicPr>
          <p:nvPr/>
        </p:nvPicPr>
        <p:blipFill>
          <a:blip r:embed="rId3"/>
          <a:stretch>
            <a:fillRect/>
          </a:stretch>
        </p:blipFill>
        <p:spPr>
          <a:xfrm>
            <a:off x="-39675" y="2914300"/>
            <a:ext cx="9109993" cy="1218324"/>
          </a:xfrm>
          <a:prstGeom prst="rect">
            <a:avLst/>
          </a:prstGeom>
        </p:spPr>
      </p:pic>
      <p:pic>
        <p:nvPicPr>
          <p:cNvPr id="11" name="Hình ảnh 11" descr="Ảnh có chứa bàn&#10;&#10;Mô tả được tự động tạo">
            <a:extLst>
              <a:ext uri="{FF2B5EF4-FFF2-40B4-BE49-F238E27FC236}">
                <a16:creationId xmlns:a16="http://schemas.microsoft.com/office/drawing/2014/main" id="{9B56C998-C35B-8F5D-D711-920936673EC9}"/>
              </a:ext>
            </a:extLst>
          </p:cNvPr>
          <p:cNvPicPr>
            <a:picLocks noChangeAspect="1"/>
          </p:cNvPicPr>
          <p:nvPr/>
        </p:nvPicPr>
        <p:blipFill>
          <a:blip r:embed="rId4"/>
          <a:stretch>
            <a:fillRect/>
          </a:stretch>
        </p:blipFill>
        <p:spPr>
          <a:xfrm>
            <a:off x="-1889" y="4562164"/>
            <a:ext cx="9147778" cy="1880591"/>
          </a:xfrm>
          <a:prstGeom prst="rect">
            <a:avLst/>
          </a:prstGeom>
        </p:spPr>
      </p:pic>
    </p:spTree>
    <p:extLst>
      <p:ext uri="{BB962C8B-B14F-4D97-AF65-F5344CB8AC3E}">
        <p14:creationId xmlns:p14="http://schemas.microsoft.com/office/powerpoint/2010/main" val="344857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CF4-5492-10A8-9226-57CF3F8018E4}"/>
              </a:ext>
            </a:extLst>
          </p:cNvPr>
          <p:cNvSpPr>
            <a:spLocks noGrp="1"/>
          </p:cNvSpPr>
          <p:nvPr>
            <p:ph type="ctrTitle"/>
          </p:nvPr>
        </p:nvSpPr>
        <p:spPr>
          <a:xfrm>
            <a:off x="352683" y="150089"/>
            <a:ext cx="7772400" cy="430887"/>
          </a:xfrm>
        </p:spPr>
        <p:txBody>
          <a:bodyPr/>
          <a:lstStyle/>
          <a:p>
            <a:pPr algn="ctr"/>
            <a:r>
              <a:rPr lang="vi-VN" sz="2800" b="0" dirty="0">
                <a:latin typeface="Times New Roman" panose="02020603050405020304" pitchFamily="18" charset="0"/>
                <a:cs typeface="Times New Roman" panose="02020603050405020304" pitchFamily="18" charset="0"/>
              </a:rPr>
              <a:t>Phạm Vân Anh</a:t>
            </a:r>
            <a:endParaRPr lang="en-US" sz="2800" b="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1C0FBE-968D-2197-F984-8EB010333BF4}"/>
              </a:ext>
            </a:extLst>
          </p:cNvPr>
          <p:cNvSpPr>
            <a:spLocks noGrp="1"/>
          </p:cNvSpPr>
          <p:nvPr>
            <p:ph type="subTitle" idx="4"/>
          </p:nvPr>
        </p:nvSpPr>
        <p:spPr>
          <a:xfrm>
            <a:off x="635508" y="1023096"/>
            <a:ext cx="7872984" cy="861774"/>
          </a:xfrm>
        </p:spPr>
        <p:txBody>
          <a:bodyPr/>
          <a:lstStyle/>
          <a:p>
            <a:r>
              <a:rPr lang="vi-VN" dirty="0">
                <a:latin typeface="Times New Roman" panose="02020603050405020304" pitchFamily="18" charset="0"/>
                <a:cs typeface="Times New Roman" panose="02020603050405020304" pitchFamily="18" charset="0"/>
              </a:rPr>
              <a:t>Hiển thị danh sách các mặt hàng, số lượng nhập vào trong kho trong tháng 5/2022.</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06EEA5-0298-7A81-C14A-8D43CA106FBB}"/>
              </a:ext>
            </a:extLst>
          </p:cNvPr>
          <p:cNvPicPr>
            <a:picLocks noChangeAspect="1"/>
          </p:cNvPicPr>
          <p:nvPr/>
        </p:nvPicPr>
        <p:blipFill>
          <a:blip r:embed="rId2"/>
          <a:stretch>
            <a:fillRect/>
          </a:stretch>
        </p:blipFill>
        <p:spPr>
          <a:xfrm>
            <a:off x="635508" y="2141773"/>
            <a:ext cx="7666384" cy="1394581"/>
          </a:xfrm>
          <a:prstGeom prst="rect">
            <a:avLst/>
          </a:prstGeom>
        </p:spPr>
      </p:pic>
      <p:pic>
        <p:nvPicPr>
          <p:cNvPr id="7" name="Picture 6">
            <a:extLst>
              <a:ext uri="{FF2B5EF4-FFF2-40B4-BE49-F238E27FC236}">
                <a16:creationId xmlns:a16="http://schemas.microsoft.com/office/drawing/2014/main" id="{C367E2F5-CEA3-91F8-1728-FE45A0E9664A}"/>
              </a:ext>
            </a:extLst>
          </p:cNvPr>
          <p:cNvPicPr>
            <a:picLocks noChangeAspect="1"/>
          </p:cNvPicPr>
          <p:nvPr/>
        </p:nvPicPr>
        <p:blipFill>
          <a:blip r:embed="rId3"/>
          <a:stretch>
            <a:fillRect/>
          </a:stretch>
        </p:blipFill>
        <p:spPr>
          <a:xfrm>
            <a:off x="352683" y="3923072"/>
            <a:ext cx="8663498" cy="2226012"/>
          </a:xfrm>
          <a:prstGeom prst="rect">
            <a:avLst/>
          </a:prstGeom>
        </p:spPr>
      </p:pic>
    </p:spTree>
    <p:extLst>
      <p:ext uri="{BB962C8B-B14F-4D97-AF65-F5344CB8AC3E}">
        <p14:creationId xmlns:p14="http://schemas.microsoft.com/office/powerpoint/2010/main" val="213441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CF4-5492-10A8-9226-57CF3F8018E4}"/>
              </a:ext>
            </a:extLst>
          </p:cNvPr>
          <p:cNvSpPr>
            <a:spLocks noGrp="1"/>
          </p:cNvSpPr>
          <p:nvPr>
            <p:ph type="ctrTitle"/>
          </p:nvPr>
        </p:nvSpPr>
        <p:spPr>
          <a:xfrm>
            <a:off x="352683" y="150089"/>
            <a:ext cx="7772400" cy="430887"/>
          </a:xfrm>
        </p:spPr>
        <p:txBody>
          <a:bodyPr/>
          <a:lstStyle/>
          <a:p>
            <a:pPr algn="ctr"/>
            <a:r>
              <a:rPr lang="vi-VN" sz="2800" b="0" dirty="0">
                <a:latin typeface="Times New Roman" panose="02020603050405020304" pitchFamily="18" charset="0"/>
                <a:cs typeface="Times New Roman" panose="02020603050405020304" pitchFamily="18" charset="0"/>
              </a:rPr>
              <a:t>Phạm Vân Anh</a:t>
            </a:r>
            <a:endParaRPr lang="en-US" sz="2800" b="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1C0FBE-968D-2197-F984-8EB010333BF4}"/>
              </a:ext>
            </a:extLst>
          </p:cNvPr>
          <p:cNvSpPr>
            <a:spLocks noGrp="1"/>
          </p:cNvSpPr>
          <p:nvPr>
            <p:ph type="subTitle" idx="4"/>
          </p:nvPr>
        </p:nvSpPr>
        <p:spPr>
          <a:xfrm>
            <a:off x="635508" y="1023096"/>
            <a:ext cx="7872984" cy="861774"/>
          </a:xfrm>
        </p:spPr>
        <p:txBody>
          <a:bodyPr/>
          <a:lstStyle/>
          <a:p>
            <a:r>
              <a:rPr lang="vi-VN" dirty="0">
                <a:latin typeface="Times New Roman" panose="02020603050405020304" pitchFamily="18" charset="0"/>
                <a:cs typeface="Times New Roman" panose="02020603050405020304" pitchFamily="18" charset="0"/>
              </a:rPr>
              <a:t>Đưa ra thông tin chi tiết về mặt hàng có trong hóa đơn “MD10”</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FE11A5-9965-69F3-0F8F-BA1B496D1B14}"/>
              </a:ext>
            </a:extLst>
          </p:cNvPr>
          <p:cNvPicPr>
            <a:picLocks noChangeAspect="1"/>
          </p:cNvPicPr>
          <p:nvPr/>
        </p:nvPicPr>
        <p:blipFill>
          <a:blip r:embed="rId2"/>
          <a:stretch>
            <a:fillRect/>
          </a:stretch>
        </p:blipFill>
        <p:spPr>
          <a:xfrm>
            <a:off x="635508" y="2204389"/>
            <a:ext cx="7964129" cy="2544592"/>
          </a:xfrm>
          <a:prstGeom prst="rect">
            <a:avLst/>
          </a:prstGeom>
        </p:spPr>
      </p:pic>
      <p:pic>
        <p:nvPicPr>
          <p:cNvPr id="7" name="Picture 6">
            <a:extLst>
              <a:ext uri="{FF2B5EF4-FFF2-40B4-BE49-F238E27FC236}">
                <a16:creationId xmlns:a16="http://schemas.microsoft.com/office/drawing/2014/main" id="{D21131FF-03A3-CE12-418E-CAF2803C1AD5}"/>
              </a:ext>
            </a:extLst>
          </p:cNvPr>
          <p:cNvPicPr>
            <a:picLocks noChangeAspect="1"/>
          </p:cNvPicPr>
          <p:nvPr/>
        </p:nvPicPr>
        <p:blipFill>
          <a:blip r:embed="rId3"/>
          <a:stretch>
            <a:fillRect/>
          </a:stretch>
        </p:blipFill>
        <p:spPr>
          <a:xfrm>
            <a:off x="1660117" y="4531669"/>
            <a:ext cx="4789846" cy="1957621"/>
          </a:xfrm>
          <a:prstGeom prst="rect">
            <a:avLst/>
          </a:prstGeom>
        </p:spPr>
      </p:pic>
    </p:spTree>
    <p:extLst>
      <p:ext uri="{BB962C8B-B14F-4D97-AF65-F5344CB8AC3E}">
        <p14:creationId xmlns:p14="http://schemas.microsoft.com/office/powerpoint/2010/main" val="14660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CF4-5492-10A8-9226-57CF3F8018E4}"/>
              </a:ext>
            </a:extLst>
          </p:cNvPr>
          <p:cNvSpPr>
            <a:spLocks noGrp="1"/>
          </p:cNvSpPr>
          <p:nvPr>
            <p:ph type="ctrTitle"/>
          </p:nvPr>
        </p:nvSpPr>
        <p:spPr>
          <a:xfrm>
            <a:off x="352683" y="150089"/>
            <a:ext cx="7772400" cy="430887"/>
          </a:xfrm>
        </p:spPr>
        <p:txBody>
          <a:bodyPr/>
          <a:lstStyle/>
          <a:p>
            <a:pPr algn="ctr"/>
            <a:r>
              <a:rPr lang="vi-VN" sz="2800" b="0" dirty="0">
                <a:latin typeface="Times New Roman" panose="02020603050405020304" pitchFamily="18" charset="0"/>
                <a:cs typeface="Times New Roman" panose="02020603050405020304" pitchFamily="18" charset="0"/>
              </a:rPr>
              <a:t>Phạm Vân Anh</a:t>
            </a:r>
            <a:endParaRPr lang="en-US" sz="2800" b="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1C0FBE-968D-2197-F984-8EB010333BF4}"/>
              </a:ext>
            </a:extLst>
          </p:cNvPr>
          <p:cNvSpPr>
            <a:spLocks noGrp="1"/>
          </p:cNvSpPr>
          <p:nvPr>
            <p:ph type="subTitle" idx="4"/>
          </p:nvPr>
        </p:nvSpPr>
        <p:spPr>
          <a:xfrm>
            <a:off x="635508" y="1023096"/>
            <a:ext cx="7872984" cy="861774"/>
          </a:xfrm>
        </p:spPr>
        <p:txBody>
          <a:bodyPr/>
          <a:lstStyle/>
          <a:p>
            <a:r>
              <a:rPr lang="vi-VN" dirty="0">
                <a:latin typeface="Times New Roman" panose="02020603050405020304" pitchFamily="18" charset="0"/>
                <a:cs typeface="Times New Roman" panose="02020603050405020304" pitchFamily="18" charset="0"/>
              </a:rPr>
              <a:t>Đưa ra danh sách các khách hàng nam đặt mặt hàng “Quần bò”</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769DBB-B157-8652-B4FD-E218E22D4585}"/>
              </a:ext>
            </a:extLst>
          </p:cNvPr>
          <p:cNvPicPr>
            <a:picLocks noChangeAspect="1"/>
          </p:cNvPicPr>
          <p:nvPr/>
        </p:nvPicPr>
        <p:blipFill>
          <a:blip r:embed="rId2"/>
          <a:stretch>
            <a:fillRect/>
          </a:stretch>
        </p:blipFill>
        <p:spPr>
          <a:xfrm>
            <a:off x="973393" y="2059061"/>
            <a:ext cx="7674078" cy="1369939"/>
          </a:xfrm>
          <a:prstGeom prst="rect">
            <a:avLst/>
          </a:prstGeom>
        </p:spPr>
      </p:pic>
      <p:pic>
        <p:nvPicPr>
          <p:cNvPr id="7" name="Picture 6">
            <a:extLst>
              <a:ext uri="{FF2B5EF4-FFF2-40B4-BE49-F238E27FC236}">
                <a16:creationId xmlns:a16="http://schemas.microsoft.com/office/drawing/2014/main" id="{67C70E46-6153-30D6-AD17-3775218A6CC9}"/>
              </a:ext>
            </a:extLst>
          </p:cNvPr>
          <p:cNvPicPr>
            <a:picLocks noChangeAspect="1"/>
          </p:cNvPicPr>
          <p:nvPr/>
        </p:nvPicPr>
        <p:blipFill>
          <a:blip r:embed="rId3"/>
          <a:stretch>
            <a:fillRect/>
          </a:stretch>
        </p:blipFill>
        <p:spPr>
          <a:xfrm>
            <a:off x="973393" y="3711578"/>
            <a:ext cx="7132938" cy="2286198"/>
          </a:xfrm>
          <a:prstGeom prst="rect">
            <a:avLst/>
          </a:prstGeom>
        </p:spPr>
      </p:pic>
    </p:spTree>
    <p:extLst>
      <p:ext uri="{BB962C8B-B14F-4D97-AF65-F5344CB8AC3E}">
        <p14:creationId xmlns:p14="http://schemas.microsoft.com/office/powerpoint/2010/main" val="395425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CF4-5492-10A8-9226-57CF3F8018E4}"/>
              </a:ext>
            </a:extLst>
          </p:cNvPr>
          <p:cNvSpPr>
            <a:spLocks noGrp="1"/>
          </p:cNvSpPr>
          <p:nvPr>
            <p:ph type="ctrTitle"/>
          </p:nvPr>
        </p:nvSpPr>
        <p:spPr>
          <a:xfrm>
            <a:off x="352683" y="1217519"/>
            <a:ext cx="7772400" cy="430887"/>
          </a:xfrm>
        </p:spPr>
        <p:txBody>
          <a:bodyPr wrap="square" lIns="0" tIns="0" rIns="0" bIns="0" anchor="t">
            <a:spAutoFit/>
          </a:bodyPr>
          <a:lstStyle/>
          <a:p>
            <a:pPr algn="ctr"/>
            <a:r>
              <a:rPr lang="vi-VN" sz="2800" b="0" err="1">
                <a:solidFill>
                  <a:schemeClr val="tx1"/>
                </a:solidFill>
                <a:latin typeface="Times New Roman"/>
                <a:cs typeface="Times New Roman"/>
              </a:rPr>
              <a:t>Đỗ</a:t>
            </a:r>
            <a:r>
              <a:rPr lang="vi-VN" sz="2800" b="0">
                <a:solidFill>
                  <a:schemeClr val="tx1"/>
                </a:solidFill>
                <a:latin typeface="Times New Roman"/>
                <a:cs typeface="Times New Roman"/>
              </a:rPr>
              <a:t> </a:t>
            </a:r>
            <a:r>
              <a:rPr lang="vi-VN" sz="2800" b="0" err="1">
                <a:solidFill>
                  <a:schemeClr val="tx1"/>
                </a:solidFill>
                <a:latin typeface="Times New Roman"/>
                <a:cs typeface="Times New Roman"/>
              </a:rPr>
              <a:t>Quốc</a:t>
            </a:r>
            <a:r>
              <a:rPr lang="vi-VN" sz="2800" b="0">
                <a:solidFill>
                  <a:schemeClr val="tx1"/>
                </a:solidFill>
                <a:latin typeface="Times New Roman"/>
                <a:cs typeface="Times New Roman"/>
              </a:rPr>
              <a:t> Huy</a:t>
            </a:r>
            <a:endParaRPr lang="vi-VN" sz="2800" b="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1C0FBE-968D-2197-F984-8EB010333BF4}"/>
              </a:ext>
            </a:extLst>
          </p:cNvPr>
          <p:cNvSpPr>
            <a:spLocks noGrp="1"/>
          </p:cNvSpPr>
          <p:nvPr>
            <p:ph type="subTitle" idx="4"/>
          </p:nvPr>
        </p:nvSpPr>
        <p:spPr>
          <a:xfrm>
            <a:off x="607169" y="1835477"/>
            <a:ext cx="7872984" cy="430887"/>
          </a:xfrm>
        </p:spPr>
        <p:txBody>
          <a:bodyPr wrap="square" lIns="0" tIns="0" rIns="0" bIns="0" anchor="t">
            <a:spAutoFit/>
          </a:bodyPr>
          <a:lstStyle/>
          <a:p>
            <a:r>
              <a:rPr lang="vi-VN">
                <a:latin typeface="Times New Roman"/>
                <a:cs typeface="Times New Roman"/>
              </a:rPr>
              <a:t>Đưa ra </a:t>
            </a:r>
            <a:r>
              <a:rPr lang="vi-VN" err="1">
                <a:latin typeface="Times New Roman"/>
                <a:cs typeface="Times New Roman"/>
              </a:rPr>
              <a:t>mặt</a:t>
            </a:r>
            <a:r>
              <a:rPr lang="vi-VN">
                <a:latin typeface="Times New Roman"/>
                <a:cs typeface="Times New Roman"/>
              </a:rPr>
              <a:t> </a:t>
            </a:r>
            <a:r>
              <a:rPr lang="vi-VN" err="1">
                <a:latin typeface="Times New Roman"/>
                <a:cs typeface="Times New Roman"/>
              </a:rPr>
              <a:t>hàng</a:t>
            </a:r>
            <a:r>
              <a:rPr lang="vi-VN">
                <a:latin typeface="Times New Roman"/>
                <a:cs typeface="Times New Roman"/>
              </a:rPr>
              <a:t> </a:t>
            </a:r>
            <a:r>
              <a:rPr lang="vi-VN" err="1">
                <a:latin typeface="Times New Roman"/>
                <a:cs typeface="Times New Roman"/>
              </a:rPr>
              <a:t>bán</a:t>
            </a:r>
            <a:r>
              <a:rPr lang="vi-VN">
                <a:latin typeface="Times New Roman"/>
                <a:cs typeface="Times New Roman"/>
              </a:rPr>
              <a:t> </a:t>
            </a:r>
            <a:r>
              <a:rPr lang="vi-VN" err="1">
                <a:latin typeface="Times New Roman"/>
                <a:cs typeface="Times New Roman"/>
              </a:rPr>
              <a:t>chạy</a:t>
            </a:r>
            <a:r>
              <a:rPr lang="vi-VN">
                <a:latin typeface="Times New Roman"/>
                <a:cs typeface="Times New Roman"/>
              </a:rPr>
              <a:t> </a:t>
            </a:r>
            <a:r>
              <a:rPr lang="vi-VN" err="1">
                <a:latin typeface="Times New Roman"/>
                <a:cs typeface="Times New Roman"/>
              </a:rPr>
              <a:t>nhất</a:t>
            </a:r>
            <a:r>
              <a:rPr lang="vi-VN">
                <a:latin typeface="Times New Roman"/>
                <a:cs typeface="Times New Roman"/>
              </a:rPr>
              <a:t> trong </a:t>
            </a:r>
            <a:r>
              <a:rPr lang="vi-VN" err="1">
                <a:latin typeface="Times New Roman"/>
                <a:cs typeface="Times New Roman"/>
              </a:rPr>
              <a:t>tháng</a:t>
            </a:r>
            <a:r>
              <a:rPr lang="vi-VN">
                <a:latin typeface="Times New Roman"/>
                <a:cs typeface="Times New Roman"/>
              </a:rPr>
              <a:t> 11-2022</a:t>
            </a:r>
            <a:endParaRPr lang="vi-VN">
              <a:latin typeface="Times New Roman" panose="02020603050405020304" pitchFamily="18" charset="0"/>
              <a:cs typeface="Times New Roman" panose="02020603050405020304" pitchFamily="18" charset="0"/>
            </a:endParaRPr>
          </a:p>
        </p:txBody>
      </p:sp>
      <p:pic>
        <p:nvPicPr>
          <p:cNvPr id="4" name="Picture 4" descr="Graphical user interface, text, application&#10;&#10;Description automatically generated">
            <a:extLst>
              <a:ext uri="{FF2B5EF4-FFF2-40B4-BE49-F238E27FC236}">
                <a16:creationId xmlns:a16="http://schemas.microsoft.com/office/drawing/2014/main" id="{A580C81C-22C3-EC44-366D-B46B7B829583}"/>
              </a:ext>
            </a:extLst>
          </p:cNvPr>
          <p:cNvPicPr>
            <a:picLocks noChangeAspect="1"/>
          </p:cNvPicPr>
          <p:nvPr/>
        </p:nvPicPr>
        <p:blipFill>
          <a:blip r:embed="rId2"/>
          <a:stretch>
            <a:fillRect/>
          </a:stretch>
        </p:blipFill>
        <p:spPr>
          <a:xfrm>
            <a:off x="357069" y="2659428"/>
            <a:ext cx="8382629" cy="1803637"/>
          </a:xfrm>
          <a:prstGeom prst="rect">
            <a:avLst/>
          </a:prstGeom>
        </p:spPr>
      </p:pic>
      <p:pic>
        <p:nvPicPr>
          <p:cNvPr id="5" name="Picture 5" descr="Table&#10;&#10;Description automatically generated">
            <a:extLst>
              <a:ext uri="{FF2B5EF4-FFF2-40B4-BE49-F238E27FC236}">
                <a16:creationId xmlns:a16="http://schemas.microsoft.com/office/drawing/2014/main" id="{431B0701-6C31-30AF-B248-9098CF7A8906}"/>
              </a:ext>
            </a:extLst>
          </p:cNvPr>
          <p:cNvPicPr>
            <a:picLocks noChangeAspect="1"/>
          </p:cNvPicPr>
          <p:nvPr/>
        </p:nvPicPr>
        <p:blipFill>
          <a:blip r:embed="rId3"/>
          <a:stretch>
            <a:fillRect/>
          </a:stretch>
        </p:blipFill>
        <p:spPr>
          <a:xfrm>
            <a:off x="357070" y="4586293"/>
            <a:ext cx="8382629" cy="991611"/>
          </a:xfrm>
          <a:prstGeom prst="rect">
            <a:avLst/>
          </a:prstGeom>
        </p:spPr>
      </p:pic>
      <p:sp>
        <p:nvSpPr>
          <p:cNvPr id="8" name="object 4">
            <a:extLst>
              <a:ext uri="{FF2B5EF4-FFF2-40B4-BE49-F238E27FC236}">
                <a16:creationId xmlns:a16="http://schemas.microsoft.com/office/drawing/2014/main" id="{0BBC86F1-8579-151D-775D-B64ABCD09D84}"/>
              </a:ext>
            </a:extLst>
          </p:cNvPr>
          <p:cNvSpPr/>
          <p:nvPr/>
        </p:nvSpPr>
        <p:spPr>
          <a:xfrm>
            <a:off x="-1523" y="-34738"/>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pic>
        <p:nvPicPr>
          <p:cNvPr id="10" name="object 6" descr="Diagram&#10;&#10;Description automatically generated">
            <a:extLst>
              <a:ext uri="{FF2B5EF4-FFF2-40B4-BE49-F238E27FC236}">
                <a16:creationId xmlns:a16="http://schemas.microsoft.com/office/drawing/2014/main" id="{11E942B6-E53C-C2EF-BAAA-15D24B3D7733}"/>
              </a:ext>
            </a:extLst>
          </p:cNvPr>
          <p:cNvPicPr/>
          <p:nvPr/>
        </p:nvPicPr>
        <p:blipFill>
          <a:blip r:embed="rId4" cstate="print"/>
          <a:stretch>
            <a:fillRect/>
          </a:stretch>
        </p:blipFill>
        <p:spPr>
          <a:xfrm>
            <a:off x="408709" y="114615"/>
            <a:ext cx="609600" cy="597408"/>
          </a:xfrm>
          <a:prstGeom prst="rect">
            <a:avLst/>
          </a:prstGeom>
        </p:spPr>
      </p:pic>
      <p:sp>
        <p:nvSpPr>
          <p:cNvPr id="12" name="object 5">
            <a:extLst>
              <a:ext uri="{FF2B5EF4-FFF2-40B4-BE49-F238E27FC236}">
                <a16:creationId xmlns:a16="http://schemas.microsoft.com/office/drawing/2014/main" id="{F9819EEC-2774-6DC1-DB6A-A6F094710CCB}"/>
              </a:ext>
            </a:extLst>
          </p:cNvPr>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spTree>
    <p:extLst>
      <p:ext uri="{BB962C8B-B14F-4D97-AF65-F5344CB8AC3E}">
        <p14:creationId xmlns:p14="http://schemas.microsoft.com/office/powerpoint/2010/main" val="13277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CF4-5492-10A8-9226-57CF3F8018E4}"/>
              </a:ext>
            </a:extLst>
          </p:cNvPr>
          <p:cNvSpPr>
            <a:spLocks noGrp="1"/>
          </p:cNvSpPr>
          <p:nvPr>
            <p:ph type="ctrTitle"/>
          </p:nvPr>
        </p:nvSpPr>
        <p:spPr>
          <a:xfrm>
            <a:off x="352683" y="1217519"/>
            <a:ext cx="7772400" cy="430887"/>
          </a:xfrm>
        </p:spPr>
        <p:txBody>
          <a:bodyPr wrap="square" lIns="0" tIns="0" rIns="0" bIns="0" anchor="t">
            <a:spAutoFit/>
          </a:bodyPr>
          <a:lstStyle/>
          <a:p>
            <a:pPr algn="ctr"/>
            <a:r>
              <a:rPr lang="vi-VN" sz="2800" b="0" err="1">
                <a:solidFill>
                  <a:schemeClr val="tx1"/>
                </a:solidFill>
                <a:latin typeface="Times New Roman"/>
                <a:cs typeface="Times New Roman"/>
              </a:rPr>
              <a:t>Đỗ</a:t>
            </a:r>
            <a:r>
              <a:rPr lang="vi-VN" sz="2800" b="0">
                <a:solidFill>
                  <a:schemeClr val="tx1"/>
                </a:solidFill>
                <a:latin typeface="Times New Roman"/>
                <a:cs typeface="Times New Roman"/>
              </a:rPr>
              <a:t> </a:t>
            </a:r>
            <a:r>
              <a:rPr lang="vi-VN" sz="2800" b="0" err="1">
                <a:solidFill>
                  <a:schemeClr val="tx1"/>
                </a:solidFill>
                <a:latin typeface="Times New Roman"/>
                <a:cs typeface="Times New Roman"/>
              </a:rPr>
              <a:t>Quốc</a:t>
            </a:r>
            <a:r>
              <a:rPr lang="vi-VN" sz="2800" b="0">
                <a:solidFill>
                  <a:schemeClr val="tx1"/>
                </a:solidFill>
                <a:latin typeface="Times New Roman"/>
                <a:cs typeface="Times New Roman"/>
              </a:rPr>
              <a:t> Huy</a:t>
            </a:r>
            <a:endParaRPr lang="vi-VN" sz="2800" b="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1C0FBE-968D-2197-F984-8EB010333BF4}"/>
              </a:ext>
            </a:extLst>
          </p:cNvPr>
          <p:cNvSpPr>
            <a:spLocks noGrp="1"/>
          </p:cNvSpPr>
          <p:nvPr>
            <p:ph type="subTitle" idx="4"/>
          </p:nvPr>
        </p:nvSpPr>
        <p:spPr>
          <a:xfrm>
            <a:off x="607169" y="1835477"/>
            <a:ext cx="7872984" cy="430887"/>
          </a:xfrm>
        </p:spPr>
        <p:txBody>
          <a:bodyPr wrap="square" lIns="0" tIns="0" rIns="0" bIns="0" anchor="t">
            <a:spAutoFit/>
          </a:bodyPr>
          <a:lstStyle/>
          <a:p>
            <a:r>
              <a:rPr lang="vi-VN" err="1">
                <a:latin typeface="Times New Roman"/>
                <a:cs typeface="Times New Roman"/>
              </a:rPr>
              <a:t>Liệt</a:t>
            </a:r>
            <a:r>
              <a:rPr lang="vi-VN">
                <a:latin typeface="Times New Roman"/>
                <a:cs typeface="Times New Roman"/>
              </a:rPr>
              <a:t> kê </a:t>
            </a:r>
            <a:r>
              <a:rPr lang="vi-VN" err="1">
                <a:latin typeface="Times New Roman"/>
                <a:cs typeface="Times New Roman"/>
              </a:rPr>
              <a:t>những</a:t>
            </a:r>
            <a:r>
              <a:rPr lang="vi-VN">
                <a:latin typeface="Times New Roman"/>
                <a:cs typeface="Times New Roman"/>
              </a:rPr>
              <a:t> </a:t>
            </a:r>
            <a:r>
              <a:rPr lang="vi-VN" err="1">
                <a:latin typeface="Times New Roman"/>
                <a:cs typeface="Times New Roman"/>
              </a:rPr>
              <a:t>người</a:t>
            </a:r>
            <a:r>
              <a:rPr lang="vi-VN">
                <a:latin typeface="Times New Roman"/>
                <a:cs typeface="Times New Roman"/>
              </a:rPr>
              <a:t> </a:t>
            </a:r>
            <a:r>
              <a:rPr lang="vi-VN" err="1">
                <a:latin typeface="Times New Roman"/>
                <a:cs typeface="Times New Roman"/>
              </a:rPr>
              <a:t>họ</a:t>
            </a:r>
            <a:r>
              <a:rPr lang="vi-VN">
                <a:latin typeface="Times New Roman"/>
                <a:cs typeface="Times New Roman"/>
              </a:rPr>
              <a:t> "</a:t>
            </a:r>
            <a:r>
              <a:rPr lang="vi-VN" err="1">
                <a:latin typeface="Times New Roman"/>
                <a:cs typeface="Times New Roman"/>
              </a:rPr>
              <a:t>Trần</a:t>
            </a:r>
            <a:r>
              <a:rPr lang="vi-VN">
                <a:latin typeface="Times New Roman"/>
                <a:cs typeface="Times New Roman"/>
              </a:rPr>
              <a:t>" </a:t>
            </a:r>
            <a:r>
              <a:rPr lang="vi-VN" err="1">
                <a:latin typeface="Times New Roman"/>
                <a:cs typeface="Times New Roman"/>
              </a:rPr>
              <a:t>và</a:t>
            </a:r>
            <a:r>
              <a:rPr lang="vi-VN">
                <a:latin typeface="Times New Roman"/>
                <a:cs typeface="Times New Roman"/>
              </a:rPr>
              <a:t> "Ngô" mua </a:t>
            </a:r>
            <a:r>
              <a:rPr lang="vi-VN" err="1">
                <a:latin typeface="Times New Roman"/>
                <a:cs typeface="Times New Roman"/>
              </a:rPr>
              <a:t>quần</a:t>
            </a:r>
            <a:r>
              <a:rPr lang="vi-VN">
                <a:latin typeface="Times New Roman"/>
                <a:cs typeface="Times New Roman"/>
              </a:rPr>
              <a:t> </a:t>
            </a:r>
            <a:r>
              <a:rPr lang="vi-VN" err="1">
                <a:latin typeface="Times New Roman"/>
                <a:cs typeface="Times New Roman"/>
              </a:rPr>
              <a:t>áo</a:t>
            </a:r>
            <a:endParaRPr lang="vi-VN" err="1">
              <a:latin typeface="Times New Roman" panose="02020603050405020304" pitchFamily="18" charset="0"/>
              <a:cs typeface="Times New Roman" panose="02020603050405020304" pitchFamily="18" charset="0"/>
            </a:endParaRPr>
          </a:p>
        </p:txBody>
      </p:sp>
      <p:sp>
        <p:nvSpPr>
          <p:cNvPr id="8" name="object 4">
            <a:extLst>
              <a:ext uri="{FF2B5EF4-FFF2-40B4-BE49-F238E27FC236}">
                <a16:creationId xmlns:a16="http://schemas.microsoft.com/office/drawing/2014/main" id="{0BBC86F1-8579-151D-775D-B64ABCD09D84}"/>
              </a:ext>
            </a:extLst>
          </p:cNvPr>
          <p:cNvSpPr/>
          <p:nvPr/>
        </p:nvSpPr>
        <p:spPr>
          <a:xfrm>
            <a:off x="-1523" y="-34738"/>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pic>
        <p:nvPicPr>
          <p:cNvPr id="10" name="object 6" descr="Diagram&#10;&#10;Description automatically generated">
            <a:extLst>
              <a:ext uri="{FF2B5EF4-FFF2-40B4-BE49-F238E27FC236}">
                <a16:creationId xmlns:a16="http://schemas.microsoft.com/office/drawing/2014/main" id="{11E942B6-E53C-C2EF-BAAA-15D24B3D7733}"/>
              </a:ext>
            </a:extLst>
          </p:cNvPr>
          <p:cNvPicPr/>
          <p:nvPr/>
        </p:nvPicPr>
        <p:blipFill>
          <a:blip r:embed="rId2" cstate="print"/>
          <a:stretch>
            <a:fillRect/>
          </a:stretch>
        </p:blipFill>
        <p:spPr>
          <a:xfrm>
            <a:off x="408709" y="114615"/>
            <a:ext cx="609600" cy="597408"/>
          </a:xfrm>
          <a:prstGeom prst="rect">
            <a:avLst/>
          </a:prstGeom>
        </p:spPr>
      </p:pic>
      <p:sp>
        <p:nvSpPr>
          <p:cNvPr id="12" name="object 5">
            <a:extLst>
              <a:ext uri="{FF2B5EF4-FFF2-40B4-BE49-F238E27FC236}">
                <a16:creationId xmlns:a16="http://schemas.microsoft.com/office/drawing/2014/main" id="{F9819EEC-2774-6DC1-DB6A-A6F094710CCB}"/>
              </a:ext>
            </a:extLst>
          </p:cNvPr>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6" name="Picture 6" descr="Text&#10;&#10;Description automatically generated">
            <a:extLst>
              <a:ext uri="{FF2B5EF4-FFF2-40B4-BE49-F238E27FC236}">
                <a16:creationId xmlns:a16="http://schemas.microsoft.com/office/drawing/2014/main" id="{B610CE41-E25D-C8C1-F9AB-8B3F7302DA06}"/>
              </a:ext>
            </a:extLst>
          </p:cNvPr>
          <p:cNvPicPr>
            <a:picLocks noChangeAspect="1"/>
          </p:cNvPicPr>
          <p:nvPr/>
        </p:nvPicPr>
        <p:blipFill>
          <a:blip r:embed="rId3"/>
          <a:stretch>
            <a:fillRect/>
          </a:stretch>
        </p:blipFill>
        <p:spPr>
          <a:xfrm>
            <a:off x="602673" y="2315935"/>
            <a:ext cx="7881976" cy="2226129"/>
          </a:xfrm>
          <a:prstGeom prst="rect">
            <a:avLst/>
          </a:prstGeom>
        </p:spPr>
      </p:pic>
      <p:pic>
        <p:nvPicPr>
          <p:cNvPr id="7" name="Picture 8" descr="Graphical user interface, application, table, Excel&#10;&#10;Description automatically generated">
            <a:extLst>
              <a:ext uri="{FF2B5EF4-FFF2-40B4-BE49-F238E27FC236}">
                <a16:creationId xmlns:a16="http://schemas.microsoft.com/office/drawing/2014/main" id="{7CA53C75-EB2E-477C-4A10-0F2E77AB4B87}"/>
              </a:ext>
            </a:extLst>
          </p:cNvPr>
          <p:cNvPicPr>
            <a:picLocks noChangeAspect="1"/>
          </p:cNvPicPr>
          <p:nvPr/>
        </p:nvPicPr>
        <p:blipFill>
          <a:blip r:embed="rId4"/>
          <a:stretch>
            <a:fillRect/>
          </a:stretch>
        </p:blipFill>
        <p:spPr>
          <a:xfrm>
            <a:off x="602673" y="4254988"/>
            <a:ext cx="7881976" cy="2343802"/>
          </a:xfrm>
          <a:prstGeom prst="rect">
            <a:avLst/>
          </a:prstGeom>
        </p:spPr>
      </p:pic>
    </p:spTree>
    <p:extLst>
      <p:ext uri="{BB962C8B-B14F-4D97-AF65-F5344CB8AC3E}">
        <p14:creationId xmlns:p14="http://schemas.microsoft.com/office/powerpoint/2010/main" val="162826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7CF4-5492-10A8-9226-57CF3F8018E4}"/>
              </a:ext>
            </a:extLst>
          </p:cNvPr>
          <p:cNvSpPr>
            <a:spLocks noGrp="1"/>
          </p:cNvSpPr>
          <p:nvPr>
            <p:ph type="ctrTitle"/>
          </p:nvPr>
        </p:nvSpPr>
        <p:spPr>
          <a:xfrm>
            <a:off x="352683" y="1217519"/>
            <a:ext cx="7772400" cy="430887"/>
          </a:xfrm>
        </p:spPr>
        <p:txBody>
          <a:bodyPr wrap="square" lIns="0" tIns="0" rIns="0" bIns="0" anchor="t">
            <a:spAutoFit/>
          </a:bodyPr>
          <a:lstStyle/>
          <a:p>
            <a:pPr algn="ctr"/>
            <a:r>
              <a:rPr lang="vi-VN" sz="2800" b="0" err="1">
                <a:solidFill>
                  <a:schemeClr val="tx1"/>
                </a:solidFill>
                <a:latin typeface="Times New Roman"/>
                <a:cs typeface="Times New Roman"/>
              </a:rPr>
              <a:t>Đỗ</a:t>
            </a:r>
            <a:r>
              <a:rPr lang="vi-VN" sz="2800" b="0">
                <a:solidFill>
                  <a:schemeClr val="tx1"/>
                </a:solidFill>
                <a:latin typeface="Times New Roman"/>
                <a:cs typeface="Times New Roman"/>
              </a:rPr>
              <a:t> </a:t>
            </a:r>
            <a:r>
              <a:rPr lang="vi-VN" sz="2800" b="0" err="1">
                <a:solidFill>
                  <a:schemeClr val="tx1"/>
                </a:solidFill>
                <a:latin typeface="Times New Roman"/>
                <a:cs typeface="Times New Roman"/>
              </a:rPr>
              <a:t>Quốc</a:t>
            </a:r>
            <a:r>
              <a:rPr lang="vi-VN" sz="2800" b="0">
                <a:solidFill>
                  <a:schemeClr val="tx1"/>
                </a:solidFill>
                <a:latin typeface="Times New Roman"/>
                <a:cs typeface="Times New Roman"/>
              </a:rPr>
              <a:t> Huy</a:t>
            </a:r>
            <a:endParaRPr lang="vi-VN" sz="2800" b="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1C0FBE-968D-2197-F984-8EB010333BF4}"/>
              </a:ext>
            </a:extLst>
          </p:cNvPr>
          <p:cNvSpPr>
            <a:spLocks noGrp="1"/>
          </p:cNvSpPr>
          <p:nvPr>
            <p:ph type="subTitle" idx="4"/>
          </p:nvPr>
        </p:nvSpPr>
        <p:spPr>
          <a:xfrm>
            <a:off x="607169" y="1835477"/>
            <a:ext cx="7872984" cy="861774"/>
          </a:xfrm>
        </p:spPr>
        <p:txBody>
          <a:bodyPr wrap="square" lIns="0" tIns="0" rIns="0" bIns="0" anchor="t">
            <a:spAutoFit/>
          </a:bodyPr>
          <a:lstStyle/>
          <a:p>
            <a:r>
              <a:rPr lang="vi-VN">
                <a:latin typeface="Times New Roman"/>
                <a:cs typeface="Times New Roman"/>
              </a:rPr>
              <a:t>Đưa ra danh </a:t>
            </a:r>
            <a:r>
              <a:rPr lang="vi-VN" err="1">
                <a:latin typeface="Times New Roman"/>
                <a:cs typeface="Times New Roman"/>
              </a:rPr>
              <a:t>sách</a:t>
            </a:r>
            <a:r>
              <a:rPr lang="vi-VN">
                <a:latin typeface="Times New Roman"/>
                <a:cs typeface="Times New Roman"/>
              </a:rPr>
              <a:t> </a:t>
            </a:r>
            <a:r>
              <a:rPr lang="vi-VN" err="1">
                <a:latin typeface="Times New Roman"/>
                <a:cs typeface="Times New Roman"/>
              </a:rPr>
              <a:t>UserID</a:t>
            </a:r>
            <a:r>
              <a:rPr lang="vi-VN">
                <a:latin typeface="Times New Roman"/>
                <a:cs typeface="Times New Roman"/>
              </a:rPr>
              <a:t>, </a:t>
            </a:r>
            <a:r>
              <a:rPr lang="vi-VN" err="1">
                <a:latin typeface="Times New Roman"/>
                <a:cs typeface="Times New Roman"/>
              </a:rPr>
              <a:t>Họ</a:t>
            </a:r>
            <a:r>
              <a:rPr lang="vi-VN">
                <a:latin typeface="Times New Roman"/>
                <a:cs typeface="Times New Roman"/>
              </a:rPr>
              <a:t> tên </a:t>
            </a:r>
            <a:r>
              <a:rPr lang="vi-VN" err="1">
                <a:latin typeface="Times New Roman"/>
                <a:cs typeface="Times New Roman"/>
              </a:rPr>
              <a:t>những</a:t>
            </a:r>
            <a:r>
              <a:rPr lang="vi-VN">
                <a:latin typeface="Times New Roman"/>
                <a:cs typeface="Times New Roman"/>
              </a:rPr>
              <a:t> </a:t>
            </a:r>
            <a:r>
              <a:rPr lang="vi-VN" err="1">
                <a:latin typeface="Times New Roman"/>
                <a:cs typeface="Times New Roman"/>
              </a:rPr>
              <a:t>khách</a:t>
            </a:r>
            <a:r>
              <a:rPr lang="vi-VN">
                <a:latin typeface="Times New Roman"/>
                <a:cs typeface="Times New Roman"/>
              </a:rPr>
              <a:t> </a:t>
            </a:r>
            <a:r>
              <a:rPr lang="vi-VN" err="1">
                <a:latin typeface="Times New Roman"/>
                <a:cs typeface="Times New Roman"/>
              </a:rPr>
              <a:t>hàng</a:t>
            </a:r>
            <a:r>
              <a:rPr lang="vi-VN">
                <a:latin typeface="Times New Roman"/>
                <a:cs typeface="Times New Roman"/>
              </a:rPr>
              <a:t> chưa </a:t>
            </a:r>
            <a:r>
              <a:rPr lang="vi-VN" err="1">
                <a:latin typeface="Times New Roman"/>
                <a:cs typeface="Times New Roman"/>
              </a:rPr>
              <a:t>hủy</a:t>
            </a:r>
            <a:r>
              <a:rPr lang="vi-VN">
                <a:latin typeface="Times New Roman"/>
                <a:cs typeface="Times New Roman"/>
              </a:rPr>
              <a:t> đơn </a:t>
            </a:r>
            <a:r>
              <a:rPr lang="vi-VN" err="1">
                <a:latin typeface="Times New Roman"/>
                <a:cs typeface="Times New Roman"/>
              </a:rPr>
              <a:t>lần</a:t>
            </a:r>
            <a:r>
              <a:rPr lang="vi-VN">
                <a:latin typeface="Times New Roman"/>
                <a:cs typeface="Times New Roman"/>
              </a:rPr>
              <a:t> </a:t>
            </a:r>
            <a:r>
              <a:rPr lang="vi-VN" err="1">
                <a:latin typeface="Times New Roman"/>
                <a:cs typeface="Times New Roman"/>
              </a:rPr>
              <a:t>nào</a:t>
            </a:r>
          </a:p>
        </p:txBody>
      </p:sp>
      <p:sp>
        <p:nvSpPr>
          <p:cNvPr id="8" name="object 4">
            <a:extLst>
              <a:ext uri="{FF2B5EF4-FFF2-40B4-BE49-F238E27FC236}">
                <a16:creationId xmlns:a16="http://schemas.microsoft.com/office/drawing/2014/main" id="{0BBC86F1-8579-151D-775D-B64ABCD09D84}"/>
              </a:ext>
            </a:extLst>
          </p:cNvPr>
          <p:cNvSpPr/>
          <p:nvPr/>
        </p:nvSpPr>
        <p:spPr>
          <a:xfrm>
            <a:off x="-1523" y="-34738"/>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pic>
        <p:nvPicPr>
          <p:cNvPr id="10" name="object 6" descr="Diagram&#10;&#10;Description automatically generated">
            <a:extLst>
              <a:ext uri="{FF2B5EF4-FFF2-40B4-BE49-F238E27FC236}">
                <a16:creationId xmlns:a16="http://schemas.microsoft.com/office/drawing/2014/main" id="{11E942B6-E53C-C2EF-BAAA-15D24B3D7733}"/>
              </a:ext>
            </a:extLst>
          </p:cNvPr>
          <p:cNvPicPr/>
          <p:nvPr/>
        </p:nvPicPr>
        <p:blipFill>
          <a:blip r:embed="rId2" cstate="print"/>
          <a:stretch>
            <a:fillRect/>
          </a:stretch>
        </p:blipFill>
        <p:spPr>
          <a:xfrm>
            <a:off x="408709" y="114615"/>
            <a:ext cx="609600" cy="597408"/>
          </a:xfrm>
          <a:prstGeom prst="rect">
            <a:avLst/>
          </a:prstGeom>
        </p:spPr>
      </p:pic>
      <p:sp>
        <p:nvSpPr>
          <p:cNvPr id="12" name="object 5">
            <a:extLst>
              <a:ext uri="{FF2B5EF4-FFF2-40B4-BE49-F238E27FC236}">
                <a16:creationId xmlns:a16="http://schemas.microsoft.com/office/drawing/2014/main" id="{F9819EEC-2774-6DC1-DB6A-A6F094710CCB}"/>
              </a:ext>
            </a:extLst>
          </p:cNvPr>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7" name="Picture 8" descr="Table&#10;&#10;Description automatically generated">
            <a:extLst>
              <a:ext uri="{FF2B5EF4-FFF2-40B4-BE49-F238E27FC236}">
                <a16:creationId xmlns:a16="http://schemas.microsoft.com/office/drawing/2014/main" id="{B5C68C64-BDA2-D22D-2485-FF96AC0136CF}"/>
              </a:ext>
            </a:extLst>
          </p:cNvPr>
          <p:cNvPicPr>
            <a:picLocks noChangeAspect="1"/>
          </p:cNvPicPr>
          <p:nvPr/>
        </p:nvPicPr>
        <p:blipFill>
          <a:blip r:embed="rId3"/>
          <a:stretch>
            <a:fillRect/>
          </a:stretch>
        </p:blipFill>
        <p:spPr>
          <a:xfrm>
            <a:off x="5184120" y="3264869"/>
            <a:ext cx="3102158" cy="2557582"/>
          </a:xfrm>
          <a:prstGeom prst="rect">
            <a:avLst/>
          </a:prstGeom>
        </p:spPr>
      </p:pic>
      <p:pic>
        <p:nvPicPr>
          <p:cNvPr id="11" name="Picture 12" descr="Text&#10;&#10;Description automatically generated">
            <a:extLst>
              <a:ext uri="{FF2B5EF4-FFF2-40B4-BE49-F238E27FC236}">
                <a16:creationId xmlns:a16="http://schemas.microsoft.com/office/drawing/2014/main" id="{958295E5-2752-93D3-11F0-2D7C98F1354D}"/>
              </a:ext>
            </a:extLst>
          </p:cNvPr>
          <p:cNvPicPr>
            <a:picLocks noChangeAspect="1"/>
          </p:cNvPicPr>
          <p:nvPr/>
        </p:nvPicPr>
        <p:blipFill>
          <a:blip r:embed="rId4"/>
          <a:stretch>
            <a:fillRect/>
          </a:stretch>
        </p:blipFill>
        <p:spPr>
          <a:xfrm>
            <a:off x="602673" y="3260856"/>
            <a:ext cx="4519100" cy="2414468"/>
          </a:xfrm>
          <a:prstGeom prst="rect">
            <a:avLst/>
          </a:prstGeom>
        </p:spPr>
      </p:pic>
    </p:spTree>
    <p:extLst>
      <p:ext uri="{BB962C8B-B14F-4D97-AF65-F5344CB8AC3E}">
        <p14:creationId xmlns:p14="http://schemas.microsoft.com/office/powerpoint/2010/main" val="161140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1E92-36FF-3D36-D184-628EA8ECB735}"/>
              </a:ext>
            </a:extLst>
          </p:cNvPr>
          <p:cNvSpPr>
            <a:spLocks noGrp="1"/>
          </p:cNvSpPr>
          <p:nvPr>
            <p:ph type="title"/>
          </p:nvPr>
        </p:nvSpPr>
        <p:spPr>
          <a:xfrm>
            <a:off x="228600" y="152400"/>
            <a:ext cx="7472045" cy="492443"/>
          </a:xfrm>
        </p:spPr>
        <p:txBody>
          <a:bodyPr/>
          <a:lstStyle/>
          <a:p>
            <a:r>
              <a:rPr lang="en-US" sz="3200" err="1"/>
              <a:t>Mô</a:t>
            </a:r>
            <a:r>
              <a:rPr lang="en-US" sz="3200"/>
              <a:t> </a:t>
            </a:r>
            <a:r>
              <a:rPr lang="en-US" sz="3200" err="1"/>
              <a:t>tả</a:t>
            </a:r>
            <a:r>
              <a:rPr lang="en-US" sz="3200"/>
              <a:t> </a:t>
            </a:r>
            <a:r>
              <a:rPr lang="en-US" sz="3200" err="1"/>
              <a:t>đề</a:t>
            </a:r>
            <a:r>
              <a:rPr lang="en-US" sz="3200"/>
              <a:t> </a:t>
            </a:r>
            <a:r>
              <a:rPr lang="en-US" sz="3200" err="1"/>
              <a:t>tài</a:t>
            </a:r>
            <a:endParaRPr lang="en-US" sz="3200"/>
          </a:p>
        </p:txBody>
      </p:sp>
      <p:sp>
        <p:nvSpPr>
          <p:cNvPr id="3" name="Text Placeholder 2">
            <a:extLst>
              <a:ext uri="{FF2B5EF4-FFF2-40B4-BE49-F238E27FC236}">
                <a16:creationId xmlns:a16="http://schemas.microsoft.com/office/drawing/2014/main" id="{9B836D87-4601-0E02-B697-4EE99A993EF3}"/>
              </a:ext>
            </a:extLst>
          </p:cNvPr>
          <p:cNvSpPr>
            <a:spLocks noGrp="1"/>
          </p:cNvSpPr>
          <p:nvPr>
            <p:ph type="body" idx="1"/>
          </p:nvPr>
        </p:nvSpPr>
        <p:spPr>
          <a:xfrm>
            <a:off x="685800" y="1447800"/>
            <a:ext cx="7772400" cy="4495800"/>
          </a:xfrm>
        </p:spPr>
        <p:txBody>
          <a:bodyPr/>
          <a:lstStyle/>
          <a:p>
            <a:pPr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Cửa hàng sẽ đăng các mặt hàng (quần áo, giầy dép, mũ nón, túi xách, phụ kiện) lên trang web, mỗi mặt hàng có tên mặt hàng, loại mặt hàng, thương hiệu, đơn giá, số lượng đã mua, số lượng còn lại và đánh giá của các khách hàng trước để khách hàng có thể tham khảo, lựa chọn các mặt hàng. Thông tin về các mặt hàng sẽ được cập nhật thường xuyên. </a:t>
            </a:r>
          </a:p>
          <a:p>
            <a:pPr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Khi khách hàng muốn thực hiện các dịch vụ của trang web thì khách hàng phải có một tài khoản, mỗi tài khoản được cấp một mã định danh (ID khách hàng). </a:t>
            </a:r>
          </a:p>
          <a:p>
            <a:pPr algn="l" rtl="0" fontAlgn="base">
              <a:spcAft>
                <a:spcPts val="600"/>
              </a:spcAft>
              <a:buFont typeface="Arial" panose="020B0604020202020204" pitchFamily="34" charset="0"/>
              <a:buChar char="•"/>
            </a:pPr>
            <a:r>
              <a:rPr lang="vi-VN" sz="1800" b="0" i="0">
                <a:solidFill>
                  <a:srgbClr val="242424"/>
                </a:solidFill>
                <a:effectLst/>
                <a:latin typeface="Times New Roman" panose="02020603050405020304" pitchFamily="18" charset="0"/>
              </a:rPr>
              <a:t>Khi khách hàng đặt hàng cập nhật đơn hàng, dữ liệu đơn hàng sẽ được cập nhật. </a:t>
            </a:r>
            <a:endParaRPr lang="en-US" sz="1800" b="0" i="0">
              <a:solidFill>
                <a:srgbClr val="242424"/>
              </a:solidFill>
              <a:effectLst/>
              <a:latin typeface="Times New Roman" panose="02020603050405020304" pitchFamily="18" charset="0"/>
            </a:endParaRPr>
          </a:p>
          <a:p>
            <a:pPr algn="l" rtl="0" fontAlgn="base">
              <a:spcAft>
                <a:spcPts val="600"/>
              </a:spcAft>
            </a:pPr>
            <a:r>
              <a:rPr lang="en-US" sz="1800" b="0" i="0">
                <a:solidFill>
                  <a:srgbClr val="242424"/>
                </a:solidFill>
                <a:effectLst/>
                <a:latin typeface="Times New Roman" panose="02020603050405020304" pitchFamily="18" charset="0"/>
              </a:rPr>
              <a:t> * </a:t>
            </a:r>
            <a:r>
              <a:rPr lang="vi-VN" sz="1800" b="0" i="0">
                <a:solidFill>
                  <a:srgbClr val="242424"/>
                </a:solidFill>
                <a:effectLst/>
                <a:latin typeface="Times New Roman" panose="02020603050405020304" pitchFamily="18" charset="0"/>
              </a:rPr>
              <a:t>Nếu nhân viên chưa phê duyệt đơn hàng, tình trạng của đơn hàng là: Đang chờ phê duyệt. </a:t>
            </a:r>
            <a:endParaRPr lang="vi-VN" sz="1800" b="0" i="0">
              <a:solidFill>
                <a:srgbClr val="000000"/>
              </a:solidFill>
              <a:effectLst/>
              <a:latin typeface="Times New Roman" panose="02020603050405020304" pitchFamily="18" charset="0"/>
            </a:endParaRPr>
          </a:p>
          <a:p>
            <a:pPr algn="l" rtl="0" fontAlgn="base">
              <a:spcAft>
                <a:spcPts val="600"/>
              </a:spcAft>
            </a:pPr>
            <a:r>
              <a:rPr lang="en-US" sz="1800" b="0" i="0">
                <a:solidFill>
                  <a:srgbClr val="242424"/>
                </a:solidFill>
                <a:effectLst/>
                <a:latin typeface="Times New Roman" panose="02020603050405020304" pitchFamily="18" charset="0"/>
              </a:rPr>
              <a:t> * </a:t>
            </a:r>
            <a:r>
              <a:rPr lang="vi-VN" sz="1800" b="0" i="0">
                <a:solidFill>
                  <a:srgbClr val="242424"/>
                </a:solidFill>
                <a:effectLst/>
                <a:latin typeface="Times New Roman" panose="02020603050405020304" pitchFamily="18" charset="0"/>
              </a:rPr>
              <a:t>Nếu nhân viên đã phê duyệt đơn hàng, tình trạng đơn hàng là: Đã phê duyệt. </a:t>
            </a:r>
            <a:endParaRPr lang="vi-VN" sz="1800" b="0" i="0">
              <a:solidFill>
                <a:srgbClr val="000000"/>
              </a:solidFill>
              <a:effectLst/>
              <a:latin typeface="Times New Roman" panose="02020603050405020304" pitchFamily="18" charset="0"/>
            </a:endParaRPr>
          </a:p>
          <a:p>
            <a:pPr algn="l" rtl="0" fontAlgn="base">
              <a:spcAft>
                <a:spcPts val="600"/>
              </a:spcAft>
            </a:pPr>
            <a:r>
              <a:rPr lang="en-US" sz="1800" b="0" i="0">
                <a:solidFill>
                  <a:srgbClr val="242424"/>
                </a:solidFill>
                <a:effectLst/>
                <a:latin typeface="Times New Roman" panose="02020603050405020304" pitchFamily="18" charset="0"/>
              </a:rPr>
              <a:t> * </a:t>
            </a:r>
            <a:r>
              <a:rPr lang="vi-VN" sz="1800" b="0" i="0">
                <a:solidFill>
                  <a:srgbClr val="242424"/>
                </a:solidFill>
                <a:effectLst/>
                <a:latin typeface="Times New Roman" panose="02020603050405020304" pitchFamily="18" charset="0"/>
              </a:rPr>
              <a:t>Nếu hàng đang được vận chuyển, tình trạng đơn hàng là: Đang vận chuyển. </a:t>
            </a:r>
            <a:endParaRPr lang="vi-VN" sz="1800" b="0" i="0">
              <a:solidFill>
                <a:srgbClr val="000000"/>
              </a:solidFill>
              <a:effectLst/>
              <a:latin typeface="Times New Roman" panose="02020603050405020304" pitchFamily="18" charset="0"/>
            </a:endParaRPr>
          </a:p>
          <a:p>
            <a:pPr algn="l" rtl="0" fontAlgn="base">
              <a:spcAft>
                <a:spcPts val="600"/>
              </a:spcAft>
            </a:pPr>
            <a:r>
              <a:rPr lang="en-US" sz="1800" b="0" i="0">
                <a:solidFill>
                  <a:srgbClr val="242424"/>
                </a:solidFill>
                <a:effectLst/>
                <a:latin typeface="Times New Roman" panose="02020603050405020304" pitchFamily="18" charset="0"/>
              </a:rPr>
              <a:t> * </a:t>
            </a:r>
            <a:r>
              <a:rPr lang="vi-VN" sz="1800" b="0" i="0">
                <a:solidFill>
                  <a:srgbClr val="242424"/>
                </a:solidFill>
                <a:effectLst/>
                <a:latin typeface="Times New Roman" panose="02020603050405020304" pitchFamily="18" charset="0"/>
              </a:rPr>
              <a:t>Nếu khách hàng xác nhận đã nhận hàng, tình trạng đơn hàng là: Giao hàng thành công. </a:t>
            </a:r>
            <a:endParaRPr lang="vi-VN" sz="1800" b="0" i="0">
              <a:solidFill>
                <a:srgbClr val="000000"/>
              </a:solidFill>
              <a:effectLst/>
              <a:latin typeface="Times New Roman" panose="02020603050405020304" pitchFamily="18" charset="0"/>
            </a:endParaRPr>
          </a:p>
          <a:p>
            <a:pPr algn="l" rtl="0" fontAlgn="base">
              <a:spcAft>
                <a:spcPts val="600"/>
              </a:spcAft>
            </a:pPr>
            <a:r>
              <a:rPr lang="en-US" sz="1800" b="0" i="0">
                <a:solidFill>
                  <a:srgbClr val="242424"/>
                </a:solidFill>
                <a:effectLst/>
                <a:latin typeface="Times New Roman" panose="02020603050405020304" pitchFamily="18" charset="0"/>
              </a:rPr>
              <a:t> </a:t>
            </a:r>
            <a:endParaRPr lang="vi-VN" sz="1800" b="0" i="0">
              <a:solidFill>
                <a:srgbClr val="000000"/>
              </a:solidFill>
              <a:effectLst/>
              <a:latin typeface="Times New Roman" panose="02020603050405020304" pitchFamily="18" charset="0"/>
            </a:endParaRPr>
          </a:p>
          <a:p>
            <a:pPr>
              <a:spcAft>
                <a:spcPts val="600"/>
              </a:spcAft>
            </a:pPr>
            <a:endParaRPr lang="en-US"/>
          </a:p>
        </p:txBody>
      </p:sp>
    </p:spTree>
    <p:extLst>
      <p:ext uri="{BB962C8B-B14F-4D97-AF65-F5344CB8AC3E}">
        <p14:creationId xmlns:p14="http://schemas.microsoft.com/office/powerpoint/2010/main" val="319571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3" y="3047"/>
            <a:ext cx="9144000" cy="835660"/>
          </a:xfrm>
          <a:custGeom>
            <a:avLst/>
            <a:gdLst/>
            <a:ahLst/>
            <a:cxnLst/>
            <a:rect l="l" t="t" r="r" b="b"/>
            <a:pathLst>
              <a:path w="9144000" h="835660">
                <a:moveTo>
                  <a:pt x="9144000" y="0"/>
                </a:moveTo>
                <a:lnTo>
                  <a:pt x="0" y="0"/>
                </a:lnTo>
                <a:lnTo>
                  <a:pt x="0" y="835151"/>
                </a:lnTo>
                <a:lnTo>
                  <a:pt x="9144000" y="835151"/>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486280" y="215645"/>
            <a:ext cx="3442970" cy="40132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TRƯỜNG</a:t>
            </a:r>
            <a:r>
              <a:rPr sz="1400" b="1" spc="-25">
                <a:latin typeface="Arial"/>
                <a:cs typeface="Arial"/>
              </a:rPr>
              <a:t> </a:t>
            </a:r>
            <a:r>
              <a:rPr sz="1400" b="1" spc="-20">
                <a:latin typeface="Arial"/>
                <a:cs typeface="Arial"/>
              </a:rPr>
              <a:t>ĐẠI</a:t>
            </a:r>
            <a:r>
              <a:rPr sz="1400" b="1" spc="40">
                <a:latin typeface="Arial"/>
                <a:cs typeface="Arial"/>
              </a:rPr>
              <a:t> </a:t>
            </a:r>
            <a:r>
              <a:rPr sz="1400" b="1" spc="-5">
                <a:latin typeface="Arial"/>
                <a:cs typeface="Arial"/>
              </a:rPr>
              <a:t>HỌC</a:t>
            </a:r>
            <a:r>
              <a:rPr sz="1400" b="1" spc="-15">
                <a:latin typeface="Arial"/>
                <a:cs typeface="Arial"/>
              </a:rPr>
              <a:t> </a:t>
            </a:r>
            <a:r>
              <a:rPr sz="1400" b="1" spc="-5">
                <a:latin typeface="Arial"/>
                <a:cs typeface="Arial"/>
              </a:rPr>
              <a:t>BÁCH</a:t>
            </a:r>
            <a:r>
              <a:rPr sz="1400" b="1" spc="10">
                <a:latin typeface="Arial"/>
                <a:cs typeface="Arial"/>
              </a:rPr>
              <a:t> </a:t>
            </a:r>
            <a:r>
              <a:rPr sz="1400" b="1" spc="-5">
                <a:latin typeface="Arial"/>
                <a:cs typeface="Arial"/>
              </a:rPr>
              <a:t>KHOA</a:t>
            </a:r>
            <a:r>
              <a:rPr sz="1400" b="1" spc="-55">
                <a:latin typeface="Arial"/>
                <a:cs typeface="Arial"/>
              </a:rPr>
              <a:t> </a:t>
            </a:r>
            <a:r>
              <a:rPr sz="1400" b="1" spc="-5">
                <a:latin typeface="Arial"/>
                <a:cs typeface="Arial"/>
              </a:rPr>
              <a:t>HÀ NỘI</a:t>
            </a:r>
            <a:endParaRPr sz="1400">
              <a:latin typeface="Arial"/>
              <a:cs typeface="Arial"/>
            </a:endParaRPr>
          </a:p>
          <a:p>
            <a:pPr marL="29209">
              <a:lnSpc>
                <a:spcPct val="100000"/>
              </a:lnSpc>
              <a:spcBef>
                <a:spcPts val="15"/>
              </a:spcBef>
            </a:pPr>
            <a:r>
              <a:rPr sz="1050">
                <a:solidFill>
                  <a:srgbClr val="7E7E7E"/>
                </a:solidFill>
                <a:latin typeface="Arial MT"/>
                <a:cs typeface="Arial MT"/>
              </a:rPr>
              <a:t>HANOI</a:t>
            </a:r>
            <a:r>
              <a:rPr sz="1050" spc="-45">
                <a:solidFill>
                  <a:srgbClr val="7E7E7E"/>
                </a:solidFill>
                <a:latin typeface="Arial MT"/>
                <a:cs typeface="Arial MT"/>
              </a:rPr>
              <a:t> </a:t>
            </a:r>
            <a:r>
              <a:rPr sz="1050">
                <a:solidFill>
                  <a:srgbClr val="7E7E7E"/>
                </a:solidFill>
                <a:latin typeface="Arial MT"/>
                <a:cs typeface="Arial MT"/>
              </a:rPr>
              <a:t>UNIVERSITY</a:t>
            </a:r>
            <a:r>
              <a:rPr sz="1050" spc="-55">
                <a:solidFill>
                  <a:srgbClr val="7E7E7E"/>
                </a:solidFill>
                <a:latin typeface="Arial MT"/>
                <a:cs typeface="Arial MT"/>
              </a:rPr>
              <a:t> </a:t>
            </a:r>
            <a:r>
              <a:rPr sz="1050" spc="-5">
                <a:solidFill>
                  <a:srgbClr val="7E7E7E"/>
                </a:solidFill>
                <a:latin typeface="Arial MT"/>
                <a:cs typeface="Arial MT"/>
              </a:rPr>
              <a:t>OF</a:t>
            </a:r>
            <a:r>
              <a:rPr sz="1050" spc="-25">
                <a:solidFill>
                  <a:srgbClr val="7E7E7E"/>
                </a:solidFill>
                <a:latin typeface="Arial MT"/>
                <a:cs typeface="Arial MT"/>
              </a:rPr>
              <a:t> </a:t>
            </a:r>
            <a:r>
              <a:rPr sz="1050">
                <a:solidFill>
                  <a:srgbClr val="7E7E7E"/>
                </a:solidFill>
                <a:latin typeface="Arial MT"/>
                <a:cs typeface="Arial MT"/>
              </a:rPr>
              <a:t>SCIENCE</a:t>
            </a:r>
            <a:r>
              <a:rPr sz="1050" spc="-45">
                <a:solidFill>
                  <a:srgbClr val="7E7E7E"/>
                </a:solidFill>
                <a:latin typeface="Arial MT"/>
                <a:cs typeface="Arial MT"/>
              </a:rPr>
              <a:t> </a:t>
            </a:r>
            <a:r>
              <a:rPr sz="1050">
                <a:solidFill>
                  <a:srgbClr val="7E7E7E"/>
                </a:solidFill>
                <a:latin typeface="Arial MT"/>
                <a:cs typeface="Arial MT"/>
              </a:rPr>
              <a:t>AND</a:t>
            </a:r>
            <a:r>
              <a:rPr sz="1050" spc="-35">
                <a:solidFill>
                  <a:srgbClr val="7E7E7E"/>
                </a:solidFill>
                <a:latin typeface="Arial MT"/>
                <a:cs typeface="Arial MT"/>
              </a:rPr>
              <a:t> </a:t>
            </a:r>
            <a:r>
              <a:rPr sz="1050">
                <a:solidFill>
                  <a:srgbClr val="7E7E7E"/>
                </a:solidFill>
                <a:latin typeface="Arial MT"/>
                <a:cs typeface="Arial MT"/>
              </a:rPr>
              <a:t>TECHNOLOGY</a:t>
            </a:r>
            <a:endParaRPr sz="1050">
              <a:latin typeface="Arial MT"/>
              <a:cs typeface="Arial MT"/>
            </a:endParaRPr>
          </a:p>
        </p:txBody>
      </p:sp>
      <p:pic>
        <p:nvPicPr>
          <p:cNvPr id="6" name="object 6"/>
          <p:cNvPicPr/>
          <p:nvPr/>
        </p:nvPicPr>
        <p:blipFill>
          <a:blip r:embed="rId2" cstate="print"/>
          <a:stretch>
            <a:fillRect/>
          </a:stretch>
        </p:blipFill>
        <p:spPr>
          <a:xfrm>
            <a:off x="304800" y="152400"/>
            <a:ext cx="609600" cy="597408"/>
          </a:xfrm>
          <a:prstGeom prst="rect">
            <a:avLst/>
          </a:prstGeom>
        </p:spPr>
      </p:pic>
      <p:graphicFrame>
        <p:nvGraphicFramePr>
          <p:cNvPr id="7" name="Table 7">
            <a:extLst>
              <a:ext uri="{FF2B5EF4-FFF2-40B4-BE49-F238E27FC236}">
                <a16:creationId xmlns:a16="http://schemas.microsoft.com/office/drawing/2014/main" id="{5EDDBFD8-0563-4938-9104-ACF20F3640FA}"/>
              </a:ext>
            </a:extLst>
          </p:cNvPr>
          <p:cNvGraphicFramePr>
            <a:graphicFrameLocks noGrp="1"/>
          </p:cNvGraphicFramePr>
          <p:nvPr/>
        </p:nvGraphicFramePr>
        <p:xfrm>
          <a:off x="76200" y="988060"/>
          <a:ext cx="3657600" cy="51816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1992698539"/>
                    </a:ext>
                  </a:extLst>
                </a:gridCol>
              </a:tblGrid>
              <a:tr h="370840">
                <a:tc>
                  <a:txBody>
                    <a:bodyPr/>
                    <a:lstStyle/>
                    <a:p>
                      <a:endParaRPr lang="en-US" sz="2800">
                        <a:solidFill>
                          <a:srgbClr val="FF0000"/>
                        </a:solidFill>
                      </a:endParaRPr>
                    </a:p>
                  </a:txBody>
                  <a:tcPr/>
                </a:tc>
                <a:extLst>
                  <a:ext uri="{0D108BD9-81ED-4DB2-BD59-A6C34878D82A}">
                    <a16:rowId xmlns:a16="http://schemas.microsoft.com/office/drawing/2014/main" val="2756054894"/>
                  </a:ext>
                </a:extLst>
              </a:tr>
            </a:tbl>
          </a:graphicData>
        </a:graphic>
      </p:graphicFrame>
      <p:graphicFrame>
        <p:nvGraphicFramePr>
          <p:cNvPr id="19" name="Table 19">
            <a:extLst>
              <a:ext uri="{FF2B5EF4-FFF2-40B4-BE49-F238E27FC236}">
                <a16:creationId xmlns:a16="http://schemas.microsoft.com/office/drawing/2014/main" id="{4C4E3A71-A3FD-4A2B-9743-1B88F7B7B7CE}"/>
              </a:ext>
            </a:extLst>
          </p:cNvPr>
          <p:cNvGraphicFramePr>
            <a:graphicFrameLocks noGrp="1"/>
          </p:cNvGraphicFramePr>
          <p:nvPr/>
        </p:nvGraphicFramePr>
        <p:xfrm>
          <a:off x="1676400" y="4653889"/>
          <a:ext cx="6096000" cy="1044808"/>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756126448"/>
                    </a:ext>
                  </a:extLst>
                </a:gridCol>
              </a:tblGrid>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968842194"/>
                  </a:ext>
                </a:extLst>
              </a:tr>
              <a:tr h="370004">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2115975723"/>
                  </a:ext>
                </a:extLst>
              </a:tr>
              <a:tr h="0">
                <a:tc>
                  <a:txBody>
                    <a:bodyPr/>
                    <a:lstStyle/>
                    <a:p>
                      <a:pPr marL="285750" indent="-285750">
                        <a:buFont typeface="Wingdings" panose="05000000000000000000" pitchFamily="2" charset="2"/>
                        <a:buChar char="v"/>
                      </a:pPr>
                      <a:endParaRPr lang="en-US" sz="1400">
                        <a:solidFill>
                          <a:schemeClr val="bg1"/>
                        </a:solidFill>
                      </a:endParaRPr>
                    </a:p>
                  </a:txBody>
                  <a:tcPr/>
                </a:tc>
                <a:extLst>
                  <a:ext uri="{0D108BD9-81ED-4DB2-BD59-A6C34878D82A}">
                    <a16:rowId xmlns:a16="http://schemas.microsoft.com/office/drawing/2014/main" val="3450128314"/>
                  </a:ext>
                </a:extLst>
              </a:tr>
            </a:tbl>
          </a:graphicData>
        </a:graphic>
      </p:graphicFrame>
      <p:sp>
        <p:nvSpPr>
          <p:cNvPr id="3" name="TextBox 2">
            <a:extLst>
              <a:ext uri="{FF2B5EF4-FFF2-40B4-BE49-F238E27FC236}">
                <a16:creationId xmlns:a16="http://schemas.microsoft.com/office/drawing/2014/main" id="{B04594FE-9C05-337E-D9D1-A431CBFE15C6}"/>
              </a:ext>
            </a:extLst>
          </p:cNvPr>
          <p:cNvSpPr txBox="1"/>
          <p:nvPr/>
        </p:nvSpPr>
        <p:spPr>
          <a:xfrm>
            <a:off x="1219200" y="1247140"/>
            <a:ext cx="6858000" cy="2031325"/>
          </a:xfrm>
          <a:prstGeom prst="rect">
            <a:avLst/>
          </a:prstGeom>
          <a:noFill/>
        </p:spPr>
        <p:txBody>
          <a:bodyPr wrap="square" rtlCol="0">
            <a:spAutoFit/>
          </a:bodyPr>
          <a:lstStyle/>
          <a:p>
            <a:pPr algn="ctr"/>
            <a:r>
              <a:rPr lang="en-US" sz="4200" err="1">
                <a:solidFill>
                  <a:srgbClr val="FF0000"/>
                </a:solidFill>
                <a:latin typeface="Century" panose="02040604050505020304" pitchFamily="18" charset="0"/>
              </a:rPr>
              <a:t>Cảm</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ơn</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cô</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và</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các</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bạn</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đã</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lắng</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nghe</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bài</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thuyết</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trình</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của</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nhóm</a:t>
            </a:r>
            <a:r>
              <a:rPr lang="en-US" sz="4200">
                <a:solidFill>
                  <a:srgbClr val="FF0000"/>
                </a:solidFill>
                <a:latin typeface="Century" panose="02040604050505020304" pitchFamily="18" charset="0"/>
              </a:rPr>
              <a:t> </a:t>
            </a:r>
            <a:r>
              <a:rPr lang="en-US" sz="4200" err="1">
                <a:solidFill>
                  <a:srgbClr val="FF0000"/>
                </a:solidFill>
                <a:latin typeface="Century" panose="02040604050505020304" pitchFamily="18" charset="0"/>
              </a:rPr>
              <a:t>em</a:t>
            </a:r>
            <a:r>
              <a:rPr lang="en-US" sz="4200">
                <a:solidFill>
                  <a:srgbClr val="FF0000"/>
                </a:solidFill>
                <a:latin typeface="Century" panose="02040604050505020304" pitchFamily="18" charset="0"/>
              </a:rPr>
              <a:t>.</a:t>
            </a:r>
          </a:p>
        </p:txBody>
      </p:sp>
    </p:spTree>
    <p:extLst>
      <p:ext uri="{BB962C8B-B14F-4D97-AF65-F5344CB8AC3E}">
        <p14:creationId xmlns:p14="http://schemas.microsoft.com/office/powerpoint/2010/main" val="263842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3B15-2326-4352-8E43-E563CB2E9706}"/>
              </a:ext>
            </a:extLst>
          </p:cNvPr>
          <p:cNvSpPr>
            <a:spLocks noGrp="1"/>
          </p:cNvSpPr>
          <p:nvPr>
            <p:ph type="ctrTitle"/>
          </p:nvPr>
        </p:nvSpPr>
        <p:spPr>
          <a:xfrm>
            <a:off x="320374" y="228600"/>
            <a:ext cx="6858000" cy="492443"/>
          </a:xfrm>
        </p:spPr>
        <p:txBody>
          <a:bodyPr/>
          <a:lstStyle/>
          <a:p>
            <a:r>
              <a:rPr lang="vi-VN" sz="3200" b="0"/>
              <a:t> </a:t>
            </a:r>
            <a:r>
              <a:rPr lang="en-US" sz="3200" b="0" err="1"/>
              <a:t>Mô</a:t>
            </a:r>
            <a:r>
              <a:rPr lang="en-US" sz="3200" b="0"/>
              <a:t> </a:t>
            </a:r>
            <a:r>
              <a:rPr lang="en-US" sz="3200" b="0" err="1"/>
              <a:t>tả</a:t>
            </a:r>
            <a:r>
              <a:rPr lang="en-US" sz="3200" b="0"/>
              <a:t> </a:t>
            </a:r>
            <a:r>
              <a:rPr lang="en-US" sz="3200" b="0" err="1"/>
              <a:t>đề</a:t>
            </a:r>
            <a:r>
              <a:rPr lang="en-US" sz="3200" b="0"/>
              <a:t> </a:t>
            </a:r>
            <a:r>
              <a:rPr lang="en-US" sz="3200" b="0" err="1"/>
              <a:t>tài</a:t>
            </a:r>
            <a:r>
              <a:rPr lang="en-US" sz="3200" b="0"/>
              <a:t> (</a:t>
            </a:r>
            <a:r>
              <a:rPr lang="en-US" sz="3200" b="0" err="1"/>
              <a:t>tiếp</a:t>
            </a:r>
            <a:r>
              <a:rPr lang="en-US" sz="3200" b="0"/>
              <a:t>)</a:t>
            </a:r>
          </a:p>
        </p:txBody>
      </p:sp>
      <p:sp>
        <p:nvSpPr>
          <p:cNvPr id="3" name="Subtitle 2">
            <a:extLst>
              <a:ext uri="{FF2B5EF4-FFF2-40B4-BE49-F238E27FC236}">
                <a16:creationId xmlns:a16="http://schemas.microsoft.com/office/drawing/2014/main" id="{7CBC34DE-A0C8-49EE-A3EE-953584C74097}"/>
              </a:ext>
            </a:extLst>
          </p:cNvPr>
          <p:cNvSpPr>
            <a:spLocks noGrp="1"/>
          </p:cNvSpPr>
          <p:nvPr>
            <p:ph type="subTitle" idx="4"/>
          </p:nvPr>
        </p:nvSpPr>
        <p:spPr>
          <a:xfrm>
            <a:off x="320374" y="1311667"/>
            <a:ext cx="8610600" cy="4801314"/>
          </a:xfrm>
        </p:spPr>
        <p:txBody>
          <a:bodyPr/>
          <a:lstStyle/>
          <a:p>
            <a:pPr algn="l" rtl="0" fontAlgn="base">
              <a:spcAft>
                <a:spcPts val="600"/>
              </a:spcAft>
            </a:pPr>
            <a:r>
              <a:rPr lang="en-US" sz="1800">
                <a:solidFill>
                  <a:srgbClr val="242424"/>
                </a:solidFill>
                <a:latin typeface="Times New Roman" panose="02020603050405020304" pitchFamily="18" charset="0"/>
              </a:rPr>
              <a:t>* </a:t>
            </a:r>
            <a:r>
              <a:rPr lang="vi-VN" sz="1800">
                <a:solidFill>
                  <a:srgbClr val="242424"/>
                </a:solidFill>
                <a:latin typeface="Times New Roman" panose="02020603050405020304" pitchFamily="18" charset="0"/>
              </a:rPr>
              <a:t>Nếu nhân viên vận chuyển không liên hệ được với khách hàng trong vòng 30 phút, đơn hàng sẽ được lưu lại trong kho vận chuyển và tình trạng đơn hàng là: Giao hàng không thành công. </a:t>
            </a:r>
            <a:endParaRPr lang="vi-VN" sz="1800">
              <a:solidFill>
                <a:srgbClr val="000000"/>
              </a:solidFill>
              <a:latin typeface="Times New Roman" panose="02020603050405020304" pitchFamily="18" charset="0"/>
            </a:endParaRPr>
          </a:p>
          <a:p>
            <a:pPr algn="l" rtl="0" fontAlgn="base">
              <a:spcAft>
                <a:spcPts val="600"/>
              </a:spcAft>
            </a:pPr>
            <a:r>
              <a:rPr lang="en-US" sz="1800">
                <a:solidFill>
                  <a:srgbClr val="242424"/>
                </a:solidFill>
                <a:latin typeface="Times New Roman" panose="02020603050405020304" pitchFamily="18" charset="0"/>
              </a:rPr>
              <a:t> * </a:t>
            </a:r>
            <a:r>
              <a:rPr lang="vi-VN" sz="1800">
                <a:solidFill>
                  <a:srgbClr val="242424"/>
                </a:solidFill>
                <a:latin typeface="Times New Roman" panose="02020603050405020304" pitchFamily="18" charset="0"/>
              </a:rPr>
              <a:t>Nếu giao hàng không thành công, đơn hàng sẽ được trả lại cửa hàng và tình trạng đơn hàng sẽ chuyển thành: Bị hủy </a:t>
            </a:r>
            <a:endParaRPr lang="en-US" sz="1800" b="0" i="0">
              <a:solidFill>
                <a:srgbClr val="242424"/>
              </a:solidFill>
              <a:effectLst/>
              <a:latin typeface="Times New Roman" panose="02020603050405020304" pitchFamily="18" charset="0"/>
            </a:endParaRPr>
          </a:p>
          <a:p>
            <a:pPr algn="l" rtl="0" fontAlgn="base">
              <a:spcAft>
                <a:spcPts val="600"/>
              </a:spcAft>
              <a:buFont typeface="Arial" panose="020B0604020202020204" pitchFamily="34" charset="0"/>
              <a:buChar char="•"/>
            </a:pPr>
            <a:r>
              <a:rPr lang="en-US" sz="1800" b="0" i="0">
                <a:solidFill>
                  <a:srgbClr val="242424"/>
                </a:solidFill>
                <a:effectLst/>
                <a:latin typeface="Times New Roman" panose="02020603050405020304" pitchFamily="18" charset="0"/>
              </a:rPr>
              <a:t> </a:t>
            </a:r>
            <a:r>
              <a:rPr lang="vi-VN" sz="1800" b="0" i="0">
                <a:solidFill>
                  <a:srgbClr val="242424"/>
                </a:solidFill>
                <a:effectLst/>
                <a:latin typeface="Times New Roman" panose="02020603050405020304" pitchFamily="18" charset="0"/>
              </a:rPr>
              <a:t>Nếu nhân viên chưa phê duyệt đơn hàng, tình trạng của đơn hàng là: Đang chờ phê duyệt. </a:t>
            </a:r>
            <a:endParaRPr lang="vi-VN" sz="1800" b="0" i="0">
              <a:solidFill>
                <a:srgbClr val="000000"/>
              </a:solidFill>
              <a:effectLst/>
              <a:latin typeface="Times New Roman" panose="02020603050405020304" pitchFamily="18" charset="0"/>
            </a:endParaRPr>
          </a:p>
          <a:p>
            <a:pPr algn="l" rtl="0" fontAlgn="base">
              <a:spcAft>
                <a:spcPts val="600"/>
              </a:spcAft>
              <a:buFont typeface="Arial" panose="020B0604020202020204" pitchFamily="34" charset="0"/>
              <a:buChar char="•"/>
            </a:pPr>
            <a:r>
              <a:rPr lang="en-US" sz="1800" b="0" i="0">
                <a:solidFill>
                  <a:srgbClr val="242424"/>
                </a:solidFill>
                <a:effectLst/>
                <a:latin typeface="Times New Roman" panose="02020603050405020304" pitchFamily="18" charset="0"/>
              </a:rPr>
              <a:t> </a:t>
            </a:r>
            <a:r>
              <a:rPr lang="vi-VN" sz="1800" b="0" i="0">
                <a:solidFill>
                  <a:srgbClr val="242424"/>
                </a:solidFill>
                <a:effectLst/>
                <a:latin typeface="Times New Roman" panose="02020603050405020304" pitchFamily="18" charset="0"/>
              </a:rPr>
              <a:t>Nếu nhân viên đã phê duyệt đơn hàng, tình trạng đơn hàng là: Đã phê duyệt. </a:t>
            </a:r>
            <a:endParaRPr lang="vi-VN" sz="1800" b="0" i="0">
              <a:solidFill>
                <a:srgbClr val="000000"/>
              </a:solidFill>
              <a:effectLst/>
              <a:latin typeface="Times New Roman" panose="02020603050405020304" pitchFamily="18" charset="0"/>
            </a:endParaRPr>
          </a:p>
          <a:p>
            <a:pPr algn="l" rtl="0" fontAlgn="base">
              <a:spcAft>
                <a:spcPts val="600"/>
              </a:spcAft>
              <a:buFont typeface="Arial" panose="020B0604020202020204" pitchFamily="34" charset="0"/>
              <a:buChar char="•"/>
            </a:pPr>
            <a:r>
              <a:rPr lang="en-US" sz="1800" b="0" i="0">
                <a:solidFill>
                  <a:srgbClr val="242424"/>
                </a:solidFill>
                <a:effectLst/>
                <a:latin typeface="Times New Roman" panose="02020603050405020304" pitchFamily="18" charset="0"/>
              </a:rPr>
              <a:t> </a:t>
            </a:r>
            <a:r>
              <a:rPr lang="vi-VN" sz="1800" b="0" i="0">
                <a:solidFill>
                  <a:srgbClr val="242424"/>
                </a:solidFill>
                <a:effectLst/>
                <a:latin typeface="Times New Roman" panose="02020603050405020304" pitchFamily="18" charset="0"/>
              </a:rPr>
              <a:t>Nếu hàng đang được vận chuyển, tình trạng đơn hàng là: Đang vận chuyển. </a:t>
            </a:r>
            <a:endParaRPr lang="vi-VN" sz="1800" b="0" i="0">
              <a:solidFill>
                <a:srgbClr val="000000"/>
              </a:solidFill>
              <a:effectLst/>
              <a:latin typeface="Times New Roman" panose="02020603050405020304" pitchFamily="18" charset="0"/>
            </a:endParaRPr>
          </a:p>
          <a:p>
            <a:pPr algn="l" rtl="0" fontAlgn="base">
              <a:spcAft>
                <a:spcPts val="600"/>
              </a:spcAft>
              <a:buFont typeface="Arial" panose="020B0604020202020204" pitchFamily="34" charset="0"/>
              <a:buChar char="•"/>
            </a:pPr>
            <a:r>
              <a:rPr lang="en-US" sz="1800" b="0" i="0">
                <a:solidFill>
                  <a:srgbClr val="242424"/>
                </a:solidFill>
                <a:effectLst/>
                <a:latin typeface="Times New Roman" panose="02020603050405020304" pitchFamily="18" charset="0"/>
              </a:rPr>
              <a:t> </a:t>
            </a:r>
            <a:r>
              <a:rPr lang="vi-VN" sz="1800" b="0" i="0">
                <a:solidFill>
                  <a:srgbClr val="242424"/>
                </a:solidFill>
                <a:effectLst/>
                <a:latin typeface="Times New Roman" panose="02020603050405020304" pitchFamily="18" charset="0"/>
              </a:rPr>
              <a:t>Nếu khách hàng xác nhận đã nhận hàng, tình trạng đơn hàng là: Giao hàng thành công. </a:t>
            </a:r>
            <a:endParaRPr lang="vi-VN" sz="1800" b="0" i="0">
              <a:solidFill>
                <a:srgbClr val="000000"/>
              </a:solidFill>
              <a:effectLst/>
              <a:latin typeface="Times New Roman" panose="02020603050405020304" pitchFamily="18" charset="0"/>
            </a:endParaRPr>
          </a:p>
          <a:p>
            <a:pPr algn="l" rtl="0" fontAlgn="base">
              <a:spcAft>
                <a:spcPts val="600"/>
              </a:spcAft>
              <a:buFont typeface="Arial" panose="020B0604020202020204" pitchFamily="34" charset="0"/>
              <a:buChar char="•"/>
            </a:pPr>
            <a:r>
              <a:rPr lang="en-US" sz="1800" b="0" i="0">
                <a:solidFill>
                  <a:srgbClr val="242424"/>
                </a:solidFill>
                <a:effectLst/>
                <a:latin typeface="Times New Roman" panose="02020603050405020304" pitchFamily="18" charset="0"/>
              </a:rPr>
              <a:t> </a:t>
            </a:r>
            <a:r>
              <a:rPr lang="vi-VN" sz="1800" b="0" i="0">
                <a:solidFill>
                  <a:srgbClr val="242424"/>
                </a:solidFill>
                <a:effectLst/>
                <a:latin typeface="Times New Roman" panose="02020603050405020304" pitchFamily="18" charset="0"/>
              </a:rPr>
              <a:t>Nếu nhân viên vận chuyển không liên hệ được với khách hàng trong vòng 30 phút, đơn hàng sẽ được lưu lại trong kho vận chuyển và tình trạng đơn hàng là: Giao hàng không thành công. </a:t>
            </a:r>
            <a:endParaRPr lang="vi-VN" sz="1800" b="0" i="0">
              <a:solidFill>
                <a:srgbClr val="000000"/>
              </a:solidFill>
              <a:effectLst/>
              <a:latin typeface="Times New Roman" panose="02020603050405020304" pitchFamily="18" charset="0"/>
            </a:endParaRPr>
          </a:p>
          <a:p>
            <a:pPr algn="l" rtl="0" fontAlgn="base">
              <a:spcAft>
                <a:spcPts val="600"/>
              </a:spcAft>
              <a:buFont typeface="Arial" panose="020B0604020202020204" pitchFamily="34" charset="0"/>
              <a:buChar char="•"/>
            </a:pPr>
            <a:r>
              <a:rPr lang="en-US" sz="1800" b="0" i="0">
                <a:solidFill>
                  <a:srgbClr val="242424"/>
                </a:solidFill>
                <a:effectLst/>
                <a:latin typeface="Times New Roman" panose="02020603050405020304" pitchFamily="18" charset="0"/>
              </a:rPr>
              <a:t> </a:t>
            </a:r>
            <a:r>
              <a:rPr lang="vi-VN" sz="1800" b="0" i="0">
                <a:solidFill>
                  <a:srgbClr val="242424"/>
                </a:solidFill>
                <a:effectLst/>
                <a:latin typeface="Times New Roman" panose="02020603050405020304" pitchFamily="18" charset="0"/>
              </a:rPr>
              <a:t>Nếu giao hàng không thành công, đơn hàng sẽ được trả lại cửa hàng và tình trạng đơn hàng sẽ chuyển thành: Bị hủy </a:t>
            </a:r>
            <a:endParaRPr lang="vi-VN" sz="1800" b="0" i="0">
              <a:solidFill>
                <a:srgbClr val="000000"/>
              </a:solidFill>
              <a:effectLst/>
              <a:latin typeface="Times New Roman" panose="02020603050405020304" pitchFamily="18" charset="0"/>
            </a:endParaRPr>
          </a:p>
          <a:p>
            <a:pPr>
              <a:spcAft>
                <a:spcPts val="600"/>
              </a:spcAft>
            </a:pPr>
            <a:endParaRPr lang="en-US" sz="2000"/>
          </a:p>
        </p:txBody>
      </p:sp>
    </p:spTree>
    <p:extLst>
      <p:ext uri="{BB962C8B-B14F-4D97-AF65-F5344CB8AC3E}">
        <p14:creationId xmlns:p14="http://schemas.microsoft.com/office/powerpoint/2010/main" val="118621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9CA4-ABC9-401D-FFCA-CBCF5DF6B061}"/>
              </a:ext>
            </a:extLst>
          </p:cNvPr>
          <p:cNvSpPr>
            <a:spLocks noGrp="1"/>
          </p:cNvSpPr>
          <p:nvPr>
            <p:ph type="title"/>
          </p:nvPr>
        </p:nvSpPr>
        <p:spPr>
          <a:xfrm>
            <a:off x="304800" y="76200"/>
            <a:ext cx="7391400" cy="492443"/>
          </a:xfrm>
        </p:spPr>
        <p:txBody>
          <a:bodyPr/>
          <a:lstStyle/>
          <a:p>
            <a:r>
              <a:rPr lang="en-US" sz="3200" err="1"/>
              <a:t>Chức</a:t>
            </a:r>
            <a:r>
              <a:rPr lang="en-US" sz="3200"/>
              <a:t> </a:t>
            </a:r>
            <a:r>
              <a:rPr lang="en-US" sz="3200" err="1"/>
              <a:t>năng</a:t>
            </a:r>
            <a:endParaRPr lang="en-US" sz="3200"/>
          </a:p>
        </p:txBody>
      </p:sp>
      <p:sp>
        <p:nvSpPr>
          <p:cNvPr id="3" name="Text Placeholder 2">
            <a:extLst>
              <a:ext uri="{FF2B5EF4-FFF2-40B4-BE49-F238E27FC236}">
                <a16:creationId xmlns:a16="http://schemas.microsoft.com/office/drawing/2014/main" id="{E3568294-967F-ED89-DB84-A2E4F48CE288}"/>
              </a:ext>
            </a:extLst>
          </p:cNvPr>
          <p:cNvSpPr>
            <a:spLocks noGrp="1"/>
          </p:cNvSpPr>
          <p:nvPr>
            <p:ph type="body" idx="1"/>
          </p:nvPr>
        </p:nvSpPr>
        <p:spPr>
          <a:xfrm>
            <a:off x="685800" y="2133600"/>
            <a:ext cx="7869554" cy="3385542"/>
          </a:xfrm>
        </p:spPr>
        <p:txBody>
          <a:bodyPr/>
          <a:lstStyle/>
          <a:p>
            <a:pPr marL="342900" indent="-342900"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Đối với người dùng là khách hàng (user): Người dùng chỉ có thể xem dữ liệu của các bảng và thực hiện các truy vấn đối với dữ liệu của các bảng đó (các lệnh truy vấn sẽ được lưu trong file truyvan.sql). </a:t>
            </a:r>
          </a:p>
          <a:p>
            <a:pPr marL="342900" indent="-342900"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Đối với người dùng là admin: admin có quyền xem, chỉnh sửa, thêm, xóa dữ liệu các bản ghi của các bảng: </a:t>
            </a:r>
          </a:p>
          <a:p>
            <a:pPr marL="342900" indent="-342900"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Cập nhật tình trạng đơn hàng </a:t>
            </a:r>
          </a:p>
          <a:p>
            <a:pPr marL="342900" indent="-342900"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Cập nhật, thêm, xóa các loại mặt hàng </a:t>
            </a:r>
          </a:p>
          <a:p>
            <a:pPr marL="342900" indent="-342900"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Cập nhật số lượng kho hàng </a:t>
            </a:r>
          </a:p>
          <a:p>
            <a:pPr marL="342900" indent="-342900" algn="l" rtl="0" fontAlgn="base">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Cập nhật số lượng nhập hàng </a:t>
            </a:r>
          </a:p>
          <a:p>
            <a:pPr marL="514350" indent="-514350">
              <a:buFont typeface="Arial" panose="020B0604020202020204" pitchFamily="34" charset="0"/>
              <a:buChar char="•"/>
            </a:pPr>
            <a:endParaRPr lang="en-US"/>
          </a:p>
        </p:txBody>
      </p:sp>
    </p:spTree>
    <p:extLst>
      <p:ext uri="{BB962C8B-B14F-4D97-AF65-F5344CB8AC3E}">
        <p14:creationId xmlns:p14="http://schemas.microsoft.com/office/powerpoint/2010/main" val="274210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146-EA78-0438-0E54-467FF75AB37C}"/>
              </a:ext>
            </a:extLst>
          </p:cNvPr>
          <p:cNvSpPr>
            <a:spLocks noGrp="1"/>
          </p:cNvSpPr>
          <p:nvPr>
            <p:ph type="title"/>
          </p:nvPr>
        </p:nvSpPr>
        <p:spPr>
          <a:xfrm>
            <a:off x="304800" y="152748"/>
            <a:ext cx="7848600" cy="492443"/>
          </a:xfrm>
        </p:spPr>
        <p:txBody>
          <a:bodyPr/>
          <a:lstStyle/>
          <a:p>
            <a:r>
              <a:rPr lang="en-US" sz="3200" err="1"/>
              <a:t>Thiết</a:t>
            </a:r>
            <a:r>
              <a:rPr lang="en-US" sz="3200"/>
              <a:t> </a:t>
            </a:r>
            <a:r>
              <a:rPr lang="en-US" sz="3200" err="1"/>
              <a:t>kế</a:t>
            </a:r>
            <a:r>
              <a:rPr lang="en-US" sz="3200"/>
              <a:t> </a:t>
            </a:r>
            <a:r>
              <a:rPr lang="en-US" sz="3200" err="1"/>
              <a:t>cơ</a:t>
            </a:r>
            <a:r>
              <a:rPr lang="en-US" sz="3200"/>
              <a:t> </a:t>
            </a:r>
            <a:r>
              <a:rPr lang="en-US" sz="3200" err="1"/>
              <a:t>sở</a:t>
            </a:r>
            <a:r>
              <a:rPr lang="en-US" sz="3200"/>
              <a:t> </a:t>
            </a:r>
            <a:r>
              <a:rPr lang="en-US" sz="3200" err="1"/>
              <a:t>dữ</a:t>
            </a:r>
            <a:r>
              <a:rPr lang="en-US" sz="3200"/>
              <a:t> </a:t>
            </a:r>
            <a:r>
              <a:rPr lang="en-US" sz="3200" err="1"/>
              <a:t>liệu</a:t>
            </a:r>
            <a:endParaRPr lang="en-US" sz="3200"/>
          </a:p>
        </p:txBody>
      </p:sp>
      <p:sp>
        <p:nvSpPr>
          <p:cNvPr id="3" name="Text Placeholder 2">
            <a:extLst>
              <a:ext uri="{FF2B5EF4-FFF2-40B4-BE49-F238E27FC236}">
                <a16:creationId xmlns:a16="http://schemas.microsoft.com/office/drawing/2014/main" id="{305AF41B-3F34-AC7B-6D58-49FC254D3B5A}"/>
              </a:ext>
            </a:extLst>
          </p:cNvPr>
          <p:cNvSpPr>
            <a:spLocks noGrp="1"/>
          </p:cNvSpPr>
          <p:nvPr>
            <p:ph type="body" idx="1"/>
          </p:nvPr>
        </p:nvSpPr>
        <p:spPr>
          <a:xfrm>
            <a:off x="228600" y="929512"/>
            <a:ext cx="8500110" cy="369332"/>
          </a:xfrm>
        </p:spPr>
        <p:txBody>
          <a:bodyPr/>
          <a:lstStyle/>
          <a:p>
            <a:r>
              <a:rPr lang="en-US" sz="2400" b="1">
                <a:solidFill>
                  <a:srgbClr val="000000"/>
                </a:solidFill>
                <a:latin typeface="Times New Roman" panose="02020603050405020304" pitchFamily="18" charset="0"/>
              </a:rPr>
              <a:t>1. </a:t>
            </a:r>
            <a:r>
              <a:rPr lang="vi-VN" sz="2400" b="1" i="0">
                <a:solidFill>
                  <a:srgbClr val="000000"/>
                </a:solidFill>
                <a:effectLst/>
                <a:latin typeface="Times New Roman" panose="02020603050405020304" pitchFamily="18" charset="0"/>
              </a:rPr>
              <a:t>Mô hình thực thể liên kết</a:t>
            </a:r>
            <a:r>
              <a:rPr lang="vi-VN" sz="2400" b="0" i="0">
                <a:solidFill>
                  <a:srgbClr val="000000"/>
                </a:solidFill>
                <a:effectLst/>
                <a:latin typeface="Times New Roman" panose="02020603050405020304" pitchFamily="18" charset="0"/>
              </a:rPr>
              <a:t> </a:t>
            </a:r>
            <a:endParaRPr lang="en-US" sz="2400"/>
          </a:p>
        </p:txBody>
      </p:sp>
      <p:pic>
        <p:nvPicPr>
          <p:cNvPr id="1026" name="Picture 2">
            <a:extLst>
              <a:ext uri="{FF2B5EF4-FFF2-40B4-BE49-F238E27FC236}">
                <a16:creationId xmlns:a16="http://schemas.microsoft.com/office/drawing/2014/main" id="{1F94FA99-F59B-F7E8-3F60-8F0637862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19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7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146-EA78-0438-0E54-467FF75AB37C}"/>
              </a:ext>
            </a:extLst>
          </p:cNvPr>
          <p:cNvSpPr>
            <a:spLocks noGrp="1"/>
          </p:cNvSpPr>
          <p:nvPr>
            <p:ph type="title"/>
          </p:nvPr>
        </p:nvSpPr>
        <p:spPr>
          <a:xfrm>
            <a:off x="304800" y="152748"/>
            <a:ext cx="7848600" cy="492443"/>
          </a:xfrm>
        </p:spPr>
        <p:txBody>
          <a:bodyPr/>
          <a:lstStyle/>
          <a:p>
            <a:r>
              <a:rPr lang="en-US" sz="3200" err="1"/>
              <a:t>Thiết</a:t>
            </a:r>
            <a:r>
              <a:rPr lang="en-US" sz="3200"/>
              <a:t> </a:t>
            </a:r>
            <a:r>
              <a:rPr lang="en-US" sz="3200" err="1"/>
              <a:t>kế</a:t>
            </a:r>
            <a:r>
              <a:rPr lang="en-US" sz="3200"/>
              <a:t> </a:t>
            </a:r>
            <a:r>
              <a:rPr lang="en-US" sz="3200" err="1"/>
              <a:t>cơ</a:t>
            </a:r>
            <a:r>
              <a:rPr lang="en-US" sz="3200"/>
              <a:t> </a:t>
            </a:r>
            <a:r>
              <a:rPr lang="en-US" sz="3200" err="1"/>
              <a:t>sở</a:t>
            </a:r>
            <a:r>
              <a:rPr lang="en-US" sz="3200"/>
              <a:t> </a:t>
            </a:r>
            <a:r>
              <a:rPr lang="en-US" sz="3200" err="1"/>
              <a:t>dữ</a:t>
            </a:r>
            <a:r>
              <a:rPr lang="en-US" sz="3200"/>
              <a:t> </a:t>
            </a:r>
            <a:r>
              <a:rPr lang="en-US" sz="3200" err="1"/>
              <a:t>liệu</a:t>
            </a:r>
            <a:endParaRPr lang="en-US" sz="3200"/>
          </a:p>
        </p:txBody>
      </p:sp>
      <p:sp>
        <p:nvSpPr>
          <p:cNvPr id="3" name="Text Placeholder 2">
            <a:extLst>
              <a:ext uri="{FF2B5EF4-FFF2-40B4-BE49-F238E27FC236}">
                <a16:creationId xmlns:a16="http://schemas.microsoft.com/office/drawing/2014/main" id="{305AF41B-3F34-AC7B-6D58-49FC254D3B5A}"/>
              </a:ext>
            </a:extLst>
          </p:cNvPr>
          <p:cNvSpPr>
            <a:spLocks noGrp="1"/>
          </p:cNvSpPr>
          <p:nvPr>
            <p:ph type="body" idx="1"/>
          </p:nvPr>
        </p:nvSpPr>
        <p:spPr>
          <a:xfrm>
            <a:off x="228600" y="929512"/>
            <a:ext cx="8500110" cy="338554"/>
          </a:xfrm>
        </p:spPr>
        <p:txBody>
          <a:bodyPr/>
          <a:lstStyle/>
          <a:p>
            <a:r>
              <a:rPr lang="en-US" sz="2200" b="1">
                <a:solidFill>
                  <a:srgbClr val="000000"/>
                </a:solidFill>
                <a:latin typeface="Times New Roman" panose="02020603050405020304" pitchFamily="18" charset="0"/>
              </a:rPr>
              <a:t>2. </a:t>
            </a:r>
            <a:r>
              <a:rPr lang="vi-VN" sz="2200" b="1" i="0">
                <a:solidFill>
                  <a:srgbClr val="000000"/>
                </a:solidFill>
                <a:effectLst/>
                <a:latin typeface="Times New Roman" panose="02020603050405020304" pitchFamily="18" charset="0"/>
              </a:rPr>
              <a:t>Ánh xạ mô hình thực thể liên kết sang mô hình dữ liệu quan hệ</a:t>
            </a:r>
            <a:r>
              <a:rPr lang="en-US" sz="2200" b="1" i="0">
                <a:solidFill>
                  <a:srgbClr val="000000"/>
                </a:solidFill>
                <a:effectLst/>
                <a:latin typeface="Times New Roman" panose="02020603050405020304" pitchFamily="18" charset="0"/>
              </a:rPr>
              <a:t>.</a:t>
            </a:r>
            <a:r>
              <a:rPr lang="vi-VN" sz="2200" b="0" i="0">
                <a:solidFill>
                  <a:srgbClr val="000000"/>
                </a:solidFill>
                <a:effectLst/>
                <a:latin typeface="Times New Roman" panose="02020603050405020304" pitchFamily="18" charset="0"/>
              </a:rPr>
              <a:t> </a:t>
            </a:r>
            <a:endParaRPr lang="en-US" sz="2200"/>
          </a:p>
        </p:txBody>
      </p:sp>
      <p:sp>
        <p:nvSpPr>
          <p:cNvPr id="4" name="TextBox 3">
            <a:extLst>
              <a:ext uri="{FF2B5EF4-FFF2-40B4-BE49-F238E27FC236}">
                <a16:creationId xmlns:a16="http://schemas.microsoft.com/office/drawing/2014/main" id="{62039FF0-6DA2-DE3A-5903-ADA6845AE4F5}"/>
              </a:ext>
            </a:extLst>
          </p:cNvPr>
          <p:cNvSpPr txBox="1"/>
          <p:nvPr/>
        </p:nvSpPr>
        <p:spPr>
          <a:xfrm>
            <a:off x="636814" y="2286000"/>
            <a:ext cx="7543800" cy="3308598"/>
          </a:xfrm>
          <a:prstGeom prst="rect">
            <a:avLst/>
          </a:prstGeom>
          <a:noFill/>
        </p:spPr>
        <p:txBody>
          <a:bodyPr wrap="square" rtlCol="0">
            <a:spAutoFit/>
          </a:bodyPr>
          <a:lstStyle/>
          <a:p>
            <a:pPr algn="l" rtl="0" fontAlgn="base">
              <a:lnSpc>
                <a:spcPct val="150000"/>
              </a:lnSpc>
              <a:spcAft>
                <a:spcPts val="600"/>
              </a:spcAft>
            </a:pPr>
            <a:r>
              <a:rPr lang="vi-VN" sz="1800" b="1" i="0">
                <a:solidFill>
                  <a:srgbClr val="000000"/>
                </a:solidFill>
                <a:effectLst/>
                <a:latin typeface="Times New Roman" panose="02020603050405020304" pitchFamily="18" charset="0"/>
              </a:rPr>
              <a:t>B1</a:t>
            </a:r>
            <a:r>
              <a:rPr lang="vi-VN" sz="1800" b="0" i="0">
                <a:solidFill>
                  <a:srgbClr val="000000"/>
                </a:solidFill>
                <a:effectLst/>
                <a:latin typeface="Times New Roman" panose="02020603050405020304" pitchFamily="18" charset="0"/>
              </a:rPr>
              <a:t>: Tạo các quan hệ tương ứng với các kiểu thực thể mạnh: </a:t>
            </a:r>
            <a:endParaRPr lang="vi-VN" b="0" i="0">
              <a:solidFill>
                <a:srgbClr val="000000"/>
              </a:solidFill>
              <a:effectLst/>
              <a:latin typeface="Times New Roman" panose="02020603050405020304" pitchFamily="18" charset="0"/>
            </a:endParaRPr>
          </a:p>
          <a:p>
            <a:pPr marL="285750" indent="-285750" algn="l" rtl="0" fontAlgn="base">
              <a:lnSpc>
                <a:spcPct val="150000"/>
              </a:lnSpc>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Users (</a:t>
            </a:r>
            <a:r>
              <a:rPr lang="vi-VN" sz="1800" b="0" i="0" u="sng">
                <a:solidFill>
                  <a:srgbClr val="000000"/>
                </a:solidFill>
                <a:effectLst/>
                <a:latin typeface="Times New Roman" panose="02020603050405020304" pitchFamily="18" charset="0"/>
              </a:rPr>
              <a:t>UserID</a:t>
            </a:r>
            <a:r>
              <a:rPr lang="vi-VN" sz="1800" b="0" i="0">
                <a:solidFill>
                  <a:srgbClr val="000000"/>
                </a:solidFill>
                <a:effectLst/>
                <a:latin typeface="Times New Roman" panose="02020603050405020304" pitchFamily="18" charset="0"/>
              </a:rPr>
              <a:t>, Ho_va_ten, Sdt, Ngay_sinh, Dia_chi, Gioi_tinh) </a:t>
            </a:r>
          </a:p>
          <a:p>
            <a:pPr marL="285750" indent="-285750" algn="l" rtl="0" fontAlgn="base">
              <a:lnSpc>
                <a:spcPct val="150000"/>
              </a:lnSpc>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MatHang (</a:t>
            </a:r>
            <a:r>
              <a:rPr lang="vi-VN" sz="1800" b="0" i="0" u="sng">
                <a:solidFill>
                  <a:srgbClr val="000000"/>
                </a:solidFill>
                <a:effectLst/>
                <a:latin typeface="Times New Roman" panose="02020603050405020304" pitchFamily="18" charset="0"/>
              </a:rPr>
              <a:t>Ma_hang</a:t>
            </a:r>
            <a:r>
              <a:rPr lang="vi-VN" sz="1800" b="0" i="0">
                <a:solidFill>
                  <a:srgbClr val="000000"/>
                </a:solidFill>
                <a:effectLst/>
                <a:latin typeface="Times New Roman" panose="02020603050405020304" pitchFamily="18" charset="0"/>
              </a:rPr>
              <a:t>, Ten, Danh_muc, Thuong_hieu, Gia_nhap_vao, Gia_ban) </a:t>
            </a:r>
          </a:p>
          <a:p>
            <a:pPr marL="285750" indent="-285750" algn="l" rtl="0" fontAlgn="base">
              <a:lnSpc>
                <a:spcPct val="150000"/>
              </a:lnSpc>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Kho (</a:t>
            </a:r>
            <a:r>
              <a:rPr lang="vi-VN" sz="1800" b="0" i="0" u="sng">
                <a:solidFill>
                  <a:srgbClr val="000000"/>
                </a:solidFill>
                <a:effectLst/>
                <a:latin typeface="Times New Roman" panose="02020603050405020304" pitchFamily="18" charset="0"/>
              </a:rPr>
              <a:t>Ma_kho</a:t>
            </a:r>
            <a:r>
              <a:rPr lang="vi-VN" sz="1800" b="0" i="0">
                <a:solidFill>
                  <a:srgbClr val="000000"/>
                </a:solidFill>
                <a:effectLst/>
                <a:latin typeface="Times New Roman" panose="02020603050405020304" pitchFamily="18" charset="0"/>
              </a:rPr>
              <a:t>, So_luong_toi_da, So_luong_thuc_te, So_luong_con_trong) </a:t>
            </a:r>
          </a:p>
          <a:p>
            <a:pPr marL="285750" indent="-285750" algn="l" rtl="0" fontAlgn="base">
              <a:lnSpc>
                <a:spcPct val="150000"/>
              </a:lnSpc>
              <a:spcAft>
                <a:spcPts val="600"/>
              </a:spcAft>
              <a:buFont typeface="Arial" panose="020B0604020202020204" pitchFamily="34" charset="0"/>
              <a:buChar char="•"/>
            </a:pPr>
            <a:r>
              <a:rPr lang="vi-VN" sz="1800" b="0" i="0">
                <a:solidFill>
                  <a:srgbClr val="000000"/>
                </a:solidFill>
                <a:effectLst/>
                <a:latin typeface="Times New Roman" panose="02020603050405020304" pitchFamily="18" charset="0"/>
              </a:rPr>
              <a:t>Don_hang (</a:t>
            </a:r>
            <a:r>
              <a:rPr lang="vi-VN" sz="1800" b="0" i="0" u="sng">
                <a:solidFill>
                  <a:srgbClr val="000000"/>
                </a:solidFill>
                <a:effectLst/>
                <a:latin typeface="Times New Roman" panose="02020603050405020304" pitchFamily="18" charset="0"/>
              </a:rPr>
              <a:t>Ma_don</a:t>
            </a:r>
            <a:r>
              <a:rPr lang="vi-VN" sz="1800" b="0" i="0">
                <a:solidFill>
                  <a:srgbClr val="000000"/>
                </a:solidFill>
                <a:effectLst/>
                <a:latin typeface="Times New Roman" panose="02020603050405020304" pitchFamily="18" charset="0"/>
              </a:rPr>
              <a:t>, Ngay_dat_hang, Tinh_trang_don, Hinh_thuc_thanh_toan) </a:t>
            </a:r>
          </a:p>
        </p:txBody>
      </p:sp>
    </p:spTree>
    <p:extLst>
      <p:ext uri="{BB962C8B-B14F-4D97-AF65-F5344CB8AC3E}">
        <p14:creationId xmlns:p14="http://schemas.microsoft.com/office/powerpoint/2010/main" val="160961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146-EA78-0438-0E54-467FF75AB37C}"/>
              </a:ext>
            </a:extLst>
          </p:cNvPr>
          <p:cNvSpPr>
            <a:spLocks noGrp="1"/>
          </p:cNvSpPr>
          <p:nvPr>
            <p:ph type="title"/>
          </p:nvPr>
        </p:nvSpPr>
        <p:spPr>
          <a:xfrm>
            <a:off x="304800" y="152748"/>
            <a:ext cx="7848600" cy="492443"/>
          </a:xfrm>
        </p:spPr>
        <p:txBody>
          <a:bodyPr/>
          <a:lstStyle/>
          <a:p>
            <a:r>
              <a:rPr lang="en-US" sz="3200" err="1"/>
              <a:t>Thiết</a:t>
            </a:r>
            <a:r>
              <a:rPr lang="en-US" sz="3200"/>
              <a:t> </a:t>
            </a:r>
            <a:r>
              <a:rPr lang="en-US" sz="3200" err="1"/>
              <a:t>kế</a:t>
            </a:r>
            <a:r>
              <a:rPr lang="en-US" sz="3200"/>
              <a:t> </a:t>
            </a:r>
            <a:r>
              <a:rPr lang="en-US" sz="3200" err="1"/>
              <a:t>cơ</a:t>
            </a:r>
            <a:r>
              <a:rPr lang="en-US" sz="3200"/>
              <a:t> </a:t>
            </a:r>
            <a:r>
              <a:rPr lang="en-US" sz="3200" err="1"/>
              <a:t>sở</a:t>
            </a:r>
            <a:r>
              <a:rPr lang="en-US" sz="3200"/>
              <a:t> </a:t>
            </a:r>
            <a:r>
              <a:rPr lang="en-US" sz="3200" err="1"/>
              <a:t>dữ</a:t>
            </a:r>
            <a:r>
              <a:rPr lang="en-US" sz="3200"/>
              <a:t> </a:t>
            </a:r>
            <a:r>
              <a:rPr lang="en-US" sz="3200" err="1"/>
              <a:t>liệu</a:t>
            </a:r>
            <a:endParaRPr lang="en-US" sz="3200"/>
          </a:p>
        </p:txBody>
      </p:sp>
      <p:sp>
        <p:nvSpPr>
          <p:cNvPr id="3" name="Text Placeholder 2">
            <a:extLst>
              <a:ext uri="{FF2B5EF4-FFF2-40B4-BE49-F238E27FC236}">
                <a16:creationId xmlns:a16="http://schemas.microsoft.com/office/drawing/2014/main" id="{305AF41B-3F34-AC7B-6D58-49FC254D3B5A}"/>
              </a:ext>
            </a:extLst>
          </p:cNvPr>
          <p:cNvSpPr>
            <a:spLocks noGrp="1"/>
          </p:cNvSpPr>
          <p:nvPr>
            <p:ph type="body" idx="1"/>
          </p:nvPr>
        </p:nvSpPr>
        <p:spPr>
          <a:xfrm>
            <a:off x="228600" y="929512"/>
            <a:ext cx="8500110" cy="338554"/>
          </a:xfrm>
        </p:spPr>
        <p:txBody>
          <a:bodyPr/>
          <a:lstStyle/>
          <a:p>
            <a:r>
              <a:rPr lang="en-US" sz="2200" b="1">
                <a:solidFill>
                  <a:srgbClr val="000000"/>
                </a:solidFill>
                <a:latin typeface="Times New Roman" panose="02020603050405020304" pitchFamily="18" charset="0"/>
              </a:rPr>
              <a:t>2. </a:t>
            </a:r>
            <a:r>
              <a:rPr lang="vi-VN" sz="2200" b="1" i="0">
                <a:solidFill>
                  <a:srgbClr val="000000"/>
                </a:solidFill>
                <a:effectLst/>
                <a:latin typeface="Times New Roman" panose="02020603050405020304" pitchFamily="18" charset="0"/>
              </a:rPr>
              <a:t>Ánh xạ mô hình thực thể liên kết sang mô hình dữ liệu quan hệ</a:t>
            </a:r>
            <a:r>
              <a:rPr lang="en-US" sz="2200" b="1" i="0">
                <a:solidFill>
                  <a:srgbClr val="000000"/>
                </a:solidFill>
                <a:effectLst/>
                <a:latin typeface="Times New Roman" panose="02020603050405020304" pitchFamily="18" charset="0"/>
              </a:rPr>
              <a:t>.</a:t>
            </a:r>
            <a:r>
              <a:rPr lang="vi-VN" sz="2200" b="0" i="0">
                <a:solidFill>
                  <a:srgbClr val="000000"/>
                </a:solidFill>
                <a:effectLst/>
                <a:latin typeface="Times New Roman" panose="02020603050405020304" pitchFamily="18" charset="0"/>
              </a:rPr>
              <a:t> </a:t>
            </a:r>
            <a:endParaRPr lang="en-US" sz="2200"/>
          </a:p>
        </p:txBody>
      </p:sp>
      <p:sp>
        <p:nvSpPr>
          <p:cNvPr id="4" name="TextBox 3">
            <a:extLst>
              <a:ext uri="{FF2B5EF4-FFF2-40B4-BE49-F238E27FC236}">
                <a16:creationId xmlns:a16="http://schemas.microsoft.com/office/drawing/2014/main" id="{62039FF0-6DA2-DE3A-5903-ADA6845AE4F5}"/>
              </a:ext>
            </a:extLst>
          </p:cNvPr>
          <p:cNvSpPr txBox="1"/>
          <p:nvPr/>
        </p:nvSpPr>
        <p:spPr>
          <a:xfrm>
            <a:off x="762000" y="1752600"/>
            <a:ext cx="7543800" cy="4431983"/>
          </a:xfrm>
          <a:prstGeom prst="rect">
            <a:avLst/>
          </a:prstGeom>
          <a:noFill/>
        </p:spPr>
        <p:txBody>
          <a:bodyPr wrap="square" rtlCol="0">
            <a:spAutoFit/>
          </a:bodyPr>
          <a:lstStyle/>
          <a:p>
            <a:pPr algn="l" rtl="0" fontAlgn="base">
              <a:spcAft>
                <a:spcPts val="600"/>
              </a:spcAft>
            </a:pPr>
            <a:r>
              <a:rPr lang="vi-VN" sz="1800" b="1" i="0">
                <a:solidFill>
                  <a:srgbClr val="000000"/>
                </a:solidFill>
                <a:effectLst/>
                <a:latin typeface="Times New Roman" panose="02020603050405020304" pitchFamily="18" charset="0"/>
              </a:rPr>
              <a:t>B2: </a:t>
            </a:r>
            <a:r>
              <a:rPr lang="vi-VN" sz="1800" b="0" i="0">
                <a:solidFill>
                  <a:srgbClr val="000000"/>
                </a:solidFill>
                <a:effectLst/>
                <a:latin typeface="Times New Roman" panose="02020603050405020304" pitchFamily="18" charset="0"/>
              </a:rPr>
              <a:t>Xét các liên kết N-N: </a:t>
            </a:r>
            <a:endParaRPr lang="vi-VN" b="0" i="0">
              <a:solidFill>
                <a:srgbClr val="000000"/>
              </a:solidFill>
              <a:effectLst/>
              <a:latin typeface="Times New Roman" panose="02020603050405020304" pitchFamily="18" charset="0"/>
            </a:endParaRPr>
          </a:p>
          <a:p>
            <a:pPr marL="285750" indent="-285750" algn="l" rtl="0" fontAlgn="base">
              <a:spcAft>
                <a:spcPts val="600"/>
              </a:spcAft>
              <a:buFont typeface="Courier New" panose="02070309020205020404" pitchFamily="49" charset="0"/>
              <a:buChar char="o"/>
            </a:pPr>
            <a:r>
              <a:rPr lang="vi-VN" sz="1800" b="0" i="0">
                <a:solidFill>
                  <a:srgbClr val="000000"/>
                </a:solidFill>
                <a:effectLst/>
                <a:latin typeface="Times New Roman" panose="02020603050405020304" pitchFamily="18" charset="0"/>
              </a:rPr>
              <a:t>Liên kết </a:t>
            </a:r>
            <a:r>
              <a:rPr lang="vi-VN" sz="1800" b="1" i="0">
                <a:solidFill>
                  <a:srgbClr val="000000"/>
                </a:solidFill>
                <a:effectLst/>
                <a:latin typeface="Times New Roman" panose="02020603050405020304" pitchFamily="18" charset="0"/>
              </a:rPr>
              <a:t>Mặt hàng – Đơn hàng</a:t>
            </a:r>
            <a:r>
              <a:rPr lang="vi-VN" sz="1800" b="0" i="0">
                <a:solidFill>
                  <a:srgbClr val="000000"/>
                </a:solidFill>
                <a:effectLst/>
                <a:latin typeface="Times New Roman" panose="02020603050405020304" pitchFamily="18" charset="0"/>
              </a:rPr>
              <a:t>: mỗi đơn hàng có n mặt hàng và mỗi mặt hàng có trong n đơn hàng nên ta tạo bảng </a:t>
            </a:r>
            <a:r>
              <a:rPr lang="vi-VN" sz="1800" b="1" i="0">
                <a:solidFill>
                  <a:srgbClr val="000000"/>
                </a:solidFill>
                <a:effectLst/>
                <a:latin typeface="Times New Roman" panose="02020603050405020304" pitchFamily="18" charset="0"/>
              </a:rPr>
              <a:t>Thong_tin_don_hang</a:t>
            </a:r>
            <a:r>
              <a:rPr lang="vi-VN" sz="1800" b="0" i="0">
                <a:solidFill>
                  <a:srgbClr val="000000"/>
                </a:solidFill>
                <a:effectLst/>
                <a:latin typeface="Times New Roman" panose="02020603050405020304" pitchFamily="18" charset="0"/>
              </a:rPr>
              <a:t>, lấy khóa (Ma_don) của </a:t>
            </a:r>
            <a:r>
              <a:rPr lang="vi-VN" sz="1800" b="1" i="0">
                <a:solidFill>
                  <a:srgbClr val="000000"/>
                </a:solidFill>
                <a:effectLst/>
                <a:latin typeface="Times New Roman" panose="02020603050405020304" pitchFamily="18" charset="0"/>
              </a:rPr>
              <a:t>Don_hang</a:t>
            </a:r>
            <a:r>
              <a:rPr lang="vi-VN" sz="1800" b="0" i="0">
                <a:solidFill>
                  <a:srgbClr val="000000"/>
                </a:solidFill>
                <a:effectLst/>
                <a:latin typeface="Times New Roman" panose="02020603050405020304" pitchFamily="18" charset="0"/>
              </a:rPr>
              <a:t> và khóa (Ma_hang) của </a:t>
            </a:r>
            <a:r>
              <a:rPr lang="vi-VN" sz="1800" b="1" i="0">
                <a:solidFill>
                  <a:srgbClr val="000000"/>
                </a:solidFill>
                <a:effectLst/>
                <a:latin typeface="Times New Roman" panose="02020603050405020304" pitchFamily="18" charset="0"/>
              </a:rPr>
              <a:t>MatHang</a:t>
            </a:r>
            <a:r>
              <a:rPr lang="vi-VN" sz="1800" b="0" i="0">
                <a:solidFill>
                  <a:srgbClr val="000000"/>
                </a:solidFill>
                <a:effectLst/>
                <a:latin typeface="Times New Roman" panose="02020603050405020304" pitchFamily="18" charset="0"/>
              </a:rPr>
              <a:t> làm khóa ngoài của bảng, các thuộc tính của quan hệ thành thuộc tính của bảng. </a:t>
            </a:r>
          </a:p>
          <a:p>
            <a:pPr marL="285750" indent="-285750" algn="l" rtl="0" fontAlgn="base">
              <a:spcAft>
                <a:spcPts val="1200"/>
              </a:spcAft>
              <a:buFont typeface="Courier New" panose="02070309020205020404" pitchFamily="49" charset="0"/>
              <a:buChar char="o"/>
            </a:pPr>
            <a:r>
              <a:rPr lang="vi-VN" sz="1800" b="0" i="0">
                <a:solidFill>
                  <a:srgbClr val="000000"/>
                </a:solidFill>
                <a:effectLst/>
                <a:latin typeface="Times New Roman" panose="02020603050405020304" pitchFamily="18" charset="0"/>
              </a:rPr>
              <a:t>Liên kết </a:t>
            </a:r>
            <a:r>
              <a:rPr lang="vi-VN" sz="1800" b="1" i="0">
                <a:solidFill>
                  <a:srgbClr val="000000"/>
                </a:solidFill>
                <a:effectLst/>
                <a:latin typeface="Times New Roman" panose="02020603050405020304" pitchFamily="18" charset="0"/>
              </a:rPr>
              <a:t>Kho – Mặt hàng</a:t>
            </a:r>
            <a:r>
              <a:rPr lang="vi-VN" sz="1800" b="0" i="0">
                <a:solidFill>
                  <a:srgbClr val="000000"/>
                </a:solidFill>
                <a:effectLst/>
                <a:latin typeface="Times New Roman" panose="02020603050405020304" pitchFamily="18" charset="0"/>
              </a:rPr>
              <a:t>: mỗi kho chứa nhiều mặt hàng và mỗi mặt hàng có mặt trong nhiều kho nên ta tạo bảng </a:t>
            </a:r>
            <a:r>
              <a:rPr lang="vi-VN" sz="1800" b="1" i="0">
                <a:solidFill>
                  <a:srgbClr val="000000"/>
                </a:solidFill>
                <a:effectLst/>
                <a:latin typeface="Times New Roman" panose="02020603050405020304" pitchFamily="18" charset="0"/>
              </a:rPr>
              <a:t>Kho_chua</a:t>
            </a:r>
            <a:r>
              <a:rPr lang="vi-VN" sz="1800" b="0" i="0">
                <a:solidFill>
                  <a:srgbClr val="000000"/>
                </a:solidFill>
                <a:effectLst/>
                <a:latin typeface="Times New Roman" panose="02020603050405020304" pitchFamily="18" charset="0"/>
              </a:rPr>
              <a:t>, lấy khóa (Ma_kho) của </a:t>
            </a:r>
            <a:r>
              <a:rPr lang="vi-VN" sz="1800" b="1" i="0">
                <a:solidFill>
                  <a:srgbClr val="000000"/>
                </a:solidFill>
                <a:effectLst/>
                <a:latin typeface="Times New Roman" panose="02020603050405020304" pitchFamily="18" charset="0"/>
              </a:rPr>
              <a:t>Kho</a:t>
            </a:r>
            <a:r>
              <a:rPr lang="vi-VN" sz="1800" b="0" i="0">
                <a:solidFill>
                  <a:srgbClr val="000000"/>
                </a:solidFill>
                <a:effectLst/>
                <a:latin typeface="Times New Roman" panose="02020603050405020304" pitchFamily="18" charset="0"/>
              </a:rPr>
              <a:t> và khóa (Ma_hang) của </a:t>
            </a:r>
            <a:r>
              <a:rPr lang="vi-VN" sz="1800" b="1" i="0">
                <a:solidFill>
                  <a:srgbClr val="000000"/>
                </a:solidFill>
                <a:effectLst/>
                <a:latin typeface="Times New Roman" panose="02020603050405020304" pitchFamily="18" charset="0"/>
              </a:rPr>
              <a:t>MatHang</a:t>
            </a:r>
            <a:r>
              <a:rPr lang="vi-VN" sz="1800" b="0" i="0">
                <a:solidFill>
                  <a:srgbClr val="000000"/>
                </a:solidFill>
                <a:effectLst/>
                <a:latin typeface="Times New Roman" panose="02020603050405020304" pitchFamily="18" charset="0"/>
              </a:rPr>
              <a:t> làm khóa ngoài của bảng, các thuộc tính của quan hệ thành thuộc tính của bảng. </a:t>
            </a:r>
          </a:p>
          <a:p>
            <a:pPr algn="l" rtl="0" fontAlgn="base">
              <a:spcAft>
                <a:spcPts val="600"/>
              </a:spcAft>
            </a:pPr>
            <a:r>
              <a:rPr lang="vi-VN" sz="1800" b="1" i="0">
                <a:solidFill>
                  <a:srgbClr val="000000"/>
                </a:solidFill>
                <a:effectLst/>
                <a:latin typeface="Times New Roman" panose="02020603050405020304" pitchFamily="18" charset="0"/>
              </a:rPr>
              <a:t>B3</a:t>
            </a:r>
            <a:r>
              <a:rPr lang="vi-VN" sz="1800" b="0" i="0">
                <a:solidFill>
                  <a:srgbClr val="000000"/>
                </a:solidFill>
                <a:effectLst/>
                <a:latin typeface="Times New Roman" panose="02020603050405020304" pitchFamily="18" charset="0"/>
              </a:rPr>
              <a:t>: Xét các liên kết 1-N: </a:t>
            </a:r>
            <a:endParaRPr lang="vi-VN" b="0" i="0">
              <a:solidFill>
                <a:srgbClr val="000000"/>
              </a:solidFill>
              <a:effectLst/>
              <a:latin typeface="Times New Roman" panose="02020603050405020304" pitchFamily="18" charset="0"/>
            </a:endParaRPr>
          </a:p>
          <a:p>
            <a:pPr marL="285750" indent="-285750" algn="l" rtl="0" fontAlgn="base">
              <a:spcAft>
                <a:spcPts val="600"/>
              </a:spcAft>
              <a:buFont typeface="Courier New" panose="02070309020205020404" pitchFamily="49" charset="0"/>
              <a:buChar char="o"/>
            </a:pPr>
            <a:r>
              <a:rPr lang="vi-VN" sz="1800" b="0" i="0">
                <a:solidFill>
                  <a:srgbClr val="000000"/>
                </a:solidFill>
                <a:effectLst/>
                <a:latin typeface="Times New Roman" panose="02020603050405020304" pitchFamily="18" charset="0"/>
              </a:rPr>
              <a:t>Liên kết </a:t>
            </a:r>
            <a:r>
              <a:rPr lang="vi-VN" sz="1800" b="1" i="0">
                <a:solidFill>
                  <a:srgbClr val="000000"/>
                </a:solidFill>
                <a:effectLst/>
                <a:latin typeface="Times New Roman" panose="02020603050405020304" pitchFamily="18" charset="0"/>
              </a:rPr>
              <a:t>User – Đơn hàng</a:t>
            </a:r>
            <a:r>
              <a:rPr lang="vi-VN" sz="1800" b="0" i="0">
                <a:solidFill>
                  <a:srgbClr val="000000"/>
                </a:solidFill>
                <a:effectLst/>
                <a:latin typeface="Times New Roman" panose="02020603050405020304" pitchFamily="18" charset="0"/>
              </a:rPr>
              <a:t>: Mỗi người có thể đặt nhiều đơn hàng, nhưng mỗi đơn hàng chỉ do một người đặt nên ta lấy khóa (UserID) của </a:t>
            </a:r>
            <a:r>
              <a:rPr lang="vi-VN" sz="1800" b="1" i="0">
                <a:solidFill>
                  <a:srgbClr val="000000"/>
                </a:solidFill>
                <a:effectLst/>
                <a:latin typeface="Times New Roman" panose="02020603050405020304" pitchFamily="18" charset="0"/>
              </a:rPr>
              <a:t>Users</a:t>
            </a:r>
            <a:r>
              <a:rPr lang="vi-VN" sz="1800" b="0" i="0">
                <a:solidFill>
                  <a:srgbClr val="000000"/>
                </a:solidFill>
                <a:effectLst/>
                <a:latin typeface="Times New Roman" panose="02020603050405020304" pitchFamily="18" charset="0"/>
              </a:rPr>
              <a:t> làm khóa ngoài cho bảng </a:t>
            </a:r>
            <a:r>
              <a:rPr lang="vi-VN" sz="1800" b="1" i="0">
                <a:solidFill>
                  <a:srgbClr val="000000"/>
                </a:solidFill>
                <a:effectLst/>
                <a:latin typeface="Times New Roman" panose="02020603050405020304" pitchFamily="18" charset="0"/>
              </a:rPr>
              <a:t>Don_hang</a:t>
            </a:r>
            <a:r>
              <a:rPr lang="vi-VN" sz="1800" b="0" i="0">
                <a:solidFill>
                  <a:srgbClr val="000000"/>
                </a:solidFill>
                <a:effectLst/>
                <a:latin typeface="Times New Roman" panose="02020603050405020304" pitchFamily="18" charset="0"/>
              </a:rPr>
              <a:t>. </a:t>
            </a:r>
          </a:p>
          <a:p>
            <a:pPr>
              <a:spcAft>
                <a:spcPts val="600"/>
              </a:spcAft>
            </a:pPr>
            <a:endParaRPr lang="en-US"/>
          </a:p>
        </p:txBody>
      </p:sp>
    </p:spTree>
    <p:extLst>
      <p:ext uri="{BB962C8B-B14F-4D97-AF65-F5344CB8AC3E}">
        <p14:creationId xmlns:p14="http://schemas.microsoft.com/office/powerpoint/2010/main" val="173628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146-EA78-0438-0E54-467FF75AB37C}"/>
              </a:ext>
            </a:extLst>
          </p:cNvPr>
          <p:cNvSpPr>
            <a:spLocks noGrp="1"/>
          </p:cNvSpPr>
          <p:nvPr>
            <p:ph type="title"/>
          </p:nvPr>
        </p:nvSpPr>
        <p:spPr>
          <a:xfrm>
            <a:off x="304800" y="152748"/>
            <a:ext cx="7848600" cy="492443"/>
          </a:xfrm>
        </p:spPr>
        <p:txBody>
          <a:bodyPr/>
          <a:lstStyle/>
          <a:p>
            <a:r>
              <a:rPr lang="en-US" sz="3200" err="1"/>
              <a:t>Thiết</a:t>
            </a:r>
            <a:r>
              <a:rPr lang="en-US" sz="3200"/>
              <a:t> </a:t>
            </a:r>
            <a:r>
              <a:rPr lang="en-US" sz="3200" err="1"/>
              <a:t>kế</a:t>
            </a:r>
            <a:r>
              <a:rPr lang="en-US" sz="3200"/>
              <a:t> </a:t>
            </a:r>
            <a:r>
              <a:rPr lang="en-US" sz="3200" err="1"/>
              <a:t>cơ</a:t>
            </a:r>
            <a:r>
              <a:rPr lang="en-US" sz="3200"/>
              <a:t> </a:t>
            </a:r>
            <a:r>
              <a:rPr lang="en-US" sz="3200" err="1"/>
              <a:t>sở</a:t>
            </a:r>
            <a:r>
              <a:rPr lang="en-US" sz="3200"/>
              <a:t> </a:t>
            </a:r>
            <a:r>
              <a:rPr lang="en-US" sz="3200" err="1"/>
              <a:t>dữ</a:t>
            </a:r>
            <a:r>
              <a:rPr lang="en-US" sz="3200"/>
              <a:t> </a:t>
            </a:r>
            <a:r>
              <a:rPr lang="en-US" sz="3200" err="1"/>
              <a:t>liệu</a:t>
            </a:r>
            <a:endParaRPr lang="en-US" sz="3200"/>
          </a:p>
        </p:txBody>
      </p:sp>
      <p:sp>
        <p:nvSpPr>
          <p:cNvPr id="3" name="Text Placeholder 2">
            <a:extLst>
              <a:ext uri="{FF2B5EF4-FFF2-40B4-BE49-F238E27FC236}">
                <a16:creationId xmlns:a16="http://schemas.microsoft.com/office/drawing/2014/main" id="{305AF41B-3F34-AC7B-6D58-49FC254D3B5A}"/>
              </a:ext>
            </a:extLst>
          </p:cNvPr>
          <p:cNvSpPr>
            <a:spLocks noGrp="1"/>
          </p:cNvSpPr>
          <p:nvPr>
            <p:ph type="body" idx="1"/>
          </p:nvPr>
        </p:nvSpPr>
        <p:spPr>
          <a:xfrm>
            <a:off x="228600" y="929512"/>
            <a:ext cx="8500110" cy="369332"/>
          </a:xfrm>
        </p:spPr>
        <p:txBody>
          <a:bodyPr/>
          <a:lstStyle/>
          <a:p>
            <a:r>
              <a:rPr lang="en-US" sz="2400" b="1" i="0">
                <a:solidFill>
                  <a:srgbClr val="000000"/>
                </a:solidFill>
                <a:effectLst/>
                <a:latin typeface="Times New Roman" panose="02020603050405020304" pitchFamily="18" charset="0"/>
              </a:rPr>
              <a:t>3. </a:t>
            </a:r>
            <a:r>
              <a:rPr lang="vi-VN" sz="2400" b="1" i="0">
                <a:solidFill>
                  <a:srgbClr val="000000"/>
                </a:solidFill>
                <a:effectLst/>
                <a:latin typeface="Times New Roman" panose="02020603050405020304" pitchFamily="18" charset="0"/>
              </a:rPr>
              <a:t>Mô hình quan hệ</a:t>
            </a:r>
            <a:r>
              <a:rPr lang="vi-VN" sz="2400" b="0" i="0">
                <a:solidFill>
                  <a:srgbClr val="000000"/>
                </a:solidFill>
                <a:effectLst/>
                <a:latin typeface="Times New Roman" panose="02020603050405020304" pitchFamily="18" charset="0"/>
              </a:rPr>
              <a:t> </a:t>
            </a:r>
            <a:endParaRPr lang="en-US" sz="2400"/>
          </a:p>
        </p:txBody>
      </p:sp>
      <p:sp>
        <p:nvSpPr>
          <p:cNvPr id="4" name="TextBox 3">
            <a:extLst>
              <a:ext uri="{FF2B5EF4-FFF2-40B4-BE49-F238E27FC236}">
                <a16:creationId xmlns:a16="http://schemas.microsoft.com/office/drawing/2014/main" id="{62039FF0-6DA2-DE3A-5903-ADA6845AE4F5}"/>
              </a:ext>
            </a:extLst>
          </p:cNvPr>
          <p:cNvSpPr txBox="1"/>
          <p:nvPr/>
        </p:nvSpPr>
        <p:spPr>
          <a:xfrm>
            <a:off x="533400" y="1752600"/>
            <a:ext cx="8001000" cy="4247317"/>
          </a:xfrm>
          <a:prstGeom prst="rect">
            <a:avLst/>
          </a:prstGeom>
          <a:noFill/>
        </p:spPr>
        <p:txBody>
          <a:bodyPr wrap="square" rtlCol="0">
            <a:spAutoFit/>
          </a:bodyPr>
          <a:lstStyle/>
          <a:p>
            <a:pPr marL="285750" indent="-285750" algn="l" rtl="0" fontAlgn="base">
              <a:lnSpc>
                <a:spcPct val="200000"/>
              </a:lnSpc>
              <a:buFont typeface="Courier New" panose="02070309020205020404" pitchFamily="49" charset="0"/>
              <a:buChar char="o"/>
            </a:pPr>
            <a:r>
              <a:rPr lang="vi-VN" sz="1800" b="0" i="0">
                <a:solidFill>
                  <a:srgbClr val="000000"/>
                </a:solidFill>
                <a:effectLst/>
                <a:latin typeface="Times New Roman" panose="02020603050405020304" pitchFamily="18" charset="0"/>
              </a:rPr>
              <a:t>Users (</a:t>
            </a:r>
            <a:r>
              <a:rPr lang="vi-VN" sz="1800" b="0" i="0" u="sng">
                <a:solidFill>
                  <a:srgbClr val="000000"/>
                </a:solidFill>
                <a:effectLst/>
                <a:latin typeface="Times New Roman" panose="02020603050405020304" pitchFamily="18" charset="0"/>
              </a:rPr>
              <a:t>UserID</a:t>
            </a:r>
            <a:r>
              <a:rPr lang="vi-VN" sz="1800" b="0" i="0">
                <a:solidFill>
                  <a:srgbClr val="000000"/>
                </a:solidFill>
                <a:effectLst/>
                <a:latin typeface="Times New Roman" panose="02020603050405020304" pitchFamily="18" charset="0"/>
              </a:rPr>
              <a:t>, Ho_va_ten, Sdt, Ngay_sinh, Dia_chi, Gioi_tinh) </a:t>
            </a:r>
          </a:p>
          <a:p>
            <a:pPr marL="285750" indent="-285750" algn="l" rtl="0" fontAlgn="base">
              <a:lnSpc>
                <a:spcPct val="200000"/>
              </a:lnSpc>
              <a:buFont typeface="Courier New" panose="02070309020205020404" pitchFamily="49" charset="0"/>
              <a:buChar char="o"/>
            </a:pPr>
            <a:r>
              <a:rPr lang="vi-VN" sz="1800" b="0" i="0">
                <a:solidFill>
                  <a:srgbClr val="000000"/>
                </a:solidFill>
                <a:effectLst/>
                <a:latin typeface="Times New Roman" panose="02020603050405020304" pitchFamily="18" charset="0"/>
              </a:rPr>
              <a:t>MatHang (</a:t>
            </a:r>
            <a:r>
              <a:rPr lang="vi-VN" sz="1800" b="0" i="0" u="sng">
                <a:solidFill>
                  <a:srgbClr val="000000"/>
                </a:solidFill>
                <a:effectLst/>
                <a:latin typeface="Times New Roman" panose="02020603050405020304" pitchFamily="18" charset="0"/>
              </a:rPr>
              <a:t>Ma_hang</a:t>
            </a:r>
            <a:r>
              <a:rPr lang="vi-VN" sz="1800" b="0" i="0">
                <a:solidFill>
                  <a:srgbClr val="000000"/>
                </a:solidFill>
                <a:effectLst/>
                <a:latin typeface="Times New Roman" panose="02020603050405020304" pitchFamily="18" charset="0"/>
              </a:rPr>
              <a:t>, Ten, Danh_muc, Thuong_hieu, Gia_nhap_vao, Gia_ban) </a:t>
            </a:r>
          </a:p>
          <a:p>
            <a:pPr marL="285750" indent="-285750" algn="l" rtl="0" fontAlgn="base">
              <a:lnSpc>
                <a:spcPct val="200000"/>
              </a:lnSpc>
              <a:buFont typeface="Courier New" panose="02070309020205020404" pitchFamily="49" charset="0"/>
              <a:buChar char="o"/>
            </a:pPr>
            <a:r>
              <a:rPr lang="vi-VN" sz="1800" b="0" i="0">
                <a:solidFill>
                  <a:srgbClr val="000000"/>
                </a:solidFill>
                <a:effectLst/>
                <a:latin typeface="Times New Roman" panose="02020603050405020304" pitchFamily="18" charset="0"/>
              </a:rPr>
              <a:t>Kho (</a:t>
            </a:r>
            <a:r>
              <a:rPr lang="vi-VN" sz="1800" b="0" i="0" u="sng">
                <a:solidFill>
                  <a:srgbClr val="000000"/>
                </a:solidFill>
                <a:effectLst/>
                <a:latin typeface="Times New Roman" panose="02020603050405020304" pitchFamily="18" charset="0"/>
              </a:rPr>
              <a:t>Ma_kho</a:t>
            </a:r>
            <a:r>
              <a:rPr lang="vi-VN" sz="1800" b="0" i="0">
                <a:solidFill>
                  <a:srgbClr val="000000"/>
                </a:solidFill>
                <a:effectLst/>
                <a:latin typeface="Times New Roman" panose="02020603050405020304" pitchFamily="18" charset="0"/>
              </a:rPr>
              <a:t>, So_luong_toi_da, So_luong_thuc_te, So_luong_con_trong) </a:t>
            </a:r>
          </a:p>
          <a:p>
            <a:pPr marL="285750" indent="-285750" algn="l" rtl="0" fontAlgn="base">
              <a:lnSpc>
                <a:spcPct val="200000"/>
              </a:lnSpc>
              <a:buFont typeface="Courier New" panose="02070309020205020404" pitchFamily="49" charset="0"/>
              <a:buChar char="o"/>
            </a:pPr>
            <a:r>
              <a:rPr lang="vi-VN" sz="1800" b="0" i="0">
                <a:solidFill>
                  <a:srgbClr val="000000"/>
                </a:solidFill>
                <a:effectLst/>
                <a:latin typeface="Times New Roman" panose="02020603050405020304" pitchFamily="18" charset="0"/>
              </a:rPr>
              <a:t>Kho_chua (</a:t>
            </a:r>
            <a:r>
              <a:rPr lang="vi-VN" sz="1800" b="0" i="1" u="sng">
                <a:solidFill>
                  <a:srgbClr val="000000"/>
                </a:solidFill>
                <a:effectLst/>
                <a:latin typeface="Times New Roman" panose="02020603050405020304" pitchFamily="18" charset="0"/>
              </a:rPr>
              <a:t>Ma_kho</a:t>
            </a:r>
            <a:r>
              <a:rPr lang="vi-VN" sz="1800" b="0" i="0">
                <a:solidFill>
                  <a:srgbClr val="000000"/>
                </a:solidFill>
                <a:effectLst/>
                <a:latin typeface="Times New Roman" panose="02020603050405020304" pitchFamily="18" charset="0"/>
              </a:rPr>
              <a:t>, </a:t>
            </a:r>
            <a:r>
              <a:rPr lang="vi-VN" sz="1800" b="0" i="1" u="sng">
                <a:solidFill>
                  <a:srgbClr val="000000"/>
                </a:solidFill>
                <a:effectLst/>
                <a:latin typeface="Times New Roman" panose="02020603050405020304" pitchFamily="18" charset="0"/>
              </a:rPr>
              <a:t>Ma_hang</a:t>
            </a:r>
            <a:r>
              <a:rPr lang="vi-VN" sz="1800" b="0" i="0">
                <a:solidFill>
                  <a:srgbClr val="000000"/>
                </a:solidFill>
                <a:effectLst/>
                <a:latin typeface="Times New Roman" panose="02020603050405020304" pitchFamily="18" charset="0"/>
              </a:rPr>
              <a:t>, So_luong_nhap, Ngay_nhap_hang) </a:t>
            </a:r>
          </a:p>
          <a:p>
            <a:pPr marL="285750" indent="-285750" algn="l" rtl="0" fontAlgn="base">
              <a:lnSpc>
                <a:spcPct val="200000"/>
              </a:lnSpc>
              <a:buFont typeface="Courier New" panose="02070309020205020404" pitchFamily="49" charset="0"/>
              <a:buChar char="o"/>
            </a:pPr>
            <a:r>
              <a:rPr lang="vi-VN" sz="1800" b="0" i="0">
                <a:solidFill>
                  <a:srgbClr val="000000"/>
                </a:solidFill>
                <a:effectLst/>
                <a:latin typeface="Times New Roman" panose="02020603050405020304" pitchFamily="18" charset="0"/>
              </a:rPr>
              <a:t>Don_hang (</a:t>
            </a:r>
            <a:r>
              <a:rPr lang="vi-VN" sz="1800" b="0" i="0" u="sng">
                <a:solidFill>
                  <a:srgbClr val="000000"/>
                </a:solidFill>
                <a:effectLst/>
                <a:latin typeface="Times New Roman" panose="02020603050405020304" pitchFamily="18" charset="0"/>
              </a:rPr>
              <a:t>Ma_don</a:t>
            </a:r>
            <a:r>
              <a:rPr lang="vi-VN" sz="1800" b="0" i="0">
                <a:solidFill>
                  <a:srgbClr val="000000"/>
                </a:solidFill>
                <a:effectLst/>
                <a:latin typeface="Times New Roman" panose="02020603050405020304" pitchFamily="18" charset="0"/>
              </a:rPr>
              <a:t>, Ngay_dat_hang, Tinh_trang_don, Hinh_thuc_thanh_toan, </a:t>
            </a:r>
            <a:r>
              <a:rPr lang="vi-VN" sz="1800" b="0" i="1">
                <a:solidFill>
                  <a:srgbClr val="000000"/>
                </a:solidFill>
                <a:effectLst/>
                <a:latin typeface="Times New Roman" panose="02020603050405020304" pitchFamily="18" charset="0"/>
              </a:rPr>
              <a:t>UserID</a:t>
            </a:r>
            <a:r>
              <a:rPr lang="vi-VN" sz="1800" b="0" i="0">
                <a:solidFill>
                  <a:srgbClr val="000000"/>
                </a:solidFill>
                <a:effectLst/>
                <a:latin typeface="Times New Roman" panose="02020603050405020304" pitchFamily="18" charset="0"/>
              </a:rPr>
              <a:t>) </a:t>
            </a:r>
          </a:p>
          <a:p>
            <a:pPr marL="285750" indent="-285750" algn="l" rtl="0" fontAlgn="base">
              <a:lnSpc>
                <a:spcPct val="200000"/>
              </a:lnSpc>
              <a:buFont typeface="Courier New" panose="02070309020205020404" pitchFamily="49" charset="0"/>
              <a:buChar char="o"/>
            </a:pPr>
            <a:r>
              <a:rPr lang="vi-VN" sz="1800" b="0" i="0">
                <a:solidFill>
                  <a:srgbClr val="000000"/>
                </a:solidFill>
                <a:effectLst/>
                <a:latin typeface="Times New Roman" panose="02020603050405020304" pitchFamily="18" charset="0"/>
              </a:rPr>
              <a:t>Thong_tin_don_hang (</a:t>
            </a:r>
            <a:r>
              <a:rPr lang="vi-VN" sz="1800" b="0" i="1" u="sng">
                <a:solidFill>
                  <a:srgbClr val="000000"/>
                </a:solidFill>
                <a:effectLst/>
                <a:latin typeface="Times New Roman" panose="02020603050405020304" pitchFamily="18" charset="0"/>
              </a:rPr>
              <a:t>Ma_don</a:t>
            </a:r>
            <a:r>
              <a:rPr lang="vi-VN" sz="1800" b="0" i="0">
                <a:solidFill>
                  <a:srgbClr val="000000"/>
                </a:solidFill>
                <a:effectLst/>
                <a:latin typeface="Times New Roman" panose="02020603050405020304" pitchFamily="18" charset="0"/>
              </a:rPr>
              <a:t>, </a:t>
            </a:r>
            <a:r>
              <a:rPr lang="vi-VN" sz="1800" b="0" i="1" u="sng">
                <a:solidFill>
                  <a:srgbClr val="000000"/>
                </a:solidFill>
                <a:effectLst/>
                <a:latin typeface="Times New Roman" panose="02020603050405020304" pitchFamily="18" charset="0"/>
              </a:rPr>
              <a:t>Ma_hang</a:t>
            </a:r>
            <a:r>
              <a:rPr lang="vi-VN" sz="1800" b="0" i="0">
                <a:solidFill>
                  <a:srgbClr val="000000"/>
                </a:solidFill>
                <a:effectLst/>
                <a:latin typeface="Times New Roman" panose="02020603050405020304" pitchFamily="18" charset="0"/>
              </a:rPr>
              <a:t>, So_luong, Thanh_tien) </a:t>
            </a:r>
          </a:p>
          <a:p>
            <a:pPr marL="285750" indent="-285750">
              <a:buFont typeface="Courier New" panose="02070309020205020404" pitchFamily="49" charset="0"/>
              <a:buChar char="o"/>
            </a:pPr>
            <a:endParaRPr lang="en-US"/>
          </a:p>
        </p:txBody>
      </p:sp>
    </p:spTree>
    <p:extLst>
      <p:ext uri="{BB962C8B-B14F-4D97-AF65-F5344CB8AC3E}">
        <p14:creationId xmlns:p14="http://schemas.microsoft.com/office/powerpoint/2010/main" val="22007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146-EA78-0438-0E54-467FF75AB37C}"/>
              </a:ext>
            </a:extLst>
          </p:cNvPr>
          <p:cNvSpPr>
            <a:spLocks noGrp="1"/>
          </p:cNvSpPr>
          <p:nvPr>
            <p:ph type="title"/>
          </p:nvPr>
        </p:nvSpPr>
        <p:spPr>
          <a:xfrm>
            <a:off x="304800" y="152748"/>
            <a:ext cx="7848600" cy="492443"/>
          </a:xfrm>
        </p:spPr>
        <p:txBody>
          <a:bodyPr/>
          <a:lstStyle/>
          <a:p>
            <a:r>
              <a:rPr lang="en-US" sz="3200" err="1"/>
              <a:t>Thiết</a:t>
            </a:r>
            <a:r>
              <a:rPr lang="en-US" sz="3200"/>
              <a:t> </a:t>
            </a:r>
            <a:r>
              <a:rPr lang="en-US" sz="3200" err="1"/>
              <a:t>kế</a:t>
            </a:r>
            <a:r>
              <a:rPr lang="en-US" sz="3200"/>
              <a:t> </a:t>
            </a:r>
            <a:r>
              <a:rPr lang="en-US" sz="3200" err="1"/>
              <a:t>cơ</a:t>
            </a:r>
            <a:r>
              <a:rPr lang="en-US" sz="3200"/>
              <a:t> </a:t>
            </a:r>
            <a:r>
              <a:rPr lang="en-US" sz="3200" err="1"/>
              <a:t>sở</a:t>
            </a:r>
            <a:r>
              <a:rPr lang="en-US" sz="3200"/>
              <a:t> </a:t>
            </a:r>
            <a:r>
              <a:rPr lang="en-US" sz="3200" err="1"/>
              <a:t>dữ</a:t>
            </a:r>
            <a:r>
              <a:rPr lang="en-US" sz="3200"/>
              <a:t> </a:t>
            </a:r>
            <a:r>
              <a:rPr lang="en-US" sz="3200" err="1"/>
              <a:t>liệu</a:t>
            </a:r>
            <a:endParaRPr lang="en-US" sz="3200"/>
          </a:p>
        </p:txBody>
      </p:sp>
      <p:sp>
        <p:nvSpPr>
          <p:cNvPr id="3" name="Text Placeholder 2">
            <a:extLst>
              <a:ext uri="{FF2B5EF4-FFF2-40B4-BE49-F238E27FC236}">
                <a16:creationId xmlns:a16="http://schemas.microsoft.com/office/drawing/2014/main" id="{305AF41B-3F34-AC7B-6D58-49FC254D3B5A}"/>
              </a:ext>
            </a:extLst>
          </p:cNvPr>
          <p:cNvSpPr>
            <a:spLocks noGrp="1"/>
          </p:cNvSpPr>
          <p:nvPr>
            <p:ph type="body" idx="1"/>
          </p:nvPr>
        </p:nvSpPr>
        <p:spPr>
          <a:xfrm>
            <a:off x="228600" y="929512"/>
            <a:ext cx="8500110" cy="369332"/>
          </a:xfrm>
        </p:spPr>
        <p:txBody>
          <a:bodyPr/>
          <a:lstStyle/>
          <a:p>
            <a:r>
              <a:rPr lang="en-US" sz="2400" b="1" i="0">
                <a:solidFill>
                  <a:srgbClr val="000000"/>
                </a:solidFill>
                <a:effectLst/>
                <a:latin typeface="Times New Roman" panose="02020603050405020304" pitchFamily="18" charset="0"/>
              </a:rPr>
              <a:t>4. </a:t>
            </a:r>
            <a:r>
              <a:rPr lang="vi-VN" sz="2400" b="1" i="0">
                <a:solidFill>
                  <a:srgbClr val="000000"/>
                </a:solidFill>
                <a:effectLst/>
                <a:latin typeface="Times New Roman" panose="02020603050405020304" pitchFamily="18" charset="0"/>
              </a:rPr>
              <a:t>Lược đồ ER</a:t>
            </a:r>
            <a:r>
              <a:rPr lang="vi-VN" sz="2400" b="0" i="0">
                <a:solidFill>
                  <a:srgbClr val="000000"/>
                </a:solidFill>
                <a:effectLst/>
                <a:latin typeface="Times New Roman" panose="02020603050405020304" pitchFamily="18" charset="0"/>
              </a:rPr>
              <a:t>  </a:t>
            </a:r>
            <a:endParaRPr lang="en-US" sz="2400"/>
          </a:p>
        </p:txBody>
      </p:sp>
      <p:pic>
        <p:nvPicPr>
          <p:cNvPr id="2050" name="Picture 2">
            <a:extLst>
              <a:ext uri="{FF2B5EF4-FFF2-40B4-BE49-F238E27FC236}">
                <a16:creationId xmlns:a16="http://schemas.microsoft.com/office/drawing/2014/main" id="{2555962E-298B-E8FE-D3E5-3A2E36FC5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 y="1371600"/>
            <a:ext cx="9144000" cy="538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69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7191CA43EC2FA24F81A35F7D5AB6B791" ma:contentTypeVersion="5" ma:contentTypeDescription="Tạo tài liệu mới." ma:contentTypeScope="" ma:versionID="1cd493ec8a906f272e51352bf1e7f675">
  <xsd:schema xmlns:xsd="http://www.w3.org/2001/XMLSchema" xmlns:xs="http://www.w3.org/2001/XMLSchema" xmlns:p="http://schemas.microsoft.com/office/2006/metadata/properties" xmlns:ns2="593b2e61-9efa-4835-b1f9-8a8eaeefb807" targetNamespace="http://schemas.microsoft.com/office/2006/metadata/properties" ma:root="true" ma:fieldsID="fd639a0100a463d7eac8df75594bfe77" ns2:_="">
    <xsd:import namespace="593b2e61-9efa-4835-b1f9-8a8eaeefb80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3b2e61-9efa-4835-b1f9-8a8eaeefb80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593b2e61-9efa-4835-b1f9-8a8eaeefb807" xsi:nil="true"/>
  </documentManagement>
</p:properties>
</file>

<file path=customXml/itemProps1.xml><?xml version="1.0" encoding="utf-8"?>
<ds:datastoreItem xmlns:ds="http://schemas.openxmlformats.org/officeDocument/2006/customXml" ds:itemID="{6AFB16EE-DBDA-4B8C-B359-F8F1C24DE87D}">
  <ds:schemaRefs>
    <ds:schemaRef ds:uri="http://schemas.microsoft.com/sharepoint/v3/contenttype/forms"/>
  </ds:schemaRefs>
</ds:datastoreItem>
</file>

<file path=customXml/itemProps2.xml><?xml version="1.0" encoding="utf-8"?>
<ds:datastoreItem xmlns:ds="http://schemas.openxmlformats.org/officeDocument/2006/customXml" ds:itemID="{1C55D695-689C-43A1-A820-4B3860F0E78B}">
  <ds:schemaRefs>
    <ds:schemaRef ds:uri="593b2e61-9efa-4835-b1f9-8a8eaeefb8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388F81-9CA1-43DB-B59F-B1CCA7C3261D}">
  <ds:schemaRefs>
    <ds:schemaRef ds:uri="593b2e61-9efa-4835-b1f9-8a8eaeefb8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1542</Words>
  <Application>Microsoft Office PowerPoint</Application>
  <PresentationFormat>On-screen Show (4:3)</PresentationFormat>
  <Paragraphs>99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MT</vt:lpstr>
      <vt:lpstr>Arial</vt:lpstr>
      <vt:lpstr>Calibri</vt:lpstr>
      <vt:lpstr>Century</vt:lpstr>
      <vt:lpstr>Courier New</vt:lpstr>
      <vt:lpstr>Times New Roman</vt:lpstr>
      <vt:lpstr>Wingdings</vt:lpstr>
      <vt:lpstr>Office Theme</vt:lpstr>
      <vt:lpstr>PowerPoint Presentation</vt:lpstr>
      <vt:lpstr>Mô tả đề tài</vt:lpstr>
      <vt:lpstr> Mô tả đề tài (tiếp)</vt:lpstr>
      <vt:lpstr>Chức năng</vt:lpstr>
      <vt:lpstr>Thiết kế cơ sở dữ liệu</vt:lpstr>
      <vt:lpstr>Thiết kế cơ sở dữ liệu</vt:lpstr>
      <vt:lpstr>Thiết kế cơ sở dữ liệu</vt:lpstr>
      <vt:lpstr>Thiết kế cơ sở dữ liệu</vt:lpstr>
      <vt:lpstr>Thiết kế cơ sở dữ liệu</vt:lpstr>
      <vt:lpstr>Phân công công việc</vt:lpstr>
      <vt:lpstr>PowerPoint Presentation</vt:lpstr>
      <vt:lpstr>PowerPoint Presentation</vt:lpstr>
      <vt:lpstr>PowerPoint Presentation</vt:lpstr>
      <vt:lpstr>Phạm Vân Anh</vt:lpstr>
      <vt:lpstr>Phạm Vân Anh</vt:lpstr>
      <vt:lpstr>Phạm Vân Anh</vt:lpstr>
      <vt:lpstr>Đỗ Quốc Huy</vt:lpstr>
      <vt:lpstr>Đỗ Quốc Huy</vt:lpstr>
      <vt:lpstr>Đỗ Quốc Huy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Pham Van Anh 20204940</cp:lastModifiedBy>
  <cp:revision>1</cp:revision>
  <dcterms:created xsi:type="dcterms:W3CDTF">2021-11-29T11:39:38Z</dcterms:created>
  <dcterms:modified xsi:type="dcterms:W3CDTF">2022-07-27T23:36:08Z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2017-08-21T00:00:00Z</vt:filetime>
  </property>
  <property fmtid="{D5CDD505-2E9C-101B-9397-08002B2CF9AE}" pid="3" name="Creator">
    <vt:lpwstr>Microsoft® PowerPoint® 2013</vt:lpwstr>
  </property>
  <property fmtid="{D5CDD505-2E9C-101B-9397-08002B2CF9AE}" pid="4" name="LastSaved">
    <vt:filetime>2021-11-29T00:00:00Z</vt:filetime>
  </property>
  <property fmtid="{D5CDD505-2E9C-101B-9397-08002B2CF9AE}" pid="5" name="ContentTypeId">
    <vt:lpwstr>0x0101007191CA43EC2FA24F81A35F7D5AB6B791</vt:lpwstr>
  </property>
</Properties>
</file>