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70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601F-9589-09B5-C920-2E0A6C743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51D42-F2C7-EBF6-2EA6-5C32B73DE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82B5D-7E3A-971B-0FCF-4476F2ED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CDCB-DBD5-FB02-DE3F-C592A41A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86737-A896-ABB7-2B5D-BD3170D6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6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DDB4-EA20-F6F3-5838-D2D90B04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BFF8D-B869-EDB7-B35B-E65C790BB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91A9-370D-0A1D-F728-810A4C66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D5C9-D72D-D335-1236-C294FC27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46F9-AF95-872A-0AF9-3AC5A3BE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5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86842-3FE9-12D3-26B5-7650C78F8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FB395-9FCD-0789-BC1C-D849F5EF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36DF4-E0B6-6862-6288-CF5B4300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32462-7CB4-C56F-427C-A69DA3EF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22674-9580-6F6A-53D9-257FCA8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E0A1-2361-7AC7-915C-1BBD894B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1435-E847-E3EB-F20D-B28AFFD3C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2EB3-BBB2-9E3C-FFC6-6CA75C0F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30C89-70CE-FFAC-2651-DDBDD02B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0BAD6-CFF6-6DC0-DCC6-BA44F0CE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7928-6D7A-D140-BCC4-A66C731C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3EE86-1DF5-098A-616E-D9C8E06D7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E2842-F0CE-5BF0-A6ED-B9509E8B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E749A-DD0A-2D95-3107-8AF29C87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45EE-19A7-B860-CEDB-F4334C93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1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D4C8-00C0-4EA4-2572-A9F56958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BFEE-DEF2-AA68-3E8C-00018A8E2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7E3FD-A53B-BABC-7977-1B96FE18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99A6-105D-766C-2E4E-B97C5AD2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21D64-A56C-099B-D7F9-C980A2AD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6C8BA-D437-1FEE-BCEA-E4D1D0B1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E30D-9907-760C-AF48-835ED383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2213C-F193-CC35-80C5-5EA594325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ED08D-9354-B36E-0436-DBDA49A54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BE77D-9DB3-4A38-50C1-D79567D7B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6A048-AD09-F226-2F21-FCF1F091F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C7AC6-B932-A350-9686-CBE23979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64158-6A24-23B1-8D17-AC09D06E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B9DCE-E32A-12B9-B4E3-2B352546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8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B018-6FA4-996B-EB6E-A90D7750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1496A-481B-BDD9-B9A0-092D6188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2D0A7-8BC1-A884-CB0A-D5FE75D6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1AAE0-D0C1-32B0-F4C5-B3D9ADEC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9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09FB1-A7EE-E224-83FA-319A91C3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1BFC5-0671-2073-FD6D-A1B3AB17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F9B7F-BA06-D3C8-E360-1FFD9F23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7F12-D642-8A05-9236-83C4CA7A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F330-DB6E-C48F-4376-1F580324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707DD-5782-E8DB-92EE-97C560A8C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0B3A1-54B6-A198-55ED-87E2BCE8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FBE82-D081-EECD-71D1-9DD3F1D7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1B3B1-F79A-F195-363E-4D661A39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8093-B0F2-9B44-EE6F-2267ECEC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E0CE6-AB2D-36B3-6A40-6C84848C0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06E6E-397E-ECE0-E7D2-A28E3B84A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4594B-BCC3-B941-5BEB-DBF434EE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5758-D58B-227F-B05A-80F7DCA9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BF5C1-80DB-5E18-7631-835EC7C2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3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9A132-1FEF-06BC-0DD6-F44871D6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9F14C-AFB0-33CF-0988-315160A2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E258A-48A4-8334-E126-9F2048C43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C2EA-8377-4460-8958-0974910D316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12E4-4BA8-0F76-1070-DE863C78C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E3A8B-1F21-D0AC-8665-1B04B2A72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0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A73FF-B79F-757A-1DD1-6E5013E3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122709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rgbClr val="FFFFFF"/>
                </a:solidFill>
              </a:rPr>
              <a:t>Real time streaming</a:t>
            </a:r>
            <a:endParaRPr lang="en-US" sz="2700" b="1" u="sng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63036-1CCA-E7A9-6C89-8FDFAB5D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problem revolves around creating an efficient patient monitoring and alerting system in healthcare. </a:t>
            </a:r>
          </a:p>
          <a:p>
            <a:r>
              <a:rPr lang="en-US" sz="2400" dirty="0"/>
              <a:t>This system must monitor patients' vital signs in real-time, integrate data from various sources, and promptly alert healthcare providers to any abnormalities.</a:t>
            </a:r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612FA-13E8-CBDF-AC7A-E95C6063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717" y="154476"/>
            <a:ext cx="194337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2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A73FF-B79F-757A-1DD1-6E5013E3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122709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rgbClr val="FFFFFF"/>
                </a:solidFill>
              </a:rPr>
              <a:t>Use cases</a:t>
            </a:r>
            <a:br>
              <a:rPr lang="en-US" sz="4000" b="1" u="sng" dirty="0">
                <a:solidFill>
                  <a:srgbClr val="FFFFFF"/>
                </a:solidFill>
              </a:rPr>
            </a:br>
            <a:r>
              <a:rPr lang="en-US" sz="2700" b="1" u="sng" dirty="0">
                <a:solidFill>
                  <a:srgbClr val="FFFFFF"/>
                </a:solidFill>
              </a:rPr>
              <a:t>( End User : Healthcare Provider)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63036-1CCA-E7A9-6C89-8FDFAB5D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Case: Monitor patient vital signs (heart rate, temperature, blood pressure) in real time.</a:t>
            </a:r>
          </a:p>
          <a:p>
            <a:r>
              <a:rPr lang="en-US" sz="2400" dirty="0"/>
              <a:t>Implementation: Stream patient data to identify and count instances where vital signs indicate a potential health concern.</a:t>
            </a:r>
          </a:p>
          <a:p>
            <a:r>
              <a:rPr lang="en-US" sz="2400" dirty="0"/>
              <a:t>Benefit: Enables healthcare providers to promptly respond to critical patient conditions and trigger alerts or interventions</a:t>
            </a:r>
            <a:endParaRPr lang="en-IN" sz="2400" dirty="0"/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612FA-13E8-CBDF-AC7A-E95C6063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717" y="154476"/>
            <a:ext cx="194337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6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A73FF-B79F-757A-1DD1-6E5013E3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122709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rgbClr val="FFFFFF"/>
                </a:solidFill>
              </a:rPr>
              <a:t>Architecture</a:t>
            </a:r>
            <a:endParaRPr lang="en-US" sz="2700" b="1" u="sn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5B95-80F8-6E4C-2FA6-1F7F3B0C2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Solution Architecture">
            <a:extLst>
              <a:ext uri="{FF2B5EF4-FFF2-40B4-BE49-F238E27FC236}">
                <a16:creationId xmlns:a16="http://schemas.microsoft.com/office/drawing/2014/main" id="{A0095B2E-80EC-8C7B-2CDD-FA970C02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18" y="1372393"/>
            <a:ext cx="12192000" cy="495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DDC43-06EF-62DF-E921-0A2193278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696" y="105391"/>
            <a:ext cx="194337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6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A73FF-B79F-757A-1DD1-6E5013E3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1227090"/>
          </a:xfrm>
        </p:spPr>
        <p:txBody>
          <a:bodyPr anchor="ctr">
            <a:normAutofit/>
          </a:bodyPr>
          <a:lstStyle/>
          <a:p>
            <a:pPr algn="ctr"/>
            <a:r>
              <a:rPr lang="en-US" sz="2700" b="1" u="sng" dirty="0">
                <a:solidFill>
                  <a:srgbClr val="FFFFFF"/>
                </a:solidFill>
              </a:rPr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7C7EE5-5631-AC1D-C119-D97103605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124" y="1825625"/>
            <a:ext cx="7977359" cy="457959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DA40B1-99BE-59FC-7ECE-27848A1EB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668" y="154476"/>
            <a:ext cx="194337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9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112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Real time streaming</vt:lpstr>
      <vt:lpstr>Use cases ( End User : Healthcare Provider) </vt:lpstr>
      <vt:lpstr>Architecture</vt:lpstr>
      <vt:lpstr>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Basavaraj, Vishwas (830-Extern-Vishwas)</dc:creator>
  <cp:lastModifiedBy>Vanathi Sakthivelu</cp:lastModifiedBy>
  <cp:revision>59</cp:revision>
  <dcterms:created xsi:type="dcterms:W3CDTF">2023-09-05T04:53:24Z</dcterms:created>
  <dcterms:modified xsi:type="dcterms:W3CDTF">2024-04-30T21:50:15Z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4dbb1d-991d-4bbd-aad5-33bac1d8ffaf_Enabled">
    <vt:lpwstr>true</vt:lpwstr>
  </property>
  <property fmtid="{D5CDD505-2E9C-101B-9397-08002B2CF9AE}" pid="3" name="MSIP_Label_924dbb1d-991d-4bbd-aad5-33bac1d8ffaf_SetDate">
    <vt:lpwstr>2023-09-05T04:53:25Z</vt:lpwstr>
  </property>
  <property fmtid="{D5CDD505-2E9C-101B-9397-08002B2CF9AE}" pid="4" name="MSIP_Label_924dbb1d-991d-4bbd-aad5-33bac1d8ffaf_Method">
    <vt:lpwstr>Standard</vt:lpwstr>
  </property>
  <property fmtid="{D5CDD505-2E9C-101B-9397-08002B2CF9AE}" pid="5" name="MSIP_Label_924dbb1d-991d-4bbd-aad5-33bac1d8ffaf_Name">
    <vt:lpwstr>924dbb1d-991d-4bbd-aad5-33bac1d8ffaf</vt:lpwstr>
  </property>
  <property fmtid="{D5CDD505-2E9C-101B-9397-08002B2CF9AE}" pid="6" name="MSIP_Label_924dbb1d-991d-4bbd-aad5-33bac1d8ffaf_SiteId">
    <vt:lpwstr>9652d7c2-1ccf-4940-8151-4a92bd474ed0</vt:lpwstr>
  </property>
  <property fmtid="{D5CDD505-2E9C-101B-9397-08002B2CF9AE}" pid="7" name="MSIP_Label_924dbb1d-991d-4bbd-aad5-33bac1d8ffaf_ActionId">
    <vt:lpwstr>156b7218-0a78-4808-a072-415f62ccff68</vt:lpwstr>
  </property>
  <property fmtid="{D5CDD505-2E9C-101B-9397-08002B2CF9AE}" pid="8" name="MSIP_Label_924dbb1d-991d-4bbd-aad5-33bac1d8ffaf_ContentBits">
    <vt:lpwstr>0</vt:lpwstr>
  </property>
</Properties>
</file>