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5"/>
    <p:sldMasterId id="2147483752" r:id="rId6"/>
    <p:sldMasterId id="2147483789" r:id="rId7"/>
  </p:sldMasterIdLst>
  <p:notesMasterIdLst>
    <p:notesMasterId r:id="rId19"/>
  </p:notesMasterIdLst>
  <p:sldIdLst>
    <p:sldId id="256" r:id="rId8"/>
    <p:sldId id="348" r:id="rId9"/>
    <p:sldId id="364" r:id="rId10"/>
    <p:sldId id="292" r:id="rId11"/>
    <p:sldId id="369" r:id="rId12"/>
    <p:sldId id="365" r:id="rId13"/>
    <p:sldId id="366" r:id="rId14"/>
    <p:sldId id="370" r:id="rId15"/>
    <p:sldId id="371" r:id="rId16"/>
    <p:sldId id="368" r:id="rId17"/>
    <p:sldId id="331"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81">
          <p15:clr>
            <a:srgbClr val="A4A3A4"/>
          </p15:clr>
        </p15:guide>
        <p15:guide id="2" orient="horz" pos="1622">
          <p15:clr>
            <a:srgbClr val="A4A3A4"/>
          </p15:clr>
        </p15:guide>
        <p15:guide id="3" orient="horz" pos="1131">
          <p15:clr>
            <a:srgbClr val="A4A3A4"/>
          </p15:clr>
        </p15:guide>
        <p15:guide id="4" orient="horz" pos="1368">
          <p15:clr>
            <a:srgbClr val="A4A3A4"/>
          </p15:clr>
        </p15:guide>
        <p15:guide id="5" pos="749">
          <p15:clr>
            <a:srgbClr val="A4A3A4"/>
          </p15:clr>
        </p15:guide>
        <p15:guide id="6" pos="5455">
          <p15:clr>
            <a:srgbClr val="A4A3A4"/>
          </p15:clr>
        </p15:guide>
        <p15:guide id="7" pos="5463">
          <p15:clr>
            <a:srgbClr val="A4A3A4"/>
          </p15:clr>
        </p15:guide>
        <p15:guide id="8" pos="1937">
          <p15:clr>
            <a:srgbClr val="A4A3A4"/>
          </p15:clr>
        </p15:guide>
        <p15:guide id="9" pos="5183">
          <p15:clr>
            <a:srgbClr val="A4A3A4"/>
          </p15:clr>
        </p15:guide>
        <p15:guide id="10" pos="3039">
          <p15:clr>
            <a:srgbClr val="A4A3A4"/>
          </p15:clr>
        </p15:guide>
        <p15:guide id="11" pos="27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99"/>
    <a:srgbClr val="FB7A1B"/>
    <a:srgbClr val="F5F4F0"/>
    <a:srgbClr val="E7E8ED"/>
    <a:srgbClr val="D9D6D0"/>
    <a:srgbClr val="737373"/>
    <a:srgbClr val="E65236"/>
    <a:srgbClr val="CC0000"/>
    <a:srgbClr val="CC3300"/>
    <a:srgbClr val="F793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8580" autoAdjust="0"/>
  </p:normalViewPr>
  <p:slideViewPr>
    <p:cSldViewPr snapToObjects="1">
      <p:cViewPr varScale="1">
        <p:scale>
          <a:sx n="143" d="100"/>
          <a:sy n="143" d="100"/>
        </p:scale>
        <p:origin x="390" y="120"/>
      </p:cViewPr>
      <p:guideLst>
        <p:guide orient="horz" pos="2781"/>
        <p:guide orient="horz" pos="1622"/>
        <p:guide orient="horz" pos="1131"/>
        <p:guide orient="horz" pos="1368"/>
        <p:guide pos="749"/>
        <p:guide pos="5455"/>
        <p:guide pos="5463"/>
        <p:guide pos="1937"/>
        <p:guide pos="5183"/>
        <p:guide pos="3039"/>
        <p:guide pos="2717"/>
      </p:guideLst>
    </p:cSldViewPr>
  </p:slideViewPr>
  <p:notesTextViewPr>
    <p:cViewPr>
      <p:scale>
        <a:sx n="100" d="100"/>
        <a:sy n="100" d="100"/>
      </p:scale>
      <p:origin x="0" y="0"/>
    </p:cViewPr>
  </p:notesTextViewPr>
  <p:sorterViewPr>
    <p:cViewPr>
      <p:scale>
        <a:sx n="50" d="100"/>
        <a:sy n="50"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FFAF68-C215-40B8-8B74-1262D30EFFFA}" type="datetimeFigureOut">
              <a:rPr lang="nl-BE" smtClean="0"/>
              <a:t>1/02/2017</a:t>
            </a:fld>
            <a:endParaRPr lang="nl-B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5553E-FBEA-4BEA-8048-97AEA32FE540}" type="slidenum">
              <a:rPr lang="nl-BE" smtClean="0"/>
              <a:t>‹#›</a:t>
            </a:fld>
            <a:endParaRPr lang="nl-BE"/>
          </a:p>
        </p:txBody>
      </p:sp>
    </p:spTree>
    <p:extLst>
      <p:ext uri="{BB962C8B-B14F-4D97-AF65-F5344CB8AC3E}">
        <p14:creationId xmlns:p14="http://schemas.microsoft.com/office/powerpoint/2010/main" val="1253327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0168"/>
            <a:ext cx="7772400" cy="1102519"/>
          </a:xfrm>
        </p:spPr>
        <p:txBody>
          <a:bodyPr anchor="ctr"/>
          <a:lstStyle>
            <a:lvl1pPr algn="ctr">
              <a:defRPr>
                <a:solidFill>
                  <a:srgbClr val="5E5E5E"/>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69071"/>
            <a:ext cx="6400800" cy="1314450"/>
          </a:xfrm>
        </p:spPr>
        <p:txBody>
          <a:bodyPr/>
          <a:lstStyle>
            <a:lvl1pPr marL="0" indent="0" algn="ctr">
              <a:buNone/>
              <a:defRPr>
                <a:solidFill>
                  <a:srgbClr val="5E5E5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3962400" y="10"/>
            <a:ext cx="1219200" cy="15977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3962400" y="1170625"/>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4000" smtClean="0">
                <a:solidFill>
                  <a:schemeClr val="bg1"/>
                </a:solidFill>
                <a:latin typeface="Arial" panose="020B0604020202020204" pitchFamily="34" charset="0"/>
                <a:cs typeface="Arial" panose="020B0604020202020204" pitchFamily="34" charset="0"/>
              </a:rPr>
              <a:pPr algn="ctr">
                <a:lnSpc>
                  <a:spcPct val="90000"/>
                </a:lnSpc>
                <a:spcBef>
                  <a:spcPts val="0"/>
                </a:spcBef>
              </a:pPr>
              <a:t>‹#›</a:t>
            </a:fld>
            <a:endParaRPr lang="en-US" sz="4000" dirty="0">
              <a:solidFill>
                <a:schemeClr val="bg1"/>
              </a:solidFill>
              <a:latin typeface="Arial" panose="020B0604020202020204" pitchFamily="34" charset="0"/>
              <a:cs typeface="Arial" panose="020B0604020202020204" pitchFamily="34" charset="0"/>
            </a:endParaRPr>
          </a:p>
        </p:txBody>
      </p:sp>
      <p:sp>
        <p:nvSpPr>
          <p:cNvPr id="9" name="Rectangle 8"/>
          <p:cNvSpPr/>
          <p:nvPr userDrawn="1"/>
        </p:nvSpPr>
        <p:spPr>
          <a:xfrm>
            <a:off x="0" y="0"/>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9089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93130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tandard slide sub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40000" y="-1"/>
            <a:ext cx="7179807" cy="483519"/>
          </a:xfrm>
        </p:spPr>
        <p:txBody>
          <a:bodyPr/>
          <a:lstStyle/>
          <a:p>
            <a:r>
              <a:rPr lang="en-US" dirty="0" smtClean="0"/>
              <a:t>Click to edit Master title style</a:t>
            </a:r>
            <a:endParaRPr lang="nl-BE" dirty="0"/>
          </a:p>
        </p:txBody>
      </p:sp>
      <p:sp>
        <p:nvSpPr>
          <p:cNvPr id="7" name="Text Placeholder 6"/>
          <p:cNvSpPr>
            <a:spLocks noGrp="1"/>
          </p:cNvSpPr>
          <p:nvPr>
            <p:ph type="body" sz="quarter" idx="10" hasCustomPrompt="1"/>
          </p:nvPr>
        </p:nvSpPr>
        <p:spPr>
          <a:xfrm>
            <a:off x="1440000" y="488156"/>
            <a:ext cx="7179807" cy="288032"/>
          </a:xfrm>
        </p:spPr>
        <p:txBody>
          <a:bodyPr>
            <a:noAutofit/>
          </a:bodyPr>
          <a:lstStyle>
            <a:lvl1pPr marL="0" indent="0">
              <a:buNone/>
              <a:defRPr sz="2000" b="1">
                <a:solidFill>
                  <a:schemeClr val="accent3"/>
                </a:solidFill>
              </a:defRPr>
            </a:lvl1pPr>
            <a:lvl2pPr>
              <a:defRPr b="0"/>
            </a:lvl2pPr>
            <a:lvl3pPr>
              <a:defRPr b="0"/>
            </a:lvl3pPr>
            <a:lvl4pPr>
              <a:defRPr b="0"/>
            </a:lvl4pPr>
            <a:lvl5pPr>
              <a:defRPr b="0"/>
            </a:lvl5pPr>
          </a:lstStyle>
          <a:p>
            <a:pPr lvl="0"/>
            <a:r>
              <a:rPr lang="en-US" dirty="0" smtClean="0"/>
              <a:t>Subtitle</a:t>
            </a:r>
            <a:endParaRPr lang="nl-BE" dirty="0"/>
          </a:p>
        </p:txBody>
      </p:sp>
      <p:sp>
        <p:nvSpPr>
          <p:cNvPr id="5" name="Rectangle 4"/>
          <p:cNvSpPr/>
          <p:nvPr userDrawn="1"/>
        </p:nvSpPr>
        <p:spPr>
          <a:xfrm>
            <a:off x="6227224" y="5040927"/>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734201197"/>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Standard slide - small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sz="1800" b="1" i="0">
                <a:solidFill>
                  <a:srgbClr val="4F81BD"/>
                </a:solidFill>
                <a:latin typeface="Arial" panose="020B0604020202020204" pitchFamily="34" charset="0"/>
                <a:cs typeface="Arial" panose="020B0604020202020204" pitchFamily="34" charset="0"/>
              </a:defRPr>
            </a:lvl1pPr>
            <a:lvl2pPr marL="0" indent="0">
              <a:buFont typeface="Arial"/>
              <a:buNone/>
              <a:defRPr/>
            </a:lvl2pPr>
            <a:lvl3pPr marL="169863" indent="-169863">
              <a:defRPr/>
            </a:lvl3pPr>
            <a:lvl4pPr marL="400050" indent="-230188">
              <a:defRPr/>
            </a:lvl4pPr>
            <a:lvl5pPr marL="631825" indent="-231775">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573177185"/>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3571460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title"/>
          </p:nvPr>
        </p:nvSpPr>
        <p:spPr>
          <a:xfrm>
            <a:off x="1440000" y="-1"/>
            <a:ext cx="7179807" cy="483519"/>
          </a:xfrm>
        </p:spPr>
        <p:txBody>
          <a:bodyPr/>
          <a:lstStyle/>
          <a:p>
            <a:r>
              <a:rPr lang="en-US" dirty="0" smtClean="0"/>
              <a:t>Click to edit Master title style</a:t>
            </a:r>
            <a:endParaRPr lang="nl-BE" dirty="0"/>
          </a:p>
        </p:txBody>
      </p:sp>
      <p:sp>
        <p:nvSpPr>
          <p:cNvPr id="5" name="Text Placeholder 6"/>
          <p:cNvSpPr>
            <a:spLocks noGrp="1"/>
          </p:cNvSpPr>
          <p:nvPr>
            <p:ph type="body" sz="quarter" idx="10" hasCustomPrompt="1"/>
          </p:nvPr>
        </p:nvSpPr>
        <p:spPr>
          <a:xfrm>
            <a:off x="1440000" y="488156"/>
            <a:ext cx="7179807" cy="288032"/>
          </a:xfrm>
        </p:spPr>
        <p:txBody>
          <a:bodyPr>
            <a:noAutofit/>
          </a:bodyPr>
          <a:lstStyle>
            <a:lvl1pPr marL="0" indent="0">
              <a:buNone/>
              <a:defRPr sz="2000" b="1">
                <a:solidFill>
                  <a:schemeClr val="accent3"/>
                </a:solidFill>
              </a:defRPr>
            </a:lvl1pPr>
            <a:lvl2pPr>
              <a:defRPr b="0"/>
            </a:lvl2pPr>
            <a:lvl3pPr>
              <a:defRPr b="0"/>
            </a:lvl3pPr>
            <a:lvl4pPr>
              <a:defRPr b="0"/>
            </a:lvl4pPr>
            <a:lvl5pPr>
              <a:defRPr b="0"/>
            </a:lvl5pPr>
          </a:lstStyle>
          <a:p>
            <a:pPr lvl="0"/>
            <a:r>
              <a:rPr lang="en-US" dirty="0" smtClean="0"/>
              <a:t>Subtitle</a:t>
            </a:r>
            <a:endParaRPr lang="nl-BE" dirty="0"/>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7618265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350086380"/>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p>
            <a:r>
              <a:rPr lang="en-US" dirty="0" smtClean="0"/>
              <a:t>Click to edit Master title style</a:t>
            </a:r>
            <a:endParaRPr lang="en-US" dirty="0"/>
          </a:p>
        </p:txBody>
      </p:sp>
      <p:sp>
        <p:nvSpPr>
          <p:cNvPr id="4" name="Content Placeholder 3"/>
          <p:cNvSpPr>
            <a:spLocks noGrp="1"/>
          </p:cNvSpPr>
          <p:nvPr>
            <p:ph sz="half" idx="2"/>
          </p:nvPr>
        </p:nvSpPr>
        <p:spPr>
          <a:xfrm>
            <a:off x="144000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half" idx="10"/>
          </p:nvPr>
        </p:nvSpPr>
        <p:spPr>
          <a:xfrm>
            <a:off x="516636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95336572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lvl1pPr>
              <a:defRPr>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1440934" y="1009650"/>
            <a:ext cx="2209046" cy="3544887"/>
          </a:xfrm>
        </p:spPr>
        <p:txBody>
          <a:bodyPr>
            <a:normAutofit/>
          </a:bodyPr>
          <a:lstStyle>
            <a:lvl1pPr marL="0" indent="0">
              <a:lnSpc>
                <a:spcPct val="90000"/>
              </a:lnSpc>
              <a:spcBef>
                <a:spcPts val="1000"/>
              </a:spcBef>
              <a:buNone/>
              <a:defRPr sz="1600" b="1" i="0">
                <a:solidFill>
                  <a:schemeClr val="accent1"/>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3"/>
          <p:cNvSpPr>
            <a:spLocks noGrp="1"/>
          </p:cNvSpPr>
          <p:nvPr>
            <p:ph sz="half" idx="10"/>
          </p:nvPr>
        </p:nvSpPr>
        <p:spPr>
          <a:xfrm>
            <a:off x="6409354" y="1009650"/>
            <a:ext cx="2209046" cy="3544887"/>
          </a:xfrm>
        </p:spPr>
        <p:txBody>
          <a:bodyPr>
            <a:normAutofit/>
          </a:bodyPr>
          <a:lstStyle>
            <a:lvl1pPr marL="0" indent="0">
              <a:lnSpc>
                <a:spcPct val="90000"/>
              </a:lnSpc>
              <a:spcBef>
                <a:spcPts val="1000"/>
              </a:spcBef>
              <a:buNone/>
              <a:defRPr sz="1600" b="1" i="0">
                <a:solidFill>
                  <a:srgbClr val="5491C9"/>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Content Placeholder 3"/>
          <p:cNvSpPr>
            <a:spLocks noGrp="1"/>
          </p:cNvSpPr>
          <p:nvPr>
            <p:ph sz="half" idx="11"/>
          </p:nvPr>
        </p:nvSpPr>
        <p:spPr>
          <a:xfrm>
            <a:off x="3932674" y="1009650"/>
            <a:ext cx="2209046" cy="3544887"/>
          </a:xfrm>
        </p:spPr>
        <p:txBody>
          <a:bodyPr>
            <a:normAutofit/>
          </a:bodyPr>
          <a:lstStyle>
            <a:lvl1pPr marL="0" indent="0">
              <a:lnSpc>
                <a:spcPct val="90000"/>
              </a:lnSpc>
              <a:spcBef>
                <a:spcPts val="1000"/>
              </a:spcBef>
              <a:buNone/>
              <a:defRPr sz="1600" b="1" i="0">
                <a:solidFill>
                  <a:srgbClr val="5491C9"/>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830365451"/>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540798775"/>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rgbClr val="7AB2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75074517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rgbClr val="E4441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943501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501398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ablet large">
    <p:spTree>
      <p:nvGrpSpPr>
        <p:cNvPr id="1" name=""/>
        <p:cNvGrpSpPr/>
        <p:nvPr/>
      </p:nvGrpSpPr>
      <p:grpSpPr>
        <a:xfrm>
          <a:off x="0" y="0"/>
          <a:ext cx="0" cy="0"/>
          <a:chOff x="0" y="0"/>
          <a:chExt cx="0" cy="0"/>
        </a:xfrm>
      </p:grpSpPr>
      <p:pic>
        <p:nvPicPr>
          <p:cNvPr id="26" name="Picture 1" descr="iPad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717800" y="58738"/>
            <a:ext cx="3708400" cy="564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3304738" y="671043"/>
            <a:ext cx="2582902" cy="3420380"/>
          </a:xfrm>
        </p:spPr>
        <p:txBody>
          <a:bodyPr>
            <a:normAutofit/>
          </a:bodyPr>
          <a:lstStyle>
            <a:lvl1pPr algn="ctr">
              <a:defRPr sz="1400"/>
            </a:lvl1pPr>
          </a:lstStyle>
          <a:p>
            <a:r>
              <a:rPr lang="en-US" smtClean="0"/>
              <a:t>Click icon to add picture</a:t>
            </a:r>
            <a:endParaRPr lang="nl-NL"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545277035"/>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ablet small">
    <p:spTree>
      <p:nvGrpSpPr>
        <p:cNvPr id="1" name=""/>
        <p:cNvGrpSpPr/>
        <p:nvPr/>
      </p:nvGrpSpPr>
      <p:grpSpPr>
        <a:xfrm>
          <a:off x="0" y="0"/>
          <a:ext cx="0" cy="0"/>
          <a:chOff x="0" y="0"/>
          <a:chExt cx="0" cy="0"/>
        </a:xfrm>
      </p:grpSpPr>
      <p:pic>
        <p:nvPicPr>
          <p:cNvPr id="4" name="Picture 3" descr="iPad-Mini-Mockup_V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333750" y="706438"/>
            <a:ext cx="2476500" cy="401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3491880" y="1086586"/>
            <a:ext cx="2160240" cy="2880320"/>
          </a:xfrm>
        </p:spPr>
        <p:txBody>
          <a:bodyPr>
            <a:normAutofit/>
          </a:bodyPr>
          <a:lstStyle>
            <a:lvl1pPr algn="ctr">
              <a:defRPr sz="1400"/>
            </a:lvl1pPr>
          </a:lstStyle>
          <a:p>
            <a:r>
              <a:rPr lang="en-US" smtClean="0"/>
              <a:t>Click icon to add picture</a:t>
            </a:r>
            <a:endParaRPr lang="nl-NL" dirty="0"/>
          </a:p>
        </p:txBody>
      </p:sp>
      <p:sp>
        <p:nvSpPr>
          <p:cNvPr id="5" name="Rectangle 4"/>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467217447"/>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Mobile">
    <p:spTree>
      <p:nvGrpSpPr>
        <p:cNvPr id="1" name=""/>
        <p:cNvGrpSpPr/>
        <p:nvPr/>
      </p:nvGrpSpPr>
      <p:grpSpPr>
        <a:xfrm>
          <a:off x="0" y="0"/>
          <a:ext cx="0" cy="0"/>
          <a:chOff x="0" y="0"/>
          <a:chExt cx="0" cy="0"/>
        </a:xfrm>
      </p:grpSpPr>
      <p:pic>
        <p:nvPicPr>
          <p:cNvPr id="5" name="Picture 2" descr="iPhone-5s-Mockup_V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13013" y="619125"/>
            <a:ext cx="2116137" cy="416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2861810" y="1166097"/>
            <a:ext cx="1451428" cy="2610291"/>
          </a:xfrm>
        </p:spPr>
        <p:txBody>
          <a:bodyPr>
            <a:normAutofit/>
          </a:bodyPr>
          <a:lstStyle>
            <a:lvl1pPr algn="ctr">
              <a:defRPr sz="1400"/>
            </a:lvl1pPr>
          </a:lstStyle>
          <a:p>
            <a:r>
              <a:rPr lang="en-US" smtClean="0"/>
              <a:t>Click icon to add picture</a:t>
            </a:r>
            <a:endParaRPr lang="nl-NL"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89148520"/>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2" descr="MacBookPro-Mask.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85800" y="974725"/>
            <a:ext cx="5294313" cy="319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1355460" y="1187091"/>
            <a:ext cx="3968105" cy="2464779"/>
          </a:xfrm>
        </p:spPr>
        <p:txBody>
          <a:bodyPr>
            <a:normAutofit/>
          </a:bodyPr>
          <a:lstStyle>
            <a:lvl1pPr algn="ctr">
              <a:defRPr sz="1400"/>
            </a:lvl1pPr>
          </a:lstStyle>
          <a:p>
            <a:r>
              <a:rPr lang="en-US" smtClean="0"/>
              <a:t>Click icon to add picture</a:t>
            </a:r>
            <a:endParaRPr lang="nl-NL" dirty="0"/>
          </a:p>
        </p:txBody>
      </p:sp>
      <p:sp>
        <p:nvSpPr>
          <p:cNvPr id="5" name="Rectangle 4"/>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790529821"/>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11" name="Text Placeholder 10"/>
          <p:cNvSpPr>
            <a:spLocks noGrp="1"/>
          </p:cNvSpPr>
          <p:nvPr>
            <p:ph type="body" sz="quarter" idx="15" hasCustomPrompt="1"/>
          </p:nvPr>
        </p:nvSpPr>
        <p:spPr>
          <a:xfrm>
            <a:off x="1218763"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18763"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14" name="Text Placeholder 10"/>
          <p:cNvSpPr>
            <a:spLocks noGrp="1"/>
          </p:cNvSpPr>
          <p:nvPr>
            <p:ph type="body" sz="quarter" idx="18" hasCustomPrompt="1"/>
          </p:nvPr>
        </p:nvSpPr>
        <p:spPr>
          <a:xfrm>
            <a:off x="3129932"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129932" y="2671571"/>
            <a:ext cx="1682384"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17" name="Text Placeholder 10"/>
          <p:cNvSpPr>
            <a:spLocks noGrp="1"/>
          </p:cNvSpPr>
          <p:nvPr>
            <p:ph type="body" sz="quarter" idx="21" hasCustomPrompt="1"/>
          </p:nvPr>
        </p:nvSpPr>
        <p:spPr>
          <a:xfrm>
            <a:off x="5041101"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8" name="Text Placeholder 10"/>
          <p:cNvSpPr>
            <a:spLocks noGrp="1"/>
          </p:cNvSpPr>
          <p:nvPr>
            <p:ph type="body" sz="quarter" idx="22" hasCustomPrompt="1"/>
          </p:nvPr>
        </p:nvSpPr>
        <p:spPr>
          <a:xfrm>
            <a:off x="5041101"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20" name="Text Placeholder 10"/>
          <p:cNvSpPr>
            <a:spLocks noGrp="1"/>
          </p:cNvSpPr>
          <p:nvPr>
            <p:ph type="body" sz="quarter" idx="24" hasCustomPrompt="1"/>
          </p:nvPr>
        </p:nvSpPr>
        <p:spPr>
          <a:xfrm>
            <a:off x="6952270"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21" name="Text Placeholder 10"/>
          <p:cNvSpPr>
            <a:spLocks noGrp="1"/>
          </p:cNvSpPr>
          <p:nvPr>
            <p:ph type="body" sz="quarter" idx="25" hasCustomPrompt="1"/>
          </p:nvPr>
        </p:nvSpPr>
        <p:spPr>
          <a:xfrm>
            <a:off x="6952270"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22" name="Title Placeholder 1"/>
          <p:cNvSpPr>
            <a:spLocks noGrp="1"/>
          </p:cNvSpPr>
          <p:nvPr>
            <p:ph type="title"/>
          </p:nvPr>
        </p:nvSpPr>
        <p:spPr>
          <a:xfrm>
            <a:off x="1440000" y="-1"/>
            <a:ext cx="7178400" cy="729675"/>
          </a:xfrm>
          <a:prstGeom prst="rect">
            <a:avLst/>
          </a:prstGeom>
          <a:ln>
            <a:noFill/>
          </a:ln>
        </p:spPr>
        <p:txBody>
          <a:bodyPr vert="horz" lIns="0" tIns="0" rIns="0" bIns="0" rtlCol="0" anchor="b" anchorCtr="0">
            <a:normAutofit/>
          </a:bodyPr>
          <a:lstStyle>
            <a:lvl1pPr>
              <a:defRPr>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sp>
        <p:nvSpPr>
          <p:cNvPr id="23" name="Tijdelijke aanduiding voor afbeelding 2"/>
          <p:cNvSpPr>
            <a:spLocks noGrp="1"/>
          </p:cNvSpPr>
          <p:nvPr>
            <p:ph type="pic" sz="quarter" idx="26" hasCustomPrompt="1"/>
          </p:nvPr>
        </p:nvSpPr>
        <p:spPr>
          <a:xfrm>
            <a:off x="1566179"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4" name="Tijdelijke aanduiding voor afbeelding 2"/>
          <p:cNvSpPr>
            <a:spLocks noGrp="1"/>
          </p:cNvSpPr>
          <p:nvPr>
            <p:ph type="pic" sz="quarter" idx="27" hasCustomPrompt="1"/>
          </p:nvPr>
        </p:nvSpPr>
        <p:spPr>
          <a:xfrm>
            <a:off x="3477347"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5" name="Tijdelijke aanduiding voor afbeelding 2"/>
          <p:cNvSpPr>
            <a:spLocks noGrp="1"/>
          </p:cNvSpPr>
          <p:nvPr>
            <p:ph type="pic" sz="quarter" idx="28" hasCustomPrompt="1"/>
          </p:nvPr>
        </p:nvSpPr>
        <p:spPr>
          <a:xfrm>
            <a:off x="5382433"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6" name="Tijdelijke aanduiding voor afbeelding 2"/>
          <p:cNvSpPr>
            <a:spLocks noGrp="1"/>
          </p:cNvSpPr>
          <p:nvPr>
            <p:ph type="pic" sz="quarter" idx="29" hasCustomPrompt="1"/>
          </p:nvPr>
        </p:nvSpPr>
        <p:spPr>
          <a:xfrm>
            <a:off x="7299685"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16" name="Rectangle 15"/>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43582995"/>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52" name="TextBox 2"/>
          <p:cNvSpPr txBox="1"/>
          <p:nvPr userDrawn="1"/>
        </p:nvSpPr>
        <p:spPr>
          <a:xfrm>
            <a:off x="162183" y="2706765"/>
            <a:ext cx="3734742" cy="707886"/>
          </a:xfrm>
          <a:prstGeom prst="rect">
            <a:avLst/>
          </a:prstGeom>
          <a:noFill/>
        </p:spPr>
        <p:txBody>
          <a:bodyPr wrap="square" rtlCol="0">
            <a:spAutoFit/>
          </a:bodyPr>
          <a:lstStyle/>
          <a:p>
            <a:r>
              <a:rPr lang="nl-BE" sz="4000" b="1" cap="all" dirty="0" smtClean="0">
                <a:solidFill>
                  <a:srgbClr val="C5C5C5"/>
                </a:solidFill>
                <a:cs typeface="Calibri" panose="020F0502020204030204" pitchFamily="34" charset="0"/>
              </a:rPr>
              <a:t>Contact</a:t>
            </a:r>
          </a:p>
        </p:txBody>
      </p:sp>
      <p:pic>
        <p:nvPicPr>
          <p:cNvPr id="26" name="Picture 2" descr="M:\Marketing &amp; Communications\MARKETING\Foto's\Jobwebsite\FB_sferfotosCegeka_48.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l="476" t="29043" r="476" b="29043"/>
          <a:stretch/>
        </p:blipFill>
        <p:spPr bwMode="auto">
          <a:xfrm>
            <a:off x="0" y="0"/>
            <a:ext cx="9143999" cy="257492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
        <p:nvSpPr>
          <p:cNvPr id="35" name="Oval 1"/>
          <p:cNvSpPr/>
          <p:nvPr userDrawn="1"/>
        </p:nvSpPr>
        <p:spPr>
          <a:xfrm>
            <a:off x="3227278" y="2858184"/>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6" name="Oval 58"/>
          <p:cNvSpPr/>
          <p:nvPr userDrawn="1"/>
        </p:nvSpPr>
        <p:spPr>
          <a:xfrm>
            <a:off x="3227278" y="3446782"/>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7" name="Oval 59"/>
          <p:cNvSpPr/>
          <p:nvPr userDrawn="1"/>
        </p:nvSpPr>
        <p:spPr>
          <a:xfrm>
            <a:off x="3227278" y="4048181"/>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8" name="Oval 60"/>
          <p:cNvSpPr/>
          <p:nvPr userDrawn="1"/>
        </p:nvSpPr>
        <p:spPr>
          <a:xfrm>
            <a:off x="6451804" y="2858184"/>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9" name="Oval 61"/>
          <p:cNvSpPr/>
          <p:nvPr userDrawn="1"/>
        </p:nvSpPr>
        <p:spPr>
          <a:xfrm>
            <a:off x="6451804" y="3446782"/>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40" name="Oval 62"/>
          <p:cNvSpPr/>
          <p:nvPr userDrawn="1"/>
        </p:nvSpPr>
        <p:spPr>
          <a:xfrm>
            <a:off x="6451804" y="4048181"/>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pic>
        <p:nvPicPr>
          <p:cNvPr id="41" name="Picture 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266855" y="2967213"/>
            <a:ext cx="391912" cy="264847"/>
          </a:xfrm>
          <a:prstGeom prst="rect">
            <a:avLst/>
          </a:prstGeom>
        </p:spPr>
      </p:pic>
      <p:pic>
        <p:nvPicPr>
          <p:cNvPr id="42"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266855" y="3561860"/>
            <a:ext cx="445019" cy="300736"/>
          </a:xfrm>
          <a:prstGeom prst="rect">
            <a:avLst/>
          </a:prstGeom>
        </p:spPr>
      </p:pic>
      <p:pic>
        <p:nvPicPr>
          <p:cNvPr id="43"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240671" y="4155406"/>
            <a:ext cx="468267" cy="316446"/>
          </a:xfrm>
          <a:prstGeom prst="rect">
            <a:avLst/>
          </a:prstGeom>
        </p:spPr>
      </p:pic>
      <p:pic>
        <p:nvPicPr>
          <p:cNvPr id="44" name="Picture 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451803" y="2931790"/>
            <a:ext cx="508545" cy="343665"/>
          </a:xfrm>
          <a:prstGeom prst="rect">
            <a:avLst/>
          </a:prstGeom>
        </p:spPr>
      </p:pic>
      <p:pic>
        <p:nvPicPr>
          <p:cNvPr id="45" name="Picture 7"/>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6434779" y="3521282"/>
            <a:ext cx="512080" cy="346054"/>
          </a:xfrm>
          <a:prstGeom prst="rect">
            <a:avLst/>
          </a:prstGeom>
        </p:spPr>
      </p:pic>
      <p:pic>
        <p:nvPicPr>
          <p:cNvPr id="46" name="Picture 8"/>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6508899" y="4162460"/>
            <a:ext cx="394351" cy="266495"/>
          </a:xfrm>
          <a:prstGeom prst="rect">
            <a:avLst/>
          </a:prstGeom>
        </p:spPr>
      </p:pic>
      <p:sp>
        <p:nvSpPr>
          <p:cNvPr id="23" name="Rectangle 22"/>
          <p:cNvSpPr/>
          <p:nvPr userDrawn="1"/>
        </p:nvSpPr>
        <p:spPr>
          <a:xfrm>
            <a:off x="6982266" y="2878001"/>
            <a:ext cx="1569660" cy="461665"/>
          </a:xfrm>
          <a:prstGeom prst="rect">
            <a:avLst/>
          </a:prstGeom>
        </p:spPr>
        <p:txBody>
          <a:bodyPr wrap="none">
            <a:spAutoFit/>
          </a:bodyPr>
          <a:lstStyle/>
          <a:p>
            <a:r>
              <a:rPr lang="en-US" sz="1200" dirty="0" err="1" smtClean="0">
                <a:solidFill>
                  <a:srgbClr val="5E5E5E"/>
                </a:solidFill>
                <a:cs typeface="Calibri" panose="020F0502020204030204" pitchFamily="34" charset="0"/>
              </a:rPr>
              <a:t>Universiteitslaan</a:t>
            </a:r>
            <a:r>
              <a:rPr lang="en-US" sz="1200" dirty="0" smtClean="0">
                <a:solidFill>
                  <a:srgbClr val="5E5E5E"/>
                </a:solidFill>
                <a:cs typeface="Calibri" panose="020F0502020204030204" pitchFamily="34" charset="0"/>
              </a:rPr>
              <a:t> 9</a:t>
            </a:r>
          </a:p>
          <a:p>
            <a:r>
              <a:rPr lang="en-US" sz="1200" dirty="0" smtClean="0">
                <a:solidFill>
                  <a:srgbClr val="5E5E5E"/>
                </a:solidFill>
                <a:cs typeface="Calibri" panose="020F0502020204030204" pitchFamily="34" charset="0"/>
              </a:rPr>
              <a:t>3500 Hasselt, Belgium</a:t>
            </a:r>
            <a:endParaRPr lang="en-US" sz="1200" dirty="0">
              <a:solidFill>
                <a:srgbClr val="5E5E5E"/>
              </a:solidFill>
              <a:cs typeface="Calibri" panose="020F0502020204030204" pitchFamily="34" charset="0"/>
            </a:endParaRPr>
          </a:p>
        </p:txBody>
      </p:sp>
      <p:sp>
        <p:nvSpPr>
          <p:cNvPr id="24" name="Rectangle 23"/>
          <p:cNvSpPr/>
          <p:nvPr userDrawn="1"/>
        </p:nvSpPr>
        <p:spPr>
          <a:xfrm>
            <a:off x="6982266" y="3480172"/>
            <a:ext cx="1699504" cy="461665"/>
          </a:xfrm>
          <a:prstGeom prst="rect">
            <a:avLst/>
          </a:prstGeom>
        </p:spPr>
        <p:txBody>
          <a:bodyPr wrap="none">
            <a:spAutoFit/>
          </a:bodyPr>
          <a:lstStyle/>
          <a:p>
            <a:r>
              <a:rPr lang="en-US" sz="1200" dirty="0" smtClean="0">
                <a:solidFill>
                  <a:srgbClr val="5E5E5E"/>
                </a:solidFill>
                <a:cs typeface="Calibri" panose="020F0502020204030204" pitchFamily="34" charset="0"/>
              </a:rPr>
              <a:t>Phone: +32 11 24 02 </a:t>
            </a:r>
            <a:r>
              <a:rPr lang="en-US" sz="1200" dirty="0">
                <a:solidFill>
                  <a:srgbClr val="5E5E5E"/>
                </a:solidFill>
                <a:cs typeface="Calibri" panose="020F0502020204030204" pitchFamily="34" charset="0"/>
              </a:rPr>
              <a:t>34 </a:t>
            </a:r>
          </a:p>
          <a:p>
            <a:r>
              <a:rPr lang="en-US" sz="1200" dirty="0" smtClean="0">
                <a:solidFill>
                  <a:srgbClr val="5E5E5E"/>
                </a:solidFill>
                <a:cs typeface="Calibri" panose="020F0502020204030204" pitchFamily="34" charset="0"/>
              </a:rPr>
              <a:t>Fax: +32 </a:t>
            </a:r>
            <a:r>
              <a:rPr lang="en-US" sz="1200" dirty="0">
                <a:solidFill>
                  <a:srgbClr val="5E5E5E"/>
                </a:solidFill>
                <a:cs typeface="Calibri" panose="020F0502020204030204" pitchFamily="34" charset="0"/>
              </a:rPr>
              <a:t>11 23 34 25</a:t>
            </a:r>
          </a:p>
        </p:txBody>
      </p:sp>
      <p:sp>
        <p:nvSpPr>
          <p:cNvPr id="25" name="Rectangle 24"/>
          <p:cNvSpPr/>
          <p:nvPr userDrawn="1"/>
        </p:nvSpPr>
        <p:spPr>
          <a:xfrm>
            <a:off x="3725534" y="4157750"/>
            <a:ext cx="1555490" cy="276999"/>
          </a:xfrm>
          <a:prstGeom prst="rect">
            <a:avLst/>
          </a:prstGeom>
        </p:spPr>
        <p:txBody>
          <a:bodyPr wrap="none">
            <a:spAutoFit/>
          </a:bodyPr>
          <a:lstStyle/>
          <a:p>
            <a:r>
              <a:rPr lang="en-US" sz="1200" dirty="0" smtClean="0">
                <a:solidFill>
                  <a:srgbClr val="5E5E5E"/>
                </a:solidFill>
                <a:cs typeface="Calibri" panose="020F0502020204030204" pitchFamily="34" charset="0"/>
              </a:rPr>
              <a:t>facebook.com/</a:t>
            </a:r>
            <a:r>
              <a:rPr lang="en-US" sz="1200" dirty="0" err="1" smtClean="0">
                <a:solidFill>
                  <a:srgbClr val="5E5E5E"/>
                </a:solidFill>
                <a:cs typeface="Calibri" panose="020F0502020204030204" pitchFamily="34" charset="0"/>
              </a:rPr>
              <a:t>cegeka</a:t>
            </a:r>
            <a:endParaRPr lang="en-US" sz="1200" dirty="0" smtClean="0">
              <a:solidFill>
                <a:srgbClr val="5E5E5E"/>
              </a:solidFill>
              <a:cs typeface="Calibri" panose="020F0502020204030204" pitchFamily="34" charset="0"/>
            </a:endParaRPr>
          </a:p>
        </p:txBody>
      </p:sp>
      <p:sp>
        <p:nvSpPr>
          <p:cNvPr id="28" name="Rectangle 27"/>
          <p:cNvSpPr/>
          <p:nvPr userDrawn="1"/>
        </p:nvSpPr>
        <p:spPr>
          <a:xfrm>
            <a:off x="3725534" y="3571612"/>
            <a:ext cx="780983" cy="276999"/>
          </a:xfrm>
          <a:prstGeom prst="rect">
            <a:avLst/>
          </a:prstGeom>
        </p:spPr>
        <p:txBody>
          <a:bodyPr wrap="none">
            <a:spAutoFit/>
          </a:bodyPr>
          <a:lstStyle/>
          <a:p>
            <a:r>
              <a:rPr lang="en-US" sz="1200" dirty="0" smtClean="0">
                <a:solidFill>
                  <a:srgbClr val="5E5E5E"/>
                </a:solidFill>
                <a:cs typeface="Calibri" panose="020F0502020204030204" pitchFamily="34" charset="0"/>
              </a:rPr>
              <a:t>@</a:t>
            </a:r>
            <a:r>
              <a:rPr lang="en-US" sz="1200" dirty="0" err="1" smtClean="0">
                <a:solidFill>
                  <a:srgbClr val="5E5E5E"/>
                </a:solidFill>
                <a:cs typeface="Calibri" panose="020F0502020204030204" pitchFamily="34" charset="0"/>
              </a:rPr>
              <a:t>cegeka</a:t>
            </a:r>
            <a:endParaRPr lang="en-US" sz="1200" dirty="0" smtClean="0">
              <a:solidFill>
                <a:srgbClr val="5E5E5E"/>
              </a:solidFill>
              <a:cs typeface="Calibri" panose="020F0502020204030204" pitchFamily="34" charset="0"/>
            </a:endParaRPr>
          </a:p>
        </p:txBody>
      </p:sp>
      <p:sp>
        <p:nvSpPr>
          <p:cNvPr id="29" name="Rectangle 28"/>
          <p:cNvSpPr/>
          <p:nvPr userDrawn="1"/>
        </p:nvSpPr>
        <p:spPr>
          <a:xfrm>
            <a:off x="6951854" y="4175130"/>
            <a:ext cx="1189749" cy="276999"/>
          </a:xfrm>
          <a:prstGeom prst="rect">
            <a:avLst/>
          </a:prstGeom>
        </p:spPr>
        <p:txBody>
          <a:bodyPr wrap="none">
            <a:spAutoFit/>
          </a:bodyPr>
          <a:lstStyle/>
          <a:p>
            <a:r>
              <a:rPr lang="en-US" sz="1200" dirty="0" smtClean="0">
                <a:solidFill>
                  <a:srgbClr val="5E5E5E"/>
                </a:solidFill>
                <a:cs typeface="Calibri" panose="020F0502020204030204" pitchFamily="34" charset="0"/>
              </a:rPr>
              <a:t>info@cegeka.be</a:t>
            </a:r>
          </a:p>
        </p:txBody>
      </p:sp>
      <p:sp>
        <p:nvSpPr>
          <p:cNvPr id="30" name="Rectangle 29"/>
          <p:cNvSpPr/>
          <p:nvPr userDrawn="1"/>
        </p:nvSpPr>
        <p:spPr>
          <a:xfrm>
            <a:off x="3729532" y="2967213"/>
            <a:ext cx="2096471" cy="276999"/>
          </a:xfrm>
          <a:prstGeom prst="rect">
            <a:avLst/>
          </a:prstGeom>
        </p:spPr>
        <p:txBody>
          <a:bodyPr wrap="none">
            <a:spAutoFit/>
          </a:bodyPr>
          <a:lstStyle/>
          <a:p>
            <a:r>
              <a:rPr lang="en-US" sz="1200" dirty="0">
                <a:solidFill>
                  <a:srgbClr val="5E5E5E"/>
                </a:solidFill>
                <a:cs typeface="Calibri" panose="020F0502020204030204" pitchFamily="34" charset="0"/>
              </a:rPr>
              <a:t>linkedin.com/company/</a:t>
            </a:r>
            <a:r>
              <a:rPr lang="en-US" sz="1200" dirty="0" err="1">
                <a:solidFill>
                  <a:srgbClr val="5E5E5E"/>
                </a:solidFill>
                <a:cs typeface="Calibri" panose="020F0502020204030204" pitchFamily="34" charset="0"/>
              </a:rPr>
              <a:t>cegeka</a:t>
            </a:r>
            <a:endParaRPr lang="en-US" sz="1200" dirty="0" smtClean="0">
              <a:solidFill>
                <a:srgbClr val="5E5E5E"/>
              </a:solidFill>
              <a:cs typeface="Calibri" panose="020F0502020204030204" pitchFamily="34" charset="0"/>
            </a:endParaRPr>
          </a:p>
        </p:txBody>
      </p:sp>
      <p:sp>
        <p:nvSpPr>
          <p:cNvPr id="31" name="Rectangle 30"/>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spTree>
    <p:extLst>
      <p:ext uri="{BB962C8B-B14F-4D97-AF65-F5344CB8AC3E}">
        <p14:creationId xmlns:p14="http://schemas.microsoft.com/office/powerpoint/2010/main" val="1161665214"/>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Full Page Black Background">
    <p:spTree>
      <p:nvGrpSpPr>
        <p:cNvPr id="1" name=""/>
        <p:cNvGrpSpPr/>
        <p:nvPr/>
      </p:nvGrpSpPr>
      <p:grpSpPr>
        <a:xfrm>
          <a:off x="0" y="0"/>
          <a:ext cx="0" cy="0"/>
          <a:chOff x="0" y="0"/>
          <a:chExt cx="0" cy="0"/>
        </a:xfrm>
      </p:grpSpPr>
      <p:sp>
        <p:nvSpPr>
          <p:cNvPr id="5" name="Rectangle 4"/>
          <p:cNvSpPr/>
          <p:nvPr userDrawn="1"/>
        </p:nvSpPr>
        <p:spPr>
          <a:xfrm>
            <a:off x="0" y="0"/>
            <a:ext cx="9147694" cy="51435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rgbClr val="FFFFFF"/>
              </a:solidFill>
            </a:endParaRPr>
          </a:p>
        </p:txBody>
      </p:sp>
      <p:sp>
        <p:nvSpPr>
          <p:cNvPr id="6" name="Picture Placeholder 3"/>
          <p:cNvSpPr>
            <a:spLocks noGrp="1"/>
          </p:cNvSpPr>
          <p:nvPr>
            <p:ph type="pic" sz="quarter" idx="10"/>
          </p:nvPr>
        </p:nvSpPr>
        <p:spPr>
          <a:xfrm>
            <a:off x="457200" y="342900"/>
            <a:ext cx="8229600" cy="4457700"/>
          </a:xfrm>
          <a:custGeom>
            <a:avLst/>
            <a:gdLst>
              <a:gd name="connsiteX0" fmla="*/ 0 w 8229600"/>
              <a:gd name="connsiteY0" fmla="*/ 0 h 5943600"/>
              <a:gd name="connsiteX1" fmla="*/ 8229600 w 8229600"/>
              <a:gd name="connsiteY1" fmla="*/ 0 h 5943600"/>
              <a:gd name="connsiteX2" fmla="*/ 8229600 w 8229600"/>
              <a:gd name="connsiteY2" fmla="*/ 5943600 h 5943600"/>
              <a:gd name="connsiteX3" fmla="*/ 0 w 8229600"/>
              <a:gd name="connsiteY3" fmla="*/ 5943600 h 5943600"/>
              <a:gd name="connsiteX4" fmla="*/ 0 w 8229600"/>
              <a:gd name="connsiteY4" fmla="*/ 1246166 h 5943600"/>
              <a:gd name="connsiteX5" fmla="*/ 550 w 8229600"/>
              <a:gd name="connsiteY5" fmla="*/ 1245647 h 5943600"/>
              <a:gd name="connsiteX6" fmla="*/ 550 w 8229600"/>
              <a:gd name="connsiteY6" fmla="*/ 1264656 h 5943600"/>
              <a:gd name="connsiteX7" fmla="*/ 433856 w 8229600"/>
              <a:gd name="connsiteY7" fmla="*/ 862225 h 5943600"/>
              <a:gd name="connsiteX8" fmla="*/ 550 w 8229600"/>
              <a:gd name="connsiteY8" fmla="*/ 459793 h 5943600"/>
              <a:gd name="connsiteX9" fmla="*/ 550 w 8229600"/>
              <a:gd name="connsiteY9" fmla="*/ 524011 h 5943600"/>
              <a:gd name="connsiteX10" fmla="*/ 0 w 8229600"/>
              <a:gd name="connsiteY10" fmla="*/ 461430 h 5943600"/>
              <a:gd name="connsiteX11" fmla="*/ 0 w 8229600"/>
              <a:gd name="connsiteY11" fmla="*/ 0 h 5943600"/>
              <a:gd name="connsiteX0" fmla="*/ 0 w 8229600"/>
              <a:gd name="connsiteY0" fmla="*/ 0 h 5943600"/>
              <a:gd name="connsiteX1" fmla="*/ 8229600 w 8229600"/>
              <a:gd name="connsiteY1" fmla="*/ 0 h 5943600"/>
              <a:gd name="connsiteX2" fmla="*/ 8229600 w 8229600"/>
              <a:gd name="connsiteY2" fmla="*/ 5943600 h 5943600"/>
              <a:gd name="connsiteX3" fmla="*/ 0 w 8229600"/>
              <a:gd name="connsiteY3" fmla="*/ 5943600 h 5943600"/>
              <a:gd name="connsiteX4" fmla="*/ 0 w 8229600"/>
              <a:gd name="connsiteY4" fmla="*/ 1246166 h 5943600"/>
              <a:gd name="connsiteX5" fmla="*/ 550 w 8229600"/>
              <a:gd name="connsiteY5" fmla="*/ 1245647 h 5943600"/>
              <a:gd name="connsiteX6" fmla="*/ 550 w 8229600"/>
              <a:gd name="connsiteY6" fmla="*/ 1264656 h 5943600"/>
              <a:gd name="connsiteX7" fmla="*/ 433856 w 8229600"/>
              <a:gd name="connsiteY7" fmla="*/ 862225 h 5943600"/>
              <a:gd name="connsiteX8" fmla="*/ 550 w 8229600"/>
              <a:gd name="connsiteY8" fmla="*/ 459793 h 5943600"/>
              <a:gd name="connsiteX9" fmla="*/ 550 w 8229600"/>
              <a:gd name="connsiteY9" fmla="*/ 470223 h 5943600"/>
              <a:gd name="connsiteX10" fmla="*/ 0 w 8229600"/>
              <a:gd name="connsiteY10" fmla="*/ 461430 h 5943600"/>
              <a:gd name="connsiteX11" fmla="*/ 0 w 8229600"/>
              <a:gd name="connsiteY11" fmla="*/ 0 h 5943600"/>
              <a:gd name="connsiteX0" fmla="*/ 4212 w 8233812"/>
              <a:gd name="connsiteY0" fmla="*/ 0 h 5943600"/>
              <a:gd name="connsiteX1" fmla="*/ 8233812 w 8233812"/>
              <a:gd name="connsiteY1" fmla="*/ 0 h 5943600"/>
              <a:gd name="connsiteX2" fmla="*/ 8233812 w 8233812"/>
              <a:gd name="connsiteY2" fmla="*/ 5943600 h 5943600"/>
              <a:gd name="connsiteX3" fmla="*/ 4212 w 8233812"/>
              <a:gd name="connsiteY3" fmla="*/ 5943600 h 5943600"/>
              <a:gd name="connsiteX4" fmla="*/ 4212 w 8233812"/>
              <a:gd name="connsiteY4" fmla="*/ 1246166 h 5943600"/>
              <a:gd name="connsiteX5" fmla="*/ 0 w 8233812"/>
              <a:gd name="connsiteY5" fmla="*/ 1257554 h 5943600"/>
              <a:gd name="connsiteX6" fmla="*/ 4762 w 8233812"/>
              <a:gd name="connsiteY6" fmla="*/ 1264656 h 5943600"/>
              <a:gd name="connsiteX7" fmla="*/ 438068 w 8233812"/>
              <a:gd name="connsiteY7" fmla="*/ 862225 h 5943600"/>
              <a:gd name="connsiteX8" fmla="*/ 4762 w 8233812"/>
              <a:gd name="connsiteY8" fmla="*/ 459793 h 5943600"/>
              <a:gd name="connsiteX9" fmla="*/ 4762 w 8233812"/>
              <a:gd name="connsiteY9" fmla="*/ 470223 h 5943600"/>
              <a:gd name="connsiteX10" fmla="*/ 4212 w 8233812"/>
              <a:gd name="connsiteY10" fmla="*/ 461430 h 5943600"/>
              <a:gd name="connsiteX11" fmla="*/ 4212 w 8233812"/>
              <a:gd name="connsiteY11" fmla="*/ 0 h 5943600"/>
              <a:gd name="connsiteX0" fmla="*/ 4212 w 8233812"/>
              <a:gd name="connsiteY0" fmla="*/ 0 h 5943600"/>
              <a:gd name="connsiteX1" fmla="*/ 8233812 w 8233812"/>
              <a:gd name="connsiteY1" fmla="*/ 0 h 5943600"/>
              <a:gd name="connsiteX2" fmla="*/ 8233812 w 8233812"/>
              <a:gd name="connsiteY2" fmla="*/ 5943600 h 5943600"/>
              <a:gd name="connsiteX3" fmla="*/ 4212 w 8233812"/>
              <a:gd name="connsiteY3" fmla="*/ 5943600 h 5943600"/>
              <a:gd name="connsiteX4" fmla="*/ 4212 w 8233812"/>
              <a:gd name="connsiteY4" fmla="*/ 1260454 h 5943600"/>
              <a:gd name="connsiteX5" fmla="*/ 0 w 8233812"/>
              <a:gd name="connsiteY5" fmla="*/ 1257554 h 5943600"/>
              <a:gd name="connsiteX6" fmla="*/ 4762 w 8233812"/>
              <a:gd name="connsiteY6" fmla="*/ 1264656 h 5943600"/>
              <a:gd name="connsiteX7" fmla="*/ 438068 w 8233812"/>
              <a:gd name="connsiteY7" fmla="*/ 862225 h 5943600"/>
              <a:gd name="connsiteX8" fmla="*/ 4762 w 8233812"/>
              <a:gd name="connsiteY8" fmla="*/ 459793 h 5943600"/>
              <a:gd name="connsiteX9" fmla="*/ 4762 w 8233812"/>
              <a:gd name="connsiteY9" fmla="*/ 470223 h 5943600"/>
              <a:gd name="connsiteX10" fmla="*/ 4212 w 8233812"/>
              <a:gd name="connsiteY10" fmla="*/ 461430 h 5943600"/>
              <a:gd name="connsiteX11" fmla="*/ 4212 w 8233812"/>
              <a:gd name="connsiteY11" fmla="*/ 0 h 5943600"/>
              <a:gd name="connsiteX0" fmla="*/ 6593 w 8236193"/>
              <a:gd name="connsiteY0" fmla="*/ 0 h 5943600"/>
              <a:gd name="connsiteX1" fmla="*/ 8236193 w 8236193"/>
              <a:gd name="connsiteY1" fmla="*/ 0 h 5943600"/>
              <a:gd name="connsiteX2" fmla="*/ 8236193 w 8236193"/>
              <a:gd name="connsiteY2" fmla="*/ 5943600 h 5943600"/>
              <a:gd name="connsiteX3" fmla="*/ 6593 w 8236193"/>
              <a:gd name="connsiteY3" fmla="*/ 5943600 h 5943600"/>
              <a:gd name="connsiteX4" fmla="*/ 6593 w 8236193"/>
              <a:gd name="connsiteY4" fmla="*/ 1260454 h 5943600"/>
              <a:gd name="connsiteX5" fmla="*/ 0 w 8236193"/>
              <a:gd name="connsiteY5" fmla="*/ 1293273 h 5943600"/>
              <a:gd name="connsiteX6" fmla="*/ 7143 w 8236193"/>
              <a:gd name="connsiteY6" fmla="*/ 1264656 h 5943600"/>
              <a:gd name="connsiteX7" fmla="*/ 440449 w 8236193"/>
              <a:gd name="connsiteY7" fmla="*/ 862225 h 5943600"/>
              <a:gd name="connsiteX8" fmla="*/ 7143 w 8236193"/>
              <a:gd name="connsiteY8" fmla="*/ 459793 h 5943600"/>
              <a:gd name="connsiteX9" fmla="*/ 7143 w 8236193"/>
              <a:gd name="connsiteY9" fmla="*/ 470223 h 5943600"/>
              <a:gd name="connsiteX10" fmla="*/ 6593 w 8236193"/>
              <a:gd name="connsiteY10" fmla="*/ 461430 h 5943600"/>
              <a:gd name="connsiteX11" fmla="*/ 6593 w 8236193"/>
              <a:gd name="connsiteY11" fmla="*/ 0 h 5943600"/>
              <a:gd name="connsiteX0" fmla="*/ 6593 w 8236193"/>
              <a:gd name="connsiteY0" fmla="*/ 0 h 5943600"/>
              <a:gd name="connsiteX1" fmla="*/ 8236193 w 8236193"/>
              <a:gd name="connsiteY1" fmla="*/ 0 h 5943600"/>
              <a:gd name="connsiteX2" fmla="*/ 8236193 w 8236193"/>
              <a:gd name="connsiteY2" fmla="*/ 5943600 h 5943600"/>
              <a:gd name="connsiteX3" fmla="*/ 6593 w 8236193"/>
              <a:gd name="connsiteY3" fmla="*/ 5943600 h 5943600"/>
              <a:gd name="connsiteX4" fmla="*/ 6593 w 8236193"/>
              <a:gd name="connsiteY4" fmla="*/ 1260454 h 5943600"/>
              <a:gd name="connsiteX5" fmla="*/ 0 w 8236193"/>
              <a:gd name="connsiteY5" fmla="*/ 1267080 h 5943600"/>
              <a:gd name="connsiteX6" fmla="*/ 7143 w 8236193"/>
              <a:gd name="connsiteY6" fmla="*/ 1264656 h 5943600"/>
              <a:gd name="connsiteX7" fmla="*/ 440449 w 8236193"/>
              <a:gd name="connsiteY7" fmla="*/ 862225 h 5943600"/>
              <a:gd name="connsiteX8" fmla="*/ 7143 w 8236193"/>
              <a:gd name="connsiteY8" fmla="*/ 459793 h 5943600"/>
              <a:gd name="connsiteX9" fmla="*/ 7143 w 8236193"/>
              <a:gd name="connsiteY9" fmla="*/ 470223 h 5943600"/>
              <a:gd name="connsiteX10" fmla="*/ 6593 w 8236193"/>
              <a:gd name="connsiteY10" fmla="*/ 461430 h 5943600"/>
              <a:gd name="connsiteX11" fmla="*/ 6593 w 8236193"/>
              <a:gd name="connsiteY11" fmla="*/ 0 h 5943600"/>
              <a:gd name="connsiteX0" fmla="*/ 6593 w 8236193"/>
              <a:gd name="connsiteY0" fmla="*/ 0 h 5943600"/>
              <a:gd name="connsiteX1" fmla="*/ 8236193 w 8236193"/>
              <a:gd name="connsiteY1" fmla="*/ 0 h 5943600"/>
              <a:gd name="connsiteX2" fmla="*/ 8236193 w 8236193"/>
              <a:gd name="connsiteY2" fmla="*/ 5943600 h 5943600"/>
              <a:gd name="connsiteX3" fmla="*/ 6593 w 8236193"/>
              <a:gd name="connsiteY3" fmla="*/ 5943600 h 5943600"/>
              <a:gd name="connsiteX4" fmla="*/ 6593 w 8236193"/>
              <a:gd name="connsiteY4" fmla="*/ 1260454 h 5943600"/>
              <a:gd name="connsiteX5" fmla="*/ 0 w 8236193"/>
              <a:gd name="connsiteY5" fmla="*/ 1267080 h 5943600"/>
              <a:gd name="connsiteX6" fmla="*/ 7143 w 8236193"/>
              <a:gd name="connsiteY6" fmla="*/ 1202744 h 5943600"/>
              <a:gd name="connsiteX7" fmla="*/ 440449 w 8236193"/>
              <a:gd name="connsiteY7" fmla="*/ 862225 h 5943600"/>
              <a:gd name="connsiteX8" fmla="*/ 7143 w 8236193"/>
              <a:gd name="connsiteY8" fmla="*/ 459793 h 5943600"/>
              <a:gd name="connsiteX9" fmla="*/ 7143 w 8236193"/>
              <a:gd name="connsiteY9" fmla="*/ 470223 h 5943600"/>
              <a:gd name="connsiteX10" fmla="*/ 6593 w 8236193"/>
              <a:gd name="connsiteY10" fmla="*/ 461430 h 5943600"/>
              <a:gd name="connsiteX11" fmla="*/ 6593 w 8236193"/>
              <a:gd name="connsiteY11" fmla="*/ 0 h 5943600"/>
              <a:gd name="connsiteX0" fmla="*/ 0 w 8229600"/>
              <a:gd name="connsiteY0" fmla="*/ 0 h 5943600"/>
              <a:gd name="connsiteX1" fmla="*/ 8229600 w 8229600"/>
              <a:gd name="connsiteY1" fmla="*/ 0 h 5943600"/>
              <a:gd name="connsiteX2" fmla="*/ 8229600 w 8229600"/>
              <a:gd name="connsiteY2" fmla="*/ 5943600 h 5943600"/>
              <a:gd name="connsiteX3" fmla="*/ 0 w 8229600"/>
              <a:gd name="connsiteY3" fmla="*/ 5943600 h 5943600"/>
              <a:gd name="connsiteX4" fmla="*/ 0 w 8229600"/>
              <a:gd name="connsiteY4" fmla="*/ 1260454 h 5943600"/>
              <a:gd name="connsiteX5" fmla="*/ 551 w 8229600"/>
              <a:gd name="connsiteY5" fmla="*/ 1259936 h 5943600"/>
              <a:gd name="connsiteX6" fmla="*/ 550 w 8229600"/>
              <a:gd name="connsiteY6" fmla="*/ 1202744 h 5943600"/>
              <a:gd name="connsiteX7" fmla="*/ 433856 w 8229600"/>
              <a:gd name="connsiteY7" fmla="*/ 862225 h 5943600"/>
              <a:gd name="connsiteX8" fmla="*/ 550 w 8229600"/>
              <a:gd name="connsiteY8" fmla="*/ 459793 h 5943600"/>
              <a:gd name="connsiteX9" fmla="*/ 550 w 8229600"/>
              <a:gd name="connsiteY9" fmla="*/ 470223 h 5943600"/>
              <a:gd name="connsiteX10" fmla="*/ 0 w 8229600"/>
              <a:gd name="connsiteY10" fmla="*/ 461430 h 5943600"/>
              <a:gd name="connsiteX11" fmla="*/ 0 w 8229600"/>
              <a:gd name="connsiteY11" fmla="*/ 0 h 5943600"/>
              <a:gd name="connsiteX0" fmla="*/ 0 w 8229600"/>
              <a:gd name="connsiteY0" fmla="*/ 0 h 5943600"/>
              <a:gd name="connsiteX1" fmla="*/ 8229600 w 8229600"/>
              <a:gd name="connsiteY1" fmla="*/ 0 h 5943600"/>
              <a:gd name="connsiteX2" fmla="*/ 8229600 w 8229600"/>
              <a:gd name="connsiteY2" fmla="*/ 5943600 h 5943600"/>
              <a:gd name="connsiteX3" fmla="*/ 0 w 8229600"/>
              <a:gd name="connsiteY3" fmla="*/ 5943600 h 5943600"/>
              <a:gd name="connsiteX4" fmla="*/ 0 w 8229600"/>
              <a:gd name="connsiteY4" fmla="*/ 1260454 h 5943600"/>
              <a:gd name="connsiteX5" fmla="*/ 551 w 8229600"/>
              <a:gd name="connsiteY5" fmla="*/ 1259936 h 5943600"/>
              <a:gd name="connsiteX6" fmla="*/ 550 w 8229600"/>
              <a:gd name="connsiteY6" fmla="*/ 1264657 h 5943600"/>
              <a:gd name="connsiteX7" fmla="*/ 433856 w 8229600"/>
              <a:gd name="connsiteY7" fmla="*/ 862225 h 5943600"/>
              <a:gd name="connsiteX8" fmla="*/ 550 w 8229600"/>
              <a:gd name="connsiteY8" fmla="*/ 459793 h 5943600"/>
              <a:gd name="connsiteX9" fmla="*/ 550 w 8229600"/>
              <a:gd name="connsiteY9" fmla="*/ 470223 h 5943600"/>
              <a:gd name="connsiteX10" fmla="*/ 0 w 8229600"/>
              <a:gd name="connsiteY10" fmla="*/ 461430 h 5943600"/>
              <a:gd name="connsiteX11" fmla="*/ 0 w 8229600"/>
              <a:gd name="connsiteY11"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9600" h="5943600">
                <a:moveTo>
                  <a:pt x="0" y="0"/>
                </a:moveTo>
                <a:lnTo>
                  <a:pt x="8229600" y="0"/>
                </a:lnTo>
                <a:lnTo>
                  <a:pt x="8229600" y="5943600"/>
                </a:lnTo>
                <a:lnTo>
                  <a:pt x="0" y="5943600"/>
                </a:lnTo>
                <a:lnTo>
                  <a:pt x="0" y="1260454"/>
                </a:lnTo>
                <a:lnTo>
                  <a:pt x="551" y="1259936"/>
                </a:lnTo>
                <a:cubicBezTo>
                  <a:pt x="551" y="1240872"/>
                  <a:pt x="550" y="1283721"/>
                  <a:pt x="550" y="1264657"/>
                </a:cubicBezTo>
                <a:lnTo>
                  <a:pt x="433856" y="862225"/>
                </a:lnTo>
                <a:lnTo>
                  <a:pt x="550" y="459793"/>
                </a:lnTo>
                <a:lnTo>
                  <a:pt x="550" y="470223"/>
                </a:lnTo>
                <a:cubicBezTo>
                  <a:pt x="367" y="449363"/>
                  <a:pt x="183" y="482290"/>
                  <a:pt x="0" y="461430"/>
                </a:cubicBezTo>
                <a:lnTo>
                  <a:pt x="0" y="0"/>
                </a:lnTo>
                <a:close/>
              </a:path>
            </a:pathLst>
          </a:custGeom>
          <a:ln>
            <a:noFill/>
          </a:ln>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776277348"/>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389467" y="1485899"/>
            <a:ext cx="8250532" cy="3123087"/>
          </a:xfrm>
          <a:prstGeom prst="rect">
            <a:avLst/>
          </a:prstGeom>
        </p:spPr>
        <p:txBody>
          <a:bodyPr vert="horz" lIns="10800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812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rgbClr val="E6523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35584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5_Title and Content">
    <p:bg>
      <p:bgPr>
        <a:solidFill>
          <a:srgbClr val="E98F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30080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p>
            <a:r>
              <a:rPr lang="en-US" dirty="0" smtClean="0"/>
              <a:t>Click to edit Master title style</a:t>
            </a:r>
            <a:endParaRPr lang="en-US" dirty="0"/>
          </a:p>
        </p:txBody>
      </p:sp>
      <p:sp>
        <p:nvSpPr>
          <p:cNvPr id="4" name="Content Placeholder 3"/>
          <p:cNvSpPr>
            <a:spLocks noGrp="1"/>
          </p:cNvSpPr>
          <p:nvPr>
            <p:ph sz="half" idx="2"/>
          </p:nvPr>
        </p:nvSpPr>
        <p:spPr>
          <a:xfrm>
            <a:off x="144000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half" idx="10"/>
          </p:nvPr>
        </p:nvSpPr>
        <p:spPr>
          <a:xfrm>
            <a:off x="516636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36732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lvl1pPr>
              <a:defRPr>
                <a:solidFill>
                  <a:srgbClr val="FFFFFF"/>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1440000" y="1001713"/>
            <a:ext cx="3452400" cy="3544887"/>
          </a:xfrm>
        </p:spPr>
        <p:txBody>
          <a:bodyPr>
            <a:normAutofit/>
          </a:bodyPr>
          <a:lstStyle>
            <a:lvl1pPr>
              <a:buClrTx/>
              <a:defRPr sz="2000">
                <a:solidFill>
                  <a:srgbClr val="FFFFFF"/>
                </a:solidFill>
              </a:defRPr>
            </a:lvl1pPr>
            <a:lvl2pPr>
              <a:buClrTx/>
              <a:defRPr sz="1800">
                <a:solidFill>
                  <a:srgbClr val="FFFFFF"/>
                </a:solidFill>
              </a:defRPr>
            </a:lvl2pPr>
            <a:lvl3pPr>
              <a:buClrTx/>
              <a:defRPr sz="1600">
                <a:solidFill>
                  <a:srgbClr val="FFFFFF"/>
                </a:solidFill>
              </a:defRPr>
            </a:lvl3pPr>
            <a:lvl4pPr>
              <a:buClrTx/>
              <a:defRPr sz="1400">
                <a:solidFill>
                  <a:srgbClr val="FFFFFF"/>
                </a:solidFill>
              </a:defRPr>
            </a:lvl4pPr>
            <a:lvl5pPr>
              <a:buClrTx/>
              <a:defRPr sz="14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half" idx="10"/>
          </p:nvPr>
        </p:nvSpPr>
        <p:spPr>
          <a:xfrm>
            <a:off x="5166000" y="1001713"/>
            <a:ext cx="3452400" cy="3544887"/>
          </a:xfrm>
        </p:spPr>
        <p:txBody>
          <a:bodyPr>
            <a:normAutofit/>
          </a:bodyPr>
          <a:lstStyle>
            <a:lvl1pPr>
              <a:buClrTx/>
              <a:defRPr sz="2000">
                <a:solidFill>
                  <a:srgbClr val="FFFFFF"/>
                </a:solidFill>
              </a:defRPr>
            </a:lvl1pPr>
            <a:lvl2pPr>
              <a:buClrTx/>
              <a:defRPr sz="1800">
                <a:solidFill>
                  <a:srgbClr val="FFFFFF"/>
                </a:solidFill>
              </a:defRPr>
            </a:lvl2pPr>
            <a:lvl3pPr>
              <a:buClrTx/>
              <a:defRPr sz="1600">
                <a:solidFill>
                  <a:srgbClr val="FFFFFF"/>
                </a:solidFill>
              </a:defRPr>
            </a:lvl3pPr>
            <a:lvl4pPr>
              <a:buClrTx/>
              <a:defRPr sz="1400">
                <a:solidFill>
                  <a:srgbClr val="FFFFFF"/>
                </a:solidFill>
              </a:defRPr>
            </a:lvl4pPr>
            <a:lvl5pPr>
              <a:buClrTx/>
              <a:defRPr sz="14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74047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p>
            <a:r>
              <a:rPr lang="en-US" dirty="0" smtClean="0"/>
              <a:t>Click to edit Master title style</a:t>
            </a:r>
            <a:endParaRPr lang="en-US" dirty="0"/>
          </a:p>
        </p:txBody>
      </p:sp>
      <p:sp>
        <p:nvSpPr>
          <p:cNvPr id="4" name="Content Placeholder 3"/>
          <p:cNvSpPr>
            <a:spLocks noGrp="1"/>
          </p:cNvSpPr>
          <p:nvPr>
            <p:ph sz="half" idx="2"/>
          </p:nvPr>
        </p:nvSpPr>
        <p:spPr>
          <a:xfrm>
            <a:off x="1440934" y="1009650"/>
            <a:ext cx="2209046" cy="3544887"/>
          </a:xfrm>
        </p:spPr>
        <p:txBody>
          <a:bodyPr>
            <a:normAutofit/>
          </a:bodyPr>
          <a:lstStyle>
            <a:lvl1pPr marL="0" indent="0">
              <a:lnSpc>
                <a:spcPct val="90000"/>
              </a:lnSpc>
              <a:spcBef>
                <a:spcPts val="1000"/>
              </a:spcBef>
              <a:buNone/>
              <a:defRPr sz="14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400"/>
            </a:lvl2pPr>
            <a:lvl3pPr marL="169863" indent="-169863">
              <a:lnSpc>
                <a:spcPct val="104000"/>
              </a:lnSpc>
              <a:spcBef>
                <a:spcPts val="1000"/>
              </a:spcBef>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3"/>
          <p:cNvSpPr>
            <a:spLocks noGrp="1"/>
          </p:cNvSpPr>
          <p:nvPr>
            <p:ph sz="half" idx="10"/>
          </p:nvPr>
        </p:nvSpPr>
        <p:spPr>
          <a:xfrm>
            <a:off x="6409354" y="1009650"/>
            <a:ext cx="2209046" cy="3544887"/>
          </a:xfrm>
        </p:spPr>
        <p:txBody>
          <a:bodyPr>
            <a:normAutofit/>
          </a:bodyPr>
          <a:lstStyle>
            <a:lvl1pPr marL="0" indent="0">
              <a:lnSpc>
                <a:spcPct val="90000"/>
              </a:lnSpc>
              <a:spcBef>
                <a:spcPts val="1000"/>
              </a:spcBef>
              <a:buNone/>
              <a:defRPr sz="14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400"/>
            </a:lvl2pPr>
            <a:lvl3pPr marL="169863" indent="-169863">
              <a:lnSpc>
                <a:spcPct val="104000"/>
              </a:lnSpc>
              <a:spcBef>
                <a:spcPts val="1000"/>
              </a:spcBef>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Content Placeholder 3"/>
          <p:cNvSpPr>
            <a:spLocks noGrp="1"/>
          </p:cNvSpPr>
          <p:nvPr>
            <p:ph sz="half" idx="11"/>
          </p:nvPr>
        </p:nvSpPr>
        <p:spPr>
          <a:xfrm>
            <a:off x="3932674" y="1009650"/>
            <a:ext cx="2209046" cy="3544887"/>
          </a:xfrm>
        </p:spPr>
        <p:txBody>
          <a:bodyPr>
            <a:normAutofit/>
          </a:bodyPr>
          <a:lstStyle>
            <a:lvl1pPr marL="0" indent="0">
              <a:lnSpc>
                <a:spcPct val="90000"/>
              </a:lnSpc>
              <a:spcBef>
                <a:spcPts val="1000"/>
              </a:spcBef>
              <a:buNone/>
              <a:defRPr sz="14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400"/>
            </a:lvl2pPr>
            <a:lvl3pPr marL="169863" indent="-169863">
              <a:lnSpc>
                <a:spcPct val="104000"/>
              </a:lnSpc>
              <a:spcBef>
                <a:spcPts val="1000"/>
              </a:spcBef>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519654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3_Two Content">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718214" y="1001713"/>
            <a:ext cx="2406314" cy="3544887"/>
          </a:xfrm>
        </p:spPr>
        <p:txBody>
          <a:bodyPr>
            <a:normAutofit/>
          </a:bodyPr>
          <a:lstStyle>
            <a:lvl1pPr marL="0" indent="0">
              <a:lnSpc>
                <a:spcPct val="90000"/>
              </a:lnSpc>
              <a:spcBef>
                <a:spcPts val="1000"/>
              </a:spcBef>
              <a:buNone/>
              <a:defRPr sz="1400" b="1" i="0">
                <a:solidFill>
                  <a:srgbClr val="FFFFFF"/>
                </a:solidFill>
                <a:latin typeface="+mn-lt"/>
                <a:cs typeface="Arial" panose="020B0604020202020204" pitchFamily="34" charset="0"/>
              </a:defRPr>
            </a:lvl1pPr>
            <a:lvl2pPr marL="0" indent="0">
              <a:lnSpc>
                <a:spcPct val="104000"/>
              </a:lnSpc>
              <a:spcBef>
                <a:spcPts val="1000"/>
              </a:spcBef>
              <a:buNone/>
              <a:defRPr sz="1400">
                <a:solidFill>
                  <a:srgbClr val="FFFFFF"/>
                </a:solidFill>
                <a:latin typeface="+mn-lt"/>
              </a:defRPr>
            </a:lvl2pPr>
            <a:lvl3pPr marL="169863" indent="-169863">
              <a:lnSpc>
                <a:spcPct val="104000"/>
              </a:lnSpc>
              <a:spcBef>
                <a:spcPts val="1000"/>
              </a:spcBef>
              <a:buClrTx/>
              <a:defRPr sz="1400">
                <a:solidFill>
                  <a:srgbClr val="FFFFFF"/>
                </a:solidFill>
                <a:latin typeface="+mn-lt"/>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1206500" y="1001713"/>
            <a:ext cx="2406314" cy="3544887"/>
          </a:xfrm>
        </p:spPr>
        <p:txBody>
          <a:bodyPr>
            <a:normAutofit/>
          </a:bodyPr>
          <a:lstStyle>
            <a:lvl1pPr marL="0" indent="0">
              <a:lnSpc>
                <a:spcPct val="90000"/>
              </a:lnSpc>
              <a:spcBef>
                <a:spcPts val="1000"/>
              </a:spcBef>
              <a:buNone/>
              <a:defRPr sz="1400" b="1" i="0">
                <a:solidFill>
                  <a:srgbClr val="FFFFFF"/>
                </a:solidFill>
                <a:latin typeface="+mn-lt"/>
                <a:cs typeface="Arial" panose="020B0604020202020204" pitchFamily="34" charset="0"/>
              </a:defRPr>
            </a:lvl1pPr>
            <a:lvl2pPr marL="0" indent="0">
              <a:lnSpc>
                <a:spcPct val="104000"/>
              </a:lnSpc>
              <a:spcBef>
                <a:spcPts val="1000"/>
              </a:spcBef>
              <a:buNone/>
              <a:defRPr sz="1400">
                <a:solidFill>
                  <a:srgbClr val="FFFFFF"/>
                </a:solidFill>
                <a:latin typeface="+mn-lt"/>
              </a:defRPr>
            </a:lvl2pPr>
            <a:lvl3pPr marL="169863" indent="-169863">
              <a:lnSpc>
                <a:spcPct val="104000"/>
              </a:lnSpc>
              <a:spcBef>
                <a:spcPts val="1000"/>
              </a:spcBef>
              <a:buClrTx/>
              <a:defRPr sz="1400">
                <a:solidFill>
                  <a:srgbClr val="FFFFFF"/>
                </a:solidFill>
                <a:latin typeface="+mn-lt"/>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2"/>
          <p:cNvSpPr>
            <a:spLocks noGrp="1"/>
          </p:cNvSpPr>
          <p:nvPr>
            <p:ph sz="half" idx="10"/>
          </p:nvPr>
        </p:nvSpPr>
        <p:spPr>
          <a:xfrm>
            <a:off x="6229928" y="1001713"/>
            <a:ext cx="2406314" cy="3544887"/>
          </a:xfrm>
        </p:spPr>
        <p:txBody>
          <a:bodyPr>
            <a:normAutofit/>
          </a:bodyPr>
          <a:lstStyle>
            <a:lvl1pPr marL="0" indent="0">
              <a:lnSpc>
                <a:spcPct val="90000"/>
              </a:lnSpc>
              <a:spcBef>
                <a:spcPts val="1000"/>
              </a:spcBef>
              <a:buNone/>
              <a:defRPr sz="1400" b="1" i="0">
                <a:solidFill>
                  <a:srgbClr val="FFFFFF"/>
                </a:solidFill>
                <a:latin typeface="+mn-lt"/>
                <a:cs typeface="Arial" panose="020B0604020202020204" pitchFamily="34" charset="0"/>
              </a:defRPr>
            </a:lvl1pPr>
            <a:lvl2pPr marL="0" indent="0">
              <a:lnSpc>
                <a:spcPct val="104000"/>
              </a:lnSpc>
              <a:spcBef>
                <a:spcPts val="1000"/>
              </a:spcBef>
              <a:buNone/>
              <a:defRPr sz="1400">
                <a:solidFill>
                  <a:srgbClr val="FFFFFF"/>
                </a:solidFill>
                <a:latin typeface="+mn-lt"/>
              </a:defRPr>
            </a:lvl2pPr>
            <a:lvl3pPr marL="169863" indent="-169863">
              <a:lnSpc>
                <a:spcPct val="104000"/>
              </a:lnSpc>
              <a:spcBef>
                <a:spcPts val="1000"/>
              </a:spcBef>
              <a:buClrTx/>
              <a:defRPr sz="1400">
                <a:solidFill>
                  <a:srgbClr val="FFFFFF"/>
                </a:solidFill>
                <a:latin typeface="+mn-lt"/>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755391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6465916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944672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770168"/>
            <a:ext cx="8128000" cy="1102519"/>
          </a:xfrm>
        </p:spPr>
        <p:txBody>
          <a:bodyPr anchor="ctr"/>
          <a:lstStyle>
            <a:lvl1pPr algn="ct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08000" y="2969071"/>
            <a:ext cx="8128000" cy="131445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3962400" y="10"/>
            <a:ext cx="1219200" cy="159779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3962400" y="1170625"/>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4000" smtClean="0">
                <a:solidFill>
                  <a:schemeClr val="bg1"/>
                </a:solidFill>
                <a:latin typeface="Arial" panose="020B0604020202020204" pitchFamily="34" charset="0"/>
                <a:cs typeface="Arial" panose="020B0604020202020204" pitchFamily="34" charset="0"/>
              </a:rPr>
              <a:pPr algn="ctr">
                <a:lnSpc>
                  <a:spcPct val="90000"/>
                </a:lnSpc>
                <a:spcBef>
                  <a:spcPts val="0"/>
                </a:spcBef>
              </a:pPr>
              <a:t>‹#›</a:t>
            </a:fld>
            <a:endParaRPr lang="en-US" sz="4000" dirty="0">
              <a:solidFill>
                <a:schemeClr val="bg1"/>
              </a:solidFill>
              <a:latin typeface="Arial" panose="020B0604020202020204" pitchFamily="34" charset="0"/>
              <a:cs typeface="Arial" panose="020B0604020202020204" pitchFamily="34" charset="0"/>
            </a:endParaRPr>
          </a:p>
        </p:txBody>
      </p:sp>
      <p:sp>
        <p:nvSpPr>
          <p:cNvPr id="9" name="Rectangle 8"/>
          <p:cNvSpPr/>
          <p:nvPr userDrawn="1"/>
        </p:nvSpPr>
        <p:spPr>
          <a:xfrm>
            <a:off x="0" y="0"/>
            <a:ext cx="1371600" cy="10704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5579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3479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screen image - blu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0" y="3162301"/>
            <a:ext cx="7376160" cy="586739"/>
          </a:xfrm>
          <a:solidFill>
            <a:schemeClr val="accent1">
              <a:alpha val="90000"/>
            </a:schemeClr>
          </a:solidFill>
        </p:spPr>
        <p:txBody>
          <a:bodyPr lIns="1440000" tIns="180000" rIns="180000" bIns="36000"/>
          <a:lstStyle>
            <a:lvl1pPr marL="0" indent="0">
              <a:buNone/>
              <a:defRPr b="1" cap="all" baseline="0">
                <a:solidFill>
                  <a:schemeClr val="bg1"/>
                </a:solidFill>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solidFill>
            <a:schemeClr val="accent1">
              <a:alpha val="90000"/>
            </a:schemeClr>
          </a:solidFill>
        </p:spPr>
        <p:txBody>
          <a:bodyPr lIns="1440000" tIns="36000" rIns="180000" bIns="180000"/>
          <a:lstStyle>
            <a:lvl1pPr marL="0" indent="0">
              <a:buNone/>
              <a:defRPr cap="none" baseline="0">
                <a:solidFill>
                  <a:schemeClr val="bg1"/>
                </a:solidFill>
              </a:defRPr>
            </a:lvl1pPr>
          </a:lstStyle>
          <a:p>
            <a:pPr lvl="0"/>
            <a:r>
              <a:rPr lang="nl-BE" dirty="0" err="1" smtClean="0"/>
              <a:t>Lorem</a:t>
            </a:r>
            <a:r>
              <a:rPr lang="nl-BE" dirty="0" smtClean="0"/>
              <a:t> </a:t>
            </a:r>
            <a:r>
              <a:rPr lang="nl-BE" dirty="0" err="1" smtClean="0"/>
              <a:t>ipsum</a:t>
            </a:r>
            <a:r>
              <a:rPr lang="nl-BE" dirty="0" smtClean="0"/>
              <a:t> </a:t>
            </a:r>
            <a:r>
              <a:rPr lang="nl-BE" dirty="0" err="1" smtClean="0"/>
              <a:t>dolor</a:t>
            </a:r>
            <a:r>
              <a:rPr lang="nl-BE" dirty="0" smtClean="0"/>
              <a:t> </a:t>
            </a:r>
            <a:r>
              <a:rPr lang="nl-BE" dirty="0" err="1" smtClean="0"/>
              <a:t>sit</a:t>
            </a:r>
            <a:r>
              <a:rPr lang="nl-BE" dirty="0" smtClean="0"/>
              <a:t> </a:t>
            </a:r>
            <a:r>
              <a:rPr lang="nl-BE" dirty="0" err="1" smtClean="0"/>
              <a:t>amet</a:t>
            </a:r>
            <a:r>
              <a:rPr lang="nl-BE" dirty="0" smtClean="0"/>
              <a:t> </a:t>
            </a:r>
            <a:r>
              <a:rPr lang="nl-BE" dirty="0" err="1" smtClean="0"/>
              <a:t>adipiscing</a:t>
            </a:r>
            <a:r>
              <a:rPr lang="nl-BE" dirty="0" smtClean="0"/>
              <a:t> </a:t>
            </a:r>
            <a:r>
              <a:rPr lang="nl-BE" dirty="0" err="1" smtClean="0"/>
              <a:t>elit</a:t>
            </a:r>
            <a:endParaRPr lang="nl-BE" dirty="0" smtClean="0"/>
          </a:p>
        </p:txBody>
      </p:sp>
      <p:sp>
        <p:nvSpPr>
          <p:cNvPr id="13" name="Rectangle 12"/>
          <p:cNvSpPr/>
          <p:nvPr userDrawn="1"/>
        </p:nvSpPr>
        <p:spPr>
          <a:xfrm>
            <a:off x="0" y="4792980"/>
            <a:ext cx="9144000" cy="3505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39178060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screen image - green">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0" y="3162301"/>
            <a:ext cx="7376160" cy="586739"/>
          </a:xfrm>
          <a:solidFill>
            <a:schemeClr val="accent6">
              <a:alpha val="90000"/>
            </a:schemeClr>
          </a:solidFill>
        </p:spPr>
        <p:txBody>
          <a:bodyPr lIns="1440000" tIns="180000" rIns="180000" bIns="36000"/>
          <a:lstStyle>
            <a:lvl1pPr marL="0" indent="0">
              <a:buNone/>
              <a:defRPr b="1" cap="all" baseline="0">
                <a:solidFill>
                  <a:schemeClr val="bg1"/>
                </a:solidFill>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solidFill>
            <a:schemeClr val="accent6">
              <a:alpha val="90000"/>
            </a:schemeClr>
          </a:solidFill>
        </p:spPr>
        <p:txBody>
          <a:bodyPr lIns="1440000" tIns="36000" rIns="180000" bIns="180000"/>
          <a:lstStyle>
            <a:lvl1pPr marL="0" indent="0">
              <a:buNone/>
              <a:defRPr cap="none" baseline="0">
                <a:solidFill>
                  <a:schemeClr val="bg1"/>
                </a:solidFill>
              </a:defRPr>
            </a:lvl1pPr>
          </a:lstStyle>
          <a:p>
            <a:pPr lvl="0"/>
            <a:r>
              <a:rPr lang="nl-BE" dirty="0" err="1" smtClean="0"/>
              <a:t>Lorem</a:t>
            </a:r>
            <a:r>
              <a:rPr lang="nl-BE" dirty="0" smtClean="0"/>
              <a:t> </a:t>
            </a:r>
            <a:r>
              <a:rPr lang="nl-BE" dirty="0" err="1" smtClean="0"/>
              <a:t>ipsum</a:t>
            </a:r>
            <a:r>
              <a:rPr lang="nl-BE" dirty="0" smtClean="0"/>
              <a:t> </a:t>
            </a:r>
            <a:r>
              <a:rPr lang="nl-BE" dirty="0" err="1" smtClean="0"/>
              <a:t>dolor</a:t>
            </a:r>
            <a:r>
              <a:rPr lang="nl-BE" dirty="0" smtClean="0"/>
              <a:t> </a:t>
            </a:r>
            <a:r>
              <a:rPr lang="nl-BE" dirty="0" err="1" smtClean="0"/>
              <a:t>sit</a:t>
            </a:r>
            <a:r>
              <a:rPr lang="nl-BE" dirty="0" smtClean="0"/>
              <a:t> </a:t>
            </a:r>
            <a:r>
              <a:rPr lang="nl-BE" dirty="0" err="1" smtClean="0"/>
              <a:t>amet</a:t>
            </a:r>
            <a:r>
              <a:rPr lang="nl-BE" dirty="0" smtClean="0"/>
              <a:t> </a:t>
            </a:r>
            <a:r>
              <a:rPr lang="nl-BE" dirty="0" err="1" smtClean="0"/>
              <a:t>adipiscing</a:t>
            </a:r>
            <a:r>
              <a:rPr lang="nl-BE" dirty="0" smtClean="0"/>
              <a:t> </a:t>
            </a:r>
            <a:r>
              <a:rPr lang="nl-BE" dirty="0" err="1" smtClean="0"/>
              <a:t>elit</a:t>
            </a:r>
            <a:endParaRPr lang="nl-BE" dirty="0" smtClean="0"/>
          </a:p>
        </p:txBody>
      </p:sp>
      <p:sp>
        <p:nvSpPr>
          <p:cNvPr id="13" name="Rectangle 12"/>
          <p:cNvSpPr/>
          <p:nvPr userDrawn="1"/>
        </p:nvSpPr>
        <p:spPr>
          <a:xfrm>
            <a:off x="0" y="4792980"/>
            <a:ext cx="9144000" cy="3505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7688516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screen image - red">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0" y="3162301"/>
            <a:ext cx="7376160" cy="586739"/>
          </a:xfrm>
          <a:solidFill>
            <a:srgbClr val="E44417">
              <a:alpha val="90000"/>
            </a:srgbClr>
          </a:solidFill>
        </p:spPr>
        <p:txBody>
          <a:bodyPr lIns="1440000" tIns="180000" rIns="180000" bIns="36000"/>
          <a:lstStyle>
            <a:lvl1pPr marL="0" indent="0">
              <a:buNone/>
              <a:defRPr b="1" cap="all" baseline="0">
                <a:solidFill>
                  <a:schemeClr val="bg1"/>
                </a:solidFill>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solidFill>
            <a:srgbClr val="E44417">
              <a:alpha val="90000"/>
            </a:srgbClr>
          </a:solidFill>
        </p:spPr>
        <p:txBody>
          <a:bodyPr lIns="1440000" tIns="36000" rIns="180000" bIns="180000"/>
          <a:lstStyle>
            <a:lvl1pPr marL="0" indent="0">
              <a:buNone/>
              <a:defRPr cap="none" baseline="0">
                <a:solidFill>
                  <a:schemeClr val="bg1"/>
                </a:solidFill>
              </a:defRPr>
            </a:lvl1pPr>
          </a:lstStyle>
          <a:p>
            <a:pPr lvl="0"/>
            <a:r>
              <a:rPr lang="nl-BE" dirty="0" err="1" smtClean="0"/>
              <a:t>Lorem</a:t>
            </a:r>
            <a:r>
              <a:rPr lang="nl-BE" dirty="0" smtClean="0"/>
              <a:t> </a:t>
            </a:r>
            <a:r>
              <a:rPr lang="nl-BE" dirty="0" err="1" smtClean="0"/>
              <a:t>ipsum</a:t>
            </a:r>
            <a:r>
              <a:rPr lang="nl-BE" dirty="0" smtClean="0"/>
              <a:t> </a:t>
            </a:r>
            <a:r>
              <a:rPr lang="nl-BE" dirty="0" err="1" smtClean="0"/>
              <a:t>dolor</a:t>
            </a:r>
            <a:r>
              <a:rPr lang="nl-BE" dirty="0" smtClean="0"/>
              <a:t> </a:t>
            </a:r>
            <a:r>
              <a:rPr lang="nl-BE" dirty="0" err="1" smtClean="0"/>
              <a:t>sit</a:t>
            </a:r>
            <a:r>
              <a:rPr lang="nl-BE" dirty="0" smtClean="0"/>
              <a:t> </a:t>
            </a:r>
            <a:r>
              <a:rPr lang="nl-BE" dirty="0" err="1" smtClean="0"/>
              <a:t>amet</a:t>
            </a:r>
            <a:r>
              <a:rPr lang="nl-BE" dirty="0" smtClean="0"/>
              <a:t> </a:t>
            </a:r>
            <a:r>
              <a:rPr lang="nl-BE" dirty="0" err="1" smtClean="0"/>
              <a:t>adipiscing</a:t>
            </a:r>
            <a:r>
              <a:rPr lang="nl-BE" dirty="0" smtClean="0"/>
              <a:t> </a:t>
            </a:r>
            <a:r>
              <a:rPr lang="nl-BE" dirty="0" err="1" smtClean="0"/>
              <a:t>elit</a:t>
            </a:r>
            <a:endParaRPr lang="nl-BE" dirty="0" smtClean="0"/>
          </a:p>
        </p:txBody>
      </p:sp>
      <p:sp>
        <p:nvSpPr>
          <p:cNvPr id="13" name="Rectangle 12"/>
          <p:cNvSpPr/>
          <p:nvPr userDrawn="1"/>
        </p:nvSpPr>
        <p:spPr>
          <a:xfrm>
            <a:off x="0" y="4792980"/>
            <a:ext cx="9144000" cy="3505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685910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 orang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0" y="3162301"/>
            <a:ext cx="7376160" cy="586739"/>
          </a:xfrm>
          <a:solidFill>
            <a:srgbClr val="E98F2B">
              <a:alpha val="90000"/>
            </a:srgbClr>
          </a:solidFill>
        </p:spPr>
        <p:txBody>
          <a:bodyPr lIns="1440000" tIns="180000" rIns="180000" bIns="36000"/>
          <a:lstStyle>
            <a:lvl1pPr marL="0" indent="0">
              <a:buNone/>
              <a:defRPr b="1" cap="all" baseline="0">
                <a:solidFill>
                  <a:schemeClr val="bg1"/>
                </a:solidFill>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solidFill>
            <a:srgbClr val="E98F2B">
              <a:alpha val="90000"/>
            </a:srgbClr>
          </a:solidFill>
        </p:spPr>
        <p:txBody>
          <a:bodyPr lIns="1440000" tIns="36000" rIns="180000" bIns="180000"/>
          <a:lstStyle>
            <a:lvl1pPr marL="0" indent="0">
              <a:buNone/>
              <a:defRPr cap="none" baseline="0">
                <a:solidFill>
                  <a:schemeClr val="bg1"/>
                </a:solidFill>
              </a:defRPr>
            </a:lvl1pPr>
          </a:lstStyle>
          <a:p>
            <a:pPr lvl="0"/>
            <a:r>
              <a:rPr lang="nl-BE" dirty="0" err="1" smtClean="0"/>
              <a:t>Lorem</a:t>
            </a:r>
            <a:r>
              <a:rPr lang="nl-BE" dirty="0" smtClean="0"/>
              <a:t> </a:t>
            </a:r>
            <a:r>
              <a:rPr lang="nl-BE" dirty="0" err="1" smtClean="0"/>
              <a:t>ipsum</a:t>
            </a:r>
            <a:r>
              <a:rPr lang="nl-BE" dirty="0" smtClean="0"/>
              <a:t> </a:t>
            </a:r>
            <a:r>
              <a:rPr lang="nl-BE" dirty="0" err="1" smtClean="0"/>
              <a:t>dolor</a:t>
            </a:r>
            <a:r>
              <a:rPr lang="nl-BE" dirty="0" smtClean="0"/>
              <a:t> </a:t>
            </a:r>
            <a:r>
              <a:rPr lang="nl-BE" dirty="0" err="1" smtClean="0"/>
              <a:t>sit</a:t>
            </a:r>
            <a:r>
              <a:rPr lang="nl-BE" dirty="0" smtClean="0"/>
              <a:t> </a:t>
            </a:r>
            <a:r>
              <a:rPr lang="nl-BE" dirty="0" err="1" smtClean="0"/>
              <a:t>amet</a:t>
            </a:r>
            <a:r>
              <a:rPr lang="nl-BE" dirty="0" smtClean="0"/>
              <a:t> </a:t>
            </a:r>
            <a:r>
              <a:rPr lang="nl-BE" dirty="0" err="1" smtClean="0"/>
              <a:t>adipiscing</a:t>
            </a:r>
            <a:r>
              <a:rPr lang="nl-BE" dirty="0" smtClean="0"/>
              <a:t> </a:t>
            </a:r>
            <a:r>
              <a:rPr lang="nl-BE" dirty="0" err="1" smtClean="0"/>
              <a:t>elit</a:t>
            </a:r>
            <a:endParaRPr lang="nl-BE" dirty="0" smtClean="0"/>
          </a:p>
        </p:txBody>
      </p:sp>
      <p:sp>
        <p:nvSpPr>
          <p:cNvPr id="13" name="Rectangle 12"/>
          <p:cNvSpPr/>
          <p:nvPr userDrawn="1"/>
        </p:nvSpPr>
        <p:spPr>
          <a:xfrm>
            <a:off x="0" y="4792980"/>
            <a:ext cx="9144000" cy="3505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0912414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creen image - yellow">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0" y="3162301"/>
            <a:ext cx="7376160" cy="586739"/>
          </a:xfrm>
          <a:solidFill>
            <a:srgbClr val="FFD336">
              <a:alpha val="89804"/>
            </a:srgbClr>
          </a:solidFill>
        </p:spPr>
        <p:txBody>
          <a:bodyPr lIns="1440000" tIns="180000" rIns="180000" bIns="36000"/>
          <a:lstStyle>
            <a:lvl1pPr marL="0" indent="0">
              <a:buNone/>
              <a:defRPr b="1" cap="all" baseline="0">
                <a:solidFill>
                  <a:schemeClr val="bg1"/>
                </a:solidFill>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solidFill>
            <a:srgbClr val="FFD336">
              <a:alpha val="90000"/>
            </a:srgbClr>
          </a:solidFill>
        </p:spPr>
        <p:txBody>
          <a:bodyPr lIns="1440000" tIns="36000" rIns="180000" bIns="180000"/>
          <a:lstStyle>
            <a:lvl1pPr marL="0" indent="0">
              <a:buNone/>
              <a:defRPr cap="none" baseline="0">
                <a:solidFill>
                  <a:schemeClr val="bg1"/>
                </a:solidFill>
              </a:defRPr>
            </a:lvl1pPr>
          </a:lstStyle>
          <a:p>
            <a:pPr lvl="0"/>
            <a:r>
              <a:rPr lang="nl-BE" dirty="0" err="1" smtClean="0"/>
              <a:t>Lorem</a:t>
            </a:r>
            <a:r>
              <a:rPr lang="nl-BE" dirty="0" smtClean="0"/>
              <a:t> </a:t>
            </a:r>
            <a:r>
              <a:rPr lang="nl-BE" dirty="0" err="1" smtClean="0"/>
              <a:t>ipsum</a:t>
            </a:r>
            <a:r>
              <a:rPr lang="nl-BE" dirty="0" smtClean="0"/>
              <a:t> </a:t>
            </a:r>
            <a:r>
              <a:rPr lang="nl-BE" dirty="0" err="1" smtClean="0"/>
              <a:t>dolor</a:t>
            </a:r>
            <a:r>
              <a:rPr lang="nl-BE" dirty="0" smtClean="0"/>
              <a:t> </a:t>
            </a:r>
            <a:r>
              <a:rPr lang="nl-BE" dirty="0" err="1" smtClean="0"/>
              <a:t>sit</a:t>
            </a:r>
            <a:r>
              <a:rPr lang="nl-BE" dirty="0" smtClean="0"/>
              <a:t> </a:t>
            </a:r>
            <a:r>
              <a:rPr lang="nl-BE" dirty="0" err="1" smtClean="0"/>
              <a:t>amet</a:t>
            </a:r>
            <a:r>
              <a:rPr lang="nl-BE" dirty="0" smtClean="0"/>
              <a:t> </a:t>
            </a:r>
            <a:r>
              <a:rPr lang="nl-BE" dirty="0" err="1" smtClean="0"/>
              <a:t>adipiscing</a:t>
            </a:r>
            <a:r>
              <a:rPr lang="nl-BE" dirty="0" smtClean="0"/>
              <a:t> </a:t>
            </a:r>
            <a:r>
              <a:rPr lang="nl-BE" dirty="0" err="1" smtClean="0"/>
              <a:t>elit</a:t>
            </a:r>
            <a:endParaRPr lang="nl-BE" dirty="0" smtClean="0"/>
          </a:p>
        </p:txBody>
      </p:sp>
      <p:sp>
        <p:nvSpPr>
          <p:cNvPr id="13" name="Rectangle 12"/>
          <p:cNvSpPr/>
          <p:nvPr userDrawn="1"/>
        </p:nvSpPr>
        <p:spPr>
          <a:xfrm>
            <a:off x="0" y="4792980"/>
            <a:ext cx="9144000" cy="3505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7910475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43720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a:xfrm>
            <a:off x="0" y="0"/>
            <a:ext cx="1371600" cy="1070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009056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371600" cy="10704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07902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Centered Title">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371600" cy="10704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9588" y="-1"/>
            <a:ext cx="8124826" cy="729675"/>
          </a:xfrm>
        </p:spPr>
        <p:txBody>
          <a:bodyPr/>
          <a:lstStyle>
            <a:lvl1pPr algn="ct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14257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132681"/>
            <a:ext cx="6659880" cy="1102519"/>
          </a:xfrm>
        </p:spPr>
        <p:txBody>
          <a:bodyPr anchor="b" anchorCtr="0"/>
          <a:lstStyle>
            <a:lvl1pPr algn="l">
              <a:defRPr>
                <a:solidFill>
                  <a:srgbClr val="5E5E5E"/>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98320" y="2286000"/>
            <a:ext cx="6400800" cy="1314450"/>
          </a:xfrm>
        </p:spPr>
        <p:txBody>
          <a:bodyPr/>
          <a:lstStyle>
            <a:lvl1pPr marL="0" indent="0" algn="l">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10"/>
            <a:ext cx="1466600" cy="46869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247400" y="196135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700" smtClean="0">
                <a:solidFill>
                  <a:schemeClr val="bg1"/>
                </a:solidFill>
                <a:latin typeface="Arial" panose="020B0604020202020204" pitchFamily="34" charset="0"/>
                <a:cs typeface="Arial" panose="020B0604020202020204" pitchFamily="34" charset="0"/>
              </a:rPr>
              <a:pPr algn="ctr">
                <a:lnSpc>
                  <a:spcPct val="90000"/>
                </a:lnSpc>
                <a:spcBef>
                  <a:spcPts val="0"/>
                </a:spcBef>
              </a:pPr>
              <a:t>‹#›</a:t>
            </a:fld>
            <a:endParaRPr lang="en-US" sz="27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118" y="10"/>
            <a:ext cx="1202491" cy="1395155"/>
          </a:xfrm>
          <a:prstGeom prst="rect">
            <a:avLst/>
          </a:prstGeom>
        </p:spPr>
      </p:pic>
    </p:spTree>
    <p:extLst>
      <p:ext uri="{BB962C8B-B14F-4D97-AF65-F5344CB8AC3E}">
        <p14:creationId xmlns:p14="http://schemas.microsoft.com/office/powerpoint/2010/main" val="361586673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566179" y="1221677"/>
            <a:ext cx="987552" cy="987552"/>
          </a:xfrm>
          <a:prstGeom prst="ellipse">
            <a:avLst/>
          </a:prstGeom>
          <a:noFill/>
          <a:ln w="28575">
            <a:no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18763" y="2398013"/>
            <a:ext cx="1682384" cy="246888"/>
          </a:xfrm>
        </p:spPr>
        <p:txBody>
          <a:bodyPr anchor="ctr" anchorCtr="0">
            <a:noAutofit/>
          </a:bodyPr>
          <a:lstStyle>
            <a:lvl1pPr marL="0" indent="0" algn="ctr">
              <a:lnSpc>
                <a:spcPct val="100000"/>
              </a:lnSpc>
              <a:buFontTx/>
              <a:buNone/>
              <a:defRPr sz="1400" b="1" cap="none" baseline="0">
                <a:solidFill>
                  <a:schemeClr val="tx2"/>
                </a:solidFill>
                <a:latin typeface="Trebuchet MS" panose="020B0603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18763"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tx2"/>
                </a:solidFill>
                <a:latin typeface="+mn-lt"/>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3477348" y="1221677"/>
            <a:ext cx="987552" cy="987552"/>
          </a:xfrm>
          <a:prstGeom prst="ellipse">
            <a:avLst/>
          </a:prstGeom>
          <a:noFill/>
          <a:ln w="28575">
            <a:noFill/>
          </a:ln>
          <a:extLst/>
        </p:spPr>
        <p:txBody>
          <a:bodyPr vert="horz" wrap="none" lIns="0" tIns="0" rIns="0" bIns="0" rtlCol="0" anchor="ctr" anchorCtr="0">
            <a:normAutofit/>
          </a:bodyPr>
          <a:lstStyle>
            <a:lvl1pPr>
              <a:defRPr lang="en-US" sz="1600" dirty="0">
                <a:solidFill>
                  <a:srgbClr val="FFFFFF"/>
                </a:solidFill>
              </a:defRPr>
            </a:lvl1pPr>
          </a:lstStyle>
          <a:p>
            <a:pPr marL="0" lvl="0" indent="0" algn="ctr">
              <a:buFontTx/>
              <a:buNone/>
            </a:pPr>
            <a:r>
              <a:rPr lang="en-US" dirty="0" smtClean="0"/>
              <a:t>Picture</a:t>
            </a:r>
            <a:endParaRPr lang="en-US" dirty="0"/>
          </a:p>
        </p:txBody>
      </p:sp>
      <p:sp>
        <p:nvSpPr>
          <p:cNvPr id="14" name="Text Placeholder 10"/>
          <p:cNvSpPr>
            <a:spLocks noGrp="1"/>
          </p:cNvSpPr>
          <p:nvPr>
            <p:ph type="body" sz="quarter" idx="18" hasCustomPrompt="1"/>
          </p:nvPr>
        </p:nvSpPr>
        <p:spPr>
          <a:xfrm>
            <a:off x="3129932" y="2398013"/>
            <a:ext cx="1682384" cy="246888"/>
          </a:xfrm>
        </p:spPr>
        <p:txBody>
          <a:bodyPr anchor="ctr" anchorCtr="0">
            <a:noAutofit/>
          </a:bodyPr>
          <a:lstStyle>
            <a:lvl1pPr marL="0" indent="0" algn="ctr">
              <a:lnSpc>
                <a:spcPct val="100000"/>
              </a:lnSpc>
              <a:buFontTx/>
              <a:buNone/>
              <a:defRPr sz="1400" b="1" cap="none" baseline="0">
                <a:solidFill>
                  <a:schemeClr val="tx2"/>
                </a:solidFill>
                <a:latin typeface="Trebuchet MS" panose="020B0603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129932" y="2671571"/>
            <a:ext cx="1682384"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chemeClr val="tx2"/>
                </a:solidFill>
                <a:latin typeface="+mn-lt"/>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5388517" y="1221677"/>
            <a:ext cx="987552" cy="987552"/>
          </a:xfrm>
          <a:prstGeom prst="ellipse">
            <a:avLst/>
          </a:prstGeom>
          <a:noFill/>
          <a:ln w="28575">
            <a:noFill/>
          </a:ln>
          <a:extLst/>
        </p:spPr>
        <p:txBody>
          <a:bodyPr vert="horz" wrap="none" lIns="0" tIns="0" rIns="0" bIns="0" rtlCol="0" anchor="ctr" anchorCtr="0">
            <a:normAutofit/>
          </a:bodyPr>
          <a:lstStyle>
            <a:lvl1pPr>
              <a:defRPr lang="en-US" sz="1600" dirty="0">
                <a:solidFill>
                  <a:srgbClr val="FFFFFF"/>
                </a:solidFill>
              </a:defRPr>
            </a:lvl1pPr>
          </a:lstStyle>
          <a:p>
            <a:pPr marL="0" lvl="0" indent="0" algn="ctr">
              <a:buFontTx/>
              <a:buNone/>
            </a:pPr>
            <a:r>
              <a:rPr lang="en-US" dirty="0" smtClean="0"/>
              <a:t>Picture</a:t>
            </a:r>
            <a:endParaRPr lang="en-US" dirty="0"/>
          </a:p>
        </p:txBody>
      </p:sp>
      <p:sp>
        <p:nvSpPr>
          <p:cNvPr id="17" name="Text Placeholder 10"/>
          <p:cNvSpPr>
            <a:spLocks noGrp="1"/>
          </p:cNvSpPr>
          <p:nvPr>
            <p:ph type="body" sz="quarter" idx="21" hasCustomPrompt="1"/>
          </p:nvPr>
        </p:nvSpPr>
        <p:spPr>
          <a:xfrm>
            <a:off x="5041101" y="2398013"/>
            <a:ext cx="1682384" cy="246888"/>
          </a:xfrm>
        </p:spPr>
        <p:txBody>
          <a:bodyPr anchor="ctr" anchorCtr="0">
            <a:noAutofit/>
          </a:bodyPr>
          <a:lstStyle>
            <a:lvl1pPr marL="0" indent="0" algn="ctr">
              <a:lnSpc>
                <a:spcPct val="100000"/>
              </a:lnSpc>
              <a:buFontTx/>
              <a:buNone/>
              <a:defRPr sz="1400" b="1" cap="none" baseline="0">
                <a:solidFill>
                  <a:schemeClr val="tx2"/>
                </a:solidFill>
                <a:latin typeface="Trebuchet MS" panose="020B0603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5041101"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tx2"/>
                </a:solidFill>
                <a:latin typeface="+mn-lt"/>
                <a:cs typeface="Arial" panose="020B0604020202020204" pitchFamily="34" charset="0"/>
              </a:defRPr>
            </a:lvl1pPr>
          </a:lstStyle>
          <a:p>
            <a:pPr lvl="0"/>
            <a:r>
              <a:rPr lang="en-US" dirty="0" smtClean="0"/>
              <a:t>Body copy goes here</a:t>
            </a:r>
          </a:p>
        </p:txBody>
      </p:sp>
      <p:sp>
        <p:nvSpPr>
          <p:cNvPr id="19" name="Picture Placeholder 8"/>
          <p:cNvSpPr>
            <a:spLocks noGrp="1"/>
          </p:cNvSpPr>
          <p:nvPr>
            <p:ph type="pic" sz="quarter" idx="23" hasCustomPrompt="1"/>
          </p:nvPr>
        </p:nvSpPr>
        <p:spPr>
          <a:xfrm>
            <a:off x="7299686" y="1221677"/>
            <a:ext cx="987552" cy="987552"/>
          </a:xfrm>
          <a:prstGeom prst="ellipse">
            <a:avLst/>
          </a:prstGeom>
          <a:noFill/>
          <a:ln w="28575">
            <a:noFill/>
          </a:ln>
          <a:extLst/>
        </p:spPr>
        <p:txBody>
          <a:bodyPr vert="horz" wrap="none" lIns="0" tIns="0" rIns="0" bIns="0" rtlCol="0" anchor="ctr" anchorCtr="0">
            <a:normAutofit/>
          </a:bodyPr>
          <a:lstStyle>
            <a:lvl1pPr>
              <a:defRPr lang="en-US" sz="1600" dirty="0">
                <a:solidFill>
                  <a:srgbClr val="FFFFFF"/>
                </a:solidFill>
              </a:defRPr>
            </a:lvl1pPr>
          </a:lstStyle>
          <a:p>
            <a:pPr marL="0" lvl="0" indent="0" algn="ctr">
              <a:buFontTx/>
              <a:buNone/>
            </a:pPr>
            <a:r>
              <a:rPr lang="en-US" dirty="0" smtClean="0"/>
              <a:t>Picture</a:t>
            </a:r>
            <a:endParaRPr lang="en-US" dirty="0"/>
          </a:p>
        </p:txBody>
      </p:sp>
      <p:sp>
        <p:nvSpPr>
          <p:cNvPr id="20" name="Text Placeholder 10"/>
          <p:cNvSpPr>
            <a:spLocks noGrp="1"/>
          </p:cNvSpPr>
          <p:nvPr>
            <p:ph type="body" sz="quarter" idx="24" hasCustomPrompt="1"/>
          </p:nvPr>
        </p:nvSpPr>
        <p:spPr>
          <a:xfrm>
            <a:off x="6952270" y="2398013"/>
            <a:ext cx="1682384" cy="246888"/>
          </a:xfrm>
        </p:spPr>
        <p:txBody>
          <a:bodyPr anchor="ctr" anchorCtr="0">
            <a:noAutofit/>
          </a:bodyPr>
          <a:lstStyle>
            <a:lvl1pPr marL="0" indent="0" algn="ctr">
              <a:lnSpc>
                <a:spcPct val="100000"/>
              </a:lnSpc>
              <a:buFontTx/>
              <a:buNone/>
              <a:defRPr sz="1400" b="1" cap="none" baseline="0">
                <a:solidFill>
                  <a:schemeClr val="tx2"/>
                </a:solidFill>
                <a:latin typeface="Trebuchet MS" panose="020B0603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21" name="Text Placeholder 10"/>
          <p:cNvSpPr>
            <a:spLocks noGrp="1"/>
          </p:cNvSpPr>
          <p:nvPr>
            <p:ph type="body" sz="quarter" idx="25" hasCustomPrompt="1"/>
          </p:nvPr>
        </p:nvSpPr>
        <p:spPr>
          <a:xfrm>
            <a:off x="6952270"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tx2"/>
                </a:solidFill>
                <a:latin typeface="+mn-lt"/>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440000" y="-1"/>
            <a:ext cx="7178400" cy="729675"/>
          </a:xfrm>
          <a:prstGeom prst="rect">
            <a:avLst/>
          </a:prstGeom>
          <a:ln>
            <a:noFill/>
          </a:ln>
        </p:spPr>
        <p:txBody>
          <a:bodyPr vert="horz" lIns="0" tIns="0" rIns="0" bIns="0"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99099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s Dark">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553916" y="1221677"/>
            <a:ext cx="987552" cy="987552"/>
          </a:xfrm>
          <a:prstGeom prst="ellipse">
            <a:avLst/>
          </a:prstGeom>
          <a:solidFill>
            <a:schemeClr val="accent2"/>
          </a:solidFill>
          <a:ln w="28575">
            <a:noFill/>
          </a:ln>
          <a:extLst/>
        </p:spPr>
        <p:txBody>
          <a:bodyPr wrap="none" anchor="ctr" anchorCtr="0">
            <a:normAutofit/>
          </a:bodyPr>
          <a:lstStyle>
            <a:lvl1pPr marL="0" indent="0" algn="ctr">
              <a:buFontTx/>
              <a:buNone/>
              <a:defRPr sz="18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1682384" cy="246888"/>
          </a:xfrm>
        </p:spPr>
        <p:txBody>
          <a:bodyPr anchor="ctr" anchorCtr="0">
            <a:noAutofit/>
          </a:bodyPr>
          <a:lstStyle>
            <a:lvl1pPr marL="0" indent="0" algn="ctr">
              <a:lnSpc>
                <a:spcPct val="100000"/>
              </a:lnSpc>
              <a:buFontTx/>
              <a:buNone/>
              <a:defRPr sz="1400" b="1" cap="all" baseline="0">
                <a:solidFill>
                  <a:srgbClr val="FFFFFF"/>
                </a:solidFill>
                <a:latin typeface="+mj-lt"/>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1682384" cy="1643634"/>
          </a:xfrm>
        </p:spPr>
        <p:txBody>
          <a:bodyPr anchor="t" anchorCtr="0">
            <a:normAutofit/>
          </a:bodyPr>
          <a:lstStyle>
            <a:lvl1pPr marL="0" indent="0" algn="ctr">
              <a:lnSpc>
                <a:spcPct val="95000"/>
              </a:lnSpc>
              <a:spcBef>
                <a:spcPts val="600"/>
              </a:spcBef>
              <a:buFontTx/>
              <a:buNone/>
              <a:defRPr sz="1200" cap="none" baseline="0">
                <a:solidFill>
                  <a:srgbClr val="FFFFFF"/>
                </a:solidFill>
                <a:latin typeface="+mn-lt"/>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3469173" y="1221677"/>
            <a:ext cx="987552" cy="987552"/>
          </a:xfrm>
          <a:prstGeom prst="ellipse">
            <a:avLst/>
          </a:prstGeom>
          <a:solidFill>
            <a:schemeClr val="accent2"/>
          </a:solidFill>
          <a:ln w="28575">
            <a:noFill/>
          </a:ln>
          <a:extLst/>
        </p:spPr>
        <p:txBody>
          <a:bodyPr vert="horz" wrap="none" lIns="0" tIns="0" rIns="0" bIns="0" rtlCol="0" anchor="ctr" anchorCtr="0">
            <a:normAutofit/>
          </a:bodyPr>
          <a:lstStyle>
            <a:lvl1pPr>
              <a:defRPr lang="en-US" sz="1800" dirty="0">
                <a:solidFill>
                  <a:srgbClr val="FFFFFF"/>
                </a:solidFill>
              </a:defRPr>
            </a:lvl1pPr>
          </a:lstStyle>
          <a:p>
            <a:pPr marL="0" lvl="0" indent="0" algn="ctr">
              <a:buFontTx/>
              <a:buNone/>
            </a:pPr>
            <a:r>
              <a:rPr lang="en-US" dirty="0" smtClean="0"/>
              <a:t>Picture</a:t>
            </a:r>
            <a:endParaRPr lang="en-US" dirty="0"/>
          </a:p>
        </p:txBody>
      </p:sp>
      <p:sp>
        <p:nvSpPr>
          <p:cNvPr id="14" name="Text Placeholder 10"/>
          <p:cNvSpPr>
            <a:spLocks noGrp="1"/>
          </p:cNvSpPr>
          <p:nvPr>
            <p:ph type="body" sz="quarter" idx="18" hasCustomPrompt="1"/>
          </p:nvPr>
        </p:nvSpPr>
        <p:spPr>
          <a:xfrm>
            <a:off x="3121757" y="2398013"/>
            <a:ext cx="1682384" cy="246888"/>
          </a:xfrm>
        </p:spPr>
        <p:txBody>
          <a:bodyPr anchor="ctr" anchorCtr="0">
            <a:noAutofit/>
          </a:bodyPr>
          <a:lstStyle>
            <a:lvl1pPr marL="0" indent="0" algn="ctr">
              <a:lnSpc>
                <a:spcPct val="100000"/>
              </a:lnSpc>
              <a:buFontTx/>
              <a:buNone/>
              <a:defRPr sz="1400" b="1" cap="all" baseline="0">
                <a:solidFill>
                  <a:srgbClr val="FFFFFF"/>
                </a:solidFill>
                <a:latin typeface="+mj-lt"/>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121757" y="2671571"/>
            <a:ext cx="1682384"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FFFFFF"/>
                </a:solidFill>
                <a:latin typeface="+mn-lt"/>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5384430" y="1221677"/>
            <a:ext cx="987552" cy="987552"/>
          </a:xfrm>
          <a:prstGeom prst="ellipse">
            <a:avLst/>
          </a:prstGeom>
          <a:solidFill>
            <a:schemeClr val="accent2"/>
          </a:solidFill>
          <a:ln w="28575">
            <a:noFill/>
          </a:ln>
          <a:extLst/>
        </p:spPr>
        <p:txBody>
          <a:bodyPr vert="horz" wrap="none" lIns="0" tIns="0" rIns="0" bIns="0" rtlCol="0" anchor="ctr" anchorCtr="0">
            <a:normAutofit/>
          </a:bodyPr>
          <a:lstStyle>
            <a:lvl1pPr>
              <a:defRPr lang="en-US" sz="1800" dirty="0">
                <a:solidFill>
                  <a:srgbClr val="FFFFFF"/>
                </a:solidFill>
              </a:defRPr>
            </a:lvl1pPr>
          </a:lstStyle>
          <a:p>
            <a:pPr marL="0" lvl="0" indent="0" algn="ctr">
              <a:buFontTx/>
              <a:buNone/>
            </a:pPr>
            <a:r>
              <a:rPr lang="en-US" dirty="0" smtClean="0"/>
              <a:t>Picture</a:t>
            </a:r>
            <a:endParaRPr lang="en-US" dirty="0"/>
          </a:p>
        </p:txBody>
      </p:sp>
      <p:sp>
        <p:nvSpPr>
          <p:cNvPr id="17" name="Text Placeholder 10"/>
          <p:cNvSpPr>
            <a:spLocks noGrp="1"/>
          </p:cNvSpPr>
          <p:nvPr>
            <p:ph type="body" sz="quarter" idx="21" hasCustomPrompt="1"/>
          </p:nvPr>
        </p:nvSpPr>
        <p:spPr>
          <a:xfrm>
            <a:off x="5037014" y="2398013"/>
            <a:ext cx="1682384" cy="246888"/>
          </a:xfrm>
        </p:spPr>
        <p:txBody>
          <a:bodyPr anchor="ctr" anchorCtr="0">
            <a:noAutofit/>
          </a:bodyPr>
          <a:lstStyle>
            <a:lvl1pPr marL="0" indent="0" algn="ctr">
              <a:lnSpc>
                <a:spcPct val="100000"/>
              </a:lnSpc>
              <a:buFontTx/>
              <a:buNone/>
              <a:defRPr sz="1400" b="1" cap="all" baseline="0">
                <a:solidFill>
                  <a:srgbClr val="FFFFFF"/>
                </a:solidFill>
                <a:latin typeface="+mj-lt"/>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5037014" y="2671571"/>
            <a:ext cx="1682384" cy="1643634"/>
          </a:xfrm>
        </p:spPr>
        <p:txBody>
          <a:bodyPr anchor="t" anchorCtr="0">
            <a:normAutofit/>
          </a:bodyPr>
          <a:lstStyle>
            <a:lvl1pPr marL="0" indent="0" algn="ctr">
              <a:lnSpc>
                <a:spcPct val="95000"/>
              </a:lnSpc>
              <a:spcBef>
                <a:spcPts val="600"/>
              </a:spcBef>
              <a:buFontTx/>
              <a:buNone/>
              <a:defRPr sz="1200" cap="none" baseline="0">
                <a:solidFill>
                  <a:srgbClr val="FFFFFF"/>
                </a:solidFill>
                <a:latin typeface="+mn-lt"/>
                <a:cs typeface="Arial" panose="020B0604020202020204" pitchFamily="34" charset="0"/>
              </a:defRPr>
            </a:lvl1pPr>
          </a:lstStyle>
          <a:p>
            <a:pPr lvl="0"/>
            <a:r>
              <a:rPr lang="en-US" dirty="0" smtClean="0"/>
              <a:t>Body copy goes here</a:t>
            </a:r>
          </a:p>
        </p:txBody>
      </p:sp>
      <p:sp>
        <p:nvSpPr>
          <p:cNvPr id="19" name="Picture Placeholder 8"/>
          <p:cNvSpPr>
            <a:spLocks noGrp="1"/>
          </p:cNvSpPr>
          <p:nvPr>
            <p:ph type="pic" sz="quarter" idx="23" hasCustomPrompt="1"/>
          </p:nvPr>
        </p:nvSpPr>
        <p:spPr>
          <a:xfrm>
            <a:off x="7299686" y="1221677"/>
            <a:ext cx="987552" cy="987552"/>
          </a:xfrm>
          <a:prstGeom prst="ellipse">
            <a:avLst/>
          </a:prstGeom>
          <a:solidFill>
            <a:schemeClr val="accent2"/>
          </a:solidFill>
          <a:ln w="28575">
            <a:noFill/>
          </a:ln>
          <a:extLst/>
        </p:spPr>
        <p:txBody>
          <a:bodyPr vert="horz" wrap="none" lIns="0" tIns="0" rIns="0" bIns="0" rtlCol="0" anchor="ctr" anchorCtr="0">
            <a:normAutofit/>
          </a:bodyPr>
          <a:lstStyle>
            <a:lvl1pPr>
              <a:defRPr lang="en-US" sz="1800" dirty="0">
                <a:solidFill>
                  <a:srgbClr val="FFFFFF"/>
                </a:solidFill>
              </a:defRPr>
            </a:lvl1pPr>
          </a:lstStyle>
          <a:p>
            <a:pPr marL="0" lvl="0" indent="0" algn="ctr">
              <a:buFontTx/>
              <a:buNone/>
            </a:pPr>
            <a:r>
              <a:rPr lang="en-US" dirty="0" smtClean="0"/>
              <a:t>Picture</a:t>
            </a:r>
            <a:endParaRPr lang="en-US" dirty="0"/>
          </a:p>
        </p:txBody>
      </p:sp>
      <p:sp>
        <p:nvSpPr>
          <p:cNvPr id="20" name="Text Placeholder 10"/>
          <p:cNvSpPr>
            <a:spLocks noGrp="1"/>
          </p:cNvSpPr>
          <p:nvPr>
            <p:ph type="body" sz="quarter" idx="24" hasCustomPrompt="1"/>
          </p:nvPr>
        </p:nvSpPr>
        <p:spPr>
          <a:xfrm>
            <a:off x="6952270" y="2398013"/>
            <a:ext cx="1682384" cy="246888"/>
          </a:xfrm>
        </p:spPr>
        <p:txBody>
          <a:bodyPr anchor="ctr" anchorCtr="0">
            <a:noAutofit/>
          </a:bodyPr>
          <a:lstStyle>
            <a:lvl1pPr marL="0" indent="0" algn="ctr">
              <a:lnSpc>
                <a:spcPct val="100000"/>
              </a:lnSpc>
              <a:buFontTx/>
              <a:buNone/>
              <a:defRPr sz="1400" b="1" cap="all" baseline="0">
                <a:solidFill>
                  <a:srgbClr val="FFFFFF"/>
                </a:solidFill>
                <a:latin typeface="+mj-lt"/>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21" name="Text Placeholder 10"/>
          <p:cNvSpPr>
            <a:spLocks noGrp="1"/>
          </p:cNvSpPr>
          <p:nvPr>
            <p:ph type="body" sz="quarter" idx="25" hasCustomPrompt="1"/>
          </p:nvPr>
        </p:nvSpPr>
        <p:spPr>
          <a:xfrm>
            <a:off x="6952270" y="2671571"/>
            <a:ext cx="1682384" cy="1643634"/>
          </a:xfrm>
        </p:spPr>
        <p:txBody>
          <a:bodyPr anchor="t" anchorCtr="0">
            <a:normAutofit/>
          </a:bodyPr>
          <a:lstStyle>
            <a:lvl1pPr marL="0" indent="0" algn="ctr">
              <a:lnSpc>
                <a:spcPct val="95000"/>
              </a:lnSpc>
              <a:spcBef>
                <a:spcPts val="600"/>
              </a:spcBef>
              <a:buFontTx/>
              <a:buNone/>
              <a:defRPr sz="1200" cap="none" baseline="0">
                <a:solidFill>
                  <a:srgbClr val="FFFFFF"/>
                </a:solidFill>
                <a:latin typeface="+mn-lt"/>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440000" y="-1"/>
            <a:ext cx="7178400" cy="729675"/>
          </a:xfrm>
          <a:prstGeom prst="rect">
            <a:avLst/>
          </a:prstGeom>
        </p:spPr>
        <p:txBody>
          <a:bodyPr vert="horz" lIns="0" tIns="0" rIns="0" bIns="0" rtlCol="0" anchor="b" anchorCtr="0">
            <a:normAutofit/>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471811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900500" y="1221677"/>
            <a:ext cx="987552" cy="987552"/>
          </a:xfrm>
          <a:prstGeom prst="ellipse">
            <a:avLst/>
          </a:prstGeom>
          <a:noFill/>
          <a:ln w="28575">
            <a:noFill/>
          </a:ln>
          <a:extLst/>
        </p:spPr>
        <p:txBody>
          <a:bodyPr vert="horz" wrap="none" lIns="0" tIns="0" rIns="0" bIns="0" rtlCol="0" anchor="ctr" anchorCtr="0">
            <a:normAutofit/>
          </a:bodyPr>
          <a:lstStyle>
            <a:lvl1pPr>
              <a:defRPr lang="en-US" sz="1600" dirty="0">
                <a:solidFill>
                  <a:srgbClr val="FFFFFF"/>
                </a:solidFill>
              </a:defRPr>
            </a:lvl1pPr>
          </a:lstStyle>
          <a:p>
            <a:pPr marL="0" lvl="0" indent="0" algn="ctr">
              <a:buFontTx/>
              <a:buNone/>
            </a:pPr>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2375553" cy="246888"/>
          </a:xfrm>
        </p:spPr>
        <p:txBody>
          <a:bodyPr anchor="ctr" anchorCtr="0">
            <a:noAutofit/>
          </a:bodyPr>
          <a:lstStyle>
            <a:lvl1pPr marL="0" indent="0" algn="ctr">
              <a:lnSpc>
                <a:spcPct val="100000"/>
              </a:lnSpc>
              <a:buFontTx/>
              <a:buNone/>
              <a:defRPr sz="1400" b="1" cap="all" baseline="0">
                <a:solidFill>
                  <a:schemeClr val="tx2"/>
                </a:solidFill>
                <a:latin typeface="+mn-lt"/>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2375553" cy="1643634"/>
          </a:xfrm>
        </p:spPr>
        <p:txBody>
          <a:bodyPr anchor="t" anchorCtr="0">
            <a:normAutofit/>
          </a:bodyPr>
          <a:lstStyle>
            <a:lvl1pPr marL="0" indent="0" algn="ctr">
              <a:lnSpc>
                <a:spcPct val="95000"/>
              </a:lnSpc>
              <a:spcBef>
                <a:spcPts val="600"/>
              </a:spcBef>
              <a:buFontTx/>
              <a:buNone/>
              <a:defRPr sz="1200" cap="none" baseline="0">
                <a:solidFill>
                  <a:schemeClr val="tx2"/>
                </a:solidFill>
                <a:latin typeface="+mn-lt"/>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4426680" y="1221677"/>
            <a:ext cx="987552" cy="987552"/>
          </a:xfrm>
          <a:prstGeom prst="ellipse">
            <a:avLst/>
          </a:prstGeom>
          <a:noFill/>
          <a:ln w="28575">
            <a:noFill/>
          </a:ln>
          <a:extLst/>
        </p:spPr>
        <p:txBody>
          <a:bodyPr vert="horz" wrap="none" lIns="0" tIns="0" rIns="0" bIns="0" rtlCol="0" anchor="ctr" anchorCtr="0">
            <a:normAutofit/>
          </a:bodyPr>
          <a:lstStyle>
            <a:lvl1pPr>
              <a:defRPr lang="en-US" sz="1600" dirty="0">
                <a:solidFill>
                  <a:srgbClr val="FFFFFF"/>
                </a:solidFill>
              </a:defRPr>
            </a:lvl1pPr>
          </a:lstStyle>
          <a:p>
            <a:pPr marL="0" lvl="0" indent="0" algn="ctr">
              <a:buFontTx/>
              <a:buNone/>
            </a:pPr>
            <a:r>
              <a:rPr lang="en-US" dirty="0" smtClean="0"/>
              <a:t>Picture</a:t>
            </a:r>
            <a:endParaRPr lang="en-US" dirty="0"/>
          </a:p>
        </p:txBody>
      </p:sp>
      <p:sp>
        <p:nvSpPr>
          <p:cNvPr id="14" name="Text Placeholder 10"/>
          <p:cNvSpPr>
            <a:spLocks noGrp="1"/>
          </p:cNvSpPr>
          <p:nvPr>
            <p:ph type="body" sz="quarter" idx="18" hasCustomPrompt="1"/>
          </p:nvPr>
        </p:nvSpPr>
        <p:spPr>
          <a:xfrm>
            <a:off x="3732680" y="2398013"/>
            <a:ext cx="2375553" cy="246888"/>
          </a:xfrm>
        </p:spPr>
        <p:txBody>
          <a:bodyPr anchor="ctr" anchorCtr="0">
            <a:noAutofit/>
          </a:bodyPr>
          <a:lstStyle>
            <a:lvl1pPr marL="0" indent="0" algn="ctr">
              <a:lnSpc>
                <a:spcPct val="100000"/>
              </a:lnSpc>
              <a:buFontTx/>
              <a:buNone/>
              <a:defRPr sz="1400" b="1" cap="all" baseline="0">
                <a:solidFill>
                  <a:schemeClr val="tx2"/>
                </a:solidFill>
                <a:latin typeface="+mn-lt"/>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732680" y="2671571"/>
            <a:ext cx="2375553"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chemeClr val="tx2"/>
                </a:solidFill>
                <a:latin typeface="+mn-lt"/>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6952860" y="1221677"/>
            <a:ext cx="987552" cy="987552"/>
          </a:xfrm>
          <a:prstGeom prst="ellipse">
            <a:avLst/>
          </a:prstGeom>
          <a:noFill/>
          <a:ln w="28575">
            <a:noFill/>
          </a:ln>
          <a:extLst/>
        </p:spPr>
        <p:txBody>
          <a:bodyPr vert="horz" wrap="none" lIns="0" tIns="0" rIns="0" bIns="0" rtlCol="0" anchor="ctr" anchorCtr="0">
            <a:normAutofit/>
          </a:bodyPr>
          <a:lstStyle>
            <a:lvl1pPr>
              <a:defRPr lang="en-US" sz="1600" dirty="0">
                <a:solidFill>
                  <a:srgbClr val="FFFFFF"/>
                </a:solidFill>
              </a:defRPr>
            </a:lvl1pPr>
          </a:lstStyle>
          <a:p>
            <a:pPr marL="0" lvl="0" indent="0" algn="ctr">
              <a:buFontTx/>
              <a:buNone/>
            </a:pPr>
            <a:r>
              <a:rPr lang="en-US" dirty="0" smtClean="0"/>
              <a:t>Picture</a:t>
            </a:r>
            <a:endParaRPr lang="en-US" dirty="0"/>
          </a:p>
        </p:txBody>
      </p:sp>
      <p:sp>
        <p:nvSpPr>
          <p:cNvPr id="17" name="Text Placeholder 10"/>
          <p:cNvSpPr>
            <a:spLocks noGrp="1"/>
          </p:cNvSpPr>
          <p:nvPr>
            <p:ph type="body" sz="quarter" idx="21" hasCustomPrompt="1"/>
          </p:nvPr>
        </p:nvSpPr>
        <p:spPr>
          <a:xfrm>
            <a:off x="6258860" y="2398013"/>
            <a:ext cx="2375553" cy="246888"/>
          </a:xfrm>
        </p:spPr>
        <p:txBody>
          <a:bodyPr anchor="ctr" anchorCtr="0">
            <a:noAutofit/>
          </a:bodyPr>
          <a:lstStyle>
            <a:lvl1pPr marL="0" indent="0" algn="ctr">
              <a:lnSpc>
                <a:spcPct val="100000"/>
              </a:lnSpc>
              <a:buFontTx/>
              <a:buNone/>
              <a:defRPr sz="1400" b="1" cap="all" baseline="0">
                <a:solidFill>
                  <a:schemeClr val="tx2"/>
                </a:solidFill>
                <a:latin typeface="+mn-lt"/>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6258860" y="2671571"/>
            <a:ext cx="2375553" cy="1643634"/>
          </a:xfrm>
        </p:spPr>
        <p:txBody>
          <a:bodyPr anchor="t" anchorCtr="0">
            <a:normAutofit/>
          </a:bodyPr>
          <a:lstStyle>
            <a:lvl1pPr marL="0" indent="0" algn="ctr">
              <a:lnSpc>
                <a:spcPct val="95000"/>
              </a:lnSpc>
              <a:spcBef>
                <a:spcPts val="600"/>
              </a:spcBef>
              <a:buFontTx/>
              <a:buNone/>
              <a:defRPr sz="1200" cap="none" baseline="0">
                <a:solidFill>
                  <a:schemeClr val="tx2"/>
                </a:solidFill>
                <a:latin typeface="+mn-lt"/>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440000" y="-1"/>
            <a:ext cx="7428154"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9760387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s Dark">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900500" y="1221677"/>
            <a:ext cx="987552" cy="987552"/>
          </a:xfrm>
          <a:prstGeom prst="ellipse">
            <a:avLst/>
          </a:prstGeom>
          <a:solidFill>
            <a:schemeClr val="accent2"/>
          </a:solidFill>
          <a:ln w="28575">
            <a:noFill/>
          </a:ln>
          <a:extLst/>
        </p:spPr>
        <p:txBody>
          <a:bodyPr vert="horz" wrap="none" lIns="0" tIns="0" rIns="0" bIns="0" rtlCol="0" anchor="ctr" anchorCtr="0">
            <a:normAutofit/>
          </a:bodyPr>
          <a:lstStyle>
            <a:lvl1pPr>
              <a:defRPr lang="en-US" sz="1800" dirty="0">
                <a:solidFill>
                  <a:srgbClr val="FFFFFF"/>
                </a:solidFill>
              </a:defRPr>
            </a:lvl1pPr>
          </a:lstStyle>
          <a:p>
            <a:pPr marL="0" lvl="0" indent="0" algn="ctr">
              <a:buFontTx/>
              <a:buNone/>
            </a:pPr>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2375553" cy="246888"/>
          </a:xfrm>
        </p:spPr>
        <p:txBody>
          <a:bodyPr anchor="ctr" anchorCtr="0">
            <a:noAutofit/>
          </a:bodyPr>
          <a:lstStyle>
            <a:lvl1pPr marL="0" indent="0" algn="ctr">
              <a:lnSpc>
                <a:spcPct val="100000"/>
              </a:lnSpc>
              <a:buFontTx/>
              <a:buNone/>
              <a:defRPr sz="1400" b="1" cap="all" baseline="0">
                <a:solidFill>
                  <a:srgbClr val="FFFFFF"/>
                </a:solidFill>
                <a:latin typeface="+mn-lt"/>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2375553" cy="1643634"/>
          </a:xfrm>
        </p:spPr>
        <p:txBody>
          <a:bodyPr anchor="t" anchorCtr="0">
            <a:normAutofit/>
          </a:bodyPr>
          <a:lstStyle>
            <a:lvl1pPr marL="0" indent="0" algn="ctr">
              <a:lnSpc>
                <a:spcPct val="95000"/>
              </a:lnSpc>
              <a:spcBef>
                <a:spcPts val="600"/>
              </a:spcBef>
              <a:buFontTx/>
              <a:buNone/>
              <a:defRPr sz="1200" cap="none" baseline="0">
                <a:solidFill>
                  <a:srgbClr val="FFFFFF"/>
                </a:solidFill>
                <a:latin typeface="+mn-lt"/>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4426680" y="1221677"/>
            <a:ext cx="987552" cy="987552"/>
          </a:xfrm>
          <a:prstGeom prst="ellipse">
            <a:avLst/>
          </a:prstGeom>
          <a:solidFill>
            <a:schemeClr val="accent2"/>
          </a:solidFill>
          <a:ln w="28575">
            <a:noFill/>
          </a:ln>
          <a:extLst/>
        </p:spPr>
        <p:txBody>
          <a:bodyPr vert="horz" wrap="none" lIns="0" tIns="0" rIns="0" bIns="0" rtlCol="0" anchor="ctr" anchorCtr="0">
            <a:normAutofit/>
          </a:bodyPr>
          <a:lstStyle>
            <a:lvl1pPr>
              <a:defRPr lang="en-US" sz="1800" dirty="0">
                <a:solidFill>
                  <a:srgbClr val="FFFFFF"/>
                </a:solidFill>
              </a:defRPr>
            </a:lvl1pPr>
          </a:lstStyle>
          <a:p>
            <a:pPr marL="0" lvl="0" indent="0" algn="ctr">
              <a:buFontTx/>
              <a:buNone/>
            </a:pPr>
            <a:r>
              <a:rPr lang="en-US" dirty="0" smtClean="0"/>
              <a:t>Picture</a:t>
            </a:r>
            <a:endParaRPr lang="en-US" dirty="0"/>
          </a:p>
        </p:txBody>
      </p:sp>
      <p:sp>
        <p:nvSpPr>
          <p:cNvPr id="14" name="Text Placeholder 10"/>
          <p:cNvSpPr>
            <a:spLocks noGrp="1"/>
          </p:cNvSpPr>
          <p:nvPr>
            <p:ph type="body" sz="quarter" idx="18" hasCustomPrompt="1"/>
          </p:nvPr>
        </p:nvSpPr>
        <p:spPr>
          <a:xfrm>
            <a:off x="3732680" y="2398013"/>
            <a:ext cx="2375553" cy="246888"/>
          </a:xfrm>
        </p:spPr>
        <p:txBody>
          <a:bodyPr anchor="ctr" anchorCtr="0">
            <a:noAutofit/>
          </a:bodyPr>
          <a:lstStyle>
            <a:lvl1pPr marL="0" indent="0" algn="ctr">
              <a:lnSpc>
                <a:spcPct val="100000"/>
              </a:lnSpc>
              <a:buFontTx/>
              <a:buNone/>
              <a:defRPr sz="1400" b="1" cap="all" baseline="0">
                <a:solidFill>
                  <a:srgbClr val="FFFFFF"/>
                </a:solidFill>
                <a:latin typeface="+mn-lt"/>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732680" y="2671571"/>
            <a:ext cx="2375553"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rgbClr val="FFFFFF"/>
                </a:solidFill>
                <a:latin typeface="+mn-lt"/>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6952860" y="1221677"/>
            <a:ext cx="987552" cy="987552"/>
          </a:xfrm>
          <a:prstGeom prst="ellipse">
            <a:avLst/>
          </a:prstGeom>
          <a:solidFill>
            <a:schemeClr val="accent2"/>
          </a:solidFill>
          <a:ln w="28575">
            <a:noFill/>
          </a:ln>
          <a:extLst/>
        </p:spPr>
        <p:txBody>
          <a:bodyPr vert="horz" wrap="none" lIns="0" tIns="0" rIns="0" bIns="0" rtlCol="0" anchor="ctr" anchorCtr="0">
            <a:normAutofit/>
          </a:bodyPr>
          <a:lstStyle>
            <a:lvl1pPr>
              <a:defRPr lang="en-US" sz="1800" dirty="0">
                <a:solidFill>
                  <a:srgbClr val="FFFFFF"/>
                </a:solidFill>
              </a:defRPr>
            </a:lvl1pPr>
          </a:lstStyle>
          <a:p>
            <a:pPr marL="0" lvl="0" indent="0" algn="ctr">
              <a:buFontTx/>
              <a:buNone/>
            </a:pPr>
            <a:r>
              <a:rPr lang="en-US" dirty="0" smtClean="0"/>
              <a:t>Picture</a:t>
            </a:r>
            <a:endParaRPr lang="en-US" dirty="0"/>
          </a:p>
        </p:txBody>
      </p:sp>
      <p:sp>
        <p:nvSpPr>
          <p:cNvPr id="17" name="Text Placeholder 10"/>
          <p:cNvSpPr>
            <a:spLocks noGrp="1"/>
          </p:cNvSpPr>
          <p:nvPr>
            <p:ph type="body" sz="quarter" idx="21" hasCustomPrompt="1"/>
          </p:nvPr>
        </p:nvSpPr>
        <p:spPr>
          <a:xfrm>
            <a:off x="6258860" y="2398013"/>
            <a:ext cx="2375553" cy="246888"/>
          </a:xfrm>
        </p:spPr>
        <p:txBody>
          <a:bodyPr anchor="ctr" anchorCtr="0">
            <a:noAutofit/>
          </a:bodyPr>
          <a:lstStyle>
            <a:lvl1pPr marL="0" indent="0" algn="ctr">
              <a:lnSpc>
                <a:spcPct val="100000"/>
              </a:lnSpc>
              <a:buFontTx/>
              <a:buNone/>
              <a:defRPr sz="1400" b="1" cap="all" baseline="0">
                <a:solidFill>
                  <a:srgbClr val="FFFFFF"/>
                </a:solidFill>
                <a:latin typeface="+mn-lt"/>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6258860" y="2671571"/>
            <a:ext cx="2375553" cy="1643634"/>
          </a:xfrm>
        </p:spPr>
        <p:txBody>
          <a:bodyPr anchor="t" anchorCtr="0">
            <a:normAutofit/>
          </a:bodyPr>
          <a:lstStyle>
            <a:lvl1pPr marL="0" indent="0" algn="ctr">
              <a:lnSpc>
                <a:spcPct val="95000"/>
              </a:lnSpc>
              <a:spcBef>
                <a:spcPts val="600"/>
              </a:spcBef>
              <a:buFontTx/>
              <a:buNone/>
              <a:defRPr sz="1200" cap="none" baseline="0">
                <a:solidFill>
                  <a:srgbClr val="FFFFFF"/>
                </a:solidFill>
                <a:latin typeface="+mn-lt"/>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440000" y="-1"/>
            <a:ext cx="7178400" cy="729675"/>
          </a:xfrm>
          <a:prstGeom prst="rect">
            <a:avLst/>
          </a:prstGeom>
        </p:spPr>
        <p:txBody>
          <a:bodyPr vert="horz" lIns="0" tIns="0" rIns="0" bIns="0" rtlCol="0" anchor="b" anchorCtr="0">
            <a:normAutofit/>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968865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2450084" y="1221677"/>
            <a:ext cx="987552" cy="987552"/>
          </a:xfrm>
          <a:prstGeom prst="ellipse">
            <a:avLst/>
          </a:prstGeom>
          <a:solidFill>
            <a:schemeClr val="accent2"/>
          </a:solidFill>
          <a:ln w="28575">
            <a:solidFill>
              <a:schemeClr val="accent2"/>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3474720"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3474720"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6403277" y="1221677"/>
            <a:ext cx="987552" cy="987552"/>
          </a:xfrm>
          <a:prstGeom prst="ellipse">
            <a:avLst/>
          </a:prstGeom>
          <a:solidFill>
            <a:schemeClr val="accent2"/>
          </a:solidFill>
          <a:ln w="28575">
            <a:solidFill>
              <a:schemeClr val="accent2"/>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5159693" y="2398013"/>
            <a:ext cx="3474720"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5159693" y="2671571"/>
            <a:ext cx="3474720"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06500" y="-1"/>
            <a:ext cx="7428154"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20223704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s Dark">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2450084"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3474720"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3474720" cy="1643634"/>
          </a:xfrm>
        </p:spPr>
        <p:txBody>
          <a:bodyPr anchor="t" anchorCtr="0">
            <a:normAutofit/>
          </a:bodyPr>
          <a:lstStyle>
            <a:lvl1pPr marL="0" indent="0" algn="ctr">
              <a:lnSpc>
                <a:spcPct val="95000"/>
              </a:lnSpc>
              <a:spcBef>
                <a:spcPts val="600"/>
              </a:spcBef>
              <a:buFontTx/>
              <a:buNone/>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6403277"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5159693" y="2398013"/>
            <a:ext cx="3474720"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5159693" y="2671571"/>
            <a:ext cx="3474720"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06500" y="-1"/>
            <a:ext cx="7428154" cy="729675"/>
          </a:xfrm>
          <a:prstGeom prst="rect">
            <a:avLst/>
          </a:prstGeom>
        </p:spPr>
        <p:txBody>
          <a:bodyPr vert="horz" lIns="0" tIns="0" rIns="0" bIns="0" rtlCol="0" anchor="b" anchorCtr="0">
            <a:normAutofit/>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6247088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Plain Text Light">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67257" y="1009650"/>
            <a:ext cx="3568743" cy="3544887"/>
          </a:xfrm>
        </p:spPr>
        <p:txBody>
          <a:bodyPr>
            <a:normAutofit/>
          </a:bodyPr>
          <a:lstStyle>
            <a:lvl1pPr marL="0" indent="0">
              <a:lnSpc>
                <a:spcPct val="90000"/>
              </a:lnSpc>
              <a:spcBef>
                <a:spcPts val="1000"/>
              </a:spcBef>
              <a:buNone/>
              <a:defRPr sz="18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800"/>
            </a:lvl2pPr>
            <a:lvl3pPr marL="169863" indent="-169863">
              <a:lnSpc>
                <a:spcPct val="104000"/>
              </a:lnSpc>
              <a:spcBef>
                <a:spcPts val="1000"/>
              </a:spcBef>
              <a:defRPr sz="18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1208330" y="1009650"/>
            <a:ext cx="3568743" cy="3544887"/>
          </a:xfrm>
        </p:spPr>
        <p:txBody>
          <a:bodyPr>
            <a:normAutofit/>
          </a:bodyPr>
          <a:lstStyle>
            <a:lvl1pPr marL="0" indent="0">
              <a:lnSpc>
                <a:spcPct val="90000"/>
              </a:lnSpc>
              <a:spcBef>
                <a:spcPts val="1000"/>
              </a:spcBef>
              <a:buNone/>
              <a:defRPr sz="18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800"/>
            </a:lvl2pPr>
            <a:lvl3pPr marL="169863" indent="-169863">
              <a:lnSpc>
                <a:spcPct val="104000"/>
              </a:lnSpc>
              <a:spcBef>
                <a:spcPts val="1000"/>
              </a:spcBef>
              <a:defRPr sz="18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7338788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Plain Text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6500" y="-1"/>
            <a:ext cx="7428154" cy="729675"/>
          </a:xfrm>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054601" y="1001713"/>
            <a:ext cx="3581399" cy="3544887"/>
          </a:xfrm>
        </p:spPr>
        <p:txBody>
          <a:bodyPr>
            <a:normAutofit/>
          </a:bodyPr>
          <a:lstStyle>
            <a:lvl1pPr marL="0" indent="0">
              <a:lnSpc>
                <a:spcPct val="90000"/>
              </a:lnSpc>
              <a:spcBef>
                <a:spcPts val="1000"/>
              </a:spcBef>
              <a:buNone/>
              <a:defRPr sz="1800" b="1" i="0">
                <a:solidFill>
                  <a:srgbClr val="FFFFFF"/>
                </a:solidFill>
                <a:latin typeface="Arial" panose="020B0604020202020204" pitchFamily="34" charset="0"/>
                <a:cs typeface="Arial" panose="020B0604020202020204" pitchFamily="34" charset="0"/>
              </a:defRPr>
            </a:lvl1pPr>
            <a:lvl2pPr marL="0" indent="0">
              <a:lnSpc>
                <a:spcPct val="104000"/>
              </a:lnSpc>
              <a:spcBef>
                <a:spcPts val="1000"/>
              </a:spcBef>
              <a:buNone/>
              <a:defRPr sz="1800">
                <a:solidFill>
                  <a:srgbClr val="FFFFFF"/>
                </a:solidFill>
              </a:defRPr>
            </a:lvl2pPr>
            <a:lvl3pPr marL="169863" indent="-169863">
              <a:lnSpc>
                <a:spcPct val="104000"/>
              </a:lnSpc>
              <a:spcBef>
                <a:spcPts val="1000"/>
              </a:spcBef>
              <a:buClrTx/>
              <a:defRPr sz="1800">
                <a:solidFill>
                  <a:srgbClr val="FFFFFF"/>
                </a:solidFill>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1206500" y="1001713"/>
            <a:ext cx="3581399" cy="3544887"/>
          </a:xfrm>
        </p:spPr>
        <p:txBody>
          <a:bodyPr>
            <a:normAutofit/>
          </a:bodyPr>
          <a:lstStyle>
            <a:lvl1pPr marL="0" indent="0">
              <a:lnSpc>
                <a:spcPct val="90000"/>
              </a:lnSpc>
              <a:spcBef>
                <a:spcPts val="1000"/>
              </a:spcBef>
              <a:buNone/>
              <a:defRPr sz="1800" b="1" i="0">
                <a:solidFill>
                  <a:srgbClr val="FFFFFF"/>
                </a:solidFill>
                <a:latin typeface="Arial" panose="020B0604020202020204" pitchFamily="34" charset="0"/>
                <a:cs typeface="Arial" panose="020B0604020202020204" pitchFamily="34" charset="0"/>
              </a:defRPr>
            </a:lvl1pPr>
            <a:lvl2pPr marL="0" indent="0">
              <a:lnSpc>
                <a:spcPct val="104000"/>
              </a:lnSpc>
              <a:spcBef>
                <a:spcPts val="1000"/>
              </a:spcBef>
              <a:buNone/>
              <a:defRPr sz="1800">
                <a:solidFill>
                  <a:srgbClr val="FFFFFF"/>
                </a:solidFill>
              </a:defRPr>
            </a:lvl2pPr>
            <a:lvl3pPr marL="169863" indent="-169863">
              <a:lnSpc>
                <a:spcPct val="104000"/>
              </a:lnSpc>
              <a:spcBef>
                <a:spcPts val="1000"/>
              </a:spcBef>
              <a:buClrTx/>
              <a:defRPr sz="1800">
                <a:solidFill>
                  <a:srgbClr val="FFFFFF"/>
                </a:solidFill>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346587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05950" y="1570463"/>
            <a:ext cx="5483013" cy="768143"/>
          </a:xfrm>
        </p:spPr>
        <p:txBody>
          <a:bodyPr anchor="b" anchorCtr="0"/>
          <a:lstStyle>
            <a:lvl1pPr algn="l">
              <a:defRPr spc="-40" baseline="0">
                <a:solidFill>
                  <a:schemeClr val="bg2"/>
                </a:solidFill>
              </a:defRPr>
            </a:lvl1pPr>
          </a:lstStyle>
          <a:p>
            <a:r>
              <a:rPr lang="en-US" dirty="0" smtClean="0"/>
              <a:t>Place Your Logo on the Left</a:t>
            </a:r>
            <a:endParaRPr lang="en-US" dirty="0"/>
          </a:p>
        </p:txBody>
      </p:sp>
      <p:sp>
        <p:nvSpPr>
          <p:cNvPr id="3" name="Subtitle 2"/>
          <p:cNvSpPr>
            <a:spLocks noGrp="1"/>
          </p:cNvSpPr>
          <p:nvPr>
            <p:ph type="subTitle" idx="1" hasCustomPrompt="1"/>
          </p:nvPr>
        </p:nvSpPr>
        <p:spPr>
          <a:xfrm>
            <a:off x="3105950" y="2379999"/>
            <a:ext cx="5483013" cy="630371"/>
          </a:xfrm>
        </p:spPr>
        <p:txBody>
          <a:bodyPr>
            <a:normAutofit/>
          </a:bodyPr>
          <a:lstStyle>
            <a:lvl1pPr marL="0" indent="0" algn="l">
              <a:lnSpc>
                <a:spcPct val="90000"/>
              </a:lnSpc>
              <a:spcBef>
                <a:spcPts val="0"/>
              </a:spcBef>
              <a:buNone/>
              <a:defRPr sz="2000" spc="-2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This is the subtitle of your cover page</a:t>
            </a:r>
            <a:endParaRPr lang="en-US" dirty="0"/>
          </a:p>
        </p:txBody>
      </p:sp>
      <p:sp>
        <p:nvSpPr>
          <p:cNvPr id="7" name="Rectangle 6"/>
          <p:cNvSpPr/>
          <p:nvPr userDrawn="1"/>
        </p:nvSpPr>
        <p:spPr>
          <a:xfrm>
            <a:off x="260586" y="10"/>
            <a:ext cx="2254014" cy="358421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655477" y="1561056"/>
            <a:ext cx="1540752" cy="1540752"/>
            <a:chOff x="3465337" y="1332682"/>
            <a:chExt cx="2213326" cy="2213325"/>
          </a:xfrm>
        </p:grpSpPr>
        <p:sp>
          <p:nvSpPr>
            <p:cNvPr id="9" name="Oval 8"/>
            <p:cNvSpPr/>
            <p:nvPr/>
          </p:nvSpPr>
          <p:spPr bwMode="black">
            <a:xfrm>
              <a:off x="3465337" y="1332682"/>
              <a:ext cx="2213326" cy="2213325"/>
            </a:xfrm>
            <a:prstGeom prst="ellipse">
              <a:avLst/>
            </a:prstGeom>
            <a:solidFill>
              <a:schemeClr val="accent2"/>
            </a:solidFill>
            <a:ln w="57150" cmpd="sng">
              <a:solidFill>
                <a:schemeClr val="bg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 name="Freeform 6"/>
            <p:cNvSpPr>
              <a:spLocks/>
            </p:cNvSpPr>
            <p:nvPr/>
          </p:nvSpPr>
          <p:spPr bwMode="black">
            <a:xfrm>
              <a:off x="3962400" y="1682107"/>
              <a:ext cx="1219200" cy="1514474"/>
            </a:xfrm>
            <a:custGeom>
              <a:avLst/>
              <a:gdLst>
                <a:gd name="T0" fmla="*/ 223 w 539"/>
                <a:gd name="T1" fmla="*/ 670 h 670"/>
                <a:gd name="T2" fmla="*/ 115 w 539"/>
                <a:gd name="T3" fmla="*/ 560 h 670"/>
                <a:gd name="T4" fmla="*/ 168 w 539"/>
                <a:gd name="T5" fmla="*/ 555 h 670"/>
                <a:gd name="T6" fmla="*/ 159 w 539"/>
                <a:gd name="T7" fmla="*/ 453 h 670"/>
                <a:gd name="T8" fmla="*/ 258 w 539"/>
                <a:gd name="T9" fmla="*/ 338 h 670"/>
                <a:gd name="T10" fmla="*/ 308 w 539"/>
                <a:gd name="T11" fmla="*/ 252 h 670"/>
                <a:gd name="T12" fmla="*/ 343 w 539"/>
                <a:gd name="T13" fmla="*/ 336 h 670"/>
                <a:gd name="T14" fmla="*/ 286 w 539"/>
                <a:gd name="T15" fmla="*/ 465 h 670"/>
                <a:gd name="T16" fmla="*/ 333 w 539"/>
                <a:gd name="T17" fmla="*/ 512 h 670"/>
                <a:gd name="T18" fmla="*/ 377 w 539"/>
                <a:gd name="T19" fmla="*/ 454 h 670"/>
                <a:gd name="T20" fmla="*/ 423 w 539"/>
                <a:gd name="T21" fmla="*/ 551 h 670"/>
                <a:gd name="T22" fmla="*/ 347 w 539"/>
                <a:gd name="T23" fmla="*/ 668 h 670"/>
                <a:gd name="T24" fmla="*/ 539 w 539"/>
                <a:gd name="T25" fmla="*/ 457 h 670"/>
                <a:gd name="T26" fmla="*/ 397 w 539"/>
                <a:gd name="T27" fmla="*/ 203 h 670"/>
                <a:gd name="T28" fmla="*/ 292 w 539"/>
                <a:gd name="T29" fmla="*/ 0 h 670"/>
                <a:gd name="T30" fmla="*/ 209 w 539"/>
                <a:gd name="T31" fmla="*/ 140 h 670"/>
                <a:gd name="T32" fmla="*/ 228 w 539"/>
                <a:gd name="T33" fmla="*/ 252 h 670"/>
                <a:gd name="T34" fmla="*/ 185 w 539"/>
                <a:gd name="T35" fmla="*/ 297 h 670"/>
                <a:gd name="T36" fmla="*/ 145 w 539"/>
                <a:gd name="T37" fmla="*/ 251 h 670"/>
                <a:gd name="T38" fmla="*/ 0 w 539"/>
                <a:gd name="T39" fmla="*/ 455 h 670"/>
                <a:gd name="T40" fmla="*/ 223 w 539"/>
                <a:gd name="T4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670">
                  <a:moveTo>
                    <a:pt x="223" y="670"/>
                  </a:moveTo>
                  <a:cubicBezTo>
                    <a:pt x="157" y="635"/>
                    <a:pt x="124" y="619"/>
                    <a:pt x="115" y="560"/>
                  </a:cubicBezTo>
                  <a:cubicBezTo>
                    <a:pt x="121" y="566"/>
                    <a:pt x="148" y="581"/>
                    <a:pt x="168" y="555"/>
                  </a:cubicBezTo>
                  <a:cubicBezTo>
                    <a:pt x="193" y="523"/>
                    <a:pt x="159" y="506"/>
                    <a:pt x="159" y="453"/>
                  </a:cubicBezTo>
                  <a:cubicBezTo>
                    <a:pt x="159" y="406"/>
                    <a:pt x="215" y="383"/>
                    <a:pt x="258" y="338"/>
                  </a:cubicBezTo>
                  <a:cubicBezTo>
                    <a:pt x="299" y="295"/>
                    <a:pt x="305" y="270"/>
                    <a:pt x="308" y="252"/>
                  </a:cubicBezTo>
                  <a:cubicBezTo>
                    <a:pt x="314" y="256"/>
                    <a:pt x="343" y="293"/>
                    <a:pt x="343" y="336"/>
                  </a:cubicBezTo>
                  <a:cubicBezTo>
                    <a:pt x="343" y="392"/>
                    <a:pt x="286" y="421"/>
                    <a:pt x="286" y="465"/>
                  </a:cubicBezTo>
                  <a:cubicBezTo>
                    <a:pt x="286" y="500"/>
                    <a:pt x="306" y="512"/>
                    <a:pt x="333" y="512"/>
                  </a:cubicBezTo>
                  <a:cubicBezTo>
                    <a:pt x="359" y="512"/>
                    <a:pt x="379" y="484"/>
                    <a:pt x="377" y="454"/>
                  </a:cubicBezTo>
                  <a:cubicBezTo>
                    <a:pt x="389" y="459"/>
                    <a:pt x="423" y="507"/>
                    <a:pt x="423" y="551"/>
                  </a:cubicBezTo>
                  <a:cubicBezTo>
                    <a:pt x="423" y="614"/>
                    <a:pt x="386" y="642"/>
                    <a:pt x="347" y="668"/>
                  </a:cubicBezTo>
                  <a:cubicBezTo>
                    <a:pt x="484" y="614"/>
                    <a:pt x="539" y="549"/>
                    <a:pt x="539" y="457"/>
                  </a:cubicBezTo>
                  <a:cubicBezTo>
                    <a:pt x="539" y="345"/>
                    <a:pt x="468" y="275"/>
                    <a:pt x="397" y="203"/>
                  </a:cubicBezTo>
                  <a:cubicBezTo>
                    <a:pt x="342" y="147"/>
                    <a:pt x="260" y="79"/>
                    <a:pt x="292" y="0"/>
                  </a:cubicBezTo>
                  <a:cubicBezTo>
                    <a:pt x="235" y="51"/>
                    <a:pt x="209" y="88"/>
                    <a:pt x="209" y="140"/>
                  </a:cubicBezTo>
                  <a:cubicBezTo>
                    <a:pt x="209" y="191"/>
                    <a:pt x="228" y="226"/>
                    <a:pt x="228" y="252"/>
                  </a:cubicBezTo>
                  <a:cubicBezTo>
                    <a:pt x="228" y="277"/>
                    <a:pt x="207" y="297"/>
                    <a:pt x="185" y="297"/>
                  </a:cubicBezTo>
                  <a:cubicBezTo>
                    <a:pt x="164" y="297"/>
                    <a:pt x="138" y="279"/>
                    <a:pt x="145" y="251"/>
                  </a:cubicBezTo>
                  <a:cubicBezTo>
                    <a:pt x="86" y="290"/>
                    <a:pt x="0" y="335"/>
                    <a:pt x="0" y="455"/>
                  </a:cubicBezTo>
                  <a:cubicBezTo>
                    <a:pt x="0" y="575"/>
                    <a:pt x="117" y="641"/>
                    <a:pt x="223" y="6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ext Placeholder 4"/>
          <p:cNvSpPr>
            <a:spLocks noGrp="1"/>
          </p:cNvSpPr>
          <p:nvPr>
            <p:ph type="body" sz="quarter" idx="10"/>
          </p:nvPr>
        </p:nvSpPr>
        <p:spPr>
          <a:xfrm>
            <a:off x="3106738" y="4117971"/>
            <a:ext cx="5481637" cy="736600"/>
          </a:xfrm>
        </p:spPr>
        <p:txBody>
          <a:bodyPr anchor="b" anchorCtr="0">
            <a:normAutofit/>
          </a:bodyPr>
          <a:lstStyle>
            <a:lvl1pPr marL="0" indent="0" algn="l">
              <a:lnSpc>
                <a:spcPct val="92000"/>
              </a:lnSpc>
              <a:spcBef>
                <a:spcPts val="600"/>
              </a:spcBef>
              <a:buNone/>
              <a:defRPr sz="1400" spc="-20" baseline="0">
                <a:solidFill>
                  <a:srgbClr val="5E5E5E"/>
                </a:solidFill>
              </a:defRPr>
            </a:lvl1pPr>
          </a:lstStyle>
          <a:p>
            <a:pPr lvl="0"/>
            <a:r>
              <a:rPr lang="en-US" dirty="0" smtClean="0"/>
              <a:t>Click to edit Master text styles</a:t>
            </a:r>
          </a:p>
        </p:txBody>
      </p:sp>
      <p:sp>
        <p:nvSpPr>
          <p:cNvPr id="13" name="Text Placeholder 4"/>
          <p:cNvSpPr>
            <a:spLocks noGrp="1"/>
          </p:cNvSpPr>
          <p:nvPr>
            <p:ph type="body" sz="quarter" idx="11" hasCustomPrompt="1"/>
          </p:nvPr>
        </p:nvSpPr>
        <p:spPr>
          <a:xfrm>
            <a:off x="304801" y="4117971"/>
            <a:ext cx="2209800" cy="736600"/>
          </a:xfrm>
        </p:spPr>
        <p:txBody>
          <a:bodyPr anchor="b" anchorCtr="0">
            <a:normAutofit/>
          </a:bodyPr>
          <a:lstStyle>
            <a:lvl1pPr marL="0" indent="0" algn="r">
              <a:lnSpc>
                <a:spcPct val="92000"/>
              </a:lnSpc>
              <a:spcBef>
                <a:spcPts val="600"/>
              </a:spcBef>
              <a:buNone/>
              <a:defRPr sz="1400" spc="-20" baseline="0">
                <a:solidFill>
                  <a:srgbClr val="5E5E5E"/>
                </a:solidFill>
              </a:defRPr>
            </a:lvl1pPr>
          </a:lstStyle>
          <a:p>
            <a:pPr lvl="0"/>
            <a:r>
              <a:rPr lang="en-US" dirty="0" smtClean="0"/>
              <a:t>Enter the Date</a:t>
            </a:r>
          </a:p>
        </p:txBody>
      </p:sp>
    </p:spTree>
    <p:extLst>
      <p:ext uri="{BB962C8B-B14F-4D97-AF65-F5344CB8AC3E}">
        <p14:creationId xmlns:p14="http://schemas.microsoft.com/office/powerpoint/2010/main" val="332051942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06500" y="-1"/>
            <a:ext cx="7428154" cy="72967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718214" y="1009650"/>
            <a:ext cx="2406314" cy="3544887"/>
          </a:xfrm>
        </p:spPr>
        <p:txBody>
          <a:bodyPr>
            <a:normAutofit/>
          </a:bodyPr>
          <a:lstStyle>
            <a:lvl1pPr marL="0" indent="0">
              <a:lnSpc>
                <a:spcPct val="90000"/>
              </a:lnSpc>
              <a:spcBef>
                <a:spcPts val="1000"/>
              </a:spcBef>
              <a:buNone/>
              <a:defRPr sz="14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400"/>
            </a:lvl2pPr>
            <a:lvl3pPr marL="169863" indent="-169863">
              <a:lnSpc>
                <a:spcPct val="104000"/>
              </a:lnSpc>
              <a:spcBef>
                <a:spcPts val="1000"/>
              </a:spcBef>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1206500" y="1009650"/>
            <a:ext cx="2406314" cy="3544887"/>
          </a:xfrm>
        </p:spPr>
        <p:txBody>
          <a:bodyPr>
            <a:normAutofit/>
          </a:bodyPr>
          <a:lstStyle>
            <a:lvl1pPr marL="0" indent="0">
              <a:lnSpc>
                <a:spcPct val="90000"/>
              </a:lnSpc>
              <a:spcBef>
                <a:spcPts val="1000"/>
              </a:spcBef>
              <a:buNone/>
              <a:defRPr sz="14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400"/>
            </a:lvl2pPr>
            <a:lvl3pPr marL="169863" indent="-169863">
              <a:lnSpc>
                <a:spcPct val="104000"/>
              </a:lnSpc>
              <a:spcBef>
                <a:spcPts val="1000"/>
              </a:spcBef>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2"/>
          <p:cNvSpPr>
            <a:spLocks noGrp="1"/>
          </p:cNvSpPr>
          <p:nvPr>
            <p:ph sz="half" idx="10"/>
          </p:nvPr>
        </p:nvSpPr>
        <p:spPr>
          <a:xfrm>
            <a:off x="6229928" y="1009650"/>
            <a:ext cx="2406314" cy="3544887"/>
          </a:xfrm>
        </p:spPr>
        <p:txBody>
          <a:bodyPr>
            <a:normAutofit/>
          </a:bodyPr>
          <a:lstStyle>
            <a:lvl1pPr marL="0" indent="0">
              <a:lnSpc>
                <a:spcPct val="90000"/>
              </a:lnSpc>
              <a:spcBef>
                <a:spcPts val="1000"/>
              </a:spcBef>
              <a:buNone/>
              <a:defRPr sz="14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400"/>
            </a:lvl2pPr>
            <a:lvl3pPr marL="169863" indent="-169863">
              <a:lnSpc>
                <a:spcPct val="104000"/>
              </a:lnSpc>
              <a:spcBef>
                <a:spcPts val="1000"/>
              </a:spcBef>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803316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132681"/>
            <a:ext cx="6659880" cy="1102519"/>
          </a:xfrm>
        </p:spPr>
        <p:txBody>
          <a:bodyPr anchor="b" anchorCtr="0"/>
          <a:lstStyle>
            <a:lvl1pPr algn="l">
              <a:defRPr>
                <a:solidFill>
                  <a:srgbClr val="5E5E5E"/>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98320" y="2286000"/>
            <a:ext cx="6400800" cy="1314450"/>
          </a:xfrm>
        </p:spPr>
        <p:txBody>
          <a:bodyPr/>
          <a:lstStyle>
            <a:lvl1pPr marL="0" indent="0" algn="l">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10"/>
            <a:ext cx="1466600" cy="46869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247400" y="196135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700" smtClean="0">
                <a:solidFill>
                  <a:schemeClr val="bg1"/>
                </a:solidFill>
                <a:latin typeface="Arial" panose="020B0604020202020204" pitchFamily="34" charset="0"/>
                <a:cs typeface="Arial" panose="020B0604020202020204" pitchFamily="34" charset="0"/>
              </a:rPr>
              <a:pPr algn="ctr">
                <a:lnSpc>
                  <a:spcPct val="90000"/>
                </a:lnSpc>
                <a:spcBef>
                  <a:spcPts val="0"/>
                </a:spcBef>
              </a:pPr>
              <a:t>‹#›</a:t>
            </a:fld>
            <a:endParaRPr lang="en-US" sz="27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117" y="0"/>
            <a:ext cx="1202491" cy="1395155"/>
          </a:xfrm>
          <a:prstGeom prst="rect">
            <a:avLst/>
          </a:prstGeom>
        </p:spPr>
      </p:pic>
    </p:spTree>
    <p:extLst>
      <p:ext uri="{BB962C8B-B14F-4D97-AF65-F5344CB8AC3E}">
        <p14:creationId xmlns:p14="http://schemas.microsoft.com/office/powerpoint/2010/main" val="159238418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Four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566179"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18763" y="2398013"/>
            <a:ext cx="1682384"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18763" y="2671571"/>
            <a:ext cx="1682384"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3477348"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3129932" y="2398013"/>
            <a:ext cx="1682384"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129932" y="2671571"/>
            <a:ext cx="1682384"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5388517"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7" name="Text Placeholder 10"/>
          <p:cNvSpPr>
            <a:spLocks noGrp="1"/>
          </p:cNvSpPr>
          <p:nvPr>
            <p:ph type="body" sz="quarter" idx="21" hasCustomPrompt="1"/>
          </p:nvPr>
        </p:nvSpPr>
        <p:spPr>
          <a:xfrm>
            <a:off x="5041101" y="2398013"/>
            <a:ext cx="1682384"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5041101" y="2671571"/>
            <a:ext cx="1682384"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9" name="Picture Placeholder 8"/>
          <p:cNvSpPr>
            <a:spLocks noGrp="1"/>
          </p:cNvSpPr>
          <p:nvPr>
            <p:ph type="pic" sz="quarter" idx="23" hasCustomPrompt="1"/>
          </p:nvPr>
        </p:nvSpPr>
        <p:spPr>
          <a:xfrm>
            <a:off x="7299686"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20" name="Text Placeholder 10"/>
          <p:cNvSpPr>
            <a:spLocks noGrp="1"/>
          </p:cNvSpPr>
          <p:nvPr>
            <p:ph type="body" sz="quarter" idx="24" hasCustomPrompt="1"/>
          </p:nvPr>
        </p:nvSpPr>
        <p:spPr>
          <a:xfrm>
            <a:off x="6952270" y="2398013"/>
            <a:ext cx="1682384"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21" name="Text Placeholder 10"/>
          <p:cNvSpPr>
            <a:spLocks noGrp="1"/>
          </p:cNvSpPr>
          <p:nvPr>
            <p:ph type="body" sz="quarter" idx="25" hasCustomPrompt="1"/>
          </p:nvPr>
        </p:nvSpPr>
        <p:spPr>
          <a:xfrm>
            <a:off x="6952270" y="2671571"/>
            <a:ext cx="1682384"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18763" y="-1"/>
            <a:ext cx="7546544"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6346793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Four Pictures Dark">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553916"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8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1682384"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1682384" cy="1643634"/>
          </a:xfrm>
        </p:spPr>
        <p:txBody>
          <a:bodyPr anchor="t" anchorCtr="0">
            <a:normAutofit/>
          </a:bodyPr>
          <a:lstStyle>
            <a:lvl1pPr marL="0" indent="0" algn="ctr">
              <a:lnSpc>
                <a:spcPct val="95000"/>
              </a:lnSpc>
              <a:spcBef>
                <a:spcPts val="600"/>
              </a:spcBef>
              <a:buFontTx/>
              <a:buNone/>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3469173"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8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3121757" y="2398013"/>
            <a:ext cx="1682384"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121757" y="2671571"/>
            <a:ext cx="1682384"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5384430"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800">
                <a:solidFill>
                  <a:srgbClr val="FFFFFF"/>
                </a:solidFill>
              </a:defRPr>
            </a:lvl1pPr>
          </a:lstStyle>
          <a:p>
            <a:r>
              <a:rPr lang="en-US" dirty="0" smtClean="0"/>
              <a:t>Picture</a:t>
            </a:r>
            <a:endParaRPr lang="en-US" dirty="0"/>
          </a:p>
        </p:txBody>
      </p:sp>
      <p:sp>
        <p:nvSpPr>
          <p:cNvPr id="17" name="Text Placeholder 10"/>
          <p:cNvSpPr>
            <a:spLocks noGrp="1"/>
          </p:cNvSpPr>
          <p:nvPr>
            <p:ph type="body" sz="quarter" idx="21" hasCustomPrompt="1"/>
          </p:nvPr>
        </p:nvSpPr>
        <p:spPr>
          <a:xfrm>
            <a:off x="5037014" y="2398013"/>
            <a:ext cx="1682384"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5037014" y="2671571"/>
            <a:ext cx="1682384" cy="1643634"/>
          </a:xfrm>
        </p:spPr>
        <p:txBody>
          <a:bodyPr anchor="t" anchorCtr="0">
            <a:normAutofit/>
          </a:bodyPr>
          <a:lstStyle>
            <a:lvl1pPr marL="0" indent="0" algn="ctr">
              <a:lnSpc>
                <a:spcPct val="95000"/>
              </a:lnSpc>
              <a:spcBef>
                <a:spcPts val="600"/>
              </a:spcBef>
              <a:buFontTx/>
              <a:buNone/>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9" name="Picture Placeholder 8"/>
          <p:cNvSpPr>
            <a:spLocks noGrp="1"/>
          </p:cNvSpPr>
          <p:nvPr>
            <p:ph type="pic" sz="quarter" idx="23" hasCustomPrompt="1"/>
          </p:nvPr>
        </p:nvSpPr>
        <p:spPr>
          <a:xfrm>
            <a:off x="7299686"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800">
                <a:solidFill>
                  <a:srgbClr val="FFFFFF"/>
                </a:solidFill>
              </a:defRPr>
            </a:lvl1pPr>
          </a:lstStyle>
          <a:p>
            <a:r>
              <a:rPr lang="en-US" dirty="0" smtClean="0"/>
              <a:t>Picture</a:t>
            </a:r>
            <a:endParaRPr lang="en-US" dirty="0"/>
          </a:p>
        </p:txBody>
      </p:sp>
      <p:sp>
        <p:nvSpPr>
          <p:cNvPr id="20" name="Text Placeholder 10"/>
          <p:cNvSpPr>
            <a:spLocks noGrp="1"/>
          </p:cNvSpPr>
          <p:nvPr>
            <p:ph type="body" sz="quarter" idx="24" hasCustomPrompt="1"/>
          </p:nvPr>
        </p:nvSpPr>
        <p:spPr>
          <a:xfrm>
            <a:off x="6952270" y="2398013"/>
            <a:ext cx="1682384"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21" name="Text Placeholder 10"/>
          <p:cNvSpPr>
            <a:spLocks noGrp="1"/>
          </p:cNvSpPr>
          <p:nvPr>
            <p:ph type="body" sz="quarter" idx="25" hasCustomPrompt="1"/>
          </p:nvPr>
        </p:nvSpPr>
        <p:spPr>
          <a:xfrm>
            <a:off x="6952270" y="2671571"/>
            <a:ext cx="1682384" cy="1643634"/>
          </a:xfrm>
        </p:spPr>
        <p:txBody>
          <a:bodyPr anchor="t" anchorCtr="0">
            <a:normAutofit/>
          </a:bodyPr>
          <a:lstStyle>
            <a:lvl1pPr marL="0" indent="0" algn="ctr">
              <a:lnSpc>
                <a:spcPct val="95000"/>
              </a:lnSpc>
              <a:spcBef>
                <a:spcPts val="600"/>
              </a:spcBef>
              <a:buFontTx/>
              <a:buNone/>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18763" y="-1"/>
            <a:ext cx="7546544" cy="729675"/>
          </a:xfrm>
          <a:prstGeom prst="rect">
            <a:avLst/>
          </a:prstGeom>
        </p:spPr>
        <p:txBody>
          <a:bodyPr vert="horz" lIns="0" tIns="0" rIns="0" bIns="0" rtlCol="0" anchor="b" anchorCtr="0">
            <a:normAutofit/>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0181895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hree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900500"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2375553"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2375553"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4426680"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3732680" y="2398013"/>
            <a:ext cx="2375553"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732680" y="2671571"/>
            <a:ext cx="2375553"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6952860"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7" name="Text Placeholder 10"/>
          <p:cNvSpPr>
            <a:spLocks noGrp="1"/>
          </p:cNvSpPr>
          <p:nvPr>
            <p:ph type="body" sz="quarter" idx="21" hasCustomPrompt="1"/>
          </p:nvPr>
        </p:nvSpPr>
        <p:spPr>
          <a:xfrm>
            <a:off x="6258860" y="2398013"/>
            <a:ext cx="2375553"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6258860" y="2671571"/>
            <a:ext cx="2375553"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06500" y="-1"/>
            <a:ext cx="7428154"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08237018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ree Pictures Dark">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1900500" y="1221677"/>
            <a:ext cx="987552" cy="987552"/>
          </a:xfrm>
          <a:prstGeom prst="ellipse">
            <a:avLst/>
          </a:prstGeom>
          <a:solidFill>
            <a:schemeClr val="accent2"/>
          </a:solidFill>
          <a:ln w="28575">
            <a:solidFill>
              <a:schemeClr val="bg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2375553"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2375553" cy="1643634"/>
          </a:xfrm>
        </p:spPr>
        <p:txBody>
          <a:bodyPr anchor="t" anchorCtr="0">
            <a:normAutofit/>
          </a:bodyPr>
          <a:lstStyle>
            <a:lvl1pPr marL="0" indent="0" algn="ctr">
              <a:lnSpc>
                <a:spcPct val="95000"/>
              </a:lnSpc>
              <a:spcBef>
                <a:spcPts val="600"/>
              </a:spcBef>
              <a:buFontTx/>
              <a:buNone/>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4426680" y="1221677"/>
            <a:ext cx="987552" cy="987552"/>
          </a:xfrm>
          <a:prstGeom prst="ellipse">
            <a:avLst/>
          </a:prstGeom>
          <a:solidFill>
            <a:schemeClr val="accent2"/>
          </a:solidFill>
          <a:ln w="28575">
            <a:solidFill>
              <a:schemeClr val="bg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3732680" y="2398013"/>
            <a:ext cx="2375553"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732680" y="2671571"/>
            <a:ext cx="2375553"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6" name="Picture Placeholder 8"/>
          <p:cNvSpPr>
            <a:spLocks noGrp="1"/>
          </p:cNvSpPr>
          <p:nvPr>
            <p:ph type="pic" sz="quarter" idx="20" hasCustomPrompt="1"/>
          </p:nvPr>
        </p:nvSpPr>
        <p:spPr>
          <a:xfrm>
            <a:off x="6952860" y="1221677"/>
            <a:ext cx="987552" cy="987552"/>
          </a:xfrm>
          <a:prstGeom prst="ellipse">
            <a:avLst/>
          </a:prstGeom>
          <a:solidFill>
            <a:schemeClr val="accent2"/>
          </a:solidFill>
          <a:ln w="28575">
            <a:solidFill>
              <a:schemeClr val="bg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7" name="Text Placeholder 10"/>
          <p:cNvSpPr>
            <a:spLocks noGrp="1"/>
          </p:cNvSpPr>
          <p:nvPr>
            <p:ph type="body" sz="quarter" idx="21" hasCustomPrompt="1"/>
          </p:nvPr>
        </p:nvSpPr>
        <p:spPr>
          <a:xfrm>
            <a:off x="6258860" y="2398013"/>
            <a:ext cx="2375553"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err="1" smtClean="0"/>
              <a:t>Lorem</a:t>
            </a:r>
            <a:r>
              <a:rPr lang="en-US" dirty="0" smtClean="0"/>
              <a:t> </a:t>
            </a:r>
            <a:r>
              <a:rPr lang="en-US" dirty="0" err="1" smtClean="0"/>
              <a:t>ipsum</a:t>
            </a:r>
            <a:endParaRPr lang="en-US" dirty="0" smtClean="0"/>
          </a:p>
        </p:txBody>
      </p:sp>
      <p:sp>
        <p:nvSpPr>
          <p:cNvPr id="18" name="Text Placeholder 10"/>
          <p:cNvSpPr>
            <a:spLocks noGrp="1"/>
          </p:cNvSpPr>
          <p:nvPr>
            <p:ph type="body" sz="quarter" idx="22" hasCustomPrompt="1"/>
          </p:nvPr>
        </p:nvSpPr>
        <p:spPr>
          <a:xfrm>
            <a:off x="6258860" y="2671571"/>
            <a:ext cx="2375553" cy="1643634"/>
          </a:xfrm>
        </p:spPr>
        <p:txBody>
          <a:bodyPr anchor="t" anchorCtr="0">
            <a:normAutofit/>
          </a:bodyPr>
          <a:lstStyle>
            <a:lvl1pPr marL="0" indent="0" algn="ctr">
              <a:lnSpc>
                <a:spcPct val="95000"/>
              </a:lnSpc>
              <a:spcBef>
                <a:spcPts val="600"/>
              </a:spcBef>
              <a:buFontTx/>
              <a:buNone/>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06500" y="-1"/>
            <a:ext cx="7428154" cy="729675"/>
          </a:xfrm>
          <a:prstGeom prst="rect">
            <a:avLst/>
          </a:prstGeom>
        </p:spPr>
        <p:txBody>
          <a:bodyPr vert="horz" lIns="0" tIns="0" rIns="0" bIns="0" rtlCol="0" anchor="b" anchorCtr="0">
            <a:normAutofit/>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5647015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Pictures Light">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2450084"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3474720"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3474720" cy="1643634"/>
          </a:xfrm>
        </p:spPr>
        <p:txBody>
          <a:bodyPr anchor="t" anchorCtr="0">
            <a:normAutofit/>
          </a:bodyPr>
          <a:lstStyle>
            <a:lvl1pPr marL="0" indent="0" algn="ctr">
              <a:lnSpc>
                <a:spcPct val="95000"/>
              </a:lnSpc>
              <a:spcBef>
                <a:spcPts val="600"/>
              </a:spcBef>
              <a:buFontTx/>
              <a:buNone/>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6403277" y="1221677"/>
            <a:ext cx="987552" cy="987552"/>
          </a:xfrm>
          <a:prstGeom prst="ellipse">
            <a:avLst/>
          </a:prstGeom>
          <a:solidFill>
            <a:schemeClr val="accent2"/>
          </a:solidFill>
          <a:ln w="28575">
            <a:solidFill>
              <a:schemeClr val="accent1"/>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5159693" y="2398013"/>
            <a:ext cx="3474720" cy="246888"/>
          </a:xfrm>
        </p:spPr>
        <p:txBody>
          <a:bodyPr anchor="ctr" anchorCtr="0">
            <a:noAutofit/>
          </a:bodyPr>
          <a:lstStyle>
            <a:lvl1pPr marL="0" indent="0" algn="ctr">
              <a:lnSpc>
                <a:spcPct val="100000"/>
              </a:lnSpc>
              <a:buFontTx/>
              <a:buNone/>
              <a:defRPr sz="1700" b="1" cap="all" baseline="0">
                <a:solidFill>
                  <a:schemeClr val="tx2"/>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5159693" y="2671571"/>
            <a:ext cx="3474720"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chemeClr val="tx2"/>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06500" y="-1"/>
            <a:ext cx="7428154"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35113020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Pictures Dark">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2450084"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1" name="Text Placeholder 10"/>
          <p:cNvSpPr>
            <a:spLocks noGrp="1"/>
          </p:cNvSpPr>
          <p:nvPr>
            <p:ph type="body" sz="quarter" idx="15" hasCustomPrompt="1"/>
          </p:nvPr>
        </p:nvSpPr>
        <p:spPr>
          <a:xfrm>
            <a:off x="1206500" y="2398013"/>
            <a:ext cx="3474720"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06500" y="2671571"/>
            <a:ext cx="3474720" cy="1643634"/>
          </a:xfrm>
        </p:spPr>
        <p:txBody>
          <a:bodyPr anchor="t" anchorCtr="0">
            <a:normAutofit/>
          </a:bodyPr>
          <a:lstStyle>
            <a:lvl1pPr marL="0" indent="0" algn="ctr">
              <a:lnSpc>
                <a:spcPct val="95000"/>
              </a:lnSpc>
              <a:spcBef>
                <a:spcPts val="600"/>
              </a:spcBef>
              <a:buFontTx/>
              <a:buNone/>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13" name="Picture Placeholder 8"/>
          <p:cNvSpPr>
            <a:spLocks noGrp="1"/>
          </p:cNvSpPr>
          <p:nvPr>
            <p:ph type="pic" sz="quarter" idx="17" hasCustomPrompt="1"/>
          </p:nvPr>
        </p:nvSpPr>
        <p:spPr>
          <a:xfrm>
            <a:off x="6403277" y="1221677"/>
            <a:ext cx="987552" cy="987552"/>
          </a:xfrm>
          <a:prstGeom prst="ellipse">
            <a:avLst/>
          </a:prstGeom>
          <a:solidFill>
            <a:schemeClr val="accent2"/>
          </a:solidFill>
          <a:ln w="28575">
            <a:solidFill>
              <a:srgbClr val="FFFFFF"/>
            </a:solidFill>
          </a:ln>
          <a:extLst/>
        </p:spPr>
        <p:txBody>
          <a:bodyPr wrap="none" anchor="ctr" anchorCtr="0">
            <a:normAutofit/>
          </a:bodyPr>
          <a:lstStyle>
            <a:lvl1pPr marL="0" indent="0" algn="ctr">
              <a:buFontTx/>
              <a:buNone/>
              <a:defRPr sz="1600">
                <a:solidFill>
                  <a:srgbClr val="FFFFFF"/>
                </a:solidFill>
              </a:defRPr>
            </a:lvl1pPr>
          </a:lstStyle>
          <a:p>
            <a:r>
              <a:rPr lang="en-US" dirty="0" smtClean="0"/>
              <a:t>Picture</a:t>
            </a:r>
            <a:endParaRPr lang="en-US" dirty="0"/>
          </a:p>
        </p:txBody>
      </p:sp>
      <p:sp>
        <p:nvSpPr>
          <p:cNvPr id="14" name="Text Placeholder 10"/>
          <p:cNvSpPr>
            <a:spLocks noGrp="1"/>
          </p:cNvSpPr>
          <p:nvPr>
            <p:ph type="body" sz="quarter" idx="18" hasCustomPrompt="1"/>
          </p:nvPr>
        </p:nvSpPr>
        <p:spPr>
          <a:xfrm>
            <a:off x="5159693" y="2398013"/>
            <a:ext cx="3474720" cy="246888"/>
          </a:xfrm>
        </p:spPr>
        <p:txBody>
          <a:bodyPr anchor="ctr" anchorCtr="0">
            <a:noAutofit/>
          </a:bodyPr>
          <a:lstStyle>
            <a:lvl1pPr marL="0" indent="0" algn="ctr">
              <a:lnSpc>
                <a:spcPct val="100000"/>
              </a:lnSpc>
              <a:buFontTx/>
              <a:buNone/>
              <a:defRPr sz="1700" b="1" cap="all" baseline="0">
                <a:solidFill>
                  <a:srgbClr val="FFFFFF"/>
                </a:solidFill>
                <a:latin typeface="Arial" panose="020B0604020202020204" pitchFamily="34" charset="0"/>
                <a:cs typeface="Arial" panose="020B060402020202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5159693" y="2671571"/>
            <a:ext cx="3474720"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400" cap="none" baseline="0">
                <a:solidFill>
                  <a:srgbClr val="FFFFFF"/>
                </a:solidFill>
                <a:latin typeface="Arial" panose="020B0604020202020204" pitchFamily="34" charset="0"/>
                <a:cs typeface="Arial" panose="020B0604020202020204" pitchFamily="34" charset="0"/>
              </a:defRPr>
            </a:lvl1pPr>
          </a:lstStyle>
          <a:p>
            <a:pPr lvl="0"/>
            <a:r>
              <a:rPr lang="en-US" dirty="0" smtClean="0"/>
              <a:t>Body copy goes here</a:t>
            </a:r>
          </a:p>
        </p:txBody>
      </p:sp>
      <p:sp>
        <p:nvSpPr>
          <p:cNvPr id="22" name="Title Placeholder 1"/>
          <p:cNvSpPr>
            <a:spLocks noGrp="1"/>
          </p:cNvSpPr>
          <p:nvPr>
            <p:ph type="title"/>
          </p:nvPr>
        </p:nvSpPr>
        <p:spPr>
          <a:xfrm>
            <a:off x="1206500" y="-1"/>
            <a:ext cx="7428154" cy="729675"/>
          </a:xfrm>
          <a:prstGeom prst="rect">
            <a:avLst/>
          </a:prstGeom>
        </p:spPr>
        <p:txBody>
          <a:bodyPr vert="horz" lIns="0" tIns="0" rIns="0" bIns="0" rtlCol="0" anchor="b" anchorCtr="0">
            <a:normAutofit/>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0953296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wo Plain Text Light">
    <p:spTree>
      <p:nvGrpSpPr>
        <p:cNvPr id="1" name=""/>
        <p:cNvGrpSpPr/>
        <p:nvPr/>
      </p:nvGrpSpPr>
      <p:grpSpPr>
        <a:xfrm>
          <a:off x="0" y="0"/>
          <a:ext cx="0" cy="0"/>
          <a:chOff x="0" y="0"/>
          <a:chExt cx="0" cy="0"/>
        </a:xfrm>
      </p:grpSpPr>
      <p:sp>
        <p:nvSpPr>
          <p:cNvPr id="2" name="Title 1"/>
          <p:cNvSpPr>
            <a:spLocks noGrp="1"/>
          </p:cNvSpPr>
          <p:nvPr>
            <p:ph type="title"/>
          </p:nvPr>
        </p:nvSpPr>
        <p:spPr>
          <a:xfrm>
            <a:off x="1208330" y="-1"/>
            <a:ext cx="7427670" cy="72967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67257" y="1009650"/>
            <a:ext cx="3568743" cy="3544887"/>
          </a:xfrm>
        </p:spPr>
        <p:txBody>
          <a:bodyPr>
            <a:normAutofit/>
          </a:bodyPr>
          <a:lstStyle>
            <a:lvl1pPr marL="0" indent="0">
              <a:lnSpc>
                <a:spcPct val="90000"/>
              </a:lnSpc>
              <a:spcBef>
                <a:spcPts val="1000"/>
              </a:spcBef>
              <a:buNone/>
              <a:defRPr sz="18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800"/>
            </a:lvl2pPr>
            <a:lvl3pPr marL="169863" indent="-169863">
              <a:lnSpc>
                <a:spcPct val="104000"/>
              </a:lnSpc>
              <a:spcBef>
                <a:spcPts val="1000"/>
              </a:spcBef>
              <a:defRPr sz="18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1208330" y="1009650"/>
            <a:ext cx="3568743" cy="3544887"/>
          </a:xfrm>
        </p:spPr>
        <p:txBody>
          <a:bodyPr>
            <a:normAutofit/>
          </a:bodyPr>
          <a:lstStyle>
            <a:lvl1pPr marL="0" indent="0">
              <a:lnSpc>
                <a:spcPct val="90000"/>
              </a:lnSpc>
              <a:spcBef>
                <a:spcPts val="1000"/>
              </a:spcBef>
              <a:buNone/>
              <a:defRPr sz="1800" b="1" i="0">
                <a:solidFill>
                  <a:schemeClr val="accent2"/>
                </a:solidFill>
                <a:latin typeface="Arial" panose="020B0604020202020204" pitchFamily="34" charset="0"/>
                <a:cs typeface="Arial" panose="020B0604020202020204" pitchFamily="34" charset="0"/>
              </a:defRPr>
            </a:lvl1pPr>
            <a:lvl2pPr marL="0" indent="0">
              <a:lnSpc>
                <a:spcPct val="104000"/>
              </a:lnSpc>
              <a:spcBef>
                <a:spcPts val="1000"/>
              </a:spcBef>
              <a:buNone/>
              <a:defRPr sz="1800"/>
            </a:lvl2pPr>
            <a:lvl3pPr marL="169863" indent="-169863">
              <a:lnSpc>
                <a:spcPct val="104000"/>
              </a:lnSpc>
              <a:spcBef>
                <a:spcPts val="1000"/>
              </a:spcBef>
              <a:defRPr sz="18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87807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wo Plain Text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6500" y="-1"/>
            <a:ext cx="7428154" cy="729675"/>
          </a:xfrm>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054601" y="1001713"/>
            <a:ext cx="3581399" cy="3544887"/>
          </a:xfrm>
        </p:spPr>
        <p:txBody>
          <a:bodyPr>
            <a:normAutofit/>
          </a:bodyPr>
          <a:lstStyle>
            <a:lvl1pPr marL="0" indent="0">
              <a:lnSpc>
                <a:spcPct val="90000"/>
              </a:lnSpc>
              <a:spcBef>
                <a:spcPts val="1000"/>
              </a:spcBef>
              <a:buNone/>
              <a:defRPr sz="1800" b="1" i="0">
                <a:solidFill>
                  <a:srgbClr val="FFFFFF"/>
                </a:solidFill>
                <a:latin typeface="Arial" panose="020B0604020202020204" pitchFamily="34" charset="0"/>
                <a:cs typeface="Arial" panose="020B0604020202020204" pitchFamily="34" charset="0"/>
              </a:defRPr>
            </a:lvl1pPr>
            <a:lvl2pPr marL="0" indent="0">
              <a:lnSpc>
                <a:spcPct val="104000"/>
              </a:lnSpc>
              <a:spcBef>
                <a:spcPts val="1000"/>
              </a:spcBef>
              <a:buNone/>
              <a:defRPr sz="1800">
                <a:solidFill>
                  <a:srgbClr val="FFFFFF"/>
                </a:solidFill>
              </a:defRPr>
            </a:lvl2pPr>
            <a:lvl3pPr marL="169863" indent="-169863">
              <a:lnSpc>
                <a:spcPct val="104000"/>
              </a:lnSpc>
              <a:spcBef>
                <a:spcPts val="1000"/>
              </a:spcBef>
              <a:buClrTx/>
              <a:defRPr sz="1800">
                <a:solidFill>
                  <a:srgbClr val="FFFFFF"/>
                </a:solidFill>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1206500" y="1001713"/>
            <a:ext cx="3581399" cy="3544887"/>
          </a:xfrm>
        </p:spPr>
        <p:txBody>
          <a:bodyPr>
            <a:normAutofit/>
          </a:bodyPr>
          <a:lstStyle>
            <a:lvl1pPr marL="0" indent="0">
              <a:lnSpc>
                <a:spcPct val="90000"/>
              </a:lnSpc>
              <a:spcBef>
                <a:spcPts val="1000"/>
              </a:spcBef>
              <a:buNone/>
              <a:defRPr sz="1800" b="1" i="0">
                <a:solidFill>
                  <a:srgbClr val="FFFFFF"/>
                </a:solidFill>
                <a:latin typeface="Arial" panose="020B0604020202020204" pitchFamily="34" charset="0"/>
                <a:cs typeface="Arial" panose="020B0604020202020204" pitchFamily="34" charset="0"/>
              </a:defRPr>
            </a:lvl1pPr>
            <a:lvl2pPr marL="0" indent="0">
              <a:lnSpc>
                <a:spcPct val="104000"/>
              </a:lnSpc>
              <a:spcBef>
                <a:spcPts val="1000"/>
              </a:spcBef>
              <a:buNone/>
              <a:defRPr sz="1800">
                <a:solidFill>
                  <a:srgbClr val="FFFFFF"/>
                </a:solidFill>
              </a:defRPr>
            </a:lvl2pPr>
            <a:lvl3pPr marL="169863" indent="-169863">
              <a:lnSpc>
                <a:spcPct val="104000"/>
              </a:lnSpc>
              <a:spcBef>
                <a:spcPts val="1000"/>
              </a:spcBef>
              <a:buClrTx/>
              <a:defRPr sz="1800">
                <a:solidFill>
                  <a:srgbClr val="FFFFFF"/>
                </a:solidFill>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2429969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Dark Blue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C1485DF-87E7-4327-9FAD-6EB34F8DD3BB}" type="datetime4">
              <a:rPr lang="en-US" smtClean="0"/>
              <a:t>August 24,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103996328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Dark Blue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F90836C3-5141-4D96-AC14-98C9285F753A}" type="datetime4">
              <a:rPr lang="nl-BE" smtClean="0"/>
              <a:t>27 mei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20235421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132681"/>
            <a:ext cx="6659880" cy="1102519"/>
          </a:xfrm>
        </p:spPr>
        <p:txBody>
          <a:bodyPr anchor="b" anchorCtr="0"/>
          <a:lstStyle>
            <a:lvl1pPr algn="l">
              <a:defRPr>
                <a:solidFill>
                  <a:srgbClr val="5E5E5E"/>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98320" y="2286000"/>
            <a:ext cx="6400800" cy="1314450"/>
          </a:xfrm>
        </p:spPr>
        <p:txBody>
          <a:bodyPr/>
          <a:lstStyle>
            <a:lvl1pPr marL="0" indent="0" algn="l">
              <a:buNone/>
              <a:defRPr>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0" y="10"/>
            <a:ext cx="1466600" cy="46869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247400" y="196135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700" smtClean="0">
                <a:solidFill>
                  <a:schemeClr val="bg1"/>
                </a:solidFill>
                <a:latin typeface="Arial" panose="020B0604020202020204" pitchFamily="34" charset="0"/>
                <a:cs typeface="Arial" panose="020B0604020202020204" pitchFamily="34" charset="0"/>
              </a:rPr>
              <a:pPr algn="ctr">
                <a:lnSpc>
                  <a:spcPct val="90000"/>
                </a:lnSpc>
                <a:spcBef>
                  <a:spcPts val="0"/>
                </a:spcBef>
              </a:pPr>
              <a:t>‹#›</a:t>
            </a:fld>
            <a:endParaRPr lang="en-US" sz="27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117" y="0"/>
            <a:ext cx="1202491" cy="1395156"/>
          </a:xfrm>
          <a:prstGeom prst="rect">
            <a:avLst/>
          </a:prstGeom>
        </p:spPr>
      </p:pic>
    </p:spTree>
    <p:extLst>
      <p:ext uri="{BB962C8B-B14F-4D97-AF65-F5344CB8AC3E}">
        <p14:creationId xmlns:p14="http://schemas.microsoft.com/office/powerpoint/2010/main" val="77281589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Dark Blue FR">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AE339943-7B9E-40D3-84D5-023D826CC92C}" type="datetime4">
              <a:rPr lang="fr-BE" smtClean="0"/>
              <a:t>24 août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324951265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ue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4F81BD">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4F81BD">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4F81BD">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3F50F7DB-A4F7-431B-9EE5-E842D1510A46}" type="datetime4">
              <a:rPr lang="en-US" smtClean="0"/>
              <a:t>May 28,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4F81BD">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198246722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ue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5490C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5490C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5490C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B8E43A06-42D5-4E38-8D4A-4FC9933345A7}" type="datetime4">
              <a:rPr lang="nl-BE" smtClean="0"/>
              <a:t>24 augustus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5490C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334255523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ue FR">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5490C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5490C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5490C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312C8A10-5729-4AF4-A5D4-6B67DABEFFB0}" type="datetime4">
              <a:rPr lang="fr-BE" smtClean="0"/>
              <a:t>24 août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5490C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193057714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Green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BF503052-4D7F-47B8-99B5-D3AF39C8187D}" type="datetime4">
              <a:rPr lang="en-US" smtClean="0"/>
              <a:t>May 28,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235927768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Green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C09A0306-7E4D-4F13-8AAE-5040C1F24AC5}" type="datetime4">
              <a:rPr lang="nl-BE" smtClean="0"/>
              <a:t>24 augustus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9457228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Green FR">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307C146-871B-4037-82AA-29A900357F21}" type="datetime4">
              <a:rPr lang="fr-BE" smtClean="0"/>
              <a:t>24 août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45222714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range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A759E2AC-1091-462C-92B4-28B2A512E854}" type="datetime4">
              <a:rPr lang="en-US" smtClean="0"/>
              <a:t>May 28,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396970977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range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61C41465-AE6D-45CF-9137-A499C198ACE7}" type="datetime4">
              <a:rPr lang="nl-BE" smtClean="0"/>
              <a:t>28 mei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68520" y="0"/>
            <a:ext cx="1170602" cy="828693"/>
          </a:xfrm>
          <a:prstGeom prst="rect">
            <a:avLst/>
          </a:prstGeom>
        </p:spPr>
      </p:pic>
    </p:spTree>
    <p:extLst>
      <p:ext uri="{BB962C8B-B14F-4D97-AF65-F5344CB8AC3E}">
        <p14:creationId xmlns:p14="http://schemas.microsoft.com/office/powerpoint/2010/main" val="149822629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range FR">
    <p:spTree>
      <p:nvGrpSpPr>
        <p:cNvPr id="1" name=""/>
        <p:cNvGrpSpPr/>
        <p:nvPr/>
      </p:nvGrpSpPr>
      <p:grpSpPr>
        <a:xfrm>
          <a:off x="0" y="0"/>
          <a:ext cx="0" cy="0"/>
          <a:chOff x="0" y="0"/>
          <a:chExt cx="0" cy="0"/>
        </a:xfrm>
      </p:grpSpPr>
      <p:pic>
        <p:nvPicPr>
          <p:cNvPr id="16"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8192" y="-7012"/>
            <a:ext cx="1223498" cy="1464868"/>
          </a:xfrm>
          <a:prstGeom prst="rect">
            <a:avLst/>
          </a:prstGeom>
          <a:noFill/>
          <a:effectLst>
            <a:outerShdw blurRad="50800" dist="38100" dir="2700000" algn="tl" rotWithShape="0">
              <a:prstClr val="black">
                <a:alpha val="40000"/>
              </a:prstClr>
            </a:outerShdw>
          </a:effectLst>
        </p:spPr>
      </p:pic>
      <p:sp>
        <p:nvSpPr>
          <p:cNvPr id="15"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5813049-CFD2-4E92-AE55-DC932C6121D8}" type="datetime4">
              <a:rPr lang="fr-BE" smtClean="0"/>
              <a:t>9 mars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spTree>
    <p:extLst>
      <p:ext uri="{BB962C8B-B14F-4D97-AF65-F5344CB8AC3E}">
        <p14:creationId xmlns:p14="http://schemas.microsoft.com/office/powerpoint/2010/main" val="38518938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3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132681"/>
            <a:ext cx="6659880" cy="1102519"/>
          </a:xfrm>
        </p:spPr>
        <p:txBody>
          <a:bodyPr anchor="b" anchorCtr="0"/>
          <a:lstStyle>
            <a:lvl1pPr algn="l">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98320" y="2286000"/>
            <a:ext cx="6400800"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Rectangle 6"/>
          <p:cNvSpPr/>
          <p:nvPr userDrawn="1"/>
        </p:nvSpPr>
        <p:spPr>
          <a:xfrm>
            <a:off x="247400" y="10"/>
            <a:ext cx="1219200" cy="23164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247400" y="1961356"/>
            <a:ext cx="121920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700" smtClean="0">
                <a:solidFill>
                  <a:schemeClr val="bg1"/>
                </a:solidFill>
                <a:latin typeface="Arial" panose="020B0604020202020204" pitchFamily="34" charset="0"/>
                <a:cs typeface="Arial" panose="020B0604020202020204" pitchFamily="34" charset="0"/>
              </a:rPr>
              <a:pPr algn="ctr">
                <a:lnSpc>
                  <a:spcPct val="90000"/>
                </a:lnSpc>
                <a:spcBef>
                  <a:spcPts val="0"/>
                </a:spcBef>
              </a:pPr>
              <a:t>‹#›</a:t>
            </a:fld>
            <a:endParaRPr lang="en-US" sz="27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73300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132681"/>
            <a:ext cx="6659880" cy="1102519"/>
          </a:xfrm>
          <a:prstGeom prst="rect">
            <a:avLst/>
          </a:prstGeom>
        </p:spPr>
        <p:txBody>
          <a:bodyPr anchor="b" anchorCtr="0"/>
          <a:lstStyle>
            <a:lvl1pPr algn="l">
              <a:defRPr sz="2700" b="1">
                <a:solidFill>
                  <a:srgbClr val="5E5E5E"/>
                </a:solidFill>
                <a:latin typeface="+mj-lt"/>
                <a:cs typeface="Trebuchet M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98320" y="2286000"/>
            <a:ext cx="6400800" cy="1314450"/>
          </a:xfrm>
          <a:prstGeom prst="rect">
            <a:avLst/>
          </a:prstGeom>
        </p:spPr>
        <p:txBody>
          <a:bodyPr/>
          <a:lstStyle>
            <a:lvl1pPr marL="0" indent="0" algn="l">
              <a:buNone/>
              <a:defRPr sz="2200">
                <a:solidFill>
                  <a:srgbClr val="C5C5C5"/>
                </a:solidFill>
                <a:latin typeface="+mj-lt"/>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3"/>
          <p:cNvSpPr/>
          <p:nvPr userDrawn="1"/>
        </p:nvSpPr>
        <p:spPr>
          <a:xfrm>
            <a:off x="0" y="10"/>
            <a:ext cx="1466600" cy="51434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5"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47681945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screen image - blu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0" y="0"/>
            <a:ext cx="9144000" cy="5143500"/>
          </a:xfrm>
          <a:prstGeom prst="rect">
            <a:avLst/>
          </a:prstGeom>
        </p:spPr>
        <p:txBody>
          <a:bodyPr/>
          <a:lstStyle>
            <a:lvl1pPr algn="ctr">
              <a:defRPr>
                <a:latin typeface="+mj-lt"/>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chemeClr val="accent1">
              <a:alpha val="90000"/>
            </a:scheme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chemeClr val="accent1">
              <a:alpha val="90000"/>
            </a:scheme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5"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32760060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screen image - green">
    <p:spTree>
      <p:nvGrpSpPr>
        <p:cNvPr id="1" name=""/>
        <p:cNvGrpSpPr/>
        <p:nvPr/>
      </p:nvGrpSpPr>
      <p:grpSpPr>
        <a:xfrm>
          <a:off x="0" y="0"/>
          <a:ext cx="0" cy="0"/>
          <a:chOff x="0" y="0"/>
          <a:chExt cx="0" cy="0"/>
        </a:xfrm>
      </p:grpSpPr>
      <p:sp>
        <p:nvSpPr>
          <p:cNvPr id="5" name="Tijdelijke aanduiding voor afbeelding 2"/>
          <p:cNvSpPr>
            <a:spLocks noGrp="1"/>
          </p:cNvSpPr>
          <p:nvPr>
            <p:ph type="pic" sz="quarter" idx="13"/>
          </p:nvPr>
        </p:nvSpPr>
        <p:spPr>
          <a:xfrm>
            <a:off x="0" y="0"/>
            <a:ext cx="9144000" cy="5143500"/>
          </a:xfrm>
          <a:prstGeom prst="rect">
            <a:avLst/>
          </a:prstGeom>
        </p:spPr>
        <p:txBody>
          <a:bodyPr/>
          <a:lstStyle>
            <a:lvl1pPr algn="ctr">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rgbClr val="7AB228">
              <a:alpha val="90000"/>
            </a:srgb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rgbClr val="7AB228">
              <a:alpha val="90000"/>
            </a:srgb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87020948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 screen image - orange">
    <p:spTree>
      <p:nvGrpSpPr>
        <p:cNvPr id="1" name=""/>
        <p:cNvGrpSpPr/>
        <p:nvPr/>
      </p:nvGrpSpPr>
      <p:grpSpPr>
        <a:xfrm>
          <a:off x="0" y="0"/>
          <a:ext cx="0" cy="0"/>
          <a:chOff x="0" y="0"/>
          <a:chExt cx="0" cy="0"/>
        </a:xfrm>
      </p:grpSpPr>
      <p:sp>
        <p:nvSpPr>
          <p:cNvPr id="5" name="Tijdelijke aanduiding voor afbeelding 2"/>
          <p:cNvSpPr>
            <a:spLocks noGrp="1"/>
          </p:cNvSpPr>
          <p:nvPr>
            <p:ph type="pic" sz="quarter" idx="13"/>
          </p:nvPr>
        </p:nvSpPr>
        <p:spPr>
          <a:xfrm>
            <a:off x="0" y="0"/>
            <a:ext cx="9144000" cy="5143500"/>
          </a:xfrm>
          <a:prstGeom prst="rect">
            <a:avLst/>
          </a:prstGeom>
        </p:spPr>
        <p:txBody>
          <a:bodyPr/>
          <a:lstStyle>
            <a:lvl1pPr algn="ctr">
              <a:defRPr>
                <a:latin typeface="+mj-lt"/>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rgbClr val="E98F2B">
              <a:alpha val="90000"/>
            </a:srgb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rgbClr val="E98F2B">
              <a:alpha val="90000"/>
            </a:srgb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19832432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7386050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492892172"/>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ndard slide subtitl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title"/>
          </p:nvPr>
        </p:nvSpPr>
        <p:spPr>
          <a:xfrm>
            <a:off x="1440000" y="-1"/>
            <a:ext cx="7179807" cy="483519"/>
          </a:xfrm>
        </p:spPr>
        <p:txBody>
          <a:bodyPr/>
          <a:lstStyle/>
          <a:p>
            <a:r>
              <a:rPr lang="en-US" dirty="0" smtClean="0"/>
              <a:t>Click to edit Master title style</a:t>
            </a:r>
            <a:endParaRPr lang="nl-BE" dirty="0"/>
          </a:p>
        </p:txBody>
      </p:sp>
      <p:sp>
        <p:nvSpPr>
          <p:cNvPr id="7" name="Text Placeholder 6"/>
          <p:cNvSpPr>
            <a:spLocks noGrp="1"/>
          </p:cNvSpPr>
          <p:nvPr>
            <p:ph type="body" sz="quarter" idx="10" hasCustomPrompt="1"/>
          </p:nvPr>
        </p:nvSpPr>
        <p:spPr>
          <a:xfrm>
            <a:off x="1440000" y="488156"/>
            <a:ext cx="7179807" cy="288032"/>
          </a:xfrm>
        </p:spPr>
        <p:txBody>
          <a:bodyPr>
            <a:noAutofit/>
          </a:bodyPr>
          <a:lstStyle>
            <a:lvl1pPr marL="0" indent="0">
              <a:buNone/>
              <a:defRPr sz="2000" b="1">
                <a:solidFill>
                  <a:schemeClr val="accent3"/>
                </a:solidFill>
              </a:defRPr>
            </a:lvl1pPr>
            <a:lvl2pPr>
              <a:defRPr b="0"/>
            </a:lvl2pPr>
            <a:lvl3pPr>
              <a:defRPr b="0"/>
            </a:lvl3pPr>
            <a:lvl4pPr>
              <a:defRPr b="0"/>
            </a:lvl4pPr>
            <a:lvl5pPr>
              <a:defRPr b="0"/>
            </a:lvl5pPr>
          </a:lstStyle>
          <a:p>
            <a:pPr lvl="0"/>
            <a:r>
              <a:rPr lang="en-US" dirty="0" smtClean="0"/>
              <a:t>Subtitle</a:t>
            </a:r>
            <a:endParaRPr lang="nl-BE" dirty="0"/>
          </a:p>
        </p:txBody>
      </p:sp>
      <p:sp>
        <p:nvSpPr>
          <p:cNvPr id="5" name="Rectangle 4"/>
          <p:cNvSpPr/>
          <p:nvPr userDrawn="1"/>
        </p:nvSpPr>
        <p:spPr>
          <a:xfrm>
            <a:off x="6227224" y="5040927"/>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67589284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Standard slide - small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sz="1800" b="1" i="0">
                <a:solidFill>
                  <a:srgbClr val="4F81BD"/>
                </a:solidFill>
                <a:latin typeface="Arial" panose="020B0604020202020204" pitchFamily="34" charset="0"/>
                <a:cs typeface="Arial" panose="020B0604020202020204" pitchFamily="34" charset="0"/>
              </a:defRPr>
            </a:lvl1pPr>
            <a:lvl2pPr marL="0" indent="0">
              <a:buFont typeface="Arial"/>
              <a:buNone/>
              <a:defRPr/>
            </a:lvl2pPr>
            <a:lvl3pPr marL="169863" indent="-169863">
              <a:defRPr/>
            </a:lvl3pPr>
            <a:lvl4pPr marL="400050" indent="-230188">
              <a:defRPr/>
            </a:lvl4pPr>
            <a:lvl5pPr marL="631825" indent="-231775">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52731582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15621407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4" name="Title 1"/>
          <p:cNvSpPr>
            <a:spLocks noGrp="1"/>
          </p:cNvSpPr>
          <p:nvPr>
            <p:ph type="title"/>
          </p:nvPr>
        </p:nvSpPr>
        <p:spPr>
          <a:xfrm>
            <a:off x="1440000" y="-1"/>
            <a:ext cx="7179807" cy="483519"/>
          </a:xfrm>
        </p:spPr>
        <p:txBody>
          <a:bodyPr/>
          <a:lstStyle/>
          <a:p>
            <a:r>
              <a:rPr lang="en-US" dirty="0" smtClean="0"/>
              <a:t>Click to edit Master title style</a:t>
            </a:r>
            <a:endParaRPr lang="nl-BE" dirty="0"/>
          </a:p>
        </p:txBody>
      </p:sp>
      <p:sp>
        <p:nvSpPr>
          <p:cNvPr id="5" name="Text Placeholder 6"/>
          <p:cNvSpPr>
            <a:spLocks noGrp="1"/>
          </p:cNvSpPr>
          <p:nvPr>
            <p:ph type="body" sz="quarter" idx="10" hasCustomPrompt="1"/>
          </p:nvPr>
        </p:nvSpPr>
        <p:spPr>
          <a:xfrm>
            <a:off x="1440000" y="488156"/>
            <a:ext cx="7179807" cy="288032"/>
          </a:xfrm>
        </p:spPr>
        <p:txBody>
          <a:bodyPr>
            <a:noAutofit/>
          </a:bodyPr>
          <a:lstStyle>
            <a:lvl1pPr marL="0" indent="0">
              <a:buNone/>
              <a:defRPr sz="2000" b="1">
                <a:solidFill>
                  <a:schemeClr val="accent3"/>
                </a:solidFill>
              </a:defRPr>
            </a:lvl1pPr>
            <a:lvl2pPr>
              <a:defRPr b="0"/>
            </a:lvl2pPr>
            <a:lvl3pPr>
              <a:defRPr b="0"/>
            </a:lvl3pPr>
            <a:lvl4pPr>
              <a:defRPr b="0"/>
            </a:lvl4pPr>
            <a:lvl5pPr>
              <a:defRPr b="0"/>
            </a:lvl5pPr>
          </a:lstStyle>
          <a:p>
            <a:pPr lvl="0"/>
            <a:r>
              <a:rPr lang="en-US" dirty="0" smtClean="0"/>
              <a:t>Subtitle</a:t>
            </a:r>
            <a:endParaRPr lang="nl-BE" dirty="0"/>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5136188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05950" y="1570463"/>
            <a:ext cx="5483013" cy="768143"/>
          </a:xfrm>
        </p:spPr>
        <p:txBody>
          <a:bodyPr anchor="b" anchorCtr="0"/>
          <a:lstStyle>
            <a:lvl1pPr algn="l">
              <a:defRPr baseline="0">
                <a:solidFill>
                  <a:schemeClr val="bg2"/>
                </a:solidFill>
              </a:defRPr>
            </a:lvl1pPr>
          </a:lstStyle>
          <a:p>
            <a:r>
              <a:rPr lang="en-US" dirty="0" smtClean="0"/>
              <a:t>Place Your Logo on the Left</a:t>
            </a:r>
            <a:endParaRPr lang="en-US" dirty="0"/>
          </a:p>
        </p:txBody>
      </p:sp>
      <p:sp>
        <p:nvSpPr>
          <p:cNvPr id="3" name="Subtitle 2"/>
          <p:cNvSpPr>
            <a:spLocks noGrp="1"/>
          </p:cNvSpPr>
          <p:nvPr>
            <p:ph type="subTitle" idx="1" hasCustomPrompt="1"/>
          </p:nvPr>
        </p:nvSpPr>
        <p:spPr>
          <a:xfrm>
            <a:off x="3105950" y="2379999"/>
            <a:ext cx="5483013" cy="630371"/>
          </a:xfrm>
        </p:spPr>
        <p:txBody>
          <a:bodyPr>
            <a:normAutofit/>
          </a:bodyPr>
          <a:lstStyle>
            <a:lvl1pPr marL="0" indent="0" algn="l">
              <a:lnSpc>
                <a:spcPct val="90000"/>
              </a:lnSpc>
              <a:spcBef>
                <a:spcPts val="0"/>
              </a:spcBef>
              <a:buNone/>
              <a:defRPr sz="2000" spc="-20" baseline="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This is the subtitle of your cover page</a:t>
            </a:r>
            <a:endParaRPr lang="en-US" dirty="0"/>
          </a:p>
        </p:txBody>
      </p:sp>
      <p:sp>
        <p:nvSpPr>
          <p:cNvPr id="7" name="Rectangle 6"/>
          <p:cNvSpPr/>
          <p:nvPr userDrawn="1"/>
        </p:nvSpPr>
        <p:spPr>
          <a:xfrm>
            <a:off x="0" y="10"/>
            <a:ext cx="2514600" cy="358421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3106738" y="4117971"/>
            <a:ext cx="5481637" cy="736600"/>
          </a:xfrm>
        </p:spPr>
        <p:txBody>
          <a:bodyPr anchor="b" anchorCtr="0">
            <a:normAutofit/>
          </a:bodyPr>
          <a:lstStyle>
            <a:lvl1pPr marL="0" indent="0" algn="l">
              <a:lnSpc>
                <a:spcPct val="92000"/>
              </a:lnSpc>
              <a:spcBef>
                <a:spcPts val="600"/>
              </a:spcBef>
              <a:buNone/>
              <a:defRPr sz="1400" spc="-20" baseline="0">
                <a:solidFill>
                  <a:srgbClr val="5E5E5E"/>
                </a:solidFill>
              </a:defRPr>
            </a:lvl1pPr>
          </a:lstStyle>
          <a:p>
            <a:pPr lvl="0"/>
            <a:r>
              <a:rPr lang="en-US" dirty="0" smtClean="0"/>
              <a:t>Click to edit Master text styles</a:t>
            </a:r>
          </a:p>
        </p:txBody>
      </p:sp>
      <p:sp>
        <p:nvSpPr>
          <p:cNvPr id="13" name="Text Placeholder 4"/>
          <p:cNvSpPr>
            <a:spLocks noGrp="1"/>
          </p:cNvSpPr>
          <p:nvPr>
            <p:ph type="body" sz="quarter" idx="11" hasCustomPrompt="1"/>
          </p:nvPr>
        </p:nvSpPr>
        <p:spPr>
          <a:xfrm>
            <a:off x="304801" y="4117971"/>
            <a:ext cx="2209800" cy="736600"/>
          </a:xfrm>
        </p:spPr>
        <p:txBody>
          <a:bodyPr anchor="b" anchorCtr="0">
            <a:normAutofit/>
          </a:bodyPr>
          <a:lstStyle>
            <a:lvl1pPr marL="0" indent="0" algn="r">
              <a:lnSpc>
                <a:spcPct val="92000"/>
              </a:lnSpc>
              <a:spcBef>
                <a:spcPts val="600"/>
              </a:spcBef>
              <a:buNone/>
              <a:defRPr sz="1400" spc="-20" baseline="0">
                <a:solidFill>
                  <a:srgbClr val="5E5E5E"/>
                </a:solidFill>
              </a:defRPr>
            </a:lvl1pPr>
          </a:lstStyle>
          <a:p>
            <a:pPr lvl="0"/>
            <a:r>
              <a:rPr lang="en-US" dirty="0" smtClean="0"/>
              <a:t>Enter the Date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40" y="10"/>
            <a:ext cx="1485165" cy="1723119"/>
          </a:xfrm>
          <a:prstGeom prst="rect">
            <a:avLst/>
          </a:prstGeom>
        </p:spPr>
      </p:pic>
    </p:spTree>
    <p:extLst>
      <p:ext uri="{BB962C8B-B14F-4D97-AF65-F5344CB8AC3E}">
        <p14:creationId xmlns:p14="http://schemas.microsoft.com/office/powerpoint/2010/main" val="362481249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4437257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p>
            <a:r>
              <a:rPr lang="en-US" dirty="0" smtClean="0"/>
              <a:t>Click to edit Master title style</a:t>
            </a:r>
            <a:endParaRPr lang="en-US" dirty="0"/>
          </a:p>
        </p:txBody>
      </p:sp>
      <p:sp>
        <p:nvSpPr>
          <p:cNvPr id="4" name="Content Placeholder 3"/>
          <p:cNvSpPr>
            <a:spLocks noGrp="1"/>
          </p:cNvSpPr>
          <p:nvPr>
            <p:ph sz="half" idx="2"/>
          </p:nvPr>
        </p:nvSpPr>
        <p:spPr>
          <a:xfrm>
            <a:off x="144000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half" idx="10"/>
          </p:nvPr>
        </p:nvSpPr>
        <p:spPr>
          <a:xfrm>
            <a:off x="5166360" y="1001713"/>
            <a:ext cx="3452040" cy="35448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83186814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1440000" y="-1"/>
            <a:ext cx="7178400" cy="729675"/>
          </a:xfrm>
        </p:spPr>
        <p:txBody>
          <a:bodyPr/>
          <a:lstStyle>
            <a:lvl1pPr>
              <a:defRPr>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1440934" y="1009650"/>
            <a:ext cx="2209046" cy="3544887"/>
          </a:xfrm>
        </p:spPr>
        <p:txBody>
          <a:bodyPr>
            <a:normAutofit/>
          </a:bodyPr>
          <a:lstStyle>
            <a:lvl1pPr marL="0" indent="0">
              <a:lnSpc>
                <a:spcPct val="90000"/>
              </a:lnSpc>
              <a:spcBef>
                <a:spcPts val="1000"/>
              </a:spcBef>
              <a:buNone/>
              <a:defRPr sz="1600" b="1" i="0">
                <a:solidFill>
                  <a:schemeClr val="accent1"/>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3"/>
          <p:cNvSpPr>
            <a:spLocks noGrp="1"/>
          </p:cNvSpPr>
          <p:nvPr>
            <p:ph sz="half" idx="10"/>
          </p:nvPr>
        </p:nvSpPr>
        <p:spPr>
          <a:xfrm>
            <a:off x="6409354" y="1009650"/>
            <a:ext cx="2209046" cy="3544887"/>
          </a:xfrm>
        </p:spPr>
        <p:txBody>
          <a:bodyPr>
            <a:normAutofit/>
          </a:bodyPr>
          <a:lstStyle>
            <a:lvl1pPr marL="0" indent="0">
              <a:lnSpc>
                <a:spcPct val="90000"/>
              </a:lnSpc>
              <a:spcBef>
                <a:spcPts val="1000"/>
              </a:spcBef>
              <a:buNone/>
              <a:defRPr sz="1600" b="1" i="0">
                <a:solidFill>
                  <a:srgbClr val="5491C9"/>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Content Placeholder 3"/>
          <p:cNvSpPr>
            <a:spLocks noGrp="1"/>
          </p:cNvSpPr>
          <p:nvPr>
            <p:ph sz="half" idx="11"/>
          </p:nvPr>
        </p:nvSpPr>
        <p:spPr>
          <a:xfrm>
            <a:off x="3932674" y="1009650"/>
            <a:ext cx="2209046" cy="3544887"/>
          </a:xfrm>
        </p:spPr>
        <p:txBody>
          <a:bodyPr>
            <a:normAutofit/>
          </a:bodyPr>
          <a:lstStyle>
            <a:lvl1pPr marL="0" indent="0">
              <a:lnSpc>
                <a:spcPct val="90000"/>
              </a:lnSpc>
              <a:spcBef>
                <a:spcPts val="1000"/>
              </a:spcBef>
              <a:buNone/>
              <a:defRPr sz="1600" b="1" i="0">
                <a:solidFill>
                  <a:srgbClr val="5491C9"/>
                </a:solidFill>
                <a:latin typeface="Calibri" panose="020F0502020204030204" pitchFamily="34" charset="0"/>
                <a:cs typeface="Calibri" panose="020F0502020204030204" pitchFamily="34" charset="0"/>
              </a:defRPr>
            </a:lvl1pPr>
            <a:lvl2pPr marL="0" indent="0">
              <a:lnSpc>
                <a:spcPct val="104000"/>
              </a:lnSpc>
              <a:spcBef>
                <a:spcPts val="1000"/>
              </a:spcBef>
              <a:buNone/>
              <a:defRPr sz="1400">
                <a:latin typeface="Calibri" panose="020F0502020204030204" pitchFamily="34" charset="0"/>
                <a:cs typeface="Calibri" panose="020F0502020204030204" pitchFamily="34" charset="0"/>
              </a:defRPr>
            </a:lvl2pPr>
            <a:lvl3pPr marL="169863" indent="-169863">
              <a:lnSpc>
                <a:spcPct val="104000"/>
              </a:lnSpc>
              <a:spcBef>
                <a:spcPts val="1000"/>
              </a:spcBef>
              <a:defRPr sz="1400">
                <a:latin typeface="Calibri" panose="020F0502020204030204" pitchFamily="34" charset="0"/>
                <a:cs typeface="Calibri" panose="020F0502020204030204" pitchFamily="34" charset="0"/>
              </a:defRPr>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47951012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98130895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3_Title and Content">
    <p:bg>
      <p:bgPr>
        <a:solidFill>
          <a:srgbClr val="7AB2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25105504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rgbClr val="E4441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Tx/>
              <a:defRPr>
                <a:solidFill>
                  <a:srgbClr val="FFFFFF"/>
                </a:solidFill>
              </a:defRPr>
            </a:lvl1pPr>
            <a:lvl2pPr>
              <a:buClrTx/>
              <a:defRPr>
                <a:solidFill>
                  <a:srgbClr val="FFFFFF"/>
                </a:solidFill>
              </a:defRPr>
            </a:lvl2pPr>
            <a:lvl3pPr>
              <a:buClrTx/>
              <a:defRPr>
                <a:solidFill>
                  <a:srgbClr val="FFFFFF"/>
                </a:solidFill>
              </a:defRPr>
            </a:lvl3pPr>
            <a:lvl4pPr>
              <a:buClrTx/>
              <a:defRPr>
                <a:solidFill>
                  <a:srgbClr val="FFFFFF"/>
                </a:solidFill>
              </a:defRPr>
            </a:lvl4pPr>
            <a:lvl5pPr>
              <a:buClrTx/>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61791887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ablet large">
    <p:spTree>
      <p:nvGrpSpPr>
        <p:cNvPr id="1" name=""/>
        <p:cNvGrpSpPr/>
        <p:nvPr/>
      </p:nvGrpSpPr>
      <p:grpSpPr>
        <a:xfrm>
          <a:off x="0" y="0"/>
          <a:ext cx="0" cy="0"/>
          <a:chOff x="0" y="0"/>
          <a:chExt cx="0" cy="0"/>
        </a:xfrm>
      </p:grpSpPr>
      <p:pic>
        <p:nvPicPr>
          <p:cNvPr id="26" name="Picture 1" descr="iPad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717800" y="58738"/>
            <a:ext cx="3708400" cy="564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3304738" y="671043"/>
            <a:ext cx="2582902" cy="3420380"/>
          </a:xfrm>
        </p:spPr>
        <p:txBody>
          <a:bodyPr>
            <a:normAutofit/>
          </a:bodyPr>
          <a:lstStyle>
            <a:lvl1pPr algn="ctr">
              <a:defRPr sz="1400"/>
            </a:lvl1pPr>
          </a:lstStyle>
          <a:p>
            <a:r>
              <a:rPr lang="en-US" smtClean="0"/>
              <a:t>Click icon to add picture</a:t>
            </a:r>
            <a:endParaRPr lang="nl-NL"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47351659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ablet small">
    <p:spTree>
      <p:nvGrpSpPr>
        <p:cNvPr id="1" name=""/>
        <p:cNvGrpSpPr/>
        <p:nvPr/>
      </p:nvGrpSpPr>
      <p:grpSpPr>
        <a:xfrm>
          <a:off x="0" y="0"/>
          <a:ext cx="0" cy="0"/>
          <a:chOff x="0" y="0"/>
          <a:chExt cx="0" cy="0"/>
        </a:xfrm>
      </p:grpSpPr>
      <p:pic>
        <p:nvPicPr>
          <p:cNvPr id="4" name="Picture 3" descr="iPad-Mini-Mockup_V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333750" y="706438"/>
            <a:ext cx="2476500" cy="401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3491880" y="1086586"/>
            <a:ext cx="2160240" cy="2880320"/>
          </a:xfrm>
        </p:spPr>
        <p:txBody>
          <a:bodyPr>
            <a:normAutofit/>
          </a:bodyPr>
          <a:lstStyle>
            <a:lvl1pPr algn="ctr">
              <a:defRPr sz="1400"/>
            </a:lvl1pPr>
          </a:lstStyle>
          <a:p>
            <a:r>
              <a:rPr lang="en-US" smtClean="0"/>
              <a:t>Click icon to add picture</a:t>
            </a:r>
            <a:endParaRPr lang="nl-NL" dirty="0"/>
          </a:p>
        </p:txBody>
      </p:sp>
      <p:sp>
        <p:nvSpPr>
          <p:cNvPr id="5" name="Rectangle 4"/>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69442010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obile">
    <p:spTree>
      <p:nvGrpSpPr>
        <p:cNvPr id="1" name=""/>
        <p:cNvGrpSpPr/>
        <p:nvPr/>
      </p:nvGrpSpPr>
      <p:grpSpPr>
        <a:xfrm>
          <a:off x="0" y="0"/>
          <a:ext cx="0" cy="0"/>
          <a:chOff x="0" y="0"/>
          <a:chExt cx="0" cy="0"/>
        </a:xfrm>
      </p:grpSpPr>
      <p:pic>
        <p:nvPicPr>
          <p:cNvPr id="5" name="Picture 2" descr="iPhone-5s-Mockup_V2.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513013" y="619125"/>
            <a:ext cx="2116137" cy="416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2861810" y="1166097"/>
            <a:ext cx="1451428" cy="2610291"/>
          </a:xfrm>
        </p:spPr>
        <p:txBody>
          <a:bodyPr>
            <a:normAutofit/>
          </a:bodyPr>
          <a:lstStyle>
            <a:lvl1pPr algn="ctr">
              <a:defRPr sz="1400"/>
            </a:lvl1pPr>
          </a:lstStyle>
          <a:p>
            <a:r>
              <a:rPr lang="en-US" smtClean="0"/>
              <a:t>Click icon to add picture</a:t>
            </a:r>
            <a:endParaRPr lang="nl-NL" dirty="0"/>
          </a:p>
        </p:txBody>
      </p:sp>
      <p:sp>
        <p:nvSpPr>
          <p:cNvPr id="4" name="Rectangle 3"/>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2514883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2" descr="MacBookPro-Mask.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85800" y="974725"/>
            <a:ext cx="5294313" cy="319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 name="Tijdelijke aanduiding voor afbeelding 2"/>
          <p:cNvSpPr>
            <a:spLocks noGrp="1"/>
          </p:cNvSpPr>
          <p:nvPr>
            <p:ph type="pic" sz="quarter" idx="13"/>
          </p:nvPr>
        </p:nvSpPr>
        <p:spPr>
          <a:xfrm>
            <a:off x="1355460" y="1187091"/>
            <a:ext cx="3968105" cy="2464779"/>
          </a:xfrm>
        </p:spPr>
        <p:txBody>
          <a:bodyPr>
            <a:normAutofit/>
          </a:bodyPr>
          <a:lstStyle>
            <a:lvl1pPr algn="ctr">
              <a:defRPr sz="1400"/>
            </a:lvl1pPr>
          </a:lstStyle>
          <a:p>
            <a:r>
              <a:rPr lang="en-US" smtClean="0"/>
              <a:t>Click icon to add picture</a:t>
            </a:r>
            <a:endParaRPr lang="nl-NL" dirty="0"/>
          </a:p>
        </p:txBody>
      </p:sp>
      <p:sp>
        <p:nvSpPr>
          <p:cNvPr id="5" name="Rectangle 4"/>
          <p:cNvSpPr/>
          <p:nvPr userDrawn="1"/>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964584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944989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o">
    <p:spTree>
      <p:nvGrpSpPr>
        <p:cNvPr id="1" name=""/>
        <p:cNvGrpSpPr/>
        <p:nvPr/>
      </p:nvGrpSpPr>
      <p:grpSpPr>
        <a:xfrm>
          <a:off x="0" y="0"/>
          <a:ext cx="0" cy="0"/>
          <a:chOff x="0" y="0"/>
          <a:chExt cx="0" cy="0"/>
        </a:xfrm>
      </p:grpSpPr>
      <p:sp>
        <p:nvSpPr>
          <p:cNvPr id="11" name="Text Placeholder 10"/>
          <p:cNvSpPr>
            <a:spLocks noGrp="1"/>
          </p:cNvSpPr>
          <p:nvPr>
            <p:ph type="body" sz="quarter" idx="15" hasCustomPrompt="1"/>
          </p:nvPr>
        </p:nvSpPr>
        <p:spPr>
          <a:xfrm>
            <a:off x="1218763"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2" name="Text Placeholder 10"/>
          <p:cNvSpPr>
            <a:spLocks noGrp="1"/>
          </p:cNvSpPr>
          <p:nvPr>
            <p:ph type="body" sz="quarter" idx="16" hasCustomPrompt="1"/>
          </p:nvPr>
        </p:nvSpPr>
        <p:spPr>
          <a:xfrm>
            <a:off x="1218763"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14" name="Text Placeholder 10"/>
          <p:cNvSpPr>
            <a:spLocks noGrp="1"/>
          </p:cNvSpPr>
          <p:nvPr>
            <p:ph type="body" sz="quarter" idx="18" hasCustomPrompt="1"/>
          </p:nvPr>
        </p:nvSpPr>
        <p:spPr>
          <a:xfrm>
            <a:off x="3129932"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5" name="Text Placeholder 10"/>
          <p:cNvSpPr>
            <a:spLocks noGrp="1"/>
          </p:cNvSpPr>
          <p:nvPr>
            <p:ph type="body" sz="quarter" idx="19" hasCustomPrompt="1"/>
          </p:nvPr>
        </p:nvSpPr>
        <p:spPr>
          <a:xfrm>
            <a:off x="3129932" y="2671571"/>
            <a:ext cx="1682384" cy="1643634"/>
          </a:xfrm>
        </p:spPr>
        <p:txBody>
          <a:bodyPr anchor="t" anchorCtr="0">
            <a:normAutofit/>
          </a:bodyPr>
          <a:lstStyle>
            <a:lvl1pPr marL="0" marR="0" indent="0" algn="ctr" defTabSz="914400" rtl="0" eaLnBrk="1" fontAlgn="auto" latinLnBrk="0" hangingPunct="1">
              <a:lnSpc>
                <a:spcPct val="95000"/>
              </a:lnSpc>
              <a:spcBef>
                <a:spcPts val="600"/>
              </a:spcBef>
              <a:spcAft>
                <a:spcPts val="0"/>
              </a:spcAft>
              <a:buClr>
                <a:schemeClr val="accent1"/>
              </a:buClr>
              <a:buSzTx/>
              <a:buFontTx/>
              <a:buNone/>
              <a:tabLst/>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17" name="Text Placeholder 10"/>
          <p:cNvSpPr>
            <a:spLocks noGrp="1"/>
          </p:cNvSpPr>
          <p:nvPr>
            <p:ph type="body" sz="quarter" idx="21" hasCustomPrompt="1"/>
          </p:nvPr>
        </p:nvSpPr>
        <p:spPr>
          <a:xfrm>
            <a:off x="5041101"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18" name="Text Placeholder 10"/>
          <p:cNvSpPr>
            <a:spLocks noGrp="1"/>
          </p:cNvSpPr>
          <p:nvPr>
            <p:ph type="body" sz="quarter" idx="22" hasCustomPrompt="1"/>
          </p:nvPr>
        </p:nvSpPr>
        <p:spPr>
          <a:xfrm>
            <a:off x="5041101"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20" name="Text Placeholder 10"/>
          <p:cNvSpPr>
            <a:spLocks noGrp="1"/>
          </p:cNvSpPr>
          <p:nvPr>
            <p:ph type="body" sz="quarter" idx="24" hasCustomPrompt="1"/>
          </p:nvPr>
        </p:nvSpPr>
        <p:spPr>
          <a:xfrm>
            <a:off x="6952270" y="2398013"/>
            <a:ext cx="1682384" cy="246888"/>
          </a:xfrm>
        </p:spPr>
        <p:txBody>
          <a:bodyPr anchor="ctr" anchorCtr="0">
            <a:noAutofit/>
          </a:bodyPr>
          <a:lstStyle>
            <a:lvl1pPr marL="0" indent="0" algn="ctr">
              <a:lnSpc>
                <a:spcPct val="100000"/>
              </a:lnSpc>
              <a:buFontTx/>
              <a:buNone/>
              <a:defRPr sz="1400" b="1"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LOREM IPSUM</a:t>
            </a:r>
          </a:p>
        </p:txBody>
      </p:sp>
      <p:sp>
        <p:nvSpPr>
          <p:cNvPr id="21" name="Text Placeholder 10"/>
          <p:cNvSpPr>
            <a:spLocks noGrp="1"/>
          </p:cNvSpPr>
          <p:nvPr>
            <p:ph type="body" sz="quarter" idx="25" hasCustomPrompt="1"/>
          </p:nvPr>
        </p:nvSpPr>
        <p:spPr>
          <a:xfrm>
            <a:off x="6952270" y="2671571"/>
            <a:ext cx="1682384" cy="1643634"/>
          </a:xfrm>
        </p:spPr>
        <p:txBody>
          <a:bodyPr anchor="t" anchorCtr="0">
            <a:normAutofit/>
          </a:bodyPr>
          <a:lstStyle>
            <a:lvl1pPr marL="0" indent="0" algn="ctr">
              <a:lnSpc>
                <a:spcPct val="95000"/>
              </a:lnSpc>
              <a:spcBef>
                <a:spcPts val="600"/>
              </a:spcBef>
              <a:buFontTx/>
              <a:buNone/>
              <a:defRPr sz="1200" cap="none" baseline="0">
                <a:solidFill>
                  <a:schemeClr val="accent4"/>
                </a:solidFill>
                <a:latin typeface="Calibri" panose="020F0502020204030204" pitchFamily="34" charset="0"/>
                <a:cs typeface="Calibri" panose="020F0502020204030204" pitchFamily="34" charset="0"/>
              </a:defRPr>
            </a:lvl1pPr>
          </a:lstStyle>
          <a:p>
            <a:pPr lvl="0"/>
            <a:r>
              <a:rPr lang="en-US" dirty="0" smtClean="0"/>
              <a:t>Body copy goes here</a:t>
            </a:r>
          </a:p>
        </p:txBody>
      </p:sp>
      <p:sp>
        <p:nvSpPr>
          <p:cNvPr id="22" name="Title Placeholder 1"/>
          <p:cNvSpPr>
            <a:spLocks noGrp="1"/>
          </p:cNvSpPr>
          <p:nvPr>
            <p:ph type="title"/>
          </p:nvPr>
        </p:nvSpPr>
        <p:spPr>
          <a:xfrm>
            <a:off x="1440000" y="-1"/>
            <a:ext cx="7178400" cy="729675"/>
          </a:xfrm>
          <a:prstGeom prst="rect">
            <a:avLst/>
          </a:prstGeom>
          <a:ln>
            <a:noFill/>
          </a:ln>
        </p:spPr>
        <p:txBody>
          <a:bodyPr vert="horz" lIns="0" tIns="0" rIns="0" bIns="0" rtlCol="0" anchor="b" anchorCtr="0">
            <a:normAutofit/>
          </a:bodyPr>
          <a:lstStyle>
            <a:lvl1pPr>
              <a:defRPr>
                <a:latin typeface="Calibri" panose="020F0502020204030204" pitchFamily="34" charset="0"/>
                <a:cs typeface="Calibri" panose="020F0502020204030204" pitchFamily="34" charset="0"/>
              </a:defRPr>
            </a:lvl1pPr>
          </a:lstStyle>
          <a:p>
            <a:r>
              <a:rPr lang="en-US" smtClean="0"/>
              <a:t>Click to edit Master title style</a:t>
            </a:r>
            <a:endParaRPr lang="en-US" dirty="0"/>
          </a:p>
        </p:txBody>
      </p:sp>
      <p:sp>
        <p:nvSpPr>
          <p:cNvPr id="23" name="Tijdelijke aanduiding voor afbeelding 2"/>
          <p:cNvSpPr>
            <a:spLocks noGrp="1"/>
          </p:cNvSpPr>
          <p:nvPr>
            <p:ph type="pic" sz="quarter" idx="26" hasCustomPrompt="1"/>
          </p:nvPr>
        </p:nvSpPr>
        <p:spPr>
          <a:xfrm>
            <a:off x="1566179"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4" name="Tijdelijke aanduiding voor afbeelding 2"/>
          <p:cNvSpPr>
            <a:spLocks noGrp="1"/>
          </p:cNvSpPr>
          <p:nvPr>
            <p:ph type="pic" sz="quarter" idx="27" hasCustomPrompt="1"/>
          </p:nvPr>
        </p:nvSpPr>
        <p:spPr>
          <a:xfrm>
            <a:off x="3477347"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5" name="Tijdelijke aanduiding voor afbeelding 2"/>
          <p:cNvSpPr>
            <a:spLocks noGrp="1"/>
          </p:cNvSpPr>
          <p:nvPr>
            <p:ph type="pic" sz="quarter" idx="28" hasCustomPrompt="1"/>
          </p:nvPr>
        </p:nvSpPr>
        <p:spPr>
          <a:xfrm>
            <a:off x="5382433"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26" name="Tijdelijke aanduiding voor afbeelding 2"/>
          <p:cNvSpPr>
            <a:spLocks noGrp="1"/>
          </p:cNvSpPr>
          <p:nvPr>
            <p:ph type="pic" sz="quarter" idx="29" hasCustomPrompt="1"/>
          </p:nvPr>
        </p:nvSpPr>
        <p:spPr>
          <a:xfrm>
            <a:off x="7299685" y="1221677"/>
            <a:ext cx="987553" cy="987552"/>
          </a:xfrm>
          <a:prstGeom prst="ellipse">
            <a:avLst/>
          </a:prstGeom>
        </p:spPr>
        <p:txBody>
          <a:bodyPr>
            <a:normAutofit/>
          </a:bodyPr>
          <a:lstStyle>
            <a:lvl1pPr marL="0" indent="0" algn="ctr">
              <a:buFontTx/>
              <a:buNone/>
              <a:defRPr sz="1400">
                <a:solidFill>
                  <a:srgbClr val="5E5E5E"/>
                </a:solidFill>
                <a:latin typeface="Calibri" panose="020F0502020204030204" pitchFamily="34" charset="0"/>
                <a:cs typeface="Calibri" panose="020F0502020204030204" pitchFamily="34" charset="0"/>
              </a:defRPr>
            </a:lvl1pPr>
          </a:lstStyle>
          <a:p>
            <a:r>
              <a:rPr lang="nl-NL" dirty="0" smtClean="0"/>
              <a:t>icon</a:t>
            </a:r>
            <a:endParaRPr lang="nl-NL" dirty="0"/>
          </a:p>
        </p:txBody>
      </p:sp>
      <p:sp>
        <p:nvSpPr>
          <p:cNvPr id="16" name="Rectangle 15"/>
          <p:cNvSpPr/>
          <p:nvPr/>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pic>
        <p:nvPicPr>
          <p:cNvPr id="19" name="Picture 1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150975587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52" name="TextBox 2"/>
          <p:cNvSpPr txBox="1"/>
          <p:nvPr/>
        </p:nvSpPr>
        <p:spPr>
          <a:xfrm>
            <a:off x="162183" y="2706765"/>
            <a:ext cx="3734742" cy="707886"/>
          </a:xfrm>
          <a:prstGeom prst="rect">
            <a:avLst/>
          </a:prstGeom>
          <a:noFill/>
        </p:spPr>
        <p:txBody>
          <a:bodyPr wrap="square" rtlCol="0">
            <a:spAutoFit/>
          </a:bodyPr>
          <a:lstStyle/>
          <a:p>
            <a:r>
              <a:rPr lang="nl-BE" sz="4000" b="1" cap="all" dirty="0" smtClean="0">
                <a:solidFill>
                  <a:srgbClr val="C5C5C5"/>
                </a:solidFill>
                <a:cs typeface="Calibri" panose="020F0502020204030204" pitchFamily="34" charset="0"/>
              </a:rPr>
              <a:t>Contact</a:t>
            </a:r>
          </a:p>
        </p:txBody>
      </p:sp>
      <p:pic>
        <p:nvPicPr>
          <p:cNvPr id="26" name="Picture 2" descr="M:\Marketing &amp; Communications\MARKETING\Foto's\Jobwebsite\FB_sferfotosCegeka_48.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476" t="29043" r="476" b="29043"/>
          <a:stretch/>
        </p:blipFill>
        <p:spPr bwMode="auto">
          <a:xfrm>
            <a:off x="0" y="0"/>
            <a:ext cx="9143999" cy="257492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
        <p:nvSpPr>
          <p:cNvPr id="35" name="Oval 1"/>
          <p:cNvSpPr/>
          <p:nvPr/>
        </p:nvSpPr>
        <p:spPr>
          <a:xfrm>
            <a:off x="3227278" y="2858184"/>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6" name="Oval 58"/>
          <p:cNvSpPr/>
          <p:nvPr/>
        </p:nvSpPr>
        <p:spPr>
          <a:xfrm>
            <a:off x="3227278" y="3446782"/>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7" name="Oval 59"/>
          <p:cNvSpPr/>
          <p:nvPr/>
        </p:nvSpPr>
        <p:spPr>
          <a:xfrm>
            <a:off x="3227278" y="4048181"/>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8" name="Oval 60"/>
          <p:cNvSpPr/>
          <p:nvPr/>
        </p:nvSpPr>
        <p:spPr>
          <a:xfrm>
            <a:off x="6451804" y="2858184"/>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39" name="Oval 61"/>
          <p:cNvSpPr/>
          <p:nvPr/>
        </p:nvSpPr>
        <p:spPr>
          <a:xfrm>
            <a:off x="6451804" y="3446782"/>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sp>
        <p:nvSpPr>
          <p:cNvPr id="40" name="Oval 62"/>
          <p:cNvSpPr/>
          <p:nvPr/>
        </p:nvSpPr>
        <p:spPr>
          <a:xfrm>
            <a:off x="6451804" y="4048181"/>
            <a:ext cx="495055" cy="49505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solidFill>
                <a:srgbClr val="FFFFFF"/>
              </a:solidFill>
              <a:cs typeface="Calibri" panose="020F0502020204030204" pitchFamily="34" charset="0"/>
            </a:endParaRPr>
          </a:p>
        </p:txBody>
      </p:sp>
      <p:pic>
        <p:nvPicPr>
          <p:cNvPr id="41"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66855" y="2967213"/>
            <a:ext cx="391912" cy="264847"/>
          </a:xfrm>
          <a:prstGeom prst="rect">
            <a:avLst/>
          </a:prstGeom>
        </p:spPr>
      </p:pic>
      <p:pic>
        <p:nvPicPr>
          <p:cNvPr id="42"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66855" y="3561860"/>
            <a:ext cx="445019" cy="300736"/>
          </a:xfrm>
          <a:prstGeom prst="rect">
            <a:avLst/>
          </a:prstGeom>
        </p:spPr>
      </p:pic>
      <p:pic>
        <p:nvPicPr>
          <p:cNvPr id="43"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240671" y="4155406"/>
            <a:ext cx="468267" cy="316446"/>
          </a:xfrm>
          <a:prstGeom prst="rect">
            <a:avLst/>
          </a:prstGeom>
        </p:spPr>
      </p:pic>
      <p:pic>
        <p:nvPicPr>
          <p:cNvPr id="44" name="Picture 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451803" y="2931790"/>
            <a:ext cx="508545" cy="343665"/>
          </a:xfrm>
          <a:prstGeom prst="rect">
            <a:avLst/>
          </a:prstGeom>
        </p:spPr>
      </p:pic>
      <p:pic>
        <p:nvPicPr>
          <p:cNvPr id="45" name="Picture 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34779" y="3521282"/>
            <a:ext cx="512080" cy="346054"/>
          </a:xfrm>
          <a:prstGeom prst="rect">
            <a:avLst/>
          </a:prstGeom>
        </p:spPr>
      </p:pic>
      <p:pic>
        <p:nvPicPr>
          <p:cNvPr id="46" name="Picture 8"/>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508899" y="4162460"/>
            <a:ext cx="394351" cy="266495"/>
          </a:xfrm>
          <a:prstGeom prst="rect">
            <a:avLst/>
          </a:prstGeom>
        </p:spPr>
      </p:pic>
      <p:sp>
        <p:nvSpPr>
          <p:cNvPr id="23" name="Rectangle 22"/>
          <p:cNvSpPr/>
          <p:nvPr/>
        </p:nvSpPr>
        <p:spPr>
          <a:xfrm>
            <a:off x="6982266" y="2878001"/>
            <a:ext cx="1569660" cy="461665"/>
          </a:xfrm>
          <a:prstGeom prst="rect">
            <a:avLst/>
          </a:prstGeom>
        </p:spPr>
        <p:txBody>
          <a:bodyPr wrap="none">
            <a:spAutoFit/>
          </a:bodyPr>
          <a:lstStyle/>
          <a:p>
            <a:r>
              <a:rPr lang="en-US" sz="1200" dirty="0" err="1" smtClean="0">
                <a:solidFill>
                  <a:srgbClr val="5E5E5E"/>
                </a:solidFill>
                <a:cs typeface="Calibri" panose="020F0502020204030204" pitchFamily="34" charset="0"/>
              </a:rPr>
              <a:t>Universiteitslaan</a:t>
            </a:r>
            <a:r>
              <a:rPr lang="en-US" sz="1200" dirty="0" smtClean="0">
                <a:solidFill>
                  <a:srgbClr val="5E5E5E"/>
                </a:solidFill>
                <a:cs typeface="Calibri" panose="020F0502020204030204" pitchFamily="34" charset="0"/>
              </a:rPr>
              <a:t> 9</a:t>
            </a:r>
          </a:p>
          <a:p>
            <a:r>
              <a:rPr lang="en-US" sz="1200" dirty="0" smtClean="0">
                <a:solidFill>
                  <a:srgbClr val="5E5E5E"/>
                </a:solidFill>
                <a:cs typeface="Calibri" panose="020F0502020204030204" pitchFamily="34" charset="0"/>
              </a:rPr>
              <a:t>3500 Hasselt, Belgium</a:t>
            </a:r>
            <a:endParaRPr lang="en-US" sz="1200" dirty="0">
              <a:solidFill>
                <a:srgbClr val="5E5E5E"/>
              </a:solidFill>
              <a:cs typeface="Calibri" panose="020F0502020204030204" pitchFamily="34" charset="0"/>
            </a:endParaRPr>
          </a:p>
        </p:txBody>
      </p:sp>
      <p:sp>
        <p:nvSpPr>
          <p:cNvPr id="24" name="Rectangle 23"/>
          <p:cNvSpPr/>
          <p:nvPr/>
        </p:nvSpPr>
        <p:spPr>
          <a:xfrm>
            <a:off x="6982266" y="3480172"/>
            <a:ext cx="1699504" cy="461665"/>
          </a:xfrm>
          <a:prstGeom prst="rect">
            <a:avLst/>
          </a:prstGeom>
        </p:spPr>
        <p:txBody>
          <a:bodyPr wrap="none">
            <a:spAutoFit/>
          </a:bodyPr>
          <a:lstStyle/>
          <a:p>
            <a:r>
              <a:rPr lang="en-US" sz="1200" dirty="0" smtClean="0">
                <a:solidFill>
                  <a:srgbClr val="5E5E5E"/>
                </a:solidFill>
                <a:cs typeface="Calibri" panose="020F0502020204030204" pitchFamily="34" charset="0"/>
              </a:rPr>
              <a:t>Phone: +32 11 24 02 </a:t>
            </a:r>
            <a:r>
              <a:rPr lang="en-US" sz="1200" dirty="0">
                <a:solidFill>
                  <a:srgbClr val="5E5E5E"/>
                </a:solidFill>
                <a:cs typeface="Calibri" panose="020F0502020204030204" pitchFamily="34" charset="0"/>
              </a:rPr>
              <a:t>34 </a:t>
            </a:r>
          </a:p>
          <a:p>
            <a:r>
              <a:rPr lang="en-US" sz="1200" dirty="0" smtClean="0">
                <a:solidFill>
                  <a:srgbClr val="5E5E5E"/>
                </a:solidFill>
                <a:cs typeface="Calibri" panose="020F0502020204030204" pitchFamily="34" charset="0"/>
              </a:rPr>
              <a:t>Fax: +32 </a:t>
            </a:r>
            <a:r>
              <a:rPr lang="en-US" sz="1200" dirty="0">
                <a:solidFill>
                  <a:srgbClr val="5E5E5E"/>
                </a:solidFill>
                <a:cs typeface="Calibri" panose="020F0502020204030204" pitchFamily="34" charset="0"/>
              </a:rPr>
              <a:t>11 23 34 25</a:t>
            </a:r>
          </a:p>
        </p:txBody>
      </p:sp>
      <p:sp>
        <p:nvSpPr>
          <p:cNvPr id="25" name="Rectangle 24"/>
          <p:cNvSpPr/>
          <p:nvPr/>
        </p:nvSpPr>
        <p:spPr>
          <a:xfrm>
            <a:off x="3725534" y="4157750"/>
            <a:ext cx="1555490" cy="276999"/>
          </a:xfrm>
          <a:prstGeom prst="rect">
            <a:avLst/>
          </a:prstGeom>
        </p:spPr>
        <p:txBody>
          <a:bodyPr wrap="none">
            <a:spAutoFit/>
          </a:bodyPr>
          <a:lstStyle/>
          <a:p>
            <a:r>
              <a:rPr lang="en-US" sz="1200" dirty="0" smtClean="0">
                <a:solidFill>
                  <a:srgbClr val="5E5E5E"/>
                </a:solidFill>
                <a:cs typeface="Calibri" panose="020F0502020204030204" pitchFamily="34" charset="0"/>
              </a:rPr>
              <a:t>facebook.com/</a:t>
            </a:r>
            <a:r>
              <a:rPr lang="en-US" sz="1200" dirty="0" err="1" smtClean="0">
                <a:solidFill>
                  <a:srgbClr val="5E5E5E"/>
                </a:solidFill>
                <a:cs typeface="Calibri" panose="020F0502020204030204" pitchFamily="34" charset="0"/>
              </a:rPr>
              <a:t>cegeka</a:t>
            </a:r>
            <a:endParaRPr lang="en-US" sz="1200" dirty="0" smtClean="0">
              <a:solidFill>
                <a:srgbClr val="5E5E5E"/>
              </a:solidFill>
              <a:cs typeface="Calibri" panose="020F0502020204030204" pitchFamily="34" charset="0"/>
            </a:endParaRPr>
          </a:p>
        </p:txBody>
      </p:sp>
      <p:sp>
        <p:nvSpPr>
          <p:cNvPr id="28" name="Rectangle 27"/>
          <p:cNvSpPr/>
          <p:nvPr/>
        </p:nvSpPr>
        <p:spPr>
          <a:xfrm>
            <a:off x="3725534" y="3571612"/>
            <a:ext cx="780983" cy="276999"/>
          </a:xfrm>
          <a:prstGeom prst="rect">
            <a:avLst/>
          </a:prstGeom>
        </p:spPr>
        <p:txBody>
          <a:bodyPr wrap="none">
            <a:spAutoFit/>
          </a:bodyPr>
          <a:lstStyle/>
          <a:p>
            <a:r>
              <a:rPr lang="en-US" sz="1200" dirty="0" smtClean="0">
                <a:solidFill>
                  <a:srgbClr val="5E5E5E"/>
                </a:solidFill>
                <a:cs typeface="Calibri" panose="020F0502020204030204" pitchFamily="34" charset="0"/>
              </a:rPr>
              <a:t>@</a:t>
            </a:r>
            <a:r>
              <a:rPr lang="en-US" sz="1200" dirty="0" err="1" smtClean="0">
                <a:solidFill>
                  <a:srgbClr val="5E5E5E"/>
                </a:solidFill>
                <a:cs typeface="Calibri" panose="020F0502020204030204" pitchFamily="34" charset="0"/>
              </a:rPr>
              <a:t>cegeka</a:t>
            </a:r>
            <a:endParaRPr lang="en-US" sz="1200" dirty="0" smtClean="0">
              <a:solidFill>
                <a:srgbClr val="5E5E5E"/>
              </a:solidFill>
              <a:cs typeface="Calibri" panose="020F0502020204030204" pitchFamily="34" charset="0"/>
            </a:endParaRPr>
          </a:p>
        </p:txBody>
      </p:sp>
      <p:sp>
        <p:nvSpPr>
          <p:cNvPr id="29" name="Rectangle 28"/>
          <p:cNvSpPr/>
          <p:nvPr/>
        </p:nvSpPr>
        <p:spPr>
          <a:xfrm>
            <a:off x="6951854" y="4175130"/>
            <a:ext cx="1189749" cy="276999"/>
          </a:xfrm>
          <a:prstGeom prst="rect">
            <a:avLst/>
          </a:prstGeom>
        </p:spPr>
        <p:txBody>
          <a:bodyPr wrap="none">
            <a:spAutoFit/>
          </a:bodyPr>
          <a:lstStyle/>
          <a:p>
            <a:r>
              <a:rPr lang="en-US" sz="1200" dirty="0" smtClean="0">
                <a:solidFill>
                  <a:srgbClr val="5E5E5E"/>
                </a:solidFill>
                <a:cs typeface="Calibri" panose="020F0502020204030204" pitchFamily="34" charset="0"/>
              </a:rPr>
              <a:t>info@cegeka.be</a:t>
            </a:r>
          </a:p>
        </p:txBody>
      </p:sp>
      <p:sp>
        <p:nvSpPr>
          <p:cNvPr id="30" name="Rectangle 29"/>
          <p:cNvSpPr/>
          <p:nvPr/>
        </p:nvSpPr>
        <p:spPr>
          <a:xfrm>
            <a:off x="3729532" y="2967213"/>
            <a:ext cx="2096471" cy="276999"/>
          </a:xfrm>
          <a:prstGeom prst="rect">
            <a:avLst/>
          </a:prstGeom>
        </p:spPr>
        <p:txBody>
          <a:bodyPr wrap="none">
            <a:spAutoFit/>
          </a:bodyPr>
          <a:lstStyle/>
          <a:p>
            <a:r>
              <a:rPr lang="en-US" sz="1200" dirty="0">
                <a:solidFill>
                  <a:srgbClr val="5E5E5E"/>
                </a:solidFill>
                <a:cs typeface="Calibri" panose="020F0502020204030204" pitchFamily="34" charset="0"/>
              </a:rPr>
              <a:t>linkedin.com/company/</a:t>
            </a:r>
            <a:r>
              <a:rPr lang="en-US" sz="1200" dirty="0" err="1">
                <a:solidFill>
                  <a:srgbClr val="5E5E5E"/>
                </a:solidFill>
                <a:cs typeface="Calibri" panose="020F0502020204030204" pitchFamily="34" charset="0"/>
              </a:rPr>
              <a:t>cegeka</a:t>
            </a:r>
            <a:endParaRPr lang="en-US" sz="1200" dirty="0" smtClean="0">
              <a:solidFill>
                <a:srgbClr val="5E5E5E"/>
              </a:solidFill>
              <a:cs typeface="Calibri" panose="020F0502020204030204" pitchFamily="34" charset="0"/>
            </a:endParaRPr>
          </a:p>
        </p:txBody>
      </p:sp>
      <p:sp>
        <p:nvSpPr>
          <p:cNvPr id="31" name="Rectangle 30"/>
          <p:cNvSpPr/>
          <p:nvPr/>
        </p:nvSpPr>
        <p:spPr>
          <a:xfrm>
            <a:off x="6227224" y="4968724"/>
            <a:ext cx="2415623" cy="123111"/>
          </a:xfrm>
          <a:prstGeom prst="rect">
            <a:avLst/>
          </a:prstGeom>
        </p:spPr>
        <p:txBody>
          <a:bodyPr wrap="square" lIns="0" tIns="0" rIns="0" bIns="0">
            <a:spAutoFit/>
          </a:bodyPr>
          <a:lstStyle/>
          <a:p>
            <a:pPr algn="r"/>
            <a:r>
              <a:rPr lang="en-US" sz="800" b="1" dirty="0" smtClean="0">
                <a:solidFill>
                  <a:srgbClr val="5E5E5E"/>
                </a:solidFill>
                <a:cs typeface="Calibri" panose="020F0502020204030204" pitchFamily="34" charset="0"/>
              </a:rPr>
              <a:t>www.cegeka.com</a:t>
            </a:r>
            <a:endParaRPr lang="en-US" sz="800" b="1" dirty="0">
              <a:solidFill>
                <a:srgbClr val="5E5E5E"/>
              </a:solidFill>
              <a:cs typeface="Calibri" panose="020F0502020204030204" pitchFamily="34" charset="0"/>
            </a:endParaRPr>
          </a:p>
        </p:txBody>
      </p:sp>
    </p:spTree>
    <p:extLst>
      <p:ext uri="{BB962C8B-B14F-4D97-AF65-F5344CB8AC3E}">
        <p14:creationId xmlns:p14="http://schemas.microsoft.com/office/powerpoint/2010/main" val="160150204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ext Placeholder 2"/>
          <p:cNvSpPr>
            <a:spLocks noGrp="1"/>
          </p:cNvSpPr>
          <p:nvPr>
            <p:ph idx="1"/>
          </p:nvPr>
        </p:nvSpPr>
        <p:spPr>
          <a:xfrm>
            <a:off x="389467" y="1485899"/>
            <a:ext cx="8250532" cy="3123087"/>
          </a:xfrm>
          <a:prstGeom prst="rect">
            <a:avLst/>
          </a:prstGeom>
        </p:spPr>
        <p:txBody>
          <a:bodyPr vert="horz" lIns="10800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0074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Dark Blue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C1485DF-87E7-4327-9FAD-6EB34F8DD3BB}" type="datetime4">
              <a:rPr lang="en-US" smtClean="0"/>
              <a:t>March 9,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967068918"/>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Dark Blue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F90836C3-5141-4D96-AC14-98C9285F753A}" type="datetime4">
              <a:rPr lang="nl-BE" smtClean="0"/>
              <a:t>24 augustus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277900909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Dark Blue FR">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18427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18427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18427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AE339943-7B9E-40D3-84D5-023D826CC92C}" type="datetime4">
              <a:rPr lang="fr-BE" smtClean="0"/>
              <a:t>24 août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18427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1595811180"/>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Blue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4F81BD">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4F81BD">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4F81BD">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3F50F7DB-A4F7-431B-9EE5-E842D1510A46}" type="datetime4">
              <a:rPr lang="en-US" smtClean="0"/>
              <a:t>August 24,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4F81BD">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4258445840"/>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Blue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5490C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5490C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5490C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B8E43A06-42D5-4E38-8D4A-4FC9933345A7}" type="datetime4">
              <a:rPr lang="nl-BE" smtClean="0"/>
              <a:t>24 augustus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5490C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235883076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Blue FR">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5490C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5490C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5490C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312C8A10-5729-4AF4-A5D4-6B67DABEFFB0}" type="datetime4">
              <a:rPr lang="fr-BE" smtClean="0"/>
              <a:t>24 août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5490C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3333330874"/>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Green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BF503052-4D7F-47B8-99B5-D3AF39C8187D}" type="datetime4">
              <a:rPr lang="en-US" smtClean="0"/>
              <a:t>July 14,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10413666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sz="1800" b="1" i="0">
                <a:solidFill>
                  <a:schemeClr val="accent2"/>
                </a:solidFill>
                <a:latin typeface="Arial" panose="020B0604020202020204" pitchFamily="34" charset="0"/>
                <a:cs typeface="Arial" panose="020B0604020202020204" pitchFamily="34" charset="0"/>
              </a:defRPr>
            </a:lvl1pPr>
            <a:lvl2pPr marL="0" indent="0">
              <a:buFont typeface="Arial"/>
              <a:buNone/>
              <a:defRPr/>
            </a:lvl2pPr>
            <a:lvl3pPr marL="169863" indent="-169863">
              <a:defRPr/>
            </a:lvl3pPr>
            <a:lvl4pPr marL="400050" indent="-230188">
              <a:defRPr/>
            </a:lvl4pPr>
            <a:lvl5pPr marL="631825" indent="-231775">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9104023"/>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Green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C09A0306-7E4D-4F13-8AAE-5040C1F24AC5}" type="datetime4">
              <a:rPr lang="nl-BE" smtClean="0"/>
              <a:t>24 augustus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294196178"/>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Green FR">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7AB228">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7AB228">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7AB228">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307C146-871B-4037-82AA-29A900357F21}" type="datetime4">
              <a:rPr lang="fr-BE" smtClean="0"/>
              <a:t>24 août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7AB228">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129869005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range EN">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6"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8"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A759E2AC-1091-462C-92B4-28B2A512E854}" type="datetime4">
              <a:rPr lang="en-US" smtClean="0"/>
              <a:t>August 24, 2015</a:t>
            </a:fld>
            <a:endParaRPr lang="nl-BE" dirty="0" smtClean="0"/>
          </a:p>
        </p:txBody>
      </p:sp>
      <p:cxnSp>
        <p:nvCxnSpPr>
          <p:cNvPr id="19" name="Rechte verbindingslijn 18"/>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Rechte verbindingslijn 19"/>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36148345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Orange NL">
    <p:spTree>
      <p:nvGrpSpPr>
        <p:cNvPr id="1" name=""/>
        <p:cNvGrpSpPr/>
        <p:nvPr/>
      </p:nvGrpSpPr>
      <p:grpSpPr>
        <a:xfrm>
          <a:off x="0" y="0"/>
          <a:ext cx="0" cy="0"/>
          <a:chOff x="0" y="0"/>
          <a:chExt cx="0" cy="0"/>
        </a:xfrm>
      </p:grpSpPr>
      <p:sp>
        <p:nvSpPr>
          <p:cNvPr id="16"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61C41465-AE6D-45CF-9137-A499C198ACE7}" type="datetime4">
              <a:rPr lang="nl-BE" smtClean="0"/>
              <a:t>14 juli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98245290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Orange FR">
    <p:spTree>
      <p:nvGrpSpPr>
        <p:cNvPr id="1" name=""/>
        <p:cNvGrpSpPr/>
        <p:nvPr/>
      </p:nvGrpSpPr>
      <p:grpSpPr>
        <a:xfrm>
          <a:off x="0" y="0"/>
          <a:ext cx="0" cy="0"/>
          <a:chOff x="0" y="0"/>
          <a:chExt cx="0" cy="0"/>
        </a:xfrm>
      </p:grpSpPr>
      <p:sp>
        <p:nvSpPr>
          <p:cNvPr id="15" name="Text Placeholder 6"/>
          <p:cNvSpPr>
            <a:spLocks noGrp="1"/>
          </p:cNvSpPr>
          <p:nvPr>
            <p:ph type="body" sz="quarter" idx="11" hasCustomPrompt="1"/>
          </p:nvPr>
        </p:nvSpPr>
        <p:spPr>
          <a:xfrm>
            <a:off x="0" y="1759985"/>
            <a:ext cx="6012160" cy="772077"/>
          </a:xfrm>
          <a:prstGeom prst="rect">
            <a:avLst/>
          </a:prstGeom>
          <a:solidFill>
            <a:srgbClr val="E98F2B">
              <a:alpha val="82000"/>
            </a:srgbClr>
          </a:solidFill>
          <a:ln>
            <a:noFill/>
          </a:ln>
        </p:spPr>
        <p:txBody>
          <a:bodyPr lIns="180000" tIns="180000" rIns="180000" bIns="36000"/>
          <a:lstStyle>
            <a:lvl1pPr marL="0" indent="0">
              <a:spcBef>
                <a:spcPts val="0"/>
              </a:spcBef>
              <a:buNone/>
              <a:defRPr sz="2400" b="0" cap="none" baseline="0">
                <a:solidFill>
                  <a:srgbClr val="FFFFFF"/>
                </a:solidFill>
                <a:latin typeface="+mj-lt"/>
                <a:cs typeface="Trebuchet MS"/>
              </a:defRPr>
            </a:lvl1pPr>
          </a:lstStyle>
          <a:p>
            <a:pPr lvl="0"/>
            <a:r>
              <a:rPr lang="nl-BE" dirty="0" err="1" smtClean="0"/>
              <a:t>Title</a:t>
            </a:r>
            <a:endParaRPr lang="nl-BE" dirty="0" smtClean="0"/>
          </a:p>
        </p:txBody>
      </p:sp>
      <p:sp>
        <p:nvSpPr>
          <p:cNvPr id="18" name="Text Placeholder 6"/>
          <p:cNvSpPr>
            <a:spLocks noGrp="1"/>
          </p:cNvSpPr>
          <p:nvPr>
            <p:ph type="body" sz="quarter" idx="14" hasCustomPrompt="1"/>
          </p:nvPr>
        </p:nvSpPr>
        <p:spPr>
          <a:xfrm>
            <a:off x="0" y="2532062"/>
            <a:ext cx="6012160" cy="497434"/>
          </a:xfrm>
          <a:prstGeom prst="rect">
            <a:avLst/>
          </a:prstGeom>
          <a:solidFill>
            <a:srgbClr val="E98F2B">
              <a:alpha val="82000"/>
            </a:srgbClr>
          </a:solidFill>
          <a:ln>
            <a:noFill/>
          </a:ln>
        </p:spPr>
        <p:txBody>
          <a:bodyPr lIns="180000" tIns="46800" rIns="180000" bIns="36000"/>
          <a:lstStyle>
            <a:lvl1pPr marL="0" indent="0">
              <a:spcBef>
                <a:spcPts val="0"/>
              </a:spcBef>
              <a:buNone/>
              <a:defRPr sz="1400" b="1" cap="none" baseline="0">
                <a:solidFill>
                  <a:srgbClr val="FFFFFF"/>
                </a:solidFill>
                <a:latin typeface="+mj-lt"/>
                <a:cs typeface="Trebuchet MS"/>
              </a:defRPr>
            </a:lvl1pPr>
          </a:lstStyle>
          <a:p>
            <a:pPr lvl="0"/>
            <a:r>
              <a:rPr lang="nl-BE" dirty="0" err="1" smtClean="0"/>
              <a:t>Subtitle</a:t>
            </a:r>
            <a:endParaRPr lang="nl-BE" dirty="0" smtClean="0"/>
          </a:p>
        </p:txBody>
      </p:sp>
      <p:sp>
        <p:nvSpPr>
          <p:cNvPr id="19" name="Text Placeholder 6"/>
          <p:cNvSpPr>
            <a:spLocks noGrp="1"/>
          </p:cNvSpPr>
          <p:nvPr>
            <p:ph type="body" sz="quarter" idx="16" hasCustomPrompt="1"/>
          </p:nvPr>
        </p:nvSpPr>
        <p:spPr>
          <a:xfrm>
            <a:off x="0" y="3254521"/>
            <a:ext cx="6012161" cy="415206"/>
          </a:xfrm>
          <a:prstGeom prst="rect">
            <a:avLst/>
          </a:prstGeom>
          <a:solidFill>
            <a:srgbClr val="E98F2B">
              <a:alpha val="82000"/>
            </a:srgbClr>
          </a:solidFill>
          <a:ln>
            <a:noFill/>
          </a:ln>
        </p:spPr>
        <p:txBody>
          <a:bodyPr lIns="180000" tIns="0" rIns="180000" bIns="36000"/>
          <a:lstStyle>
            <a:lvl1pPr marL="0" indent="0">
              <a:spcBef>
                <a:spcPts val="0"/>
              </a:spcBef>
              <a:buNone/>
              <a:defRPr sz="1200" b="0" cap="none" baseline="0">
                <a:solidFill>
                  <a:srgbClr val="FFFFFF"/>
                </a:solidFill>
                <a:latin typeface="+mj-lt"/>
                <a:cs typeface="Trebuchet MS"/>
              </a:defRPr>
            </a:lvl1pPr>
          </a:lstStyle>
          <a:p>
            <a:pPr lvl="0"/>
            <a:fld id="{05813049-CFD2-4E92-AE55-DC932C6121D8}" type="datetime4">
              <a:rPr lang="fr-BE" smtClean="0"/>
              <a:t>14 juillet 2015</a:t>
            </a:fld>
            <a:endParaRPr lang="nl-BE" dirty="0" smtClean="0"/>
          </a:p>
        </p:txBody>
      </p:sp>
      <p:cxnSp>
        <p:nvCxnSpPr>
          <p:cNvPr id="20" name="Rechte verbindingslijn 19"/>
          <p:cNvCxnSpPr/>
          <p:nvPr userDrawn="1"/>
        </p:nvCxnSpPr>
        <p:spPr>
          <a:xfrm>
            <a:off x="277221" y="247017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Rechte verbindingslijn 20"/>
          <p:cNvCxnSpPr/>
          <p:nvPr userDrawn="1"/>
        </p:nvCxnSpPr>
        <p:spPr>
          <a:xfrm>
            <a:off x="277221" y="2925714"/>
            <a:ext cx="873326"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Text Placeholder 6"/>
          <p:cNvSpPr>
            <a:spLocks noGrp="1"/>
          </p:cNvSpPr>
          <p:nvPr>
            <p:ph type="body" sz="quarter" idx="15" hasCustomPrompt="1"/>
          </p:nvPr>
        </p:nvSpPr>
        <p:spPr>
          <a:xfrm>
            <a:off x="0" y="3029496"/>
            <a:ext cx="6012160" cy="225025"/>
          </a:xfrm>
          <a:prstGeom prst="rect">
            <a:avLst/>
          </a:prstGeom>
          <a:solidFill>
            <a:srgbClr val="E98F2B">
              <a:alpha val="82000"/>
            </a:srgbClr>
          </a:solidFill>
          <a:ln>
            <a:noFill/>
          </a:ln>
        </p:spPr>
        <p:txBody>
          <a:bodyPr lIns="180000" tIns="0" rIns="180000" bIns="36000"/>
          <a:lstStyle>
            <a:lvl1pPr marL="0" indent="0">
              <a:spcBef>
                <a:spcPts val="0"/>
              </a:spcBef>
              <a:buNone/>
              <a:defRPr sz="1300" b="1" cap="all" baseline="0">
                <a:solidFill>
                  <a:srgbClr val="FFFFFF"/>
                </a:solidFill>
                <a:latin typeface="+mj-lt"/>
                <a:cs typeface="Trebuchet MS"/>
              </a:defRPr>
            </a:lvl1pPr>
          </a:lstStyle>
          <a:p>
            <a:pPr lvl="0"/>
            <a:r>
              <a:rPr lang="nl-BE" dirty="0" smtClean="0"/>
              <a:t>[Name], [</a:t>
            </a:r>
            <a:r>
              <a:rPr lang="nl-BE" dirty="0" err="1" smtClean="0"/>
              <a:t>Function</a:t>
            </a:r>
            <a:r>
              <a:rPr lang="nl-BE" dirty="0" smtClean="0"/>
              <a: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178" y="0"/>
            <a:ext cx="1855166" cy="1313310"/>
          </a:xfrm>
          <a:prstGeom prst="rect">
            <a:avLst/>
          </a:prstGeom>
        </p:spPr>
      </p:pic>
    </p:spTree>
    <p:extLst>
      <p:ext uri="{BB962C8B-B14F-4D97-AF65-F5344CB8AC3E}">
        <p14:creationId xmlns:p14="http://schemas.microsoft.com/office/powerpoint/2010/main" val="2941118415"/>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1798320" y="1132681"/>
            <a:ext cx="6659880" cy="1102519"/>
          </a:xfrm>
          <a:prstGeom prst="rect">
            <a:avLst/>
          </a:prstGeom>
        </p:spPr>
        <p:txBody>
          <a:bodyPr anchor="b" anchorCtr="0"/>
          <a:lstStyle>
            <a:lvl1pPr algn="l">
              <a:defRPr sz="2700" b="1">
                <a:solidFill>
                  <a:srgbClr val="5E5E5E"/>
                </a:solidFill>
                <a:latin typeface="+mj-lt"/>
                <a:cs typeface="Trebuchet M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98320" y="2286000"/>
            <a:ext cx="6400800" cy="1314450"/>
          </a:xfrm>
          <a:prstGeom prst="rect">
            <a:avLst/>
          </a:prstGeom>
        </p:spPr>
        <p:txBody>
          <a:bodyPr/>
          <a:lstStyle>
            <a:lvl1pPr marL="0" indent="0" algn="l">
              <a:buNone/>
              <a:defRPr sz="2200">
                <a:solidFill>
                  <a:srgbClr val="C5C5C5"/>
                </a:solidFill>
                <a:latin typeface="+mj-lt"/>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3"/>
          <p:cNvSpPr/>
          <p:nvPr userDrawn="1"/>
        </p:nvSpPr>
        <p:spPr>
          <a:xfrm>
            <a:off x="0" y="10"/>
            <a:ext cx="1466600" cy="5143490"/>
          </a:xfrm>
          <a:prstGeom prst="rect">
            <a:avLst/>
          </a:prstGeom>
          <a:solidFill>
            <a:srgbClr val="E44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5"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423622693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ull screen image - blu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0" y="0"/>
            <a:ext cx="9144000" cy="5143500"/>
          </a:xfrm>
          <a:prstGeom prst="rect">
            <a:avLst/>
          </a:prstGeom>
        </p:spPr>
        <p:txBody>
          <a:bodyPr/>
          <a:lstStyle>
            <a:lvl1pPr algn="ctr">
              <a:defRPr>
                <a:latin typeface="+mj-lt"/>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chemeClr val="accent1">
              <a:alpha val="90000"/>
            </a:scheme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chemeClr val="accent1">
              <a:alpha val="90000"/>
            </a:scheme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5"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22364641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ull screen image - green">
    <p:spTree>
      <p:nvGrpSpPr>
        <p:cNvPr id="1" name=""/>
        <p:cNvGrpSpPr/>
        <p:nvPr/>
      </p:nvGrpSpPr>
      <p:grpSpPr>
        <a:xfrm>
          <a:off x="0" y="0"/>
          <a:ext cx="0" cy="0"/>
          <a:chOff x="0" y="0"/>
          <a:chExt cx="0" cy="0"/>
        </a:xfrm>
      </p:grpSpPr>
      <p:sp>
        <p:nvSpPr>
          <p:cNvPr id="5" name="Tijdelijke aanduiding voor afbeelding 2"/>
          <p:cNvSpPr>
            <a:spLocks noGrp="1"/>
          </p:cNvSpPr>
          <p:nvPr>
            <p:ph type="pic" sz="quarter" idx="13"/>
          </p:nvPr>
        </p:nvSpPr>
        <p:spPr>
          <a:xfrm>
            <a:off x="0" y="0"/>
            <a:ext cx="9144000" cy="5143500"/>
          </a:xfrm>
          <a:prstGeom prst="rect">
            <a:avLst/>
          </a:prstGeom>
        </p:spPr>
        <p:txBody>
          <a:bodyPr/>
          <a:lstStyle>
            <a:lvl1pPr algn="ctr">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rgbClr val="7AB228">
              <a:alpha val="90000"/>
            </a:srgb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rgbClr val="7AB228">
              <a:alpha val="90000"/>
            </a:srgb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3966559750"/>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ull screen image - orange">
    <p:spTree>
      <p:nvGrpSpPr>
        <p:cNvPr id="1" name=""/>
        <p:cNvGrpSpPr/>
        <p:nvPr/>
      </p:nvGrpSpPr>
      <p:grpSpPr>
        <a:xfrm>
          <a:off x="0" y="0"/>
          <a:ext cx="0" cy="0"/>
          <a:chOff x="0" y="0"/>
          <a:chExt cx="0" cy="0"/>
        </a:xfrm>
      </p:grpSpPr>
      <p:sp>
        <p:nvSpPr>
          <p:cNvPr id="5" name="Tijdelijke aanduiding voor afbeelding 2"/>
          <p:cNvSpPr>
            <a:spLocks noGrp="1"/>
          </p:cNvSpPr>
          <p:nvPr>
            <p:ph type="pic" sz="quarter" idx="13"/>
          </p:nvPr>
        </p:nvSpPr>
        <p:spPr>
          <a:xfrm>
            <a:off x="0" y="0"/>
            <a:ext cx="9144000" cy="5143500"/>
          </a:xfrm>
          <a:prstGeom prst="rect">
            <a:avLst/>
          </a:prstGeom>
        </p:spPr>
        <p:txBody>
          <a:bodyPr/>
          <a:lstStyle>
            <a:lvl1pPr algn="ctr">
              <a:defRPr>
                <a:latin typeface="+mj-lt"/>
              </a:defRPr>
            </a:lvl1pPr>
          </a:lstStyle>
          <a:p>
            <a:r>
              <a:rPr lang="en-US" smtClean="0"/>
              <a:t>Click icon to add picture</a:t>
            </a:r>
            <a:endParaRPr lang="nl-NL" dirty="0"/>
          </a:p>
        </p:txBody>
      </p:sp>
      <p:sp>
        <p:nvSpPr>
          <p:cNvPr id="7" name="Text Placeholder 6"/>
          <p:cNvSpPr>
            <a:spLocks noGrp="1"/>
          </p:cNvSpPr>
          <p:nvPr>
            <p:ph type="body" sz="quarter" idx="11" hasCustomPrompt="1"/>
          </p:nvPr>
        </p:nvSpPr>
        <p:spPr>
          <a:xfrm>
            <a:off x="0" y="3162301"/>
            <a:ext cx="7376160" cy="586739"/>
          </a:xfrm>
          <a:prstGeom prst="rect">
            <a:avLst/>
          </a:prstGeom>
          <a:solidFill>
            <a:srgbClr val="E98F2B">
              <a:alpha val="90000"/>
            </a:srgbClr>
          </a:solidFill>
        </p:spPr>
        <p:txBody>
          <a:bodyPr lIns="1440000" tIns="180000" rIns="180000" bIns="36000"/>
          <a:lstStyle>
            <a:lvl1pPr marL="0" indent="0">
              <a:buNone/>
              <a:defRPr sz="2000" b="1" cap="all" baseline="0">
                <a:solidFill>
                  <a:srgbClr val="FFFFFF"/>
                </a:solidFill>
                <a:latin typeface="+mj-lt"/>
              </a:defRPr>
            </a:lvl1pPr>
          </a:lstStyle>
          <a:p>
            <a:pPr lvl="0"/>
            <a:r>
              <a:rPr lang="nl-BE" dirty="0" err="1" smtClean="0"/>
              <a:t>Title</a:t>
            </a:r>
            <a:endParaRPr lang="nl-BE" dirty="0" smtClean="0"/>
          </a:p>
        </p:txBody>
      </p:sp>
      <p:sp>
        <p:nvSpPr>
          <p:cNvPr id="10" name="Text Placeholder 6"/>
          <p:cNvSpPr>
            <a:spLocks noGrp="1"/>
          </p:cNvSpPr>
          <p:nvPr>
            <p:ph type="body" sz="quarter" idx="12" hasCustomPrompt="1"/>
          </p:nvPr>
        </p:nvSpPr>
        <p:spPr>
          <a:xfrm>
            <a:off x="0" y="3749040"/>
            <a:ext cx="7376160" cy="586739"/>
          </a:xfrm>
          <a:prstGeom prst="rect">
            <a:avLst/>
          </a:prstGeom>
          <a:solidFill>
            <a:srgbClr val="E98F2B">
              <a:alpha val="90000"/>
            </a:srgbClr>
          </a:solidFill>
        </p:spPr>
        <p:txBody>
          <a:bodyPr lIns="1440000" tIns="36000" rIns="180000" bIns="180000"/>
          <a:lstStyle>
            <a:lvl1pPr marL="0" indent="0">
              <a:buNone/>
              <a:defRPr sz="2000" cap="none" baseline="0">
                <a:solidFill>
                  <a:srgbClr val="FFFFFF"/>
                </a:solidFill>
                <a:latin typeface="+mj-lt"/>
              </a:defRPr>
            </a:lvl1pPr>
          </a:lstStyle>
          <a:p>
            <a:pPr lvl="0"/>
            <a:r>
              <a:rPr lang="nl-BE" dirty="0" err="1" smtClean="0"/>
              <a:t>Subtitle</a:t>
            </a:r>
            <a:endParaRPr lang="nl-BE" dirty="0" smtClean="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1011812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178" y="0"/>
            <a:ext cx="1170602" cy="828693"/>
          </a:xfrm>
          <a:prstGeom prst="rect">
            <a:avLst/>
          </a:prstGeom>
        </p:spPr>
      </p:pic>
    </p:spTree>
    <p:extLst>
      <p:ext uri="{BB962C8B-B14F-4D97-AF65-F5344CB8AC3E}">
        <p14:creationId xmlns:p14="http://schemas.microsoft.com/office/powerpoint/2010/main" val="27399623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29" Type="http://schemas.openxmlformats.org/officeDocument/2006/relationships/slideLayout" Target="../slideLayouts/slideLayout76.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theme" Target="../theme/theme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34" Type="http://schemas.openxmlformats.org/officeDocument/2006/relationships/slideLayout" Target="../slideLayouts/slideLayout116.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33" Type="http://schemas.openxmlformats.org/officeDocument/2006/relationships/slideLayout" Target="../slideLayouts/slideLayout115.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slideLayout" Target="../slideLayouts/slideLayout114.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36" Type="http://schemas.openxmlformats.org/officeDocument/2006/relationships/theme" Target="../theme/theme3.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slideLayout" Target="../slideLayouts/slideLayout113.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 Id="rId35"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000" y="-1"/>
            <a:ext cx="7179807"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40000" y="1016520"/>
            <a:ext cx="7179807" cy="351919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txBox="1">
            <a:spLocks/>
          </p:cNvSpPr>
          <p:nvPr/>
        </p:nvSpPr>
        <p:spPr>
          <a:xfrm>
            <a:off x="250950" y="455831"/>
            <a:ext cx="745390" cy="273844"/>
          </a:xfrm>
          <a:prstGeom prst="rect">
            <a:avLst/>
          </a:prstGeom>
        </p:spPr>
        <p:txBody>
          <a:bodyPr vert="horz" lIns="0" tIns="0" rIns="0" bIns="0" rtlCol="0" anchor="b" anchorCtr="0"/>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0"/>
              </a:spcBef>
            </a:pPr>
            <a:fld id="{ED38AA95-462B-3543-A864-6C49272CDC35}" type="slidenum">
              <a:rPr lang="en-US" sz="2700" smtClean="0">
                <a:solidFill>
                  <a:schemeClr val="bg1"/>
                </a:solidFill>
                <a:latin typeface="Arial" panose="020B0604020202020204" pitchFamily="34" charset="0"/>
                <a:cs typeface="Arial" panose="020B0604020202020204" pitchFamily="34" charset="0"/>
              </a:rPr>
              <a:pPr algn="ctr">
                <a:lnSpc>
                  <a:spcPct val="90000"/>
                </a:lnSpc>
                <a:spcBef>
                  <a:spcPts val="0"/>
                </a:spcBef>
              </a:pPr>
              <a:t>‹#›</a:t>
            </a:fld>
            <a:endParaRPr lang="en-US" sz="27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userDrawn="1"/>
        </p:nvPicPr>
        <p:blipFill>
          <a:blip r:embed="rId49">
            <a:extLst>
              <a:ext uri="{28A0092B-C50C-407E-A947-70E740481C1C}">
                <a14:useLocalDpi xmlns:a14="http://schemas.microsoft.com/office/drawing/2010/main" val="0"/>
              </a:ext>
            </a:extLst>
          </a:blip>
          <a:stretch>
            <a:fillRect/>
          </a:stretch>
        </p:blipFill>
        <p:spPr>
          <a:xfrm>
            <a:off x="117178" y="0"/>
            <a:ext cx="1170602" cy="828693"/>
          </a:xfrm>
          <a:prstGeom prst="rect">
            <a:avLst/>
          </a:prstGeom>
        </p:spPr>
      </p:pic>
      <p:sp>
        <p:nvSpPr>
          <p:cNvPr id="10" name="Rectangle 9"/>
          <p:cNvSpPr/>
          <p:nvPr userDrawn="1"/>
        </p:nvSpPr>
        <p:spPr>
          <a:xfrm>
            <a:off x="6227224" y="4968724"/>
            <a:ext cx="2415623" cy="107722"/>
          </a:xfrm>
          <a:prstGeom prst="rect">
            <a:avLst/>
          </a:prstGeom>
        </p:spPr>
        <p:txBody>
          <a:bodyPr wrap="square" lIns="0" tIns="0" rIns="0" bIns="0">
            <a:spAutoFit/>
          </a:bodyPr>
          <a:lstStyle/>
          <a:p>
            <a:pPr algn="r"/>
            <a:r>
              <a:rPr lang="en-US" sz="700" b="1" i="0" dirty="0" smtClean="0">
                <a:solidFill>
                  <a:schemeClr val="bg2"/>
                </a:solidFill>
                <a:latin typeface="Trebuchet MS" panose="020B0603020202020204" pitchFamily="34" charset="0"/>
                <a:cs typeface="Arial" panose="020B0604020202020204" pitchFamily="34" charset="0"/>
              </a:rPr>
              <a:t>www.cegeka.com</a:t>
            </a:r>
            <a:endParaRPr lang="en-US" sz="700" b="1" i="0" dirty="0">
              <a:solidFill>
                <a:schemeClr val="bg2"/>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398591746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746" r:id="rId4"/>
    <p:sldLayoutId id="2147483747" r:id="rId5"/>
    <p:sldLayoutId id="2147483687" r:id="rId6"/>
    <p:sldLayoutId id="2147483688" r:id="rId7"/>
    <p:sldLayoutId id="2147483689" r:id="rId8"/>
    <p:sldLayoutId id="2147483690" r:id="rId9"/>
    <p:sldLayoutId id="2147483691" r:id="rId10"/>
    <p:sldLayoutId id="2147483748" r:id="rId11"/>
    <p:sldLayoutId id="2147483749" r:id="rId12"/>
    <p:sldLayoutId id="2147483750" r:id="rId13"/>
    <p:sldLayoutId id="2147483692" r:id="rId14"/>
    <p:sldLayoutId id="2147483693" r:id="rId15"/>
    <p:sldLayoutId id="2147483694" r:id="rId16"/>
    <p:sldLayoutId id="2147483695" r:id="rId17"/>
    <p:sldLayoutId id="2147483696" r:id="rId18"/>
    <p:sldLayoutId id="2147483697" r:id="rId19"/>
    <p:sldLayoutId id="2147483698" r:id="rId20"/>
    <p:sldLayoutId id="2147483741" r:id="rId21"/>
    <p:sldLayoutId id="2147483742" r:id="rId22"/>
    <p:sldLayoutId id="2147483743" r:id="rId23"/>
    <p:sldLayoutId id="2147483744" r:id="rId24"/>
    <p:sldLayoutId id="2147483745"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682" r:id="rId38"/>
    <p:sldLayoutId id="2147483673" r:id="rId39"/>
    <p:sldLayoutId id="2147483668" r:id="rId40"/>
    <p:sldLayoutId id="2147483679" r:id="rId41"/>
    <p:sldLayoutId id="2147483669" r:id="rId42"/>
    <p:sldLayoutId id="2147483680" r:id="rId43"/>
    <p:sldLayoutId id="2147483670" r:id="rId44"/>
    <p:sldLayoutId id="2147483681" r:id="rId45"/>
    <p:sldLayoutId id="2147483677" r:id="rId46"/>
    <p:sldLayoutId id="2147483678" r:id="rId47"/>
  </p:sldLayoutIdLst>
  <p:timing>
    <p:tnLst>
      <p:par>
        <p:cTn id="1" dur="indefinite" restart="never" nodeType="tmRoot"/>
      </p:par>
    </p:tnLst>
  </p:timing>
  <p:hf sldNum="0" hdr="0" dt="0"/>
  <p:txStyles>
    <p:titleStyle>
      <a:lvl1pPr algn="l" defTabSz="457200" rtl="0" eaLnBrk="1" latinLnBrk="0" hangingPunct="1">
        <a:lnSpc>
          <a:spcPct val="90000"/>
        </a:lnSpc>
        <a:spcBef>
          <a:spcPts val="0"/>
        </a:spcBef>
        <a:buNone/>
        <a:defRPr sz="2700" b="1" i="0" kern="1200" spc="-100" baseline="0">
          <a:solidFill>
            <a:schemeClr val="bg2"/>
          </a:solidFill>
          <a:latin typeface="Trebuchet MS" panose="020B0603020202020204" pitchFamily="34" charset="0"/>
          <a:ea typeface="+mj-ea"/>
          <a:cs typeface="Arial" panose="020B0604020202020204" pitchFamily="34" charset="0"/>
        </a:defRPr>
      </a:lvl1pPr>
    </p:titleStyle>
    <p:bodyStyle>
      <a:lvl1pPr marL="228600" indent="-228600" algn="l" defTabSz="457200" rtl="0" eaLnBrk="1" latinLnBrk="0" hangingPunct="1">
        <a:spcBef>
          <a:spcPct val="20000"/>
        </a:spcBef>
        <a:buClr>
          <a:schemeClr val="accent2"/>
        </a:buClr>
        <a:buFont typeface="Arial"/>
        <a:buChar char="•"/>
        <a:defRPr sz="2200" b="0" i="0" kern="1200" spc="-60" baseline="0">
          <a:solidFill>
            <a:schemeClr val="bg2"/>
          </a:solidFill>
          <a:latin typeface="Trebuchet MS" panose="020B0603020202020204" pitchFamily="34" charset="0"/>
          <a:ea typeface="+mn-ea"/>
          <a:cs typeface="Arial" panose="020B0604020202020204" pitchFamily="34" charset="0"/>
        </a:defRPr>
      </a:lvl1pPr>
      <a:lvl2pPr marL="511175"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2pPr>
      <a:lvl3pPr marL="741363" indent="-230188"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3pPr>
      <a:lvl4pPr marL="1031875" indent="-290513"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4pPr>
      <a:lvl5pPr marL="1314450"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000" y="-1"/>
            <a:ext cx="7179807"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40000" y="1016520"/>
            <a:ext cx="7179807" cy="351919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317274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 id="2147483777" r:id="rId25"/>
    <p:sldLayoutId id="2147483778" r:id="rId26"/>
    <p:sldLayoutId id="2147483779" r:id="rId27"/>
    <p:sldLayoutId id="2147483780" r:id="rId28"/>
    <p:sldLayoutId id="2147483781" r:id="rId29"/>
    <p:sldLayoutId id="2147483782" r:id="rId30"/>
    <p:sldLayoutId id="2147483783" r:id="rId31"/>
    <p:sldLayoutId id="2147483784" r:id="rId32"/>
    <p:sldLayoutId id="2147483785" r:id="rId33"/>
    <p:sldLayoutId id="2147483786" r:id="rId34"/>
    <p:sldLayoutId id="2147483788" r:id="rId35"/>
  </p:sldLayoutIdLst>
  <p:timing>
    <p:tnLst>
      <p:par>
        <p:cTn id="1" dur="indefinite" restart="never" nodeType="tmRoot"/>
      </p:par>
    </p:tnLst>
  </p:timing>
  <p:hf sldNum="0" hdr="0"/>
  <p:txStyles>
    <p:titleStyle>
      <a:lvl1pPr algn="l" defTabSz="457200" rtl="0" eaLnBrk="1" latinLnBrk="0" hangingPunct="1">
        <a:lnSpc>
          <a:spcPct val="90000"/>
        </a:lnSpc>
        <a:spcBef>
          <a:spcPts val="0"/>
        </a:spcBef>
        <a:buNone/>
        <a:defRPr sz="2700" b="1" i="0" kern="1200" spc="-100" baseline="0">
          <a:solidFill>
            <a:schemeClr val="bg2"/>
          </a:solidFill>
          <a:latin typeface="Calibri" panose="020F0502020204030204" pitchFamily="34" charset="0"/>
          <a:ea typeface="+mj-ea"/>
          <a:cs typeface="Calibri" panose="020F0502020204030204" pitchFamily="34" charset="0"/>
        </a:defRPr>
      </a:lvl1pPr>
    </p:titleStyle>
    <p:bodyStyle>
      <a:lvl1pPr marL="228600" indent="-228600" algn="l" defTabSz="457200" rtl="0" eaLnBrk="1" latinLnBrk="0" hangingPunct="1">
        <a:spcBef>
          <a:spcPct val="20000"/>
        </a:spcBef>
        <a:buClr>
          <a:schemeClr val="accent2"/>
        </a:buClr>
        <a:buFont typeface="Arial"/>
        <a:buChar char="•"/>
        <a:defRPr sz="2200" b="0" i="0" kern="1200" spc="-60" baseline="0">
          <a:solidFill>
            <a:schemeClr val="bg2"/>
          </a:solidFill>
          <a:latin typeface="Calibri" panose="020F0502020204030204" pitchFamily="34" charset="0"/>
          <a:ea typeface="+mn-ea"/>
          <a:cs typeface="Calibri" panose="020F0502020204030204" pitchFamily="34" charset="0"/>
        </a:defRPr>
      </a:lvl1pPr>
      <a:lvl2pPr marL="511175"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2pPr>
      <a:lvl3pPr marL="741363" indent="-230188"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3pPr>
      <a:lvl4pPr marL="1031875" indent="-290513"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4pPr>
      <a:lvl5pPr marL="1314450"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000" y="-1"/>
            <a:ext cx="7179807" cy="729675"/>
          </a:xfrm>
          <a:prstGeom prst="rect">
            <a:avLst/>
          </a:prstGeom>
        </p:spPr>
        <p:txBody>
          <a:bodyPr vert="horz" lIns="0" tIns="0" rIns="0" bIns="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40000" y="1016520"/>
            <a:ext cx="7179807" cy="351919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89869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3816" r:id="rId27"/>
    <p:sldLayoutId id="2147483817" r:id="rId28"/>
    <p:sldLayoutId id="2147483818" r:id="rId29"/>
    <p:sldLayoutId id="2147483819" r:id="rId30"/>
    <p:sldLayoutId id="2147483820" r:id="rId31"/>
    <p:sldLayoutId id="2147483821" r:id="rId32"/>
    <p:sldLayoutId id="2147483822" r:id="rId33"/>
    <p:sldLayoutId id="2147483823" r:id="rId34"/>
    <p:sldLayoutId id="2147483824" r:id="rId35"/>
  </p:sldLayoutIdLst>
  <p:timing>
    <p:tnLst>
      <p:par>
        <p:cTn id="1" dur="indefinite" restart="never" nodeType="tmRoot"/>
      </p:par>
    </p:tnLst>
  </p:timing>
  <p:hf sldNum="0" hdr="0"/>
  <p:txStyles>
    <p:titleStyle>
      <a:lvl1pPr algn="l" defTabSz="457200" rtl="0" eaLnBrk="1" latinLnBrk="0" hangingPunct="1">
        <a:lnSpc>
          <a:spcPct val="90000"/>
        </a:lnSpc>
        <a:spcBef>
          <a:spcPts val="0"/>
        </a:spcBef>
        <a:buNone/>
        <a:defRPr sz="2700" b="1" i="0" kern="1200" spc="-100" baseline="0">
          <a:solidFill>
            <a:schemeClr val="bg2"/>
          </a:solidFill>
          <a:latin typeface="Calibri" panose="020F0502020204030204" pitchFamily="34" charset="0"/>
          <a:ea typeface="+mj-ea"/>
          <a:cs typeface="Calibri" panose="020F0502020204030204" pitchFamily="34" charset="0"/>
        </a:defRPr>
      </a:lvl1pPr>
    </p:titleStyle>
    <p:bodyStyle>
      <a:lvl1pPr marL="228600" indent="-228600" algn="l" defTabSz="457200" rtl="0" eaLnBrk="1" latinLnBrk="0" hangingPunct="1">
        <a:spcBef>
          <a:spcPct val="20000"/>
        </a:spcBef>
        <a:buClr>
          <a:schemeClr val="accent2"/>
        </a:buClr>
        <a:buFont typeface="Arial"/>
        <a:buChar char="•"/>
        <a:defRPr sz="2200" b="0" i="0" kern="1200" spc="-60" baseline="0">
          <a:solidFill>
            <a:schemeClr val="bg2"/>
          </a:solidFill>
          <a:latin typeface="Calibri" panose="020F0502020204030204" pitchFamily="34" charset="0"/>
          <a:ea typeface="+mn-ea"/>
          <a:cs typeface="Calibri" panose="020F0502020204030204" pitchFamily="34" charset="0"/>
        </a:defRPr>
      </a:lvl1pPr>
      <a:lvl2pPr marL="511175"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2pPr>
      <a:lvl3pPr marL="741363" indent="-230188"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3pPr>
      <a:lvl4pPr marL="1031875" indent="-290513"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4pPr>
      <a:lvl5pPr marL="1314450"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Calibri" panose="020F0502020204030204" pitchFamily="34" charset="0"/>
          <a:ea typeface="+mn-ea"/>
          <a:cs typeface="Calibri" panose="020F050202020403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Shape 180"/>
          <p:cNvSpPr txBox="1">
            <a:spLocks/>
          </p:cNvSpPr>
          <p:nvPr/>
        </p:nvSpPr>
        <p:spPr>
          <a:xfrm>
            <a:off x="-1" y="1759982"/>
            <a:ext cx="6012162" cy="772078"/>
          </a:xfrm>
          <a:prstGeom prst="rect">
            <a:avLst/>
          </a:prstGeom>
          <a:solidFill>
            <a:srgbClr val="E44417">
              <a:alpha val="82000"/>
            </a:srgbClr>
          </a:solidFill>
        </p:spPr>
        <p:txBody>
          <a:bodyPr lIns="139700" tIns="139700" rIns="139700" bIns="139700" anchor="ctr"/>
          <a:lstStyle>
            <a:lvl1pPr marL="228600" indent="-228600" algn="l" defTabSz="457200" rtl="0" eaLnBrk="1" latinLnBrk="0" hangingPunct="1">
              <a:spcBef>
                <a:spcPct val="20000"/>
              </a:spcBef>
              <a:buClr>
                <a:schemeClr val="accent2"/>
              </a:buClr>
              <a:buFont typeface="Arial"/>
              <a:buChar char="•"/>
              <a:defRPr sz="2200" b="0" i="0" kern="1200" spc="-100" baseline="0">
                <a:solidFill>
                  <a:schemeClr val="bg2"/>
                </a:solidFill>
                <a:latin typeface="Trebuchet MS" panose="020B0603020202020204" pitchFamily="34" charset="0"/>
                <a:ea typeface="+mn-ea"/>
                <a:cs typeface="Arial" panose="020B0604020202020204" pitchFamily="34" charset="0"/>
              </a:defRPr>
            </a:lvl1pPr>
            <a:lvl2pPr marL="511175"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2pPr>
            <a:lvl3pPr marL="741363" indent="-230188"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3pPr>
            <a:lvl4pPr marL="1031875" indent="-290513"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4pPr>
            <a:lvl5pPr marL="1314450" indent="-282575" algn="l" defTabSz="457200" rtl="0" eaLnBrk="1" latinLnBrk="0" hangingPunct="1">
              <a:spcBef>
                <a:spcPct val="20000"/>
              </a:spcBef>
              <a:buClr>
                <a:schemeClr val="accent2"/>
              </a:buClr>
              <a:buFont typeface="Arial"/>
              <a:buChar char="»"/>
              <a:defRPr sz="1800" b="0" i="0" kern="1200" spc="-20" baseline="0">
                <a:solidFill>
                  <a:schemeClr val="bg2"/>
                </a:solidFill>
                <a:latin typeface="Trebuchet MS" panose="020B0603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sz="1800" spc="0">
                <a:solidFill>
                  <a:srgbClr val="000000"/>
                </a:solidFill>
              </a:defRPr>
            </a:pPr>
            <a:r>
              <a:rPr lang="en-US" sz="2400" dirty="0" smtClean="0">
                <a:solidFill>
                  <a:srgbClr val="FFFFFF"/>
                </a:solidFill>
                <a:latin typeface="Calibri" panose="020F0502020204030204" pitchFamily="34" charset="0"/>
              </a:rPr>
              <a:t>Design patterns</a:t>
            </a:r>
            <a:endParaRPr lang="en-US" sz="2400" dirty="0">
              <a:solidFill>
                <a:srgbClr val="FFFFFF"/>
              </a:solidFill>
              <a:latin typeface="Calibri" panose="020F0502020204030204" pitchFamily="34" charset="0"/>
            </a:endParaRPr>
          </a:p>
        </p:txBody>
      </p:sp>
      <p:sp>
        <p:nvSpPr>
          <p:cNvPr id="6" name="Shape 181"/>
          <p:cNvSpPr/>
          <p:nvPr/>
        </p:nvSpPr>
        <p:spPr>
          <a:xfrm>
            <a:off x="-1" y="2532061"/>
            <a:ext cx="6012162" cy="497434"/>
          </a:xfrm>
          <a:prstGeom prst="rect">
            <a:avLst/>
          </a:prstGeom>
          <a:solidFill>
            <a:srgbClr val="E44417">
              <a:alpha val="82000"/>
            </a:srgbClr>
          </a:solidFill>
          <a:ln w="12700">
            <a:miter lim="400000"/>
          </a:ln>
          <a:extLst>
            <a:ext uri="{C572A759-6A51-4108-AA02-DFA0A04FC94B}">
              <ma14:wrappingTextBoxFlag xmlns:ma14="http://schemas.microsoft.com/office/mac/drawingml/2011/main" xmlns="" val="1"/>
            </a:ext>
          </a:extLst>
        </p:spPr>
        <p:txBody>
          <a:bodyPr lIns="139700" tIns="139700" rIns="139700" bIns="139700" anchor="ctr">
            <a:normAutofit fontScale="92500" lnSpcReduction="20000"/>
          </a:bodyPr>
          <a:lstStyle>
            <a:lvl1pPr>
              <a:defRPr sz="1400" b="1" spc="-100">
                <a:solidFill>
                  <a:srgbClr val="FFFFFF"/>
                </a:solidFill>
              </a:defRPr>
            </a:lvl1pPr>
          </a:lstStyle>
          <a:p>
            <a:pPr>
              <a:defRPr sz="1800" b="0" spc="0">
                <a:solidFill>
                  <a:srgbClr val="000000"/>
                </a:solidFill>
              </a:defRPr>
            </a:pPr>
            <a:r>
              <a:rPr lang="nl-BE" kern="0" dirty="0" smtClean="0">
                <a:solidFill>
                  <a:schemeClr val="bg1"/>
                </a:solidFill>
                <a:latin typeface="Calibri" panose="020F0502020204030204" pitchFamily="34" charset="0"/>
                <a:sym typeface="Calibri"/>
              </a:rPr>
              <a:t>      FACTORY</a:t>
            </a:r>
            <a:endParaRPr kern="0" dirty="0">
              <a:solidFill>
                <a:schemeClr val="bg1"/>
              </a:solidFill>
              <a:latin typeface="Calibri" panose="020F0502020204030204" pitchFamily="34" charset="0"/>
              <a:sym typeface="Calibri"/>
            </a:endParaRPr>
          </a:p>
        </p:txBody>
      </p:sp>
      <p:sp>
        <p:nvSpPr>
          <p:cNvPr id="7" name="Shape 182"/>
          <p:cNvSpPr/>
          <p:nvPr/>
        </p:nvSpPr>
        <p:spPr>
          <a:xfrm>
            <a:off x="0" y="3029496"/>
            <a:ext cx="6012161" cy="415207"/>
          </a:xfrm>
          <a:prstGeom prst="rect">
            <a:avLst/>
          </a:prstGeom>
          <a:solidFill>
            <a:srgbClr val="E44417">
              <a:alpha val="82000"/>
            </a:srgbClr>
          </a:solidFill>
          <a:ln w="12700">
            <a:miter lim="400000"/>
          </a:ln>
          <a:extLst>
            <a:ext uri="{C572A759-6A51-4108-AA02-DFA0A04FC94B}">
              <ma14:wrappingTextBoxFlag xmlns:ma14="http://schemas.microsoft.com/office/mac/drawingml/2011/main" xmlns="" val="1"/>
            </a:ext>
          </a:extLst>
        </p:spPr>
        <p:txBody>
          <a:bodyPr lIns="139700" tIns="139700" rIns="139700" bIns="139700" anchor="ctr">
            <a:normAutofit fontScale="62500" lnSpcReduction="20000"/>
          </a:bodyPr>
          <a:lstStyle>
            <a:lvl1pPr defTabSz="352043">
              <a:defRPr sz="924" spc="-77">
                <a:solidFill>
                  <a:srgbClr val="FFFFFF"/>
                </a:solidFill>
              </a:defRPr>
            </a:lvl1pPr>
          </a:lstStyle>
          <a:p>
            <a:pPr>
              <a:defRPr sz="1800" spc="0">
                <a:solidFill>
                  <a:srgbClr val="000000"/>
                </a:solidFill>
              </a:defRPr>
            </a:pPr>
            <a:r>
              <a:rPr lang="nl-BE" kern="0" dirty="0" smtClean="0">
                <a:solidFill>
                  <a:schemeClr val="bg1"/>
                </a:solidFill>
                <a:latin typeface="Calibri" panose="020F0502020204030204" pitchFamily="34" charset="0"/>
                <a:sym typeface="Calibri"/>
              </a:rPr>
              <a:t>         </a:t>
            </a:r>
            <a:r>
              <a:rPr lang="nl-BE" kern="0" dirty="0" err="1" smtClean="0">
                <a:solidFill>
                  <a:schemeClr val="bg1"/>
                </a:solidFill>
                <a:latin typeface="Calibri" panose="020F0502020204030204" pitchFamily="34" charset="0"/>
                <a:sym typeface="Calibri"/>
              </a:rPr>
              <a:t>February</a:t>
            </a:r>
            <a:r>
              <a:rPr lang="nl-BE" kern="0" dirty="0" smtClean="0">
                <a:solidFill>
                  <a:schemeClr val="bg1"/>
                </a:solidFill>
                <a:latin typeface="Calibri" panose="020F0502020204030204" pitchFamily="34" charset="0"/>
                <a:sym typeface="Calibri"/>
              </a:rPr>
              <a:t> 1, 2017</a:t>
            </a:r>
            <a:endParaRPr kern="0" dirty="0">
              <a:solidFill>
                <a:schemeClr val="bg1"/>
              </a:solidFill>
              <a:latin typeface="Calibri" panose="020F0502020204030204" pitchFamily="34" charset="0"/>
              <a:sym typeface="Calibri"/>
            </a:endParaRPr>
          </a:p>
        </p:txBody>
      </p:sp>
    </p:spTree>
    <p:extLst>
      <p:ext uri="{BB962C8B-B14F-4D97-AF65-F5344CB8AC3E}">
        <p14:creationId xmlns:p14="http://schemas.microsoft.com/office/powerpoint/2010/main" val="2858979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nSpc>
                <a:spcPts val="3200"/>
              </a:lnSpc>
            </a:pPr>
            <a:r>
              <a:rPr lang="en-US" dirty="0" smtClean="0">
                <a:latin typeface="Calibri" panose="020F0502020204030204" pitchFamily="34" charset="0"/>
              </a:rPr>
              <a:t>Abstract Factory</a:t>
            </a:r>
            <a:endParaRPr lang="nl-BE" dirty="0">
              <a:latin typeface="Calibri" panose="020F0502020204030204" pitchFamily="34" charset="0"/>
            </a:endParaRPr>
          </a:p>
        </p:txBody>
      </p:sp>
      <p:sp>
        <p:nvSpPr>
          <p:cNvPr id="5" name="Content Placeholder 4"/>
          <p:cNvSpPr>
            <a:spLocks noGrp="1"/>
          </p:cNvSpPr>
          <p:nvPr>
            <p:ph idx="1"/>
          </p:nvPr>
        </p:nvSpPr>
        <p:spPr>
          <a:xfrm>
            <a:off x="1440000" y="1016519"/>
            <a:ext cx="7179807" cy="3850485"/>
          </a:xfrm>
        </p:spPr>
        <p:txBody>
          <a:bodyPr>
            <a:normAutofit/>
          </a:bodyPr>
          <a:lstStyle/>
          <a:p>
            <a:r>
              <a:rPr lang="en-US" dirty="0" smtClean="0">
                <a:latin typeface="Calibri" panose="020F0502020204030204" pitchFamily="34" charset="0"/>
              </a:rPr>
              <a:t>Provides an interface for creating families of related or dependent objects without specifying their concrete classes.</a:t>
            </a:r>
          </a:p>
          <a:p>
            <a:r>
              <a:rPr lang="en-US" dirty="0" smtClean="0">
                <a:latin typeface="Calibri" panose="020F0502020204030204" pitchFamily="34" charset="0"/>
              </a:rPr>
              <a:t>For different concrete products we use a different </a:t>
            </a:r>
            <a:r>
              <a:rPr lang="en-US" dirty="0" err="1" smtClean="0">
                <a:latin typeface="Calibri" panose="020F0502020204030204" pitchFamily="34" charset="0"/>
              </a:rPr>
              <a:t>factrory</a:t>
            </a:r>
            <a:r>
              <a:rPr lang="en-US" dirty="0" smtClean="0">
                <a:latin typeface="Calibri" panose="020F0502020204030204" pitchFamily="34" charset="0"/>
              </a:rPr>
              <a:t>!</a:t>
            </a:r>
          </a:p>
          <a:p>
            <a:r>
              <a:rPr lang="en-US" dirty="0" smtClean="0">
                <a:latin typeface="Calibri" panose="020F0502020204030204" pitchFamily="34" charset="0"/>
              </a:rPr>
              <a:t>Relies on composition!</a:t>
            </a:r>
          </a:p>
          <a:p>
            <a:endParaRPr lang="en-US" dirty="0">
              <a:latin typeface="Calibri" panose="020F0502020204030204" pitchFamily="34" charset="0"/>
            </a:endParaRPr>
          </a:p>
          <a:p>
            <a:endParaRPr lang="en-US" dirty="0" smtClean="0">
              <a:latin typeface="Calibri" panose="020F0502020204030204" pitchFamily="34" charset="0"/>
            </a:endParaRPr>
          </a:p>
          <a:p>
            <a:endParaRPr lang="en-US" dirty="0">
              <a:latin typeface="Calibri" panose="020F0502020204030204" pitchFamily="34" charset="0"/>
            </a:endParaRPr>
          </a:p>
          <a:p>
            <a:endParaRPr lang="nl-BE" dirty="0">
              <a:latin typeface="Calibri" panose="020F0502020204030204" pitchFamily="34" charset="0"/>
            </a:endParaRPr>
          </a:p>
        </p:txBody>
      </p:sp>
    </p:spTree>
    <p:extLst>
      <p:ext uri="{BB962C8B-B14F-4D97-AF65-F5344CB8AC3E}">
        <p14:creationId xmlns:p14="http://schemas.microsoft.com/office/powerpoint/2010/main" val="3557328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Calibri" panose="020F0502020204030204" pitchFamily="34" charset="0"/>
              </a:rPr>
              <a:t>Abstract Factory Pattern</a:t>
            </a:r>
            <a:endParaRPr lang="nl-BE" dirty="0">
              <a:latin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65" y="739385"/>
            <a:ext cx="5334000" cy="4162425"/>
          </a:xfrm>
          <a:prstGeom prst="rect">
            <a:avLst/>
          </a:prstGeom>
        </p:spPr>
      </p:pic>
    </p:spTree>
    <p:extLst>
      <p:ext uri="{BB962C8B-B14F-4D97-AF65-F5344CB8AC3E}">
        <p14:creationId xmlns:p14="http://schemas.microsoft.com/office/powerpoint/2010/main" val="527339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7A1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Creational patterns</a:t>
            </a:r>
            <a:endParaRPr lang="en-US" dirty="0">
              <a:latin typeface="Calibri" panose="020F0502020204030204" pitchFamily="34" charset="0"/>
            </a:endParaRPr>
          </a:p>
        </p:txBody>
      </p:sp>
      <p:sp>
        <p:nvSpPr>
          <p:cNvPr id="3" name="Content Placeholder 2"/>
          <p:cNvSpPr>
            <a:spLocks noGrp="1"/>
          </p:cNvSpPr>
          <p:nvPr>
            <p:ph idx="1"/>
          </p:nvPr>
        </p:nvSpPr>
        <p:spPr>
          <a:xfrm>
            <a:off x="1286635" y="996575"/>
            <a:ext cx="7179807" cy="2601886"/>
          </a:xfrm>
        </p:spPr>
        <p:txBody>
          <a:bodyPr>
            <a:normAutofit/>
          </a:bodyPr>
          <a:lstStyle/>
          <a:p>
            <a:pPr marL="0" indent="0">
              <a:lnSpc>
                <a:spcPts val="3200"/>
              </a:lnSpc>
              <a:buNone/>
            </a:pPr>
            <a:r>
              <a:rPr lang="en-US" dirty="0" smtClean="0"/>
              <a:t>These </a:t>
            </a:r>
            <a:r>
              <a:rPr lang="en-US" dirty="0"/>
              <a:t>design patterns provide a way to create objects while hiding the creation logic, rather than instantiating objects directly using new operator. This gives program more flexibility in deciding which objects need to be created for a given use case.</a:t>
            </a:r>
            <a:endParaRPr lang="nl-BE" dirty="0" smtClean="0">
              <a:latin typeface="Calibri" panose="020F0502020204030204" pitchFamily="34" charset="0"/>
            </a:endParaRPr>
          </a:p>
          <a:p>
            <a:pPr marL="0" indent="0">
              <a:lnSpc>
                <a:spcPts val="3200"/>
              </a:lnSpc>
              <a:buNone/>
            </a:pPr>
            <a:endParaRPr lang="nl-BE" dirty="0" smtClean="0">
              <a:latin typeface="Calibri" panose="020F0502020204030204" pitchFamily="34" charset="0"/>
            </a:endParaRPr>
          </a:p>
          <a:p>
            <a:endParaRPr lang="en-US" dirty="0">
              <a:latin typeface="Calibri" panose="020F0502020204030204" pitchFamily="34" charset="0"/>
            </a:endParaRPr>
          </a:p>
        </p:txBody>
      </p:sp>
      <p:sp>
        <p:nvSpPr>
          <p:cNvPr id="4" name="Chevron 3"/>
          <p:cNvSpPr/>
          <p:nvPr/>
        </p:nvSpPr>
        <p:spPr>
          <a:xfrm>
            <a:off x="161510" y="4056915"/>
            <a:ext cx="3015335" cy="450050"/>
          </a:xfrm>
          <a:prstGeom prst="chevron">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FB7A1B"/>
                </a:solidFill>
                <a:latin typeface="Calibri" panose="020F0502020204030204" pitchFamily="34" charset="0"/>
              </a:rPr>
              <a:t>Simple Factory</a:t>
            </a:r>
            <a:endParaRPr lang="nl-BE" sz="1400" dirty="0">
              <a:solidFill>
                <a:srgbClr val="FB7A1B"/>
              </a:solidFill>
              <a:latin typeface="Calibri" panose="020F0502020204030204" pitchFamily="34" charset="0"/>
            </a:endParaRPr>
          </a:p>
        </p:txBody>
      </p:sp>
      <p:sp>
        <p:nvSpPr>
          <p:cNvPr id="8" name="Chevron 7"/>
          <p:cNvSpPr/>
          <p:nvPr/>
        </p:nvSpPr>
        <p:spPr>
          <a:xfrm>
            <a:off x="6005660" y="4056915"/>
            <a:ext cx="3048300" cy="450050"/>
          </a:xfrm>
          <a:prstGeom prst="chevron">
            <a:avLst/>
          </a:prstGeom>
          <a:solidFill>
            <a:srgbClr val="FB7A1B"/>
          </a:solidFill>
          <a:ln>
            <a:solidFill>
              <a:srgbClr val="FFCC99"/>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chemeClr val="bg1"/>
                </a:solidFill>
                <a:latin typeface="Calibri" panose="020F0502020204030204" pitchFamily="34" charset="0"/>
              </a:rPr>
              <a:t>Abstract Factory</a:t>
            </a:r>
            <a:endParaRPr lang="nl-BE" sz="1400" dirty="0">
              <a:solidFill>
                <a:schemeClr val="bg1"/>
              </a:solidFill>
              <a:latin typeface="Calibri" panose="020F0502020204030204" pitchFamily="34" charset="0"/>
            </a:endParaRPr>
          </a:p>
        </p:txBody>
      </p:sp>
      <p:sp>
        <p:nvSpPr>
          <p:cNvPr id="6" name="Chevron 5"/>
          <p:cNvSpPr/>
          <p:nvPr/>
        </p:nvSpPr>
        <p:spPr>
          <a:xfrm>
            <a:off x="3083585" y="4056915"/>
            <a:ext cx="3048300" cy="450050"/>
          </a:xfrm>
          <a:prstGeom prst="chevron">
            <a:avLst/>
          </a:prstGeom>
          <a:solidFill>
            <a:srgbClr val="FB7A1B"/>
          </a:solidFill>
          <a:ln>
            <a:solidFill>
              <a:srgbClr val="FFCC99"/>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chemeClr val="bg1"/>
                </a:solidFill>
                <a:latin typeface="Calibri" panose="020F0502020204030204" pitchFamily="34" charset="0"/>
              </a:rPr>
              <a:t> Factory Method</a:t>
            </a:r>
            <a:endParaRPr lang="nl-BE" sz="1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393885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nSpc>
                <a:spcPts val="3200"/>
              </a:lnSpc>
            </a:pPr>
            <a:r>
              <a:rPr lang="en-US" dirty="0" smtClean="0">
                <a:latin typeface="Calibri" panose="020F0502020204030204" pitchFamily="34" charset="0"/>
              </a:rPr>
              <a:t>Simple Factory</a:t>
            </a:r>
            <a:endParaRPr lang="nl-BE" dirty="0">
              <a:latin typeface="Calibri" panose="020F0502020204030204" pitchFamily="34" charset="0"/>
            </a:endParaRPr>
          </a:p>
        </p:txBody>
      </p:sp>
      <p:sp>
        <p:nvSpPr>
          <p:cNvPr id="5" name="Content Placeholder 4"/>
          <p:cNvSpPr>
            <a:spLocks noGrp="1"/>
          </p:cNvSpPr>
          <p:nvPr>
            <p:ph idx="1"/>
          </p:nvPr>
        </p:nvSpPr>
        <p:spPr>
          <a:xfrm>
            <a:off x="1440000" y="1016519"/>
            <a:ext cx="7179807" cy="3850485"/>
          </a:xfrm>
        </p:spPr>
        <p:txBody>
          <a:bodyPr>
            <a:normAutofit/>
          </a:bodyPr>
          <a:lstStyle/>
          <a:p>
            <a:pPr>
              <a:lnSpc>
                <a:spcPts val="3200"/>
              </a:lnSpc>
            </a:pPr>
            <a:r>
              <a:rPr lang="en-US" dirty="0" smtClean="0">
                <a:latin typeface="Calibri" panose="020F0502020204030204" pitchFamily="34" charset="0"/>
              </a:rPr>
              <a:t>Encapsulate the creation of objects in an extern class.</a:t>
            </a:r>
          </a:p>
          <a:p>
            <a:pPr>
              <a:lnSpc>
                <a:spcPts val="3200"/>
              </a:lnSpc>
            </a:pPr>
            <a:r>
              <a:rPr lang="en-US" dirty="0" smtClean="0">
                <a:latin typeface="Calibri" panose="020F0502020204030204" pitchFamily="34" charset="0"/>
              </a:rPr>
              <a:t>Easy to maintain if new subclasses should be added!</a:t>
            </a:r>
          </a:p>
          <a:p>
            <a:pPr>
              <a:lnSpc>
                <a:spcPts val="3200"/>
              </a:lnSpc>
            </a:pPr>
            <a:r>
              <a:rPr lang="en-US" dirty="0" smtClean="0">
                <a:latin typeface="Calibri" panose="020F0502020204030204" pitchFamily="34" charset="0"/>
              </a:rPr>
              <a:t>A good way to work with abstract classes (</a:t>
            </a:r>
            <a:r>
              <a:rPr lang="en-US" dirty="0" err="1" smtClean="0">
                <a:latin typeface="Calibri" panose="020F0502020204030204" pitchFamily="34" charset="0"/>
              </a:rPr>
              <a:t>Polymorism</a:t>
            </a:r>
            <a:r>
              <a:rPr lang="en-US" dirty="0" smtClean="0">
                <a:latin typeface="Calibri" panose="020F0502020204030204" pitchFamily="34" charset="0"/>
              </a:rPr>
              <a:t>!) in the main user class.</a:t>
            </a:r>
            <a:endParaRPr lang="nl-BE" dirty="0">
              <a:latin typeface="Calibri" panose="020F0502020204030204" pitchFamily="34" charset="0"/>
            </a:endParaRPr>
          </a:p>
          <a:p>
            <a:endParaRPr lang="nl-BE" dirty="0">
              <a:latin typeface="Calibri" panose="020F0502020204030204" pitchFamily="34" charset="0"/>
            </a:endParaRPr>
          </a:p>
        </p:txBody>
      </p:sp>
    </p:spTree>
    <p:extLst>
      <p:ext uri="{BB962C8B-B14F-4D97-AF65-F5344CB8AC3E}">
        <p14:creationId xmlns:p14="http://schemas.microsoft.com/office/powerpoint/2010/main" val="4278891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latin typeface="Calibri" panose="020F0502020204030204" pitchFamily="34" charset="0"/>
              </a:rPr>
              <a:t>A </a:t>
            </a:r>
            <a:r>
              <a:rPr lang="nl-BE" dirty="0" err="1" smtClean="0">
                <a:latin typeface="Calibri" panose="020F0502020204030204" pitchFamily="34" charset="0"/>
              </a:rPr>
              <a:t>simple</a:t>
            </a:r>
            <a:r>
              <a:rPr lang="nl-BE" dirty="0" smtClean="0">
                <a:latin typeface="Calibri" panose="020F0502020204030204" pitchFamily="34" charset="0"/>
              </a:rPr>
              <a:t> </a:t>
            </a:r>
            <a:r>
              <a:rPr lang="nl-BE" dirty="0" err="1" smtClean="0">
                <a:latin typeface="Calibri" panose="020F0502020204030204" pitchFamily="34" charset="0"/>
              </a:rPr>
              <a:t>factory</a:t>
            </a:r>
            <a:endParaRPr lang="en-US"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000" y="1401620"/>
            <a:ext cx="5334000" cy="3095625"/>
          </a:xfrm>
          <a:prstGeom prst="rect">
            <a:avLst/>
          </a:prstGeom>
        </p:spPr>
      </p:pic>
    </p:spTree>
    <p:extLst>
      <p:ext uri="{BB962C8B-B14F-4D97-AF65-F5344CB8AC3E}">
        <p14:creationId xmlns:p14="http://schemas.microsoft.com/office/powerpoint/2010/main" val="3258347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1690" y="6465"/>
            <a:ext cx="6030670" cy="5102875"/>
          </a:xfrm>
          <a:prstGeom prst="rect">
            <a:avLst/>
          </a:prstGeom>
        </p:spPr>
      </p:pic>
    </p:spTree>
    <p:extLst>
      <p:ext uri="{BB962C8B-B14F-4D97-AF65-F5344CB8AC3E}">
        <p14:creationId xmlns:p14="http://schemas.microsoft.com/office/powerpoint/2010/main" val="1215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68960" y="0"/>
            <a:ext cx="3780420" cy="5155669"/>
          </a:xfrm>
          <a:prstGeom prst="rect">
            <a:avLst/>
          </a:prstGeom>
          <a:gradFill flip="none" rotWithShape="1">
            <a:gsLst>
              <a:gs pos="0">
                <a:srgbClr val="D9D6D0"/>
              </a:gs>
              <a:gs pos="100000">
                <a:srgbClr val="F5F4F0"/>
              </a:gs>
            </a:gsLst>
            <a:path path="circle">
              <a:fillToRect r="100000" b="100000"/>
            </a:path>
            <a:tileRect l="-100000" t="-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4" name="Title 3"/>
          <p:cNvSpPr>
            <a:spLocks noGrp="1"/>
          </p:cNvSpPr>
          <p:nvPr>
            <p:ph type="title"/>
          </p:nvPr>
        </p:nvSpPr>
        <p:spPr/>
        <p:txBody>
          <a:bodyPr>
            <a:normAutofit/>
          </a:bodyPr>
          <a:lstStyle/>
          <a:p>
            <a:pPr>
              <a:lnSpc>
                <a:spcPts val="3200"/>
              </a:lnSpc>
            </a:pPr>
            <a:endParaRPr lang="nl-BE" dirty="0">
              <a:latin typeface="Calibri" panose="020F0502020204030204" pitchFamily="34" charset="0"/>
            </a:endParaRPr>
          </a:p>
        </p:txBody>
      </p:sp>
      <p:pic>
        <p:nvPicPr>
          <p:cNvPr id="7" name="Content Placeholder 6"/>
          <p:cNvPicPr>
            <a:picLocks noGrp="1" noChangeAspect="1"/>
          </p:cNvPicPr>
          <p:nvPr>
            <p:ph idx="1"/>
          </p:nvPr>
        </p:nvPicPr>
        <p:blipFill>
          <a:blip r:embed="rId2"/>
          <a:stretch>
            <a:fillRect/>
          </a:stretch>
        </p:blipFill>
        <p:spPr>
          <a:xfrm>
            <a:off x="1439863" y="2885085"/>
            <a:ext cx="184150" cy="113105"/>
          </a:xfrm>
          <a:prstGeom prst="rect">
            <a:avLst/>
          </a:prstGeom>
        </p:spPr>
      </p:pic>
      <p:pic>
        <p:nvPicPr>
          <p:cNvPr id="8" name="Picture 7"/>
          <p:cNvPicPr>
            <a:picLocks noChangeAspect="1"/>
          </p:cNvPicPr>
          <p:nvPr/>
        </p:nvPicPr>
        <p:blipFill>
          <a:blip r:embed="rId2"/>
          <a:stretch>
            <a:fillRect/>
          </a:stretch>
        </p:blipFill>
        <p:spPr>
          <a:xfrm>
            <a:off x="1358334" y="276495"/>
            <a:ext cx="7085214" cy="4255599"/>
          </a:xfrm>
          <a:prstGeom prst="rect">
            <a:avLst/>
          </a:prstGeom>
        </p:spPr>
      </p:pic>
    </p:spTree>
    <p:extLst>
      <p:ext uri="{BB962C8B-B14F-4D97-AF65-F5344CB8AC3E}">
        <p14:creationId xmlns:p14="http://schemas.microsoft.com/office/powerpoint/2010/main" val="1727390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31639" y="186485"/>
            <a:ext cx="7805017" cy="4770530"/>
          </a:xfrm>
          <a:prstGeom prst="rect">
            <a:avLst/>
          </a:prstGeom>
        </p:spPr>
      </p:pic>
    </p:spTree>
    <p:extLst>
      <p:ext uri="{BB962C8B-B14F-4D97-AF65-F5344CB8AC3E}">
        <p14:creationId xmlns:p14="http://schemas.microsoft.com/office/powerpoint/2010/main" val="1951814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nSpc>
                <a:spcPts val="3200"/>
              </a:lnSpc>
            </a:pPr>
            <a:r>
              <a:rPr lang="en-US" dirty="0" smtClean="0">
                <a:latin typeface="Calibri" panose="020F0502020204030204" pitchFamily="34" charset="0"/>
              </a:rPr>
              <a:t>Factory Method</a:t>
            </a:r>
            <a:endParaRPr lang="nl-BE" dirty="0">
              <a:latin typeface="Calibri" panose="020F0502020204030204" pitchFamily="34" charset="0"/>
            </a:endParaRPr>
          </a:p>
        </p:txBody>
      </p:sp>
      <p:sp>
        <p:nvSpPr>
          <p:cNvPr id="5" name="Content Placeholder 4"/>
          <p:cNvSpPr>
            <a:spLocks noGrp="1"/>
          </p:cNvSpPr>
          <p:nvPr>
            <p:ph idx="1"/>
          </p:nvPr>
        </p:nvSpPr>
        <p:spPr>
          <a:xfrm>
            <a:off x="1440000" y="1016519"/>
            <a:ext cx="7179807" cy="3850485"/>
          </a:xfrm>
        </p:spPr>
        <p:txBody>
          <a:bodyPr>
            <a:normAutofit/>
          </a:bodyPr>
          <a:lstStyle/>
          <a:p>
            <a:r>
              <a:rPr lang="en-US" dirty="0" smtClean="0">
                <a:latin typeface="Calibri" panose="020F0502020204030204" pitchFamily="34" charset="0"/>
              </a:rPr>
              <a:t>It is the task of the subclasses to create the specific objects.</a:t>
            </a:r>
          </a:p>
          <a:p>
            <a:r>
              <a:rPr lang="en-US" dirty="0" smtClean="0">
                <a:latin typeface="Calibri" panose="020F0502020204030204" pitchFamily="34" charset="0"/>
              </a:rPr>
              <a:t>We will provide an abstract factory method in the superclass and make a concrete implementation in the subclasses!</a:t>
            </a:r>
          </a:p>
          <a:p>
            <a:r>
              <a:rPr lang="en-US" dirty="0" smtClean="0">
                <a:latin typeface="Calibri" panose="020F0502020204030204" pitchFamily="34" charset="0"/>
              </a:rPr>
              <a:t>Relies on inheritance!</a:t>
            </a:r>
          </a:p>
          <a:p>
            <a:endParaRPr lang="en-US" dirty="0">
              <a:latin typeface="Calibri" panose="020F0502020204030204" pitchFamily="34" charset="0"/>
            </a:endParaRPr>
          </a:p>
          <a:p>
            <a:endParaRPr lang="en-US" dirty="0" smtClean="0">
              <a:latin typeface="Calibri" panose="020F0502020204030204" pitchFamily="34" charset="0"/>
            </a:endParaRPr>
          </a:p>
          <a:p>
            <a:endParaRPr lang="en-US" dirty="0">
              <a:latin typeface="Calibri" panose="020F0502020204030204" pitchFamily="34" charset="0"/>
            </a:endParaRPr>
          </a:p>
          <a:p>
            <a:endParaRPr lang="nl-BE" dirty="0">
              <a:latin typeface="Calibri" panose="020F0502020204030204" pitchFamily="34" charset="0"/>
            </a:endParaRPr>
          </a:p>
        </p:txBody>
      </p:sp>
    </p:spTree>
    <p:extLst>
      <p:ext uri="{BB962C8B-B14F-4D97-AF65-F5344CB8AC3E}">
        <p14:creationId xmlns:p14="http://schemas.microsoft.com/office/powerpoint/2010/main" val="1644890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18679" y="1114221"/>
            <a:ext cx="7106642" cy="2915057"/>
          </a:xfrm>
          <a:prstGeom prst="rect">
            <a:avLst/>
          </a:prstGeom>
        </p:spPr>
      </p:pic>
    </p:spTree>
    <p:extLst>
      <p:ext uri="{BB962C8B-B14F-4D97-AF65-F5344CB8AC3E}">
        <p14:creationId xmlns:p14="http://schemas.microsoft.com/office/powerpoint/2010/main" val="1359043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6">
      <a:dk1>
        <a:srgbClr val="1E1E1E"/>
      </a:dk1>
      <a:lt1>
        <a:srgbClr val="FFFFFF"/>
      </a:lt1>
      <a:dk2>
        <a:srgbClr val="898B90"/>
      </a:dk2>
      <a:lt2>
        <a:srgbClr val="5E5E5E"/>
      </a:lt2>
      <a:accent1>
        <a:srgbClr val="5490C8"/>
      </a:accent1>
      <a:accent2>
        <a:srgbClr val="7AA9D4"/>
      </a:accent2>
      <a:accent3>
        <a:srgbClr val="C5C5C5"/>
      </a:accent3>
      <a:accent4>
        <a:srgbClr val="606060"/>
      </a:accent4>
      <a:accent5>
        <a:srgbClr val="E8E8E8"/>
      </a:accent5>
      <a:accent6>
        <a:srgbClr val="7AB228"/>
      </a:accent6>
      <a:hlink>
        <a:srgbClr val="994691"/>
      </a:hlink>
      <a:folHlink>
        <a:srgbClr val="9F6D99"/>
      </a:folHlink>
    </a:clrScheme>
    <a:fontScheme name="Cegeka Font">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theme>
</file>

<file path=ppt/theme/theme2.xml><?xml version="1.0" encoding="utf-8"?>
<a:theme xmlns:a="http://schemas.openxmlformats.org/drawingml/2006/main" name="Standard Content">
  <a:themeElements>
    <a:clrScheme name="Cegeka 2015 approved">
      <a:dk1>
        <a:srgbClr val="1E1E1E"/>
      </a:dk1>
      <a:lt1>
        <a:srgbClr val="FFFFFF"/>
      </a:lt1>
      <a:dk2>
        <a:srgbClr val="898B90"/>
      </a:dk2>
      <a:lt2>
        <a:srgbClr val="5E5E5E"/>
      </a:lt2>
      <a:accent1>
        <a:srgbClr val="5490C8"/>
      </a:accent1>
      <a:accent2>
        <a:srgbClr val="7AA9D4"/>
      </a:accent2>
      <a:accent3>
        <a:srgbClr val="C5C5C5"/>
      </a:accent3>
      <a:accent4>
        <a:srgbClr val="606060"/>
      </a:accent4>
      <a:accent5>
        <a:srgbClr val="DCDCDC"/>
      </a:accent5>
      <a:accent6>
        <a:srgbClr val="7AB228"/>
      </a:accent6>
      <a:hlink>
        <a:srgbClr val="5490C8"/>
      </a:hlink>
      <a:folHlink>
        <a:srgbClr val="7AB228"/>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extLst>
    <a:ext uri="{05A4C25C-085E-4340-85A3-A5531E510DB2}">
      <thm15:themeFamily xmlns:thm15="http://schemas.microsoft.com/office/thememl/2012/main" name="20150331 Cegeka-powerpoint-template" id="{F126680F-55C7-4226-889B-1F28D82D9234}" vid="{4713DB72-455B-438D-AF40-BFF0437302E0}"/>
    </a:ext>
  </a:extLst>
</a:theme>
</file>

<file path=ppt/theme/theme3.xml><?xml version="1.0" encoding="utf-8"?>
<a:theme xmlns:a="http://schemas.openxmlformats.org/drawingml/2006/main" name="1_Standard Content">
  <a:themeElements>
    <a:clrScheme name="Cegeka 2015 approved">
      <a:dk1>
        <a:srgbClr val="1E1E1E"/>
      </a:dk1>
      <a:lt1>
        <a:srgbClr val="FFFFFF"/>
      </a:lt1>
      <a:dk2>
        <a:srgbClr val="898B90"/>
      </a:dk2>
      <a:lt2>
        <a:srgbClr val="5E5E5E"/>
      </a:lt2>
      <a:accent1>
        <a:srgbClr val="5490C8"/>
      </a:accent1>
      <a:accent2>
        <a:srgbClr val="7AA9D4"/>
      </a:accent2>
      <a:accent3>
        <a:srgbClr val="C5C5C5"/>
      </a:accent3>
      <a:accent4>
        <a:srgbClr val="606060"/>
      </a:accent4>
      <a:accent5>
        <a:srgbClr val="DCDCDC"/>
      </a:accent5>
      <a:accent6>
        <a:srgbClr val="7AB228"/>
      </a:accent6>
      <a:hlink>
        <a:srgbClr val="5490C8"/>
      </a:hlink>
      <a:folHlink>
        <a:srgbClr val="7AB228"/>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ctr">
          <a:defRPr sz="1600" dirty="0" smtClean="0">
            <a:solidFill>
              <a:schemeClr val="tx1">
                <a:lumMod val="75000"/>
                <a:lumOff val="25000"/>
              </a:schemeClr>
            </a:solidFill>
            <a:latin typeface="Helvetica Light"/>
            <a:cs typeface="Helvetica Light"/>
          </a:defRPr>
        </a:defPPr>
      </a:lstStyle>
    </a:txDef>
  </a:objectDefaults>
  <a:extraClrSchemeLst/>
  <a:extLst>
    <a:ext uri="{05A4C25C-085E-4340-85A3-A5531E510DB2}">
      <thm15:themeFamily xmlns:thm15="http://schemas.microsoft.com/office/thememl/2012/main" name="20150331 Cegeka-powerpoint-template" id="{F126680F-55C7-4226-889B-1F28D82D9234}" vid="{4713DB72-455B-438D-AF40-BFF0437302E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egeka Document" ma:contentTypeID="0x0101009ED4776CB3DA2F45B5C874A5A0BA989C0E005A66DD1C4F6AAA408DF8334FA71FC4AA" ma:contentTypeVersion="0" ma:contentTypeDescription="" ma:contentTypeScope="" ma:versionID="765d15344020562bd15b10591fc58c92">
  <xsd:schema xmlns:xsd="http://www.w3.org/2001/XMLSchema" xmlns:xs="http://www.w3.org/2001/XMLSchema" xmlns:p="http://schemas.microsoft.com/office/2006/metadata/properties" xmlns:ns2="5ddacc93-43f5-4f06-90d5-7ccdc0cb783f" targetNamespace="http://schemas.microsoft.com/office/2006/metadata/properties" ma:root="true" ma:fieldsID="c0cf91559397f424d3b139555489f6a8" ns2:_="">
    <xsd:import namespace="5ddacc93-43f5-4f06-90d5-7ccdc0cb783f"/>
    <xsd:element name="properties">
      <xsd:complexType>
        <xsd:sequence>
          <xsd:element name="documentManagement">
            <xsd:complexType>
              <xsd:all>
                <xsd:element ref="ns2:TaxCatchAll" minOccurs="0"/>
                <xsd:element ref="ns2:TaxCatchAllLabel" minOccurs="0"/>
                <xsd:element ref="ns2:Division" minOccurs="0"/>
                <xsd:element ref="ns2:Account_x0020_Manager" minOccurs="0"/>
                <xsd:element ref="ns2:lb882c098a3b40c0b15498076f724ff0" minOccurs="0"/>
                <xsd:element ref="ns2:Origin" minOccurs="0"/>
                <xsd:element ref="ns2:_dlc_DocId" minOccurs="0"/>
                <xsd:element ref="ns2:_dlc_DocIdUrl" minOccurs="0"/>
                <xsd:element ref="ns2:_dlc_DocIdPersistId" minOccurs="0"/>
                <xsd:element ref="ns2:Stage" minOccurs="0"/>
                <xsd:element ref="ns2:o68c8ad9bb3348a896877ac58e26813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dacc93-43f5-4f06-90d5-7ccdc0cb783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4731161f-2017-412e-ae05-d491e9a5f40d}" ma:internalName="TaxCatchAll" ma:showField="CatchAllData" ma:web="5ddacc93-43f5-4f06-90d5-7ccdc0cb783f">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4731161f-2017-412e-ae05-d491e9a5f40d}" ma:internalName="TaxCatchAllLabel" ma:readOnly="true" ma:showField="CatchAllDataLabel" ma:web="5ddacc93-43f5-4f06-90d5-7ccdc0cb783f">
      <xsd:complexType>
        <xsd:complexContent>
          <xsd:extension base="dms:MultiChoiceLookup">
            <xsd:sequence>
              <xsd:element name="Value" type="dms:Lookup" maxOccurs="unbounded" minOccurs="0" nillable="true"/>
            </xsd:sequence>
          </xsd:extension>
        </xsd:complexContent>
      </xsd:complexType>
    </xsd:element>
    <xsd:element name="Division" ma:index="10" nillable="true" ma:displayName="Division" ma:default="Applications" ma:internalName="Division" ma:readOnly="false">
      <xsd:complexType>
        <xsd:complexContent>
          <xsd:extension base="dms:MultiChoice">
            <xsd:sequence>
              <xsd:element name="Value" maxOccurs="unbounded" minOccurs="0" nillable="true">
                <xsd:simpleType>
                  <xsd:restriction base="dms:Choice">
                    <xsd:enumeration value="Applications"/>
                    <xsd:enumeration value="Outsourcing"/>
                    <xsd:enumeration value="STAID"/>
                    <xsd:enumeration value="Infrastructure Solutions"/>
                    <xsd:enumeration value="Professional Services"/>
                    <xsd:enumeration value="Netherlands"/>
                  </xsd:restriction>
                </xsd:simpleType>
              </xsd:element>
            </xsd:sequence>
          </xsd:extension>
        </xsd:complexContent>
      </xsd:complexType>
    </xsd:element>
    <xsd:element name="Account_x0020_Manager" ma:index="11" nillable="true" ma:displayName="Account Manager" ma:list="UserInfo" ma:SharePointGroup="0" ma:internalName="Account_x0020_Manag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b882c098a3b40c0b15498076f724ff0" ma:index="12" nillable="true" ma:taxonomy="true" ma:internalName="lb882c098a3b40c0b15498076f724ff0" ma:taxonomyFieldName="Doc_x0020_Type" ma:displayName="Doc Type" ma:default="" ma:fieldId="{5b882c09-8a3b-40c0-b154-98076f724ff0}" ma:sspId="e3ceb1b1-0f10-4bcc-b37a-84e00de22e4c" ma:termSetId="b01a327d-62d1-4b2c-9bac-e0697bd68f7d" ma:anchorId="00000000-0000-0000-0000-000000000000" ma:open="false" ma:isKeyword="false">
      <xsd:complexType>
        <xsd:sequence>
          <xsd:element ref="pc:Terms" minOccurs="0" maxOccurs="1"/>
        </xsd:sequence>
      </xsd:complexType>
    </xsd:element>
    <xsd:element name="Origin" ma:index="14" nillable="true" ma:displayName="Origin" ma:default="Cegeka's Documents" ma:format="Dropdown" ma:internalName="Origin0" ma:readOnly="false">
      <xsd:simpleType>
        <xsd:restriction base="dms:Choice">
          <xsd:enumeration value="Cegeka's Documents"/>
          <xsd:enumeration value="Account's Documents"/>
          <xsd:enumeration value="Third Party Documents"/>
        </xsd:restriction>
      </xsd:simpleType>
    </xsd:element>
    <xsd:element name="_dlc_DocId" ma:index="15" nillable="true" ma:displayName="Document ID Value" ma:description="The value of the document ID assigned to this item." ma:internalName="_dlc_DocId" ma:readOnly="true">
      <xsd:simpleType>
        <xsd:restriction base="dms:Text"/>
      </xsd:simpleType>
    </xsd:element>
    <xsd:element name="_dlc_DocIdUrl" ma:index="1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7" nillable="true" ma:displayName="Persist ID" ma:description="Keep ID on add." ma:hidden="true" ma:internalName="_dlc_DocIdPersistId" ma:readOnly="true">
      <xsd:simpleType>
        <xsd:restriction base="dms:Boolean"/>
      </xsd:simpleType>
    </xsd:element>
    <xsd:element name="Stage" ma:index="18" nillable="true" ma:displayName="Stage" ma:default="RFI" ma:format="Dropdown" ma:internalName="Stage">
      <xsd:simpleType>
        <xsd:restriction base="dms:Choice">
          <xsd:enumeration value="RFI"/>
          <xsd:enumeration value="RFP"/>
          <xsd:enumeration value="BAFO"/>
          <xsd:enumeration value="CONTRACT"/>
        </xsd:restriction>
      </xsd:simpleType>
    </xsd:element>
    <xsd:element name="o68c8ad9bb3348a896877ac58e26813f" ma:index="20" nillable="true" ma:taxonomy="true" ma:internalName="o68c8ad9bb3348a896877ac58e26813f" ma:taxonomyFieldName="Doc_x0020_Status" ma:displayName="Doc Status" ma:default="" ma:fieldId="{868c8ad9-bb33-48a8-9687-7ac58e26813f}" ma:sspId="e3ceb1b1-0f10-4bcc-b37a-84e00de22e4c" ma:termSetId="1608d225-e8d7-4ba1-8456-caa477375e2d"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5ddacc93-43f5-4f06-90d5-7ccdc0cb783f">CAAMH34P6Z72-2670-19</_dlc_DocId>
    <_dlc_DocIdUrl xmlns="5ddacc93-43f5-4f06-90d5-7ccdc0cb783f">
      <Url>https://portal.cegeka.com/bp/PropApplications/Responsivewebsiter/_layouts/15/DocIdRedir.aspx?ID=CAAMH34P6Z72-2670-19</Url>
      <Description>CAAMH34P6Z72-2670-19</Description>
    </_dlc_DocIdUrl>
    <Origin xmlns="5ddacc93-43f5-4f06-90d5-7ccdc0cb783f">Cegeka's Documents</Origin>
    <o68c8ad9bb3348a896877ac58e26813f xmlns="5ddacc93-43f5-4f06-90d5-7ccdc0cb783f">
      <Terms xmlns="http://schemas.microsoft.com/office/infopath/2007/PartnerControls"/>
    </o68c8ad9bb3348a896877ac58e26813f>
    <lb882c098a3b40c0b15498076f724ff0 xmlns="5ddacc93-43f5-4f06-90d5-7ccdc0cb783f">
      <Terms xmlns="http://schemas.microsoft.com/office/infopath/2007/PartnerControls"/>
    </lb882c098a3b40c0b15498076f724ff0>
    <Account_x0020_Manager xmlns="5ddacc93-43f5-4f06-90d5-7ccdc0cb783f">
      <UserInfo>
        <DisplayName>Van Craenenbroeck Muriel</DisplayName>
        <AccountId>95</AccountId>
        <AccountType/>
      </UserInfo>
    </Account_x0020_Manager>
    <TaxCatchAll xmlns="5ddacc93-43f5-4f06-90d5-7ccdc0cb783f"/>
    <Stage xmlns="5ddacc93-43f5-4f06-90d5-7ccdc0cb783f">RFI</Stage>
    <Division xmlns="5ddacc93-43f5-4f06-90d5-7ccdc0cb783f">
      <Value>Applications</Value>
    </Division>
  </documentManagement>
</p:properties>
</file>

<file path=customXml/itemProps1.xml><?xml version="1.0" encoding="utf-8"?>
<ds:datastoreItem xmlns:ds="http://schemas.openxmlformats.org/officeDocument/2006/customXml" ds:itemID="{FABD5530-D023-4767-9CB0-F53A9517E2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dacc93-43f5-4f06-90d5-7ccdc0cb78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ABE6A5-F7C5-4A40-BED1-224BDB2E71E4}">
  <ds:schemaRefs>
    <ds:schemaRef ds:uri="http://schemas.microsoft.com/sharepoint/v3/contenttype/forms"/>
  </ds:schemaRefs>
</ds:datastoreItem>
</file>

<file path=customXml/itemProps3.xml><?xml version="1.0" encoding="utf-8"?>
<ds:datastoreItem xmlns:ds="http://schemas.openxmlformats.org/officeDocument/2006/customXml" ds:itemID="{E592DD36-D8E8-4C30-ACB6-BF35B77391F8}">
  <ds:schemaRefs>
    <ds:schemaRef ds:uri="http://schemas.microsoft.com/sharepoint/events"/>
  </ds:schemaRefs>
</ds:datastoreItem>
</file>

<file path=customXml/itemProps4.xml><?xml version="1.0" encoding="utf-8"?>
<ds:datastoreItem xmlns:ds="http://schemas.openxmlformats.org/officeDocument/2006/customXml" ds:itemID="{FBC4063F-4BB9-41E2-9591-2E162385E16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ddacc93-43f5-4f06-90d5-7ccdc0cb78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30013</TotalTime>
  <Words>177</Words>
  <Application>Microsoft Office PowerPoint</Application>
  <PresentationFormat>On-screen Show (16:9)</PresentationFormat>
  <Paragraphs>26</Paragraphs>
  <Slides>11</Slides>
  <Notes>0</Notes>
  <HiddenSlides>2</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Trebuchet MS</vt:lpstr>
      <vt:lpstr>1_Office Theme</vt:lpstr>
      <vt:lpstr>Standard Content</vt:lpstr>
      <vt:lpstr>1_Standard Content</vt:lpstr>
      <vt:lpstr>PowerPoint Presentation</vt:lpstr>
      <vt:lpstr>Creational patterns</vt:lpstr>
      <vt:lpstr>Simple Factory</vt:lpstr>
      <vt:lpstr>A simple factory</vt:lpstr>
      <vt:lpstr>PowerPoint Presentation</vt:lpstr>
      <vt:lpstr>PowerPoint Presentation</vt:lpstr>
      <vt:lpstr>PowerPoint Presentation</vt:lpstr>
      <vt:lpstr>Factory Method</vt:lpstr>
      <vt:lpstr>PowerPoint Presentation</vt:lpstr>
      <vt:lpstr>Abstract Factory</vt:lpstr>
      <vt:lpstr>Abstract Factory Pattern</vt:lpstr>
    </vt:vector>
  </TitlesOfParts>
  <Company>Grey Healthcare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Cegeka PowerPoint Template - Beta</dc:title>
  <dc:creator>Aaron Kneile</dc:creator>
  <cp:lastModifiedBy>Vanausloos Thomas</cp:lastModifiedBy>
  <cp:revision>566</cp:revision>
  <dcterms:created xsi:type="dcterms:W3CDTF">2013-09-16T04:02:48Z</dcterms:created>
  <dcterms:modified xsi:type="dcterms:W3CDTF">2017-02-01T13:22:13Z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0x0101009ED4776CB3DA2F45B5C874A5A0BA989C0E005A66DD1C4F6AAA408DF8334FA71FC4AA</vt:lpwstr>
  </property>
  <property fmtid="{D5CDD505-2E9C-101B-9397-08002B2CF9AE}" pid="3" name="_dlc_DocIdItemGuid">
    <vt:lpwstr>6798450f-ae30-4168-ba71-07545cbdbf09</vt:lpwstr>
  </property>
  <property fmtid="{D5CDD505-2E9C-101B-9397-08002B2CF9AE}" pid="4" name="Doc_x0020_Type">
    <vt:lpwstr/>
  </property>
  <property fmtid="{D5CDD505-2E9C-101B-9397-08002B2CF9AE}" pid="5" name="Doc_x0020_Status">
    <vt:lpwstr/>
  </property>
  <property fmtid="{D5CDD505-2E9C-101B-9397-08002B2CF9AE}" pid="6" name="Doc Status">
    <vt:lpwstr/>
  </property>
  <property fmtid="{D5CDD505-2E9C-101B-9397-08002B2CF9AE}" pid="7" name="Doc Type">
    <vt:lpwstr/>
  </property>
</Properties>
</file>