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238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12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983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860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722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602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6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630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46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66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BDDC-4416-48FF-B4AA-F9A71041088E}" type="datetimeFigureOut">
              <a:rPr lang="nl-BE" smtClean="0"/>
              <a:t>10/02/2017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FB01-95C0-40B0-A2F6-F08B07BF56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669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915590"/>
            <a:ext cx="3781425" cy="454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7" y="915590"/>
            <a:ext cx="4543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5825" y="552450"/>
            <a:ext cx="230505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GameService 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4695825" y="2390775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GameService</a:t>
            </a:r>
            <a:endParaRPr lang="nl-BE" dirty="0"/>
          </a:p>
        </p:txBody>
      </p:sp>
      <p:cxnSp>
        <p:nvCxnSpPr>
          <p:cNvPr id="3" name="Straight Arrow Connector 2"/>
          <p:cNvCxnSpPr>
            <a:stCxn id="5" idx="0"/>
            <a:endCxn id="4" idx="2"/>
          </p:cNvCxnSpPr>
          <p:nvPr/>
        </p:nvCxnSpPr>
        <p:spPr>
          <a:xfrm flipV="1">
            <a:off x="5848350" y="1314450"/>
            <a:ext cx="0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2450" y="552450"/>
            <a:ext cx="230505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nl-BE" dirty="0"/>
          </a:p>
        </p:txBody>
      </p:sp>
      <p:cxnSp>
        <p:nvCxnSpPr>
          <p:cNvPr id="14" name="Elbow Connector 13"/>
          <p:cNvCxnSpPr>
            <a:stCxn id="5" idx="1"/>
            <a:endCxn id="12" idx="2"/>
          </p:cNvCxnSpPr>
          <p:nvPr/>
        </p:nvCxnSpPr>
        <p:spPr>
          <a:xfrm rot="10800000">
            <a:off x="1704975" y="1314451"/>
            <a:ext cx="2990850" cy="1457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05650" y="1667946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Initializes SingeplayerGame + PlayGame</a:t>
            </a:r>
            <a:r>
              <a:rPr lang="en-US" dirty="0"/>
              <a:t> </a:t>
            </a:r>
            <a:r>
              <a:rPr lang="en-US" dirty="0" smtClean="0"/>
              <a:t>(Click) +  MatchResult</a:t>
            </a:r>
            <a:endParaRPr lang="nl-BE" dirty="0"/>
          </a:p>
        </p:txBody>
      </p:sp>
      <p:sp>
        <p:nvSpPr>
          <p:cNvPr id="24" name="Rectangle 23"/>
          <p:cNvSpPr/>
          <p:nvPr/>
        </p:nvSpPr>
        <p:spPr>
          <a:xfrm>
            <a:off x="8810625" y="4095750"/>
            <a:ext cx="230505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Game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8810625" y="5324475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SinglePlayerGame</a:t>
            </a:r>
            <a:endParaRPr lang="nl-BE" dirty="0"/>
          </a:p>
        </p:txBody>
      </p:sp>
      <p:cxnSp>
        <p:nvCxnSpPr>
          <p:cNvPr id="26" name="Straight Arrow Connector 25"/>
          <p:cNvCxnSpPr>
            <a:stCxn id="25" idx="0"/>
            <a:endCxn id="24" idx="2"/>
          </p:cNvCxnSpPr>
          <p:nvPr/>
        </p:nvCxnSpPr>
        <p:spPr>
          <a:xfrm flipV="1">
            <a:off x="9963150" y="4857750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95825" y="4662487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GameFactory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3867150" y="5520809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Initializes PlayerFactory to create players</a:t>
            </a:r>
          </a:p>
        </p:txBody>
      </p:sp>
      <p:cxnSp>
        <p:nvCxnSpPr>
          <p:cNvPr id="32" name="Straight Arrow Connector 31"/>
          <p:cNvCxnSpPr>
            <a:stCxn id="27" idx="3"/>
            <a:endCxn id="24" idx="1"/>
          </p:cNvCxnSpPr>
          <p:nvPr/>
        </p:nvCxnSpPr>
        <p:spPr>
          <a:xfrm flipV="1">
            <a:off x="7000875" y="4476750"/>
            <a:ext cx="1809750" cy="5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5" idx="2"/>
          </p:cNvCxnSpPr>
          <p:nvPr/>
        </p:nvCxnSpPr>
        <p:spPr>
          <a:xfrm flipV="1">
            <a:off x="5848350" y="315277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9870" y="3945493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(Abstract) Player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299000" y="1811417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ComputerPlayer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3212897" y="1811417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HumanPlayer</a:t>
            </a:r>
            <a:endParaRPr lang="nl-BE" dirty="0"/>
          </a:p>
        </p:txBody>
      </p:sp>
      <p:cxnSp>
        <p:nvCxnSpPr>
          <p:cNvPr id="3" name="Straight Arrow Connector 2"/>
          <p:cNvCxnSpPr>
            <a:stCxn id="8" idx="2"/>
            <a:endCxn id="4" idx="0"/>
          </p:cNvCxnSpPr>
          <p:nvPr/>
        </p:nvCxnSpPr>
        <p:spPr>
          <a:xfrm>
            <a:off x="4365422" y="2573417"/>
            <a:ext cx="1476973" cy="137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 flipH="1">
            <a:off x="5842395" y="2573417"/>
            <a:ext cx="1609130" cy="137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95825" y="546735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MatchResult</a:t>
            </a:r>
            <a:endParaRPr lang="nl-BE" dirty="0"/>
          </a:p>
        </p:txBody>
      </p:sp>
      <p:sp>
        <p:nvSpPr>
          <p:cNvPr id="15" name="TextBox 14"/>
          <p:cNvSpPr txBox="1"/>
          <p:nvPr/>
        </p:nvSpPr>
        <p:spPr>
          <a:xfrm>
            <a:off x="7156845" y="5462022"/>
            <a:ext cx="481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Result logic (winner) + Player’s names, hands, score counter</a:t>
            </a:r>
          </a:p>
          <a:p>
            <a:r>
              <a:rPr lang="en-US" dirty="0" smtClean="0"/>
              <a:t>Hand Object back to ENUM value (FRONT END)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7075883" y="3945493"/>
            <a:ext cx="36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 (wins) + Determine winner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2776533" y="1472506"/>
            <a:ext cx="34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Get’s hand from Front end (click)</a:t>
            </a:r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6299000" y="1473399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random hand</a:t>
            </a:r>
            <a:endParaRPr lang="nl-BE" dirty="0"/>
          </a:p>
        </p:txBody>
      </p:sp>
      <p:sp>
        <p:nvSpPr>
          <p:cNvPr id="19" name="TextBox 18"/>
          <p:cNvSpPr txBox="1"/>
          <p:nvPr/>
        </p:nvSpPr>
        <p:spPr>
          <a:xfrm>
            <a:off x="4689870" y="2625864"/>
            <a:ext cx="24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 object from Ihand</a:t>
            </a:r>
            <a:endParaRPr lang="nl-BE" dirty="0"/>
          </a:p>
        </p:txBody>
      </p:sp>
      <p:sp>
        <p:nvSpPr>
          <p:cNvPr id="21" name="Rectangle 20"/>
          <p:cNvSpPr/>
          <p:nvPr/>
        </p:nvSpPr>
        <p:spPr>
          <a:xfrm>
            <a:off x="4689870" y="241102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PlayerFactory</a:t>
            </a:r>
            <a:endParaRPr lang="nl-BE" dirty="0"/>
          </a:p>
        </p:txBody>
      </p:sp>
      <p:sp>
        <p:nvSpPr>
          <p:cNvPr id="22" name="TextBox 21"/>
          <p:cNvSpPr txBox="1"/>
          <p:nvPr/>
        </p:nvSpPr>
        <p:spPr>
          <a:xfrm>
            <a:off x="7075883" y="410557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HumanPlayer &amp; ComputerPlayer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341360" y="482069"/>
            <a:ext cx="202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FACTORY PATTERN</a:t>
            </a:r>
            <a:endParaRPr lang="nl-BE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75883" y="4314825"/>
            <a:ext cx="40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Useful for extension – other players …</a:t>
            </a:r>
            <a:endParaRPr lang="nl-BE" dirty="0"/>
          </a:p>
        </p:txBody>
      </p:sp>
      <p:sp>
        <p:nvSpPr>
          <p:cNvPr id="42" name="Rectangle 41"/>
          <p:cNvSpPr/>
          <p:nvPr/>
        </p:nvSpPr>
        <p:spPr>
          <a:xfrm>
            <a:off x="292295" y="3907245"/>
            <a:ext cx="230505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nl-BE" dirty="0"/>
          </a:p>
        </p:txBody>
      </p:sp>
      <p:cxnSp>
        <p:nvCxnSpPr>
          <p:cNvPr id="43" name="Elbow Connector 42"/>
          <p:cNvCxnSpPr>
            <a:stCxn id="13" idx="1"/>
            <a:endCxn id="42" idx="2"/>
          </p:cNvCxnSpPr>
          <p:nvPr/>
        </p:nvCxnSpPr>
        <p:spPr>
          <a:xfrm rot="10800000">
            <a:off x="1444821" y="4669246"/>
            <a:ext cx="3251005" cy="1179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69277" y="5647670"/>
            <a:ext cx="1814512" cy="38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GameService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0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5825" y="3952875"/>
            <a:ext cx="230505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Hand 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4695825" y="567690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 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1628775" y="567690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Rock 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7762875" y="567690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Scissors 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4695825" y="428625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ENUM Hand</a:t>
            </a:r>
            <a:endParaRPr lang="nl-BE" dirty="0"/>
          </a:p>
        </p:txBody>
      </p:sp>
      <p:sp>
        <p:nvSpPr>
          <p:cNvPr id="10" name="Rectangle 9"/>
          <p:cNvSpPr/>
          <p:nvPr/>
        </p:nvSpPr>
        <p:spPr>
          <a:xfrm>
            <a:off x="4695825" y="2076450"/>
            <a:ext cx="23050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HandFactory</a:t>
            </a:r>
            <a:endParaRPr lang="nl-BE" dirty="0"/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781300" y="4714875"/>
            <a:ext cx="306705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2"/>
          </p:cNvCxnSpPr>
          <p:nvPr/>
        </p:nvCxnSpPr>
        <p:spPr>
          <a:xfrm flipV="1">
            <a:off x="5848350" y="4714875"/>
            <a:ext cx="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4" idx="2"/>
          </p:cNvCxnSpPr>
          <p:nvPr/>
        </p:nvCxnSpPr>
        <p:spPr>
          <a:xfrm flipH="1" flipV="1">
            <a:off x="5848350" y="4714875"/>
            <a:ext cx="306705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5848350" y="1190625"/>
            <a:ext cx="0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4" idx="0"/>
          </p:cNvCxnSpPr>
          <p:nvPr/>
        </p:nvCxnSpPr>
        <p:spPr>
          <a:xfrm>
            <a:off x="5848350" y="2838450"/>
            <a:ext cx="0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800" y="231457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Converts ENUM Hand to Object</a:t>
            </a:r>
            <a:endParaRPr lang="nl-BE" dirty="0"/>
          </a:p>
        </p:txBody>
      </p:sp>
      <p:sp>
        <p:nvSpPr>
          <p:cNvPr id="32" name="TextBox 31"/>
          <p:cNvSpPr txBox="1"/>
          <p:nvPr/>
        </p:nvSpPr>
        <p:spPr>
          <a:xfrm>
            <a:off x="7162800" y="414920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Wins, Draw logic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1754980" y="4641890"/>
            <a:ext cx="205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STRATEGY PATTERN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8022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Excelmans Steven</dc:creator>
  <cp:lastModifiedBy>Excelmans Steven</cp:lastModifiedBy>
  <cp:revision>19</cp:revision>
  <dcterms:created xsi:type="dcterms:W3CDTF">2017-02-10T07:33:06Z</dcterms:created>
  <dcterms:modified xsi:type="dcterms:W3CDTF">2017-02-10T10:54:43Z</dcterms:modified>
</cp:coreProperties>
</file>