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2692A53-0FE2-462A-9D11-1071D6DA0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9DC69B-AF3C-4F76-B52B-1788B4C90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165C10-4BE8-4244-8E84-4A4E639FD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D93B56-653D-4B7C-A752-7FB28E29B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EF681FB-FF26-4678-94F6-DE3B0172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9A2466-49EF-4AF8-B610-953AE846D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02CAF29-11C9-4C27-91C4-621C72222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06641CA-1F27-40B5-B717-F1E4F7947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508DB2A-5AB9-4D0F-8324-B7F7DC5AB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B9ACC37A-921A-4D5C-B477-2C5D0E136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7707B28-2F38-4C84-9445-C1AA9A70D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71BEEE-2A04-4630-8841-1AE546F1F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30E60FE8-A77A-44EE-B7E3-81B01B837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12B22F-25D2-40A9-BC17-BA6104E03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587536" y="274707"/>
            <a:ext cx="6053670" cy="6308587"/>
          </a:xfrm>
          <a:custGeom>
            <a:avLst/>
            <a:gdLst>
              <a:gd name="connsiteX0" fmla="*/ 6053670 w 6053670"/>
              <a:gd name="connsiteY0" fmla="*/ 1098 h 6308587"/>
              <a:gd name="connsiteX1" fmla="*/ 6053670 w 6053670"/>
              <a:gd name="connsiteY1" fmla="*/ 391760 h 6308587"/>
              <a:gd name="connsiteX2" fmla="*/ 6053670 w 6053670"/>
              <a:gd name="connsiteY2" fmla="*/ 1254558 h 6308587"/>
              <a:gd name="connsiteX3" fmla="*/ 6053670 w 6053670"/>
              <a:gd name="connsiteY3" fmla="*/ 6308587 h 6308587"/>
              <a:gd name="connsiteX4" fmla="*/ 0 w 6053670"/>
              <a:gd name="connsiteY4" fmla="*/ 6308587 h 6308587"/>
              <a:gd name="connsiteX5" fmla="*/ 0 w 6053670"/>
              <a:gd name="connsiteY5" fmla="*/ 1249853 h 6308587"/>
              <a:gd name="connsiteX6" fmla="*/ 0 w 6053670"/>
              <a:gd name="connsiteY6" fmla="*/ 391760 h 6308587"/>
              <a:gd name="connsiteX7" fmla="*/ 0 w 6053670"/>
              <a:gd name="connsiteY7" fmla="*/ 0 h 6308587"/>
              <a:gd name="connsiteX8" fmla="*/ 35717 w 6053670"/>
              <a:gd name="connsiteY8" fmla="*/ 5488 h 6308587"/>
              <a:gd name="connsiteX9" fmla="*/ 140445 w 6053670"/>
              <a:gd name="connsiteY9" fmla="*/ 21641 h 6308587"/>
              <a:gd name="connsiteX10" fmla="*/ 216722 w 6053670"/>
              <a:gd name="connsiteY10" fmla="*/ 32932 h 6308587"/>
              <a:gd name="connsiteX11" fmla="*/ 307527 w 6053670"/>
              <a:gd name="connsiteY11" fmla="*/ 44850 h 6308587"/>
              <a:gd name="connsiteX12" fmla="*/ 415282 w 6053670"/>
              <a:gd name="connsiteY12" fmla="*/ 59121 h 6308587"/>
              <a:gd name="connsiteX13" fmla="*/ 534539 w 6053670"/>
              <a:gd name="connsiteY13" fmla="*/ 74175 h 6308587"/>
              <a:gd name="connsiteX14" fmla="*/ 668931 w 6053670"/>
              <a:gd name="connsiteY14" fmla="*/ 90014 h 6308587"/>
              <a:gd name="connsiteX15" fmla="*/ 815430 w 6053670"/>
              <a:gd name="connsiteY15" fmla="*/ 106794 h 6308587"/>
              <a:gd name="connsiteX16" fmla="*/ 974641 w 6053670"/>
              <a:gd name="connsiteY16" fmla="*/ 123574 h 6308587"/>
              <a:gd name="connsiteX17" fmla="*/ 1144144 w 6053670"/>
              <a:gd name="connsiteY17" fmla="*/ 140667 h 6308587"/>
              <a:gd name="connsiteX18" fmla="*/ 1326965 w 6053670"/>
              <a:gd name="connsiteY18" fmla="*/ 156506 h 6308587"/>
              <a:gd name="connsiteX19" fmla="*/ 1518261 w 6053670"/>
              <a:gd name="connsiteY19" fmla="*/ 171717 h 6308587"/>
              <a:gd name="connsiteX20" fmla="*/ 1720453 w 6053670"/>
              <a:gd name="connsiteY20" fmla="*/ 185518 h 6308587"/>
              <a:gd name="connsiteX21" fmla="*/ 1931121 w 6053670"/>
              <a:gd name="connsiteY21" fmla="*/ 198690 h 6308587"/>
              <a:gd name="connsiteX22" fmla="*/ 2150869 w 6053670"/>
              <a:gd name="connsiteY22" fmla="*/ 211079 h 6308587"/>
              <a:gd name="connsiteX23" fmla="*/ 2263467 w 6053670"/>
              <a:gd name="connsiteY23" fmla="*/ 215470 h 6308587"/>
              <a:gd name="connsiteX24" fmla="*/ 2378487 w 6053670"/>
              <a:gd name="connsiteY24" fmla="*/ 220332 h 6308587"/>
              <a:gd name="connsiteX25" fmla="*/ 2495323 w 6053670"/>
              <a:gd name="connsiteY25" fmla="*/ 224879 h 6308587"/>
              <a:gd name="connsiteX26" fmla="*/ 2612764 w 6053670"/>
              <a:gd name="connsiteY26" fmla="*/ 227859 h 6308587"/>
              <a:gd name="connsiteX27" fmla="*/ 2732627 w 6053670"/>
              <a:gd name="connsiteY27" fmla="*/ 230525 h 6308587"/>
              <a:gd name="connsiteX28" fmla="*/ 2853700 w 6053670"/>
              <a:gd name="connsiteY28" fmla="*/ 233348 h 6308587"/>
              <a:gd name="connsiteX29" fmla="*/ 2977195 w 6053670"/>
              <a:gd name="connsiteY29" fmla="*/ 235229 h 6308587"/>
              <a:gd name="connsiteX30" fmla="*/ 3101901 w 6053670"/>
              <a:gd name="connsiteY30" fmla="*/ 235229 h 6308587"/>
              <a:gd name="connsiteX31" fmla="*/ 3227817 w 6053670"/>
              <a:gd name="connsiteY31" fmla="*/ 236170 h 6308587"/>
              <a:gd name="connsiteX32" fmla="*/ 3354944 w 6053670"/>
              <a:gd name="connsiteY32" fmla="*/ 235229 h 6308587"/>
              <a:gd name="connsiteX33" fmla="*/ 3483887 w 6053670"/>
              <a:gd name="connsiteY33" fmla="*/ 233348 h 6308587"/>
              <a:gd name="connsiteX34" fmla="*/ 3612830 w 6053670"/>
              <a:gd name="connsiteY34" fmla="*/ 231623 h 6308587"/>
              <a:gd name="connsiteX35" fmla="*/ 3743590 w 6053670"/>
              <a:gd name="connsiteY35" fmla="*/ 227859 h 6308587"/>
              <a:gd name="connsiteX36" fmla="*/ 3875560 w 6053670"/>
              <a:gd name="connsiteY36" fmla="*/ 223938 h 6308587"/>
              <a:gd name="connsiteX37" fmla="*/ 4007530 w 6053670"/>
              <a:gd name="connsiteY37" fmla="*/ 219391 h 6308587"/>
              <a:gd name="connsiteX38" fmla="*/ 4140710 w 6053670"/>
              <a:gd name="connsiteY38" fmla="*/ 212961 h 6308587"/>
              <a:gd name="connsiteX39" fmla="*/ 4275102 w 6053670"/>
              <a:gd name="connsiteY39" fmla="*/ 205277 h 6308587"/>
              <a:gd name="connsiteX40" fmla="*/ 4410098 w 6053670"/>
              <a:gd name="connsiteY40" fmla="*/ 197907 h 6308587"/>
              <a:gd name="connsiteX41" fmla="*/ 4545096 w 6053670"/>
              <a:gd name="connsiteY41" fmla="*/ 188498 h 6308587"/>
              <a:gd name="connsiteX42" fmla="*/ 4681909 w 6053670"/>
              <a:gd name="connsiteY42" fmla="*/ 177207 h 6308587"/>
              <a:gd name="connsiteX43" fmla="*/ 4816905 w 6053670"/>
              <a:gd name="connsiteY43" fmla="*/ 165916 h 6308587"/>
              <a:gd name="connsiteX44" fmla="*/ 4954323 w 6053670"/>
              <a:gd name="connsiteY44" fmla="*/ 152899 h 6308587"/>
              <a:gd name="connsiteX45" fmla="*/ 5092347 w 6053670"/>
              <a:gd name="connsiteY45" fmla="*/ 138629 h 6308587"/>
              <a:gd name="connsiteX46" fmla="*/ 5228555 w 6053670"/>
              <a:gd name="connsiteY46" fmla="*/ 123574 h 6308587"/>
              <a:gd name="connsiteX47" fmla="*/ 5366578 w 6053670"/>
              <a:gd name="connsiteY47" fmla="*/ 106010 h 6308587"/>
              <a:gd name="connsiteX48" fmla="*/ 5503997 w 6053670"/>
              <a:gd name="connsiteY48" fmla="*/ 87192 h 6308587"/>
              <a:gd name="connsiteX49" fmla="*/ 5642020 w 6053670"/>
              <a:gd name="connsiteY49" fmla="*/ 68530 h 6308587"/>
              <a:gd name="connsiteX50" fmla="*/ 5779438 w 6053670"/>
              <a:gd name="connsiteY50" fmla="*/ 46733 h 6308587"/>
              <a:gd name="connsiteX51" fmla="*/ 5916251 w 6053670"/>
              <a:gd name="connsiteY51" fmla="*/ 24464 h 630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6308587">
                <a:moveTo>
                  <a:pt x="6053670" y="1098"/>
                </a:moveTo>
                <a:lnTo>
                  <a:pt x="6053670" y="391760"/>
                </a:lnTo>
                <a:lnTo>
                  <a:pt x="6053670" y="1254558"/>
                </a:lnTo>
                <a:lnTo>
                  <a:pt x="6053670" y="6308587"/>
                </a:lnTo>
                <a:lnTo>
                  <a:pt x="0" y="6308587"/>
                </a:lnTo>
                <a:lnTo>
                  <a:pt x="0" y="1249853"/>
                </a:lnTo>
                <a:lnTo>
                  <a:pt x="0" y="39176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C03626F0-2392-4179-A852-925A78C9D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971630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77B3A-77A9-E57B-E18C-3C1AE9ED2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8" y="629265"/>
            <a:ext cx="4664573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0" i="0" kern="120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Car Reverse Parking System</a:t>
            </a:r>
          </a:p>
        </p:txBody>
      </p:sp>
      <p:pic>
        <p:nvPicPr>
          <p:cNvPr id="7" name="Graphic 6" descr="Back with solid fill">
            <a:extLst>
              <a:ext uri="{FF2B5EF4-FFF2-40B4-BE49-F238E27FC236}">
                <a16:creationId xmlns:a16="http://schemas.microsoft.com/office/drawing/2014/main" id="{B35D97B6-7664-14A2-BA16-6E60572B2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864" y="670394"/>
            <a:ext cx="2653271" cy="265327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62EBB84-F459-4D04-91C5-290D60EF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6B53-96D6-048A-4D6E-965BA8889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98" y="2418735"/>
            <a:ext cx="4664573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E"/>
                </a:solidFill>
              </a:rPr>
              <a:t>PVS</a:t>
            </a:r>
          </a:p>
          <a:p>
            <a:pPr>
              <a:buFont typeface="Wingdings 3" charset="2"/>
              <a:buChar char=""/>
            </a:pPr>
            <a:r>
              <a:rPr lang="en-US" err="1">
                <a:solidFill>
                  <a:srgbClr val="FFFFFE"/>
                </a:solidFill>
              </a:rPr>
              <a:t>Praneetha</a:t>
            </a:r>
            <a:r>
              <a:rPr lang="en-US">
                <a:solidFill>
                  <a:srgbClr val="FFFFFE"/>
                </a:solidFill>
              </a:rPr>
              <a:t> </a:t>
            </a:r>
            <a:r>
              <a:rPr lang="en-US" err="1">
                <a:solidFill>
                  <a:srgbClr val="FFFFFE"/>
                </a:solidFill>
              </a:rPr>
              <a:t>mk</a:t>
            </a:r>
            <a:endParaRPr lang="en-US">
              <a:solidFill>
                <a:srgbClr val="FFFFFE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err="1">
                <a:solidFill>
                  <a:srgbClr val="FFFFFE"/>
                </a:solidFill>
              </a:rPr>
              <a:t>Vanavan</a:t>
            </a:r>
            <a:r>
              <a:rPr lang="en-US">
                <a:solidFill>
                  <a:srgbClr val="FFFFFE"/>
                </a:solidFill>
              </a:rPr>
              <a:t> u 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E"/>
                </a:solidFill>
              </a:rPr>
              <a:t>Swetha b</a:t>
            </a:r>
          </a:p>
        </p:txBody>
      </p:sp>
      <p:pic>
        <p:nvPicPr>
          <p:cNvPr id="11" name="Graphic 10" descr="Car with solid fill">
            <a:extLst>
              <a:ext uri="{FF2B5EF4-FFF2-40B4-BE49-F238E27FC236}">
                <a16:creationId xmlns:a16="http://schemas.microsoft.com/office/drawing/2014/main" id="{493CAA76-9B05-FB23-CAB1-8436B108D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8542" y="669529"/>
            <a:ext cx="2655002" cy="2655002"/>
          </a:xfrm>
          <a:prstGeom prst="rect">
            <a:avLst/>
          </a:prstGeom>
        </p:spPr>
      </p:pic>
      <p:pic>
        <p:nvPicPr>
          <p:cNvPr id="5" name="Graphic 4" descr="No Driving with solid fill">
            <a:extLst>
              <a:ext uri="{FF2B5EF4-FFF2-40B4-BE49-F238E27FC236}">
                <a16:creationId xmlns:a16="http://schemas.microsoft.com/office/drawing/2014/main" id="{9CE56DFD-94BF-E4D7-966F-4A8B1357AA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8864" y="3544886"/>
            <a:ext cx="2653271" cy="2653271"/>
          </a:xfrm>
          <a:prstGeom prst="rect">
            <a:avLst/>
          </a:prstGeom>
        </p:spPr>
      </p:pic>
      <p:pic>
        <p:nvPicPr>
          <p:cNvPr id="9" name="Graphic 8" descr="Back with solid fill">
            <a:extLst>
              <a:ext uri="{FF2B5EF4-FFF2-40B4-BE49-F238E27FC236}">
                <a16:creationId xmlns:a16="http://schemas.microsoft.com/office/drawing/2014/main" id="{53570526-0AF7-876D-2C60-D7F866032B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9407" y="3544886"/>
            <a:ext cx="2653271" cy="265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24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D0E6-F4D0-3AA0-31BC-E0F5333E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/>
              <a:t>                Schedule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76C8A2-5BCC-427C-E098-C71FF2465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871534"/>
              </p:ext>
            </p:extLst>
          </p:nvPr>
        </p:nvGraphicFramePr>
        <p:xfrm>
          <a:off x="462115" y="2603499"/>
          <a:ext cx="11228439" cy="377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813">
                  <a:extLst>
                    <a:ext uri="{9D8B030D-6E8A-4147-A177-3AD203B41FA5}">
                      <a16:colId xmlns:a16="http://schemas.microsoft.com/office/drawing/2014/main" val="468551824"/>
                    </a:ext>
                  </a:extLst>
                </a:gridCol>
                <a:gridCol w="3742813">
                  <a:extLst>
                    <a:ext uri="{9D8B030D-6E8A-4147-A177-3AD203B41FA5}">
                      <a16:colId xmlns:a16="http://schemas.microsoft.com/office/drawing/2014/main" val="3921907357"/>
                    </a:ext>
                  </a:extLst>
                </a:gridCol>
                <a:gridCol w="3742813">
                  <a:extLst>
                    <a:ext uri="{9D8B030D-6E8A-4147-A177-3AD203B41FA5}">
                      <a16:colId xmlns:a16="http://schemas.microsoft.com/office/drawing/2014/main" val="3558859121"/>
                    </a:ext>
                  </a:extLst>
                </a:gridCol>
              </a:tblGrid>
              <a:tr h="624690">
                <a:tc>
                  <a:txBody>
                    <a:bodyPr/>
                    <a:lstStyle/>
                    <a:p>
                      <a:r>
                        <a:rPr lang="en-IN" sz="280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93047"/>
                  </a:ext>
                </a:extLst>
              </a:tr>
              <a:tr h="624690">
                <a:tc>
                  <a:txBody>
                    <a:bodyPr/>
                    <a:lstStyle/>
                    <a:p>
                      <a:r>
                        <a:rPr lang="en-IN"/>
                        <a:t>Planning &amp; research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Searching sources &amp; components list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357095"/>
                  </a:ext>
                </a:extLst>
              </a:tr>
              <a:tr h="624690">
                <a:tc>
                  <a:txBody>
                    <a:bodyPr/>
                    <a:lstStyle/>
                    <a:p>
                      <a:r>
                        <a:rPr lang="en-IN"/>
                        <a:t>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Working on code &amp; compile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65795"/>
                  </a:ext>
                </a:extLst>
              </a:tr>
              <a:tr h="624690">
                <a:tc>
                  <a:txBody>
                    <a:bodyPr/>
                    <a:lstStyle/>
                    <a:p>
                      <a:r>
                        <a:rPr lang="en-IN"/>
                        <a:t>Hardware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Circuit &amp;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21177"/>
                  </a:ext>
                </a:extLst>
              </a:tr>
              <a:tr h="624690">
                <a:tc>
                  <a:txBody>
                    <a:bodyPr/>
                    <a:lstStyle/>
                    <a:p>
                      <a:r>
                        <a:rPr lang="en-IN"/>
                        <a:t>Integration 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Functional prototype &amp; test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628859"/>
                  </a:ext>
                </a:extLst>
              </a:tr>
              <a:tr h="624690">
                <a:tc>
                  <a:txBody>
                    <a:bodyPr/>
                    <a:lstStyle/>
                    <a:p>
                      <a:r>
                        <a:rPr lang="en-IN"/>
                        <a:t>Final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Installed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44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87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F93A-F767-1FCF-D389-46F950DB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/>
              <a:t>       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1983-3674-DF4D-9A1C-0B5FBB3C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Resolving false alarm in car reverse parking system.</a:t>
            </a:r>
          </a:p>
          <a:p>
            <a:r>
              <a:rPr lang="en-IN" sz="2800"/>
              <a:t>Measuring and displaying the distance between obstacle and car.</a:t>
            </a:r>
          </a:p>
          <a:p>
            <a:r>
              <a:rPr lang="en-IN" sz="2800"/>
              <a:t>Making temperature resilient car parking system.</a:t>
            </a:r>
          </a:p>
        </p:txBody>
      </p:sp>
    </p:spTree>
    <p:extLst>
      <p:ext uri="{BB962C8B-B14F-4D97-AF65-F5344CB8AC3E}">
        <p14:creationId xmlns:p14="http://schemas.microsoft.com/office/powerpoint/2010/main" val="410626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CB5B-81DC-3EF8-5808-1BD6714B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/>
              <a:t>        Resolving false alarm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E265-132C-2C61-61C5-1F281101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826" y="2564171"/>
            <a:ext cx="10530348" cy="3416300"/>
          </a:xfrm>
        </p:spPr>
        <p:txBody>
          <a:bodyPr>
            <a:normAutofit/>
          </a:bodyPr>
          <a:lstStyle/>
          <a:p>
            <a:r>
              <a:rPr lang="en-IN" sz="2800"/>
              <a:t>Usage of ultrasonic or any other sensor such as RADAR, the precise distance between obstacle and car can be found.</a:t>
            </a:r>
          </a:p>
          <a:p>
            <a:r>
              <a:rPr lang="en-IN" sz="2800"/>
              <a:t>Since the correct distance can be found, the number of false alarm can be reduced.</a:t>
            </a:r>
          </a:p>
        </p:txBody>
      </p:sp>
    </p:spTree>
    <p:extLst>
      <p:ext uri="{BB962C8B-B14F-4D97-AF65-F5344CB8AC3E}">
        <p14:creationId xmlns:p14="http://schemas.microsoft.com/office/powerpoint/2010/main" val="290340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27D7-332A-0438-139A-5E86E54F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Measuring and Displaying the distance between obstacle and car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CC201-43A7-47C4-F752-3E224B8D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/>
              <a:t>To measure and display the distance between the obstacle and car, Arduino code can be used based on our specifications.</a:t>
            </a:r>
          </a:p>
          <a:p>
            <a:r>
              <a:rPr lang="en-IN" sz="2800"/>
              <a:t>Sensors and LCD display can be used for hardware implement.</a:t>
            </a:r>
          </a:p>
        </p:txBody>
      </p:sp>
    </p:spTree>
    <p:extLst>
      <p:ext uri="{BB962C8B-B14F-4D97-AF65-F5344CB8AC3E}">
        <p14:creationId xmlns:p14="http://schemas.microsoft.com/office/powerpoint/2010/main" val="401688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A8C3-280D-6F3B-B529-D3BE5AF6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/>
              <a:t>      Weather resilient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C00E-B47D-4BF7-95C7-FA72B8527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3687097"/>
            <a:ext cx="8825659" cy="1514168"/>
          </a:xfrm>
        </p:spPr>
        <p:txBody>
          <a:bodyPr>
            <a:normAutofit/>
          </a:bodyPr>
          <a:lstStyle/>
          <a:p>
            <a:r>
              <a:rPr lang="en-IN" sz="2800">
                <a:latin typeface="Century Schoolbook" panose="02040604050505020304" pitchFamily="18" charset="0"/>
              </a:rPr>
              <a:t>Ultrasonic sensor JSN-SR04T-2.0</a:t>
            </a:r>
            <a:r>
              <a:rPr lang="en-IN" sz="2800"/>
              <a:t> can be used in hardware since it is weather proof.</a:t>
            </a:r>
          </a:p>
          <a:p>
            <a:pPr marL="0" indent="0">
              <a:buNone/>
            </a:pPr>
            <a:endParaRPr lang="en-IN" sz="280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0DF0-C08D-2B9D-C2DB-130838132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719" y="2084438"/>
            <a:ext cx="9455498" cy="1759974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  <a:latin typeface="Century Schoolbook" panose="02040604050505020304" pitchFamily="18" charset="0"/>
              </a:rPr>
              <a:t>Mission Accomplished</a:t>
            </a:r>
          </a:p>
        </p:txBody>
      </p:sp>
    </p:spTree>
    <p:extLst>
      <p:ext uri="{BB962C8B-B14F-4D97-AF65-F5344CB8AC3E}">
        <p14:creationId xmlns:p14="http://schemas.microsoft.com/office/powerpoint/2010/main" val="211694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D6995C558684BB30A97BC7117BD48" ma:contentTypeVersion="6" ma:contentTypeDescription="Create a new document." ma:contentTypeScope="" ma:versionID="eafd2bf3453a7a050f6089cbc38631d4">
  <xsd:schema xmlns:xsd="http://www.w3.org/2001/XMLSchema" xmlns:xs="http://www.w3.org/2001/XMLSchema" xmlns:p="http://schemas.microsoft.com/office/2006/metadata/properties" xmlns:ns3="393acc00-05c4-4641-bcc3-405eb84257fd" targetNamespace="http://schemas.microsoft.com/office/2006/metadata/properties" ma:root="true" ma:fieldsID="ff12ad0efd87b5549a970bf64eddcded" ns3:_="">
    <xsd:import namespace="393acc00-05c4-4641-bcc3-405eb84257f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acc00-05c4-4641-bcc3-405eb84257f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3acc00-05c4-4641-bcc3-405eb84257fd" xsi:nil="true"/>
  </documentManagement>
</p:properties>
</file>

<file path=customXml/itemProps1.xml><?xml version="1.0" encoding="utf-8"?>
<ds:datastoreItem xmlns:ds="http://schemas.openxmlformats.org/officeDocument/2006/customXml" ds:itemID="{CEEB6556-64DD-4CDE-B7D2-94DC807452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EA04B1-84DB-4761-92C3-0EF8BB8DD3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93acc00-05c4-4641-bcc3-405eb84257f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FCA4EA-280D-4341-B3B1-8F6859CB0B36}">
  <ds:schemaRefs>
    <ds:schemaRef ds:uri="http://schemas.microsoft.com/office/2006/metadata/properties"/>
    <ds:schemaRef ds:uri="http://www.w3.org/2000/xmlns/"/>
    <ds:schemaRef ds:uri="393acc00-05c4-4641-bcc3-405eb84257fd"/>
    <ds:schemaRef ds:uri="http://www.w3.org/2001/XMLSchema-instance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7fc0cae6-15fd-4c49-9233-a1ab3f067b1a}" enabled="0" method="" siteId="{7fc0cae6-15fd-4c49-9233-a1ab3f067b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193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Century Schoolbook</vt:lpstr>
      <vt:lpstr>Wingdings 3</vt:lpstr>
      <vt:lpstr>Ion Boardroom</vt:lpstr>
      <vt:lpstr>Car Reverse Parking System</vt:lpstr>
      <vt:lpstr>                Schedule </vt:lpstr>
      <vt:lpstr>       Aim of the project</vt:lpstr>
      <vt:lpstr>        Resolving false alarm</vt:lpstr>
      <vt:lpstr>Measuring and Displaying the distance between obstacle and car </vt:lpstr>
      <vt:lpstr>      Weather resilient</vt:lpstr>
      <vt:lpstr>Mission Accomplished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Reverse Parking System</dc:title>
  <dc:creator>SWETHA B</dc:creator>
  <cp:lastModifiedBy>ashwanthram M</cp:lastModifiedBy>
  <cp:revision>3</cp:revision>
  <dcterms:created xsi:type="dcterms:W3CDTF">2025-03-09T01:25:22Z</dcterms:created>
  <dcterms:modified xsi:type="dcterms:W3CDTF">2025-03-11T13:24:54Z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0x010100D02D6995C558684BB30A97BC7117BD48</vt:lpwstr>
  </property>
</Properties>
</file>