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0066FF"/>
    <a:srgbClr val="F7F7F7"/>
    <a:srgbClr val="F2F2F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7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4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90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6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87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14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6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2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9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2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4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4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13-Oct-21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13-Oct-21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47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  <p:sldLayoutId id="2147484012" r:id="rId13"/>
    <p:sldLayoutId id="2147484013" r:id="rId14"/>
    <p:sldLayoutId id="2147484014" r:id="rId15"/>
    <p:sldLayoutId id="2147484015" r:id="rId16"/>
    <p:sldLayoutId id="214748401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okeh lights on a street">
            <a:extLst>
              <a:ext uri="{FF2B5EF4-FFF2-40B4-BE49-F238E27FC236}">
                <a16:creationId xmlns:a16="http://schemas.microsoft.com/office/drawing/2014/main" id="{78510BFB-4CAA-46AF-BE9A-E05202DB28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92A65-6511-4A67-BEBD-3C565A4F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648" y="284880"/>
            <a:ext cx="6347918" cy="3670098"/>
          </a:xfrm>
        </p:spPr>
        <p:txBody>
          <a:bodyPr anchor="b">
            <a:normAutofit/>
          </a:bodyPr>
          <a:lstStyle/>
          <a:p>
            <a:r>
              <a:rPr lang="en-US" sz="6600" b="1" dirty="0">
                <a:solidFill>
                  <a:schemeClr val="tx1">
                    <a:lumMod val="75000"/>
                  </a:schemeClr>
                </a:solidFill>
              </a:rPr>
              <a:t>REGISTRATION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39FDA-A73A-4CF3-8125-480977118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7119" y="4248734"/>
            <a:ext cx="3633923" cy="2397488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85000"/>
                  </a:schemeClr>
                </a:solidFill>
              </a:rPr>
              <a:t>VANCE NXT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HARIHARAN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NANDHAKUMAR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OVIYA</a:t>
            </a:r>
          </a:p>
          <a:p>
            <a:pPr algn="ctr"/>
            <a:r>
              <a:rPr lang="en-US" sz="2000" dirty="0">
                <a:solidFill>
                  <a:srgbClr val="FFFFFF"/>
                </a:solidFill>
              </a:rPr>
              <a:t>PRANESH</a:t>
            </a:r>
          </a:p>
        </p:txBody>
      </p:sp>
    </p:spTree>
    <p:extLst>
      <p:ext uri="{BB962C8B-B14F-4D97-AF65-F5344CB8AC3E}">
        <p14:creationId xmlns:p14="http://schemas.microsoft.com/office/powerpoint/2010/main" val="307133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4F7-CB0E-419E-A718-C38E08F2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4" y="64316"/>
            <a:ext cx="10131425" cy="9423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LOGIN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11E7B4-3E3B-4E64-BE37-29A3AE259F62}"/>
              </a:ext>
            </a:extLst>
          </p:cNvPr>
          <p:cNvSpPr txBox="1">
            <a:spLocks/>
          </p:cNvSpPr>
          <p:nvPr/>
        </p:nvSpPr>
        <p:spPr>
          <a:xfrm>
            <a:off x="654342" y="5890470"/>
            <a:ext cx="10674614" cy="96753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>
                <a:latin typeface="Arial Rounded MT Bold" panose="020F0704030504030204" pitchFamily="34" charset="0"/>
              </a:rPr>
              <a:t>Here in this login page, different users like Individuals, Company/Institutions, Trainers, Admin can access into the portal using this page.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50734-B028-456B-9D4F-5C0100C4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92" y="933268"/>
            <a:ext cx="7522348" cy="4991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621C4-7053-478F-A574-0571E1CE9B12}"/>
              </a:ext>
            </a:extLst>
          </p:cNvPr>
          <p:cNvSpPr txBox="1"/>
          <p:nvPr/>
        </p:nvSpPr>
        <p:spPr>
          <a:xfrm>
            <a:off x="6333687" y="1506299"/>
            <a:ext cx="201335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26547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B4F7-CB0E-419E-A718-C38E08F2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4" y="64316"/>
            <a:ext cx="10131425" cy="9423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CREATE ACCOUNT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11E7B4-3E3B-4E64-BE37-29A3AE259F62}"/>
              </a:ext>
            </a:extLst>
          </p:cNvPr>
          <p:cNvSpPr txBox="1">
            <a:spLocks/>
          </p:cNvSpPr>
          <p:nvPr/>
        </p:nvSpPr>
        <p:spPr>
          <a:xfrm>
            <a:off x="654342" y="6024745"/>
            <a:ext cx="10674614" cy="96753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This page is for registering new user profile for</a:t>
            </a:r>
            <a:r>
              <a:rPr lang="en-US" dirty="0">
                <a:solidFill>
                  <a:prstClr val="white"/>
                </a:solidFill>
                <a:latin typeface="Arial Rounded MT Bold" panose="020F0704030504030204" pitchFamily="34" charset="0"/>
              </a:rPr>
              <a:t> accessing the registration page by choosing the respective domain.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150734-B028-456B-9D4F-5C0100C41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792" y="933268"/>
            <a:ext cx="7522348" cy="4991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2621C4-7053-478F-A574-0571E1CE9B12}"/>
              </a:ext>
            </a:extLst>
          </p:cNvPr>
          <p:cNvSpPr txBox="1"/>
          <p:nvPr/>
        </p:nvSpPr>
        <p:spPr>
          <a:xfrm>
            <a:off x="6272275" y="1575428"/>
            <a:ext cx="20747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gency FB" panose="020B0503020202020204" pitchFamily="34" charset="0"/>
              </a:rPr>
              <a:t>Enter your details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7A93-CFF3-4B52-9E01-024ABBCA49C3}"/>
              </a:ext>
            </a:extLst>
          </p:cNvPr>
          <p:cNvSpPr txBox="1"/>
          <p:nvPr/>
        </p:nvSpPr>
        <p:spPr>
          <a:xfrm>
            <a:off x="3590488" y="5086662"/>
            <a:ext cx="149324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DFC03-245A-4B43-BF6C-9BA3A878A347}"/>
              </a:ext>
            </a:extLst>
          </p:cNvPr>
          <p:cNvSpPr txBox="1"/>
          <p:nvPr/>
        </p:nvSpPr>
        <p:spPr>
          <a:xfrm>
            <a:off x="6272275" y="3263908"/>
            <a:ext cx="330386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4684F-AE28-4CBF-A4F8-36435CE4C999}"/>
              </a:ext>
            </a:extLst>
          </p:cNvPr>
          <p:cNvSpPr txBox="1"/>
          <p:nvPr/>
        </p:nvSpPr>
        <p:spPr>
          <a:xfrm>
            <a:off x="6342235" y="4406390"/>
            <a:ext cx="106524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0DE4EE-34DA-471E-95DD-C8799C499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12" y="1575428"/>
            <a:ext cx="3231072" cy="3231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788930-8571-4641-87A4-3F20C599A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054" y="3112316"/>
            <a:ext cx="1739378" cy="121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07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5E92-C1BD-40AA-B351-35A902A6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046" y="1930493"/>
            <a:ext cx="4477444" cy="2505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Individuals / Students who are seeking to join this platform for developing their skills can use this page for register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7A801-AC4D-433E-8093-D6D49C9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537" y="663892"/>
            <a:ext cx="4986463" cy="50481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INDIVIDUAL REGISTER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6CBD31E-132E-4884-ACBD-259D36DE4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14" y="94557"/>
            <a:ext cx="6521417" cy="6668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D9D664-5F3D-423B-BCCD-1B9492284AAF}"/>
              </a:ext>
            </a:extLst>
          </p:cNvPr>
          <p:cNvSpPr/>
          <p:nvPr/>
        </p:nvSpPr>
        <p:spPr>
          <a:xfrm>
            <a:off x="1795244" y="384935"/>
            <a:ext cx="1275127" cy="268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BA0C9-5267-4C68-9106-7935985FCBFC}"/>
              </a:ext>
            </a:extLst>
          </p:cNvPr>
          <p:cNvSpPr/>
          <p:nvPr/>
        </p:nvSpPr>
        <p:spPr>
          <a:xfrm>
            <a:off x="3070371" y="384935"/>
            <a:ext cx="1275127" cy="268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DCC38-94ED-420E-B86C-10C3965E9940}"/>
              </a:ext>
            </a:extLst>
          </p:cNvPr>
          <p:cNvSpPr/>
          <p:nvPr/>
        </p:nvSpPr>
        <p:spPr>
          <a:xfrm>
            <a:off x="4345498" y="384935"/>
            <a:ext cx="1275127" cy="2684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133851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5E92-C1BD-40AA-B351-35A902A6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5890470"/>
            <a:ext cx="10674614" cy="9675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Persons from various institution and companies can register their details here for accessing the platform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7A801-AC4D-433E-8093-D6D49C9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3" y="182542"/>
            <a:ext cx="10131425" cy="5368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/>
              <a:t>ENTERPRISES REGISTER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E10C7E-7617-4BDB-B936-9F0B4E30A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56" y="861534"/>
            <a:ext cx="7466609" cy="53698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406CEA-DD14-4B59-9D8F-222FBAF49FD0}"/>
              </a:ext>
            </a:extLst>
          </p:cNvPr>
          <p:cNvSpPr/>
          <p:nvPr/>
        </p:nvSpPr>
        <p:spPr>
          <a:xfrm>
            <a:off x="967529" y="898536"/>
            <a:ext cx="1275127" cy="268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665BD-C210-4CE9-91CD-E02598EE82BF}"/>
              </a:ext>
            </a:extLst>
          </p:cNvPr>
          <p:cNvSpPr/>
          <p:nvPr/>
        </p:nvSpPr>
        <p:spPr>
          <a:xfrm>
            <a:off x="967529" y="1187086"/>
            <a:ext cx="1275127" cy="26844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Enterprise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DB097-3D1A-4D8E-BA41-AF96B7002A75}"/>
              </a:ext>
            </a:extLst>
          </p:cNvPr>
          <p:cNvSpPr/>
          <p:nvPr/>
        </p:nvSpPr>
        <p:spPr>
          <a:xfrm>
            <a:off x="967529" y="1475636"/>
            <a:ext cx="1275127" cy="268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4322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5E92-C1BD-40AA-B351-35A902A6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64" y="5890470"/>
            <a:ext cx="10674614" cy="96753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 Rounded MT Bold" panose="020F0704030504030204" pitchFamily="34" charset="0"/>
              </a:rPr>
              <a:t>Various skilled trainers or faculty can register to enroll as a trainer in this platform and can teach the students accordingly.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7A801-AC4D-433E-8093-D6D49C982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255" y="190152"/>
            <a:ext cx="10131425" cy="43063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TRAINER REGISTER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DAB7CB-675A-4F1F-BF5B-1E75FAD37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58" y="997611"/>
            <a:ext cx="11365683" cy="50277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36AAA0-713F-4648-B59D-E405D7C6BD23}"/>
              </a:ext>
            </a:extLst>
          </p:cNvPr>
          <p:cNvSpPr/>
          <p:nvPr/>
        </p:nvSpPr>
        <p:spPr>
          <a:xfrm>
            <a:off x="4337108" y="718654"/>
            <a:ext cx="1275127" cy="268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Individual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37D9BF-9D63-402F-A8AD-C14311604D52}"/>
              </a:ext>
            </a:extLst>
          </p:cNvPr>
          <p:cNvSpPr/>
          <p:nvPr/>
        </p:nvSpPr>
        <p:spPr>
          <a:xfrm>
            <a:off x="5612235" y="718654"/>
            <a:ext cx="1275127" cy="26844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Enterprise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9C39E-2CA9-4DC0-99BF-D7477F2824A7}"/>
              </a:ext>
            </a:extLst>
          </p:cNvPr>
          <p:cNvSpPr/>
          <p:nvPr/>
        </p:nvSpPr>
        <p:spPr>
          <a:xfrm>
            <a:off x="6887362" y="729163"/>
            <a:ext cx="1275127" cy="26844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Trainer</a:t>
            </a:r>
          </a:p>
        </p:txBody>
      </p:sp>
    </p:spTree>
    <p:extLst>
      <p:ext uri="{BB962C8B-B14F-4D97-AF65-F5344CB8AC3E}">
        <p14:creationId xmlns:p14="http://schemas.microsoft.com/office/powerpoint/2010/main" val="373234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247</TotalTime>
  <Words>134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Agency FB</vt:lpstr>
      <vt:lpstr>Arial</vt:lpstr>
      <vt:lpstr>Arial Black</vt:lpstr>
      <vt:lpstr>Arial Rounded MT Bold</vt:lpstr>
      <vt:lpstr>Calibri</vt:lpstr>
      <vt:lpstr>Calibri Light</vt:lpstr>
      <vt:lpstr>Celestial</vt:lpstr>
      <vt:lpstr>REGISTRATION PAGE</vt:lpstr>
      <vt:lpstr>LOGIN</vt:lpstr>
      <vt:lpstr>CREATE ACCOUNT</vt:lpstr>
      <vt:lpstr>INDIVIDUAL REGISTER</vt:lpstr>
      <vt:lpstr>ENTERPRISES REGISTER</vt:lpstr>
      <vt:lpstr>TRAINER REGISTER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PAGE</dc:title>
  <dc:creator>NANDHA KUMAR</dc:creator>
  <cp:lastModifiedBy>NANDHA KUMAR</cp:lastModifiedBy>
  <cp:revision>30</cp:revision>
  <dcterms:created xsi:type="dcterms:W3CDTF">2021-10-13T11:56:16Z</dcterms:created>
  <dcterms:modified xsi:type="dcterms:W3CDTF">2021-10-13T17:08:00Z</dcterms:modified>
</cp:coreProperties>
</file>