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57" r:id="rId1"/>
  </p:sldMasterIdLst>
  <p:notesMasterIdLst>
    <p:notesMasterId r:id="rId23"/>
  </p:notesMasterIdLst>
  <p:sldIdLst>
    <p:sldId id="256" r:id="rId2"/>
    <p:sldId id="257" r:id="rId3"/>
    <p:sldId id="267" r:id="rId4"/>
    <p:sldId id="270" r:id="rId5"/>
    <p:sldId id="258" r:id="rId6"/>
    <p:sldId id="259" r:id="rId7"/>
    <p:sldId id="269" r:id="rId8"/>
    <p:sldId id="271" r:id="rId9"/>
    <p:sldId id="273" r:id="rId10"/>
    <p:sldId id="272" r:id="rId11"/>
    <p:sldId id="260" r:id="rId12"/>
    <p:sldId id="262" r:id="rId13"/>
    <p:sldId id="261" r:id="rId14"/>
    <p:sldId id="268" r:id="rId15"/>
    <p:sldId id="263" r:id="rId16"/>
    <p:sldId id="274" r:id="rId17"/>
    <p:sldId id="276" r:id="rId18"/>
    <p:sldId id="275" r:id="rId19"/>
    <p:sldId id="265" r:id="rId20"/>
    <p:sldId id="26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7EE3-6D78-4037-8573-BCCB627C58C3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4641-A523-4617-97B5-143AB5F68C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0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還有這麼多好玩、好吃、好看的景點可去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4641-A523-4617-97B5-143AB5F68C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6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每天平均的使用次數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4641-A523-4617-97B5-143AB5F68C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70BE-537E-450F-BCBB-CE961C8F5837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2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E684-D6FF-4A6C-B92E-20DA43D8A4E7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6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82B6-D51F-43AF-B013-9F979410B6A1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9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B58-6867-4EAB-B62C-5AC20E57E89D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3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04-3FB6-43FB-BF17-1D749E3A7C19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4D66-89C5-455E-BB76-BF02305E5E35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1A93-F00D-49BD-8F06-351618C1FC92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81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DB7-D0CD-47B2-A203-843855311DEF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9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20E7-1E78-440E-8DD7-8EE18530661B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6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F6254-3856-49D8-AAA5-7DCD306AD5F8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9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FD-9B64-4DC0-B715-E3E67EC56AB1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59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01C79-F8D8-43B6-A76F-7C776499EDF9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Devanagari" panose="02040503050201020203" pitchFamily="18" charset="0"/>
              </a:rPr>
              <a:t>友善自行車旅遊</a:t>
            </a:r>
            <a:br>
              <a:rPr lang="en-US" altLang="zh-TW" sz="88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Devanagari" panose="02040503050201020203" pitchFamily="18" charset="0"/>
              </a:rPr>
            </a:br>
            <a:r>
              <a:rPr lang="zh-TW" altLang="en-US" sz="88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Devanagari" panose="02040503050201020203" pitchFamily="18" charset="0"/>
              </a:rPr>
              <a:t>環境分析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灰熊厲害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黑客組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王育智 廖文生</a:t>
            </a:r>
            <a:endParaRPr lang="zh-TW" altLang="en-US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05" y="4535133"/>
            <a:ext cx="386027" cy="3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1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二、適合的交通方式 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4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 indent="-36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 </a:t>
            </a:r>
            <a:r>
              <a:rPr lang="en-US" altLang="zh-TW" sz="2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站點列表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6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915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一、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en-US" altLang="zh-TW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 rot="900000">
            <a:off x="4868046" y="62748"/>
            <a:ext cx="2844800" cy="565699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024599" y="5117313"/>
            <a:ext cx="41674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粉紅點：新竹火車前站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淺藍點：遠東巨城購物中心</a:t>
            </a:r>
          </a:p>
        </p:txBody>
      </p:sp>
      <p:sp>
        <p:nvSpPr>
          <p:cNvPr id="9" name="矩形 8"/>
          <p:cNvSpPr/>
          <p:nvPr/>
        </p:nvSpPr>
        <p:spPr>
          <a:xfrm>
            <a:off x="3079239" y="6097014"/>
            <a:ext cx="29390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每日平均使用次數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345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24495" y="6101380"/>
            <a:ext cx="29390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每日平均使用次數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3516923" y="28136"/>
            <a:ext cx="0" cy="586622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16923" y="5387926"/>
            <a:ext cx="5205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038622" y="5779479"/>
            <a:ext cx="4783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68418" y="5422474"/>
            <a:ext cx="45454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年，除了最高的兩個站點，其餘的站點開始下降。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31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11900" y="1638300"/>
            <a:ext cx="53086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35600" y="6734"/>
            <a:ext cx="53086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088923" y="5225528"/>
            <a:ext cx="33496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另外從個別站點去觀察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662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16700" y="19434"/>
            <a:ext cx="26035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347200" y="1661454"/>
            <a:ext cx="22860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3203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55" y="281360"/>
            <a:ext cx="12242811" cy="6569612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14</a:t>
            </a:fld>
            <a:endParaRPr lang="en-US" altLang="zh-TW" b="1"/>
          </a:p>
        </p:txBody>
      </p:sp>
      <p:sp>
        <p:nvSpPr>
          <p:cNvPr id="20" name="矩形 19"/>
          <p:cNvSpPr/>
          <p:nvPr/>
        </p:nvSpPr>
        <p:spPr>
          <a:xfrm>
            <a:off x="4572000" y="1614461"/>
            <a:ext cx="7258929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將總平均做排名的動作，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並試圖將之應用在地圖上。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於是我們將這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站別依循平均次數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個為一組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02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15</a:t>
            </a:fld>
            <a:endParaRPr lang="en-US" altLang="zh-TW" b="1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1" y="1"/>
            <a:ext cx="10312938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97"/>
          <a:stretch/>
        </p:blipFill>
        <p:spPr>
          <a:xfrm>
            <a:off x="1266093" y="346195"/>
            <a:ext cx="2077412" cy="29456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66342" y="11683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前五名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730362" y="1590475"/>
            <a:ext cx="461665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9778" y="5373858"/>
            <a:ext cx="288068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站點以新竹車站為中心向外擴散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51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16</a:t>
            </a:fld>
            <a:endParaRPr lang="en-US" altLang="zh-TW" b="1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4" y="0"/>
            <a:ext cx="8142852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19778" y="5373858"/>
            <a:ext cx="288068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有一個特色景點區塊沒有涵蓋到。</a:t>
            </a:r>
          </a:p>
        </p:txBody>
      </p:sp>
    </p:spTree>
    <p:extLst>
      <p:ext uri="{BB962C8B-B14F-4D97-AF65-F5344CB8AC3E}">
        <p14:creationId xmlns:p14="http://schemas.microsoft.com/office/powerpoint/2010/main" val="252788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17</a:t>
            </a:fld>
            <a:endParaRPr lang="en-US" altLang="zh-TW" b="1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77" y="0"/>
            <a:ext cx="7253046" cy="6858000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>
            <a:off x="1589314" y="1750423"/>
            <a:ext cx="19333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22663" y="4881155"/>
            <a:ext cx="19333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6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我們認為政府可針對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特色景點區塊增設一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站，除了方便使用，也呼應目前世界的解能減碳的趨勢。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spcBef>
                <a:spcPts val="8400"/>
              </a:spcBef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右圖是網路上推薦的腳特車路線，綜合我們剛綜合分析的結果發現，並沒有實際的騎腳踏車環境供旅客使用。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18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scontent.ftpe8-4.fna.fbcdn.net/v/t34.0-12/24098788_10215073340176156_487122655_n.png?oh=52fe70f8222abadc41013bb0dd5e718c&amp;oe=5A1BB8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12" y="121142"/>
            <a:ext cx="6448592" cy="41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1066800" y="1646238"/>
            <a:ext cx="10058400" cy="356552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在新竹市，</a:t>
            </a:r>
            <a:br>
              <a:rPr lang="en-US" altLang="zh-TW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在大家印象中的新竹米粉、新竹貢丸之外 </a:t>
            </a:r>
            <a:r>
              <a:rPr lang="en-US" altLang="zh-TW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3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04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19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85" y="399996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分析限制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未考慮到大眾交通運輸工具「公車」的使用，應該分析出更多可行方案。</a:t>
            </a:r>
            <a:endParaRPr lang="zh-TW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20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94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7" y="0"/>
            <a:ext cx="10348686" cy="6870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086" y="2870670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寺廟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指澤宮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2134964" y="3097540"/>
            <a:ext cx="6775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 flipV="1">
            <a:off x="1200137" y="4519386"/>
            <a:ext cx="1250963" cy="636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4301" y="4079714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林記滷味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0954" y="88133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新竹漁港</a:t>
            </a:r>
          </a:p>
        </p:txBody>
      </p:sp>
      <p:cxnSp>
        <p:nvCxnSpPr>
          <p:cNvPr id="24" name="直線接點 23"/>
          <p:cNvCxnSpPr/>
          <p:nvPr/>
        </p:nvCxnSpPr>
        <p:spPr>
          <a:xfrm>
            <a:off x="1675222" y="1122275"/>
            <a:ext cx="2727966" cy="57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5491" y="5852768"/>
            <a:ext cx="41674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好像可以明顯看出，許多好玩的地方會相鄰形成一塊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!?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550" y="18980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三姓橋火車站</a:t>
            </a:r>
          </a:p>
        </p:txBody>
      </p:sp>
      <p:cxnSp>
        <p:nvCxnSpPr>
          <p:cNvPr id="29" name="直線接點 28"/>
          <p:cNvCxnSpPr/>
          <p:nvPr/>
        </p:nvCxnSpPr>
        <p:spPr>
          <a:xfrm>
            <a:off x="1825618" y="2151012"/>
            <a:ext cx="2380622" cy="883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議題描述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於是我們開始思考 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通常在旅行時。我們都不希望為了趕眾多景點而花費大量的時間在交通上，不僅費時又費力。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不需要花太多時間在交通，又能夠享受眾多景點的方式？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29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不需要花太多時間在交通，又能夠享受眾多景點的方式？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一、從單一景點拓展成一特色景點區塊。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一種選擇多種享受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二、合適這種特色景點區塊的交通方式。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距離短但機動性高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38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可行的方法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一、單一景點拓展成一特色景點區塊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從資料的分布去找尋所謂潛藏的區塊，新竹市有哪些區塊、有多少個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4200"/>
              </a:spcBef>
              <a:buNone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二、合適這種特色景點區塊的交通方式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距離短但機動性高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、公</a:t>
            </a: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48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相關的資料集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左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右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共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85068"/>
            <a:ext cx="5725551" cy="4178105"/>
          </a:xfrm>
        </p:spPr>
        <p:txBody>
          <a:bodyPr numCol="1" anchor="t">
            <a:noAutofit/>
          </a:bodyPr>
          <a:lstStyle/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站點列表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新竹市公車站牌資訊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新竹市市區公車運量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792353" y="1823655"/>
            <a:ext cx="4897901" cy="4916847"/>
          </a:xfrm>
          <a:prstGeom prst="rect">
            <a:avLst/>
          </a:prstGeom>
        </p:spPr>
        <p:txBody>
          <a:bodyPr vert="horz" lIns="0" tIns="45720" rIns="0" bIns="45720" numCol="1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新竹市觀光工廠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新竹市觀光景點清單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新竹市台灣工藝之家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新竹市合法旅館資料名冊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新竹市歷屆非吃不可美食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新竹市歷史建築一覽表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新竹市寺廟名冊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新竹市旅遊服務中心與借問站據點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新竹市公園公廁地點資訊</a:t>
            </a:r>
          </a:p>
        </p:txBody>
      </p:sp>
    </p:spTree>
    <p:extLst>
      <p:ext uri="{BB962C8B-B14F-4D97-AF65-F5344CB8AC3E}">
        <p14:creationId xmlns:p14="http://schemas.microsoft.com/office/powerpoint/2010/main" val="160671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一、特色景點區塊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特色區塊：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觀光工廠、觀光景點清單、台灣工藝之家、公共自行車租賃系統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合法旅館資料名冊、歷屆非吃不可美食、歷史建築一覽表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寺廟名冊、旅遊服務中心與借問站據點、公園公廁地點資訊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889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77" y="0"/>
            <a:ext cx="7253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938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730</Words>
  <Application>Microsoft Office PowerPoint</Application>
  <PresentationFormat>寬螢幕</PresentationFormat>
  <Paragraphs>118</Paragraphs>
  <Slides>21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Adobe 繁黑體 Std B</vt:lpstr>
      <vt:lpstr>微軟正黑體</vt:lpstr>
      <vt:lpstr>新細明體</vt:lpstr>
      <vt:lpstr>Adobe Devanagari</vt:lpstr>
      <vt:lpstr>Calibri</vt:lpstr>
      <vt:lpstr>Calibri Light</vt:lpstr>
      <vt:lpstr>Wingdings</vt:lpstr>
      <vt:lpstr>回顧</vt:lpstr>
      <vt:lpstr>友善自行車旅遊 環境分析</vt:lpstr>
      <vt:lpstr>在新竹市， 在大家印象中的新竹米粉、新竹貢丸之外 ~</vt:lpstr>
      <vt:lpstr>PowerPoint 簡報</vt:lpstr>
      <vt:lpstr>議題描述</vt:lpstr>
      <vt:lpstr>定義問題</vt:lpstr>
      <vt:lpstr>可行的方法</vt:lpstr>
      <vt:lpstr>相關的資料集       ( 左:交通 | 右:景點 ) 共 14 個</vt:lpstr>
      <vt:lpstr>一、特色景點區塊</vt:lpstr>
      <vt:lpstr>PowerPoint 簡報</vt:lpstr>
      <vt:lpstr>二、適合的交通方式 </vt:lpstr>
      <vt:lpstr>一、</vt:lpstr>
      <vt:lpstr>PowerPoint 簡報</vt:lpstr>
      <vt:lpstr>二、</vt:lpstr>
      <vt:lpstr>二、</vt:lpstr>
      <vt:lpstr>PowerPoint 簡報</vt:lpstr>
      <vt:lpstr>PowerPoint 簡報</vt:lpstr>
      <vt:lpstr>PowerPoint 簡報</vt:lpstr>
      <vt:lpstr>PowerPoint 簡報</vt:lpstr>
      <vt:lpstr>結論</vt:lpstr>
      <vt:lpstr>Thank you</vt:lpstr>
      <vt:lpstr>分析限制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User-pc</dc:creator>
  <cp:lastModifiedBy>User-pc</cp:lastModifiedBy>
  <cp:revision>86</cp:revision>
  <dcterms:created xsi:type="dcterms:W3CDTF">2017-11-24T17:56:40Z</dcterms:created>
  <dcterms:modified xsi:type="dcterms:W3CDTF">2017-11-25T08:12:12Z</dcterms:modified>
</cp:coreProperties>
</file>