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57" r:id="rId1"/>
  </p:sldMasterIdLst>
  <p:notesMasterIdLst>
    <p:notesMasterId r:id="rId23"/>
  </p:notesMasterIdLst>
  <p:sldIdLst>
    <p:sldId id="256" r:id="rId2"/>
    <p:sldId id="257" r:id="rId3"/>
    <p:sldId id="267" r:id="rId4"/>
    <p:sldId id="270" r:id="rId5"/>
    <p:sldId id="258" r:id="rId6"/>
    <p:sldId id="259" r:id="rId7"/>
    <p:sldId id="269" r:id="rId8"/>
    <p:sldId id="271" r:id="rId9"/>
    <p:sldId id="273" r:id="rId10"/>
    <p:sldId id="272" r:id="rId11"/>
    <p:sldId id="260" r:id="rId12"/>
    <p:sldId id="262" r:id="rId13"/>
    <p:sldId id="261" r:id="rId14"/>
    <p:sldId id="268" r:id="rId15"/>
    <p:sldId id="263" r:id="rId16"/>
    <p:sldId id="274" r:id="rId17"/>
    <p:sldId id="276" r:id="rId18"/>
    <p:sldId id="275" r:id="rId19"/>
    <p:sldId id="265" r:id="rId20"/>
    <p:sldId id="266" r:id="rId21"/>
    <p:sldId id="26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27EE3-6D78-4037-8573-BCCB627C58C3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34641-A523-4617-97B5-143AB5F68C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504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還有這麼多好玩、好吃、好看的景點可去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4641-A523-4617-97B5-143AB5F68C5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967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每天平均的使用次數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4641-A523-4617-97B5-143AB5F68C5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707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70BE-537E-450F-BCBB-CE961C8F5837}" type="datetime1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2017 </a:t>
            </a:r>
            <a:r>
              <a:rPr lang="zh-TW" altLang="en-US"/>
              <a:t>新竹黑客松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4B3D-85C9-48A9-87D5-87A9A8AA1C1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82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E684-D6FF-4A6C-B92E-20DA43D8A4E7}" type="datetime1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2017 </a:t>
            </a:r>
            <a:r>
              <a:rPr lang="zh-TW" altLang="en-US"/>
              <a:t>新竹黑客松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4B3D-85C9-48A9-87D5-87A9A8AA1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76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82B6-D51F-43AF-B013-9F979410B6A1}" type="datetime1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2017 </a:t>
            </a:r>
            <a:r>
              <a:rPr lang="zh-TW" altLang="en-US"/>
              <a:t>新竹黑客松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4B3D-85C9-48A9-87D5-87A9A8AA1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96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AB58-6867-4EAB-B62C-5AC20E57E89D}" type="datetime1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2017 </a:t>
            </a:r>
            <a:r>
              <a:rPr lang="zh-TW" altLang="en-US"/>
              <a:t>新竹黑客松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4B3D-85C9-48A9-87D5-87A9A8AA1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03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2204-3FB6-43FB-BF17-1D749E3A7C19}" type="datetime1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2017 </a:t>
            </a:r>
            <a:r>
              <a:rPr lang="zh-TW" altLang="en-US"/>
              <a:t>新竹黑客松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4B3D-85C9-48A9-87D5-87A9A8AA1C1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05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4D66-89C5-455E-BB76-BF02305E5E35}" type="datetime1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2017 </a:t>
            </a:r>
            <a:r>
              <a:rPr lang="zh-TW" altLang="en-US"/>
              <a:t>新竹黑客松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4B3D-85C9-48A9-87D5-87A9A8AA1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73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91A93-F00D-49BD-8F06-351618C1FC92}" type="datetime1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2017 </a:t>
            </a:r>
            <a:r>
              <a:rPr lang="zh-TW" altLang="en-US"/>
              <a:t>新竹黑客松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4B3D-85C9-48A9-87D5-87A9A8AA1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81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AEDB7-D0CD-47B2-A203-843855311DEF}" type="datetime1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2017 </a:t>
            </a:r>
            <a:r>
              <a:rPr lang="zh-TW" altLang="en-US"/>
              <a:t>新竹黑客松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4B3D-85C9-48A9-87D5-87A9A8AA1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9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20E7-1E78-440E-8DD7-8EE18530661B}" type="datetime1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2017 </a:t>
            </a:r>
            <a:r>
              <a:rPr lang="zh-TW" altLang="en-US"/>
              <a:t>新竹黑客松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4B3D-85C9-48A9-87D5-87A9A8AA1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566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3BF6254-3856-49D8-AAA5-7DCD306AD5F8}" type="datetime1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TW"/>
              <a:t>2017 </a:t>
            </a:r>
            <a:r>
              <a:rPr lang="zh-TW" altLang="en-US"/>
              <a:t>新竹黑客松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534B3D-85C9-48A9-87D5-87A9A8AA1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92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EFD-9B64-4DC0-B715-E3E67EC56AB1}" type="datetime1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2017 </a:t>
            </a:r>
            <a:r>
              <a:rPr lang="zh-TW" altLang="en-US"/>
              <a:t>新竹黑客松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4B3D-85C9-48A9-87D5-87A9A8AA1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59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A01C79-F8D8-43B6-A76F-7C776499EDF9}" type="datetime1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2017 </a:t>
            </a:r>
            <a:r>
              <a:rPr lang="zh-TW" altLang="en-US"/>
              <a:t>新竹黑客松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534B3D-85C9-48A9-87D5-87A9A8AA1C1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11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8800" b="1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Adobe Devanagari" panose="02040503050201020203" pitchFamily="18" charset="0"/>
              </a:rPr>
              <a:t>友善自行車旅遊</a:t>
            </a:r>
            <a:r>
              <a:rPr lang="en-US" altLang="zh-TW" sz="8800" b="1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Adobe Devanagari" panose="02040503050201020203" pitchFamily="18" charset="0"/>
              </a:rPr>
              <a:t/>
            </a:r>
            <a:br>
              <a:rPr lang="en-US" altLang="zh-TW" sz="8800" b="1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Adobe Devanagari" panose="02040503050201020203" pitchFamily="18" charset="0"/>
              </a:rPr>
            </a:br>
            <a:r>
              <a:rPr lang="zh-TW" altLang="en-US" sz="8800" b="1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Adobe Devanagari" panose="02040503050201020203" pitchFamily="18" charset="0"/>
              </a:rPr>
              <a:t>環境分析</a:t>
            </a:r>
            <a:endParaRPr lang="zh-TW" altLang="en-US" sz="8800" b="1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Adobe Devanagari" panose="02040503050201020203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灰熊厲害 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黑客組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4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王育智 廖文生</a:t>
            </a:r>
            <a:endParaRPr lang="zh-TW" altLang="en-US" sz="4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305" y="4535133"/>
            <a:ext cx="386027" cy="38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1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二、適合的交通方式 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4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4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YouBike</a:t>
            </a:r>
            <a:r>
              <a:rPr lang="en-US" altLang="zh-TW" sz="4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1" indent="-360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 </a:t>
            </a:r>
            <a:r>
              <a:rPr lang="en-US" altLang="zh-TW" sz="2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YouBike</a:t>
            </a:r>
            <a:r>
              <a:rPr lang="en-US" altLang="zh-TW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站點列表</a:t>
            </a:r>
            <a:endParaRPr lang="en-US" altLang="zh-TW" sz="2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indent="-360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新竹市公共自行車租賃系統</a:t>
            </a:r>
            <a:r>
              <a:rPr lang="en-US" altLang="zh-TW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YouBike</a:t>
            </a:r>
            <a:r>
              <a:rPr lang="en-US" altLang="zh-TW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使用資料</a:t>
            </a:r>
            <a:endParaRPr lang="en-US" altLang="zh-TW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新竹黑客松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3534B3D-85C9-48A9-87D5-87A9A8AA1C11}" type="slidenum">
              <a: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9</a:t>
            </a:fld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915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829E218-74FB-4455-98BE-F2C5BA8978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E8D75FD-D4F9-4D11-B70D-82EFCB4CFA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1F5DC8C3-BA5F-4EED-BB9A-A14272BD82A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548B4202-DCD5-4F8C-B481-743A989A9DF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EE702CF-91CE-4661-ACBF-3C8160D1B4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7CFB8C0F-4E01-4C10-A861-0C16EB92D2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7F57F6B-E621-4E40-A34D-2FE12902AA2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6000" b="1">
                <a:solidFill>
                  <a:schemeClr val="tx1">
                    <a:lumMod val="85000"/>
                    <a:lumOff val="15000"/>
                  </a:schemeClr>
                </a:solidFill>
              </a:rPr>
              <a:t>一、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2017 </a:t>
            </a:r>
            <a:r>
              <a: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新竹黑客松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3534B3D-85C9-48A9-87D5-87A9A8AA1C11}" type="slidenum">
              <a:rPr lang="en-US" altLang="zh-TW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10</a:t>
            </a:fld>
            <a:endParaRPr lang="en-US" altLang="zh-TW" sz="16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57" y="0"/>
            <a:ext cx="11314286" cy="6323809"/>
          </a:xfrm>
          <a:prstGeom prst="rect">
            <a:avLst/>
          </a:prstGeom>
        </p:spPr>
      </p:pic>
      <p:sp>
        <p:nvSpPr>
          <p:cNvPr id="27" name="橢圓 26"/>
          <p:cNvSpPr/>
          <p:nvPr/>
        </p:nvSpPr>
        <p:spPr>
          <a:xfrm rot="900000">
            <a:off x="4868046" y="62748"/>
            <a:ext cx="2844800" cy="5656997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8024599" y="5117313"/>
            <a:ext cx="416740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粉紅點：新竹火車前站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淺藍點：遠東巨城購物中心</a:t>
            </a:r>
          </a:p>
        </p:txBody>
      </p:sp>
      <p:sp>
        <p:nvSpPr>
          <p:cNvPr id="9" name="矩形 8"/>
          <p:cNvSpPr/>
          <p:nvPr/>
        </p:nvSpPr>
        <p:spPr>
          <a:xfrm>
            <a:off x="3079239" y="6097014"/>
            <a:ext cx="293907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YouBike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每日平均使用次數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88563" y="586047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105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3453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2017 </a:t>
            </a:r>
            <a:r>
              <a: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新竹黑客松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3534B3D-85C9-48A9-87D5-87A9A8AA1C11}" type="slidenum">
              <a: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11</a:t>
            </a:fld>
            <a:endParaRPr lang="zh-TW" altLang="en-US" sz="16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57" y="0"/>
            <a:ext cx="11314286" cy="632380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24495" y="6101380"/>
            <a:ext cx="293907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YouBike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每日平均使用次數</a:t>
            </a:r>
            <a:endParaRPr lang="zh-TW" altLang="en-US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3516923" y="28136"/>
            <a:ext cx="0" cy="586622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3516923" y="5387926"/>
            <a:ext cx="52050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3038622" y="5779479"/>
            <a:ext cx="47830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88563" y="586047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106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568418" y="5422474"/>
            <a:ext cx="454544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105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106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年，除了最高的兩個站點，其餘的站點開始下降。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31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2017 </a:t>
            </a:r>
            <a:r>
              <a: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新竹黑客松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3534B3D-85C9-48A9-87D5-87A9A8AA1C11}" type="slidenum">
              <a: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12</a:t>
            </a:fld>
            <a:endParaRPr lang="zh-TW" altLang="en-US" sz="16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57" y="0"/>
            <a:ext cx="11314286" cy="63238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311900" y="1638300"/>
            <a:ext cx="5308600" cy="4237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435600" y="6734"/>
            <a:ext cx="5308600" cy="4237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088923" y="5225528"/>
            <a:ext cx="33496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另外從個別站點去觀察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8563" y="586047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105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76623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2017 </a:t>
            </a:r>
            <a:r>
              <a: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新竹黑客松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3534B3D-85C9-48A9-87D5-87A9A8AA1C11}" type="slidenum">
              <a: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13</a:t>
            </a:fld>
            <a:endParaRPr lang="zh-TW" altLang="en-US" sz="16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57" y="0"/>
            <a:ext cx="11314286" cy="632380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616700" y="19434"/>
            <a:ext cx="2603500" cy="4237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9347200" y="1661454"/>
            <a:ext cx="2286000" cy="4237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88563" y="586047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106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83203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255" y="281360"/>
            <a:ext cx="12242811" cy="6569612"/>
          </a:xfrm>
          <a:prstGeom prst="rect">
            <a:avLst/>
          </a:prstGeom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altLang="zh-TW"/>
              <a:t>2017 </a:t>
            </a:r>
            <a:r>
              <a:rPr lang="zh-TW" altLang="en-US"/>
              <a:t>新竹黑客松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3534B3D-85C9-48A9-87D5-87A9A8AA1C11}" type="slidenum">
              <a:rPr lang="en-US" altLang="zh-TW" b="1" smtClean="0"/>
              <a:pPr defTabSz="914400">
                <a:spcAft>
                  <a:spcPts val="600"/>
                </a:spcAft>
              </a:pPr>
              <a:t>14</a:t>
            </a:fld>
            <a:endParaRPr lang="en-US" altLang="zh-TW" b="1"/>
          </a:p>
        </p:txBody>
      </p:sp>
      <p:sp>
        <p:nvSpPr>
          <p:cNvPr id="20" name="矩形 19"/>
          <p:cNvSpPr/>
          <p:nvPr/>
        </p:nvSpPr>
        <p:spPr>
          <a:xfrm>
            <a:off x="4572000" y="1614461"/>
            <a:ext cx="7258929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將總平均做排名的動作，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並試圖將之應用在地圖上。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於是我們將這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41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站別依循平均次數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個為一組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5026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altLang="zh-TW"/>
              <a:t>2017 </a:t>
            </a:r>
            <a:r>
              <a:rPr lang="zh-TW" altLang="en-US"/>
              <a:t>新竹黑客松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3534B3D-85C9-48A9-87D5-87A9A8AA1C11}" type="slidenum">
              <a:rPr lang="en-US" altLang="zh-TW" b="1" smtClean="0"/>
              <a:pPr defTabSz="914400">
                <a:spcAft>
                  <a:spcPts val="600"/>
                </a:spcAft>
              </a:pPr>
              <a:t>15</a:t>
            </a:fld>
            <a:endParaRPr lang="en-US" altLang="zh-TW" b="1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1" y="1"/>
            <a:ext cx="10312938" cy="6858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997"/>
          <a:stretch/>
        </p:blipFill>
        <p:spPr>
          <a:xfrm>
            <a:off x="1266093" y="346195"/>
            <a:ext cx="2077412" cy="294564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466342" y="116833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前五名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2730362" y="1590475"/>
            <a:ext cx="461665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…………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19778" y="5373858"/>
            <a:ext cx="288068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站點以新竹車站為中心向外擴散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4517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altLang="zh-TW"/>
              <a:t>2017 </a:t>
            </a:r>
            <a:r>
              <a:rPr lang="zh-TW" altLang="en-US"/>
              <a:t>新竹黑客松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3534B3D-85C9-48A9-87D5-87A9A8AA1C11}" type="slidenum">
              <a:rPr lang="en-US" altLang="zh-TW" b="1" smtClean="0"/>
              <a:pPr defTabSz="914400">
                <a:spcAft>
                  <a:spcPts val="600"/>
                </a:spcAft>
              </a:pPr>
              <a:t>16</a:t>
            </a:fld>
            <a:endParaRPr lang="en-US" altLang="zh-TW" b="1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574" y="0"/>
            <a:ext cx="8142852" cy="68580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019778" y="5373858"/>
            <a:ext cx="288068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有一個特色景點區塊沒有涵蓋到。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7889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altLang="zh-TW"/>
              <a:t>2017 </a:t>
            </a:r>
            <a:r>
              <a:rPr lang="zh-TW" altLang="en-US"/>
              <a:t>新竹黑客松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3534B3D-85C9-48A9-87D5-87A9A8AA1C11}" type="slidenum">
              <a:rPr lang="en-US" altLang="zh-TW" b="1" smtClean="0"/>
              <a:pPr defTabSz="914400">
                <a:spcAft>
                  <a:spcPts val="600"/>
                </a:spcAft>
              </a:pPr>
              <a:t>17</a:t>
            </a:fld>
            <a:endParaRPr lang="en-US" altLang="zh-TW" b="1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477" y="0"/>
            <a:ext cx="7253046" cy="6858000"/>
          </a:xfrm>
          <a:prstGeom prst="rect">
            <a:avLst/>
          </a:prstGeom>
        </p:spPr>
      </p:pic>
      <p:cxnSp>
        <p:nvCxnSpPr>
          <p:cNvPr id="4" name="直線單箭頭接點 3"/>
          <p:cNvCxnSpPr/>
          <p:nvPr/>
        </p:nvCxnSpPr>
        <p:spPr>
          <a:xfrm>
            <a:off x="1589314" y="1750423"/>
            <a:ext cx="19333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622663" y="4881155"/>
            <a:ext cx="19333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06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</a:t>
            </a:r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認為政府可針對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特色景點區塊增設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 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YouBike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站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，除了方便使用，也呼應目前世界的解能減碳的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趨勢。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spcBef>
                <a:spcPts val="8400"/>
              </a:spcBef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右圖是網路上推薦的腳特車路線，綜合我們剛綜合分析的結果發現，並沒有實際的騎腳踏車環境供旅客使用。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2017 </a:t>
            </a:r>
            <a:r>
              <a: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新竹黑客松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3534B3D-85C9-48A9-87D5-87A9A8AA1C11}" type="slidenum">
              <a: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18</a:t>
            </a:fld>
            <a:endParaRPr lang="zh-TW" altLang="en-US" sz="16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https://scontent.ftpe8-4.fna.fbcdn.net/v/t34.0-12/24098788_10215073340176156_487122655_n.png?oh=52fe70f8222abadc41013bb0dd5e718c&amp;oe=5A1BB89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512" y="121142"/>
            <a:ext cx="6448592" cy="411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74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2017 </a:t>
            </a:r>
            <a:r>
              <a: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新竹黑客松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3534B3D-85C9-48A9-87D5-87A9A8AA1C11}" type="slidenum">
              <a: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</a:t>
            </a:fld>
            <a:endParaRPr lang="zh-TW" altLang="en-US" sz="16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1066800" y="1646238"/>
            <a:ext cx="10058400" cy="3565525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在新竹市，</a:t>
            </a:r>
            <a:r>
              <a:rPr lang="en-US" altLang="zh-TW" sz="3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在大家印象中的新竹米粉、新竹貢丸之外 </a:t>
            </a:r>
            <a:r>
              <a:rPr lang="en-US" altLang="zh-TW" sz="3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endParaRPr lang="zh-TW" altLang="en-US" sz="3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6049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2017 </a:t>
            </a:r>
            <a:r>
              <a: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新竹黑客松</a:t>
            </a: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3534B3D-85C9-48A9-87D5-87A9A8AA1C11}" type="slidenum">
              <a: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19</a:t>
            </a:fld>
            <a:endParaRPr lang="zh-TW" altLang="en-US" sz="16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685" y="3999964"/>
            <a:ext cx="650296" cy="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4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分析限制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未考慮到大眾交通運輸工具「公車」的使用，應該分析出更多可行方案。</a:t>
            </a:r>
            <a:endParaRPr lang="zh-TW" altLang="zh-TW" sz="2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2017 </a:t>
            </a:r>
            <a:r>
              <a: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新竹黑客松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3534B3D-85C9-48A9-87D5-87A9A8AA1C11}" type="slidenum">
              <a: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20</a:t>
            </a:fld>
            <a:endParaRPr lang="zh-TW" altLang="en-US" sz="16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4947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2017 </a:t>
            </a:r>
            <a:r>
              <a:rPr lang="zh-TW" altLang="en-US"/>
              <a:t>新竹黑客松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4B3D-85C9-48A9-87D5-87A9A8AA1C11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57" y="0"/>
            <a:ext cx="10348686" cy="687004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20086" y="2870670"/>
            <a:ext cx="1646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寺廟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指澤宮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2134964" y="3097540"/>
            <a:ext cx="6775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H="1" flipV="1">
            <a:off x="1200137" y="4519386"/>
            <a:ext cx="1250963" cy="6368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84301" y="4079714"/>
            <a:ext cx="19030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美食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林記滷味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0954" y="88133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新竹漁港</a:t>
            </a:r>
          </a:p>
        </p:txBody>
      </p:sp>
      <p:cxnSp>
        <p:nvCxnSpPr>
          <p:cNvPr id="24" name="直線接點 23"/>
          <p:cNvCxnSpPr/>
          <p:nvPr/>
        </p:nvCxnSpPr>
        <p:spPr>
          <a:xfrm>
            <a:off x="1675222" y="1122275"/>
            <a:ext cx="2727966" cy="5772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6825491" y="5852768"/>
            <a:ext cx="416740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好像可以明顯看出，許多好玩的地方會相鄰形成一塊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!?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71550" y="1898061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三姓橋火車站</a:t>
            </a:r>
          </a:p>
        </p:txBody>
      </p:sp>
      <p:cxnSp>
        <p:nvCxnSpPr>
          <p:cNvPr id="29" name="直線接點 28"/>
          <p:cNvCxnSpPr/>
          <p:nvPr/>
        </p:nvCxnSpPr>
        <p:spPr>
          <a:xfrm>
            <a:off x="1825618" y="2151012"/>
            <a:ext cx="2380622" cy="8836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14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議題描述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於是我們開始思考 </a:t>
            </a:r>
            <a:r>
              <a:rPr lang="en-US" altLang="zh-TW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通常在旅行時。我們都不希望為了趕眾多景點而花費大量的時間在交通上，不僅費時又費力。</a:t>
            </a:r>
            <a:endParaRPr lang="en-US" altLang="zh-TW" sz="2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不需要花太多時間在交通，又能夠享受眾多景點的方式？</a:t>
            </a:r>
            <a:endParaRPr lang="en-US" altLang="zh-TW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2017 </a:t>
            </a:r>
            <a:r>
              <a: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新竹黑客松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3534B3D-85C9-48A9-87D5-87A9A8AA1C11}" type="slidenum">
              <a: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3</a:t>
            </a:fld>
            <a:endParaRPr lang="zh-TW" altLang="en-US" sz="16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029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定義問題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Q:</a:t>
            </a: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不需要花太多時間在交通，又能夠享受眾多景點的方式？</a:t>
            </a:r>
            <a:endParaRPr lang="en-US" altLang="zh-TW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一、從單一景點拓展成一特色景點區塊。</a:t>
            </a:r>
            <a:r>
              <a:rPr lang="en-US" altLang="zh-TW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一種選擇多種享受</a:t>
            </a:r>
            <a:r>
              <a:rPr lang="en-US" altLang="zh-TW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r>
              <a: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二、合適這種特色景點區塊的交通方式。</a:t>
            </a:r>
            <a:r>
              <a:rPr lang="en-US" altLang="zh-TW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距離短但機動性高</a:t>
            </a:r>
            <a:r>
              <a:rPr lang="en-US" altLang="zh-TW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2017 </a:t>
            </a:r>
            <a:r>
              <a: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新竹黑客松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3534B3D-85C9-48A9-87D5-87A9A8AA1C11}" type="slidenum">
              <a: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4</a:t>
            </a:fld>
            <a:endParaRPr lang="zh-TW" altLang="en-US" sz="16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538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可行的方法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一、單一景點拓展成一特色景點區塊</a:t>
            </a:r>
            <a:endParaRPr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從資料的分布去找尋所謂潛藏的區塊，新竹市有哪些區塊、有多少個 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0" indent="0">
              <a:lnSpc>
                <a:spcPct val="100000"/>
              </a:lnSpc>
              <a:spcBef>
                <a:spcPts val="4200"/>
              </a:spcBef>
              <a:buNone/>
            </a:pP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二、合適這種特色景點區塊的交通方式 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距離短但機動性高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4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YouBike</a:t>
            </a:r>
            <a:endParaRPr lang="en-US" altLang="zh-TW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新竹黑客松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3534B3D-85C9-48A9-87D5-87A9A8AA1C11}" type="slidenum">
              <a: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5</a:t>
            </a:fld>
            <a:endParaRPr lang="zh-TW" altLang="en-US" sz="16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348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相關的資料集 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左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交通 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|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右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景點 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共 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個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85068"/>
            <a:ext cx="5725551" cy="4178105"/>
          </a:xfrm>
        </p:spPr>
        <p:txBody>
          <a:bodyPr numCol="1" anchor="t">
            <a:noAutofit/>
          </a:bodyPr>
          <a:lstStyle/>
          <a:p>
            <a:pPr indent="-360000"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 </a:t>
            </a:r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YouBike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站點列表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indent="-360000"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新竹市公共自行車租賃系統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YouBike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使用資料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indent="-360000"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新竹市公車站牌資訊</a:t>
            </a:r>
          </a:p>
          <a:p>
            <a:pPr indent="-360000"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新竹市市區公車運量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indent="-360000"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新竹市公共自行車租賃系統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2017 </a:t>
            </a:r>
            <a:r>
              <a: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新竹黑客松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3534B3D-85C9-48A9-87D5-87A9A8AA1C11}" type="slidenum">
              <a: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6</a:t>
            </a:fld>
            <a:endParaRPr lang="zh-TW" altLang="en-US" sz="16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6792353" y="1823655"/>
            <a:ext cx="4897901" cy="4916847"/>
          </a:xfrm>
          <a:prstGeom prst="rect">
            <a:avLst/>
          </a:prstGeom>
        </p:spPr>
        <p:txBody>
          <a:bodyPr vert="horz" lIns="0" tIns="45720" rIns="0" bIns="45720" numCol="1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60000"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新竹市觀光工廠</a:t>
            </a:r>
          </a:p>
          <a:p>
            <a:pPr indent="-360000"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新竹市觀光景點清單</a:t>
            </a:r>
          </a:p>
          <a:p>
            <a:pPr indent="-360000"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新竹市台灣工藝之家</a:t>
            </a:r>
          </a:p>
          <a:p>
            <a:pPr indent="-360000"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新竹市合法旅館資料名冊</a:t>
            </a:r>
          </a:p>
          <a:p>
            <a:pPr indent="-360000"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新竹市歷屆非吃不可美食</a:t>
            </a:r>
          </a:p>
          <a:p>
            <a:pPr indent="-360000"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新竹市歷史建築一覽表</a:t>
            </a:r>
          </a:p>
          <a:p>
            <a:pPr indent="-360000"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新竹市寺廟名冊</a:t>
            </a:r>
          </a:p>
          <a:p>
            <a:pPr indent="-360000"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新竹市旅遊服務中心與借問站據點</a:t>
            </a:r>
          </a:p>
          <a:p>
            <a:pPr indent="-360000"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新竹市公園公廁地點資訊</a:t>
            </a:r>
          </a:p>
        </p:txBody>
      </p:sp>
    </p:spTree>
    <p:extLst>
      <p:ext uri="{BB962C8B-B14F-4D97-AF65-F5344CB8AC3E}">
        <p14:creationId xmlns:p14="http://schemas.microsoft.com/office/powerpoint/2010/main" val="160671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一、特色景點區塊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zh-TW" sz="4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4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特色區塊：</a:t>
            </a:r>
            <a:endParaRPr lang="en-US" altLang="zh-TW" sz="4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zh-TW" altLang="en-US" sz="25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觀光工廠、觀光景點清單、台灣工藝之家、公共自行車租賃系統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zh-TW" altLang="en-US" sz="25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合法旅館資料名冊、歷屆非吃不可美食、歷史建築一覽表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zh-TW" altLang="en-US" sz="25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寺廟名冊、旅遊服務中心與借問站據點、公園公廁地點資訊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新竹黑客松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3534B3D-85C9-48A9-87D5-87A9A8AA1C11}" type="slidenum">
              <a: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7</a:t>
            </a:fld>
            <a:endParaRPr lang="zh-TW" altLang="en-US" sz="16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889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新竹黑客松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3534B3D-85C9-48A9-87D5-87A9A8AA1C11}" type="slidenum">
              <a: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8</a:t>
            </a:fld>
            <a:endParaRPr lang="zh-TW" altLang="en-US" sz="16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477" y="0"/>
            <a:ext cx="72530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9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藍綠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400</TotalTime>
  <Words>728</Words>
  <Application>Microsoft Office PowerPoint</Application>
  <PresentationFormat>寬螢幕</PresentationFormat>
  <Paragraphs>118</Paragraphs>
  <Slides>21</Slides>
  <Notes>2</Notes>
  <HiddenSlides>1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0" baseType="lpstr">
      <vt:lpstr>Adobe Devanagari</vt:lpstr>
      <vt:lpstr>Adobe 繁黑體 Std B</vt:lpstr>
      <vt:lpstr>微軟正黑體</vt:lpstr>
      <vt:lpstr>新細明體</vt:lpstr>
      <vt:lpstr>Arial</vt:lpstr>
      <vt:lpstr>Calibri</vt:lpstr>
      <vt:lpstr>Calibri Light</vt:lpstr>
      <vt:lpstr>Wingdings</vt:lpstr>
      <vt:lpstr>回顧</vt:lpstr>
      <vt:lpstr>友善自行車旅遊 環境分析</vt:lpstr>
      <vt:lpstr>在新竹市， 在大家印象中的新竹米粉、新竹貢丸之外 ~</vt:lpstr>
      <vt:lpstr>PowerPoint 簡報</vt:lpstr>
      <vt:lpstr>議題描述</vt:lpstr>
      <vt:lpstr>定義問題</vt:lpstr>
      <vt:lpstr>可行的方法</vt:lpstr>
      <vt:lpstr>相關的資料集       ( 左:交通 | 右:景點 ) 共 14 個</vt:lpstr>
      <vt:lpstr>一、特色景點區塊</vt:lpstr>
      <vt:lpstr>PowerPoint 簡報</vt:lpstr>
      <vt:lpstr>二、適合的交通方式 </vt:lpstr>
      <vt:lpstr>一、</vt:lpstr>
      <vt:lpstr>PowerPoint 簡報</vt:lpstr>
      <vt:lpstr>二、</vt:lpstr>
      <vt:lpstr>二、</vt:lpstr>
      <vt:lpstr>PowerPoint 簡報</vt:lpstr>
      <vt:lpstr>PowerPoint 簡報</vt:lpstr>
      <vt:lpstr>PowerPoint 簡報</vt:lpstr>
      <vt:lpstr>PowerPoint 簡報</vt:lpstr>
      <vt:lpstr>結論</vt:lpstr>
      <vt:lpstr>Thank you</vt:lpstr>
      <vt:lpstr>分析限制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User-pc</dc:creator>
  <cp:lastModifiedBy>AsamMt</cp:lastModifiedBy>
  <cp:revision>85</cp:revision>
  <dcterms:created xsi:type="dcterms:W3CDTF">2017-11-24T17:56:40Z</dcterms:created>
  <dcterms:modified xsi:type="dcterms:W3CDTF">2017-11-25T07:55:50Z</dcterms:modified>
</cp:coreProperties>
</file>