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9" r:id="rId3"/>
    <p:sldId id="257" r:id="rId4"/>
    <p:sldId id="263" r:id="rId5"/>
    <p:sldId id="264" r:id="rId6"/>
    <p:sldId id="283" r:id="rId7"/>
    <p:sldId id="284" r:id="rId8"/>
    <p:sldId id="282" r:id="rId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8AB233-3D0A-4BD2-96A4-8F64ACF3EE00}">
  <a:tblStyle styleId="{7B8AB233-3D0A-4BD2-96A4-8F64ACF3EE0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4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5305B5-1502-43AE-892D-0EF172910BC8}" type="doc">
      <dgm:prSet loTypeId="urn:microsoft.com/office/officeart/2005/8/layout/funnel1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F6FF78C-B7E8-42B6-9659-CA6B36F0D943}">
      <dgm:prSet phldrT="[文字]" custT="1"/>
      <dgm:spPr/>
      <dgm:t>
        <a:bodyPr/>
        <a:lstStyle/>
        <a:p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使用</a:t>
          </a:r>
          <a:r>
            <a:rPr lang="en-US" altLang="zh-TW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&amp;</a:t>
          </a:r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取得容易</a:t>
          </a:r>
          <a:endParaRPr lang="zh-TW" altLang="en-US" sz="1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029885C-0A9F-43DC-9F7C-80C4DBC117B9}" type="parTrans" cxnId="{5E7EE0C9-5D8B-49E3-8567-97A63FFAF986}">
      <dgm:prSet/>
      <dgm:spPr/>
      <dgm:t>
        <a:bodyPr/>
        <a:lstStyle/>
        <a:p>
          <a:endParaRPr lang="zh-TW" altLang="en-US"/>
        </a:p>
      </dgm:t>
    </dgm:pt>
    <dgm:pt modelId="{79BE8B1E-5F36-4B26-AC34-01F252316130}" type="sibTrans" cxnId="{5E7EE0C9-5D8B-49E3-8567-97A63FFAF986}">
      <dgm:prSet/>
      <dgm:spPr/>
      <dgm:t>
        <a:bodyPr/>
        <a:lstStyle/>
        <a:p>
          <a:endParaRPr lang="zh-TW" altLang="en-US"/>
        </a:p>
      </dgm:t>
    </dgm:pt>
    <dgm:pt modelId="{ACA295A4-AF2C-4FC9-9EFE-0B7696B2D24D}">
      <dgm:prSet phldrT="[文字]" custT="1"/>
      <dgm:spPr/>
      <dgm:t>
        <a:bodyPr/>
        <a:lstStyle/>
        <a:p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不想占用下載容量</a:t>
          </a:r>
          <a:endParaRPr lang="zh-TW" altLang="en-US" sz="1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8FBF17A-76B9-4F28-B172-BBEA8D595563}" type="parTrans" cxnId="{FFCF41BB-9B2D-49E3-89DF-7D139303CFB6}">
      <dgm:prSet/>
      <dgm:spPr/>
      <dgm:t>
        <a:bodyPr/>
        <a:lstStyle/>
        <a:p>
          <a:endParaRPr lang="zh-TW" altLang="en-US"/>
        </a:p>
      </dgm:t>
    </dgm:pt>
    <dgm:pt modelId="{4E9502A5-236F-477E-8965-686B00BF9C1E}" type="sibTrans" cxnId="{FFCF41BB-9B2D-49E3-89DF-7D139303CFB6}">
      <dgm:prSet/>
      <dgm:spPr/>
      <dgm:t>
        <a:bodyPr/>
        <a:lstStyle/>
        <a:p>
          <a:endParaRPr lang="zh-TW" altLang="en-US"/>
        </a:p>
      </dgm:t>
    </dgm:pt>
    <dgm:pt modelId="{708D2BEB-85B4-45D3-B406-D968B3D095EE}">
      <dgm:prSet phldrT="[文字]" custT="1"/>
      <dgm:spPr/>
      <dgm:t>
        <a:bodyPr/>
        <a:lstStyle/>
        <a:p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取得旅遊即時資訊</a:t>
          </a:r>
          <a:endParaRPr lang="zh-TW" altLang="en-US" sz="1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AA76957-10B2-4FD5-BA7E-B61E62A0F316}" type="parTrans" cxnId="{544B469E-0C06-45F4-A86E-5A73E210EFAA}">
      <dgm:prSet/>
      <dgm:spPr/>
      <dgm:t>
        <a:bodyPr/>
        <a:lstStyle/>
        <a:p>
          <a:endParaRPr lang="zh-TW" altLang="en-US"/>
        </a:p>
      </dgm:t>
    </dgm:pt>
    <dgm:pt modelId="{A7ED4A05-482D-4966-8EEA-828548C31259}" type="sibTrans" cxnId="{544B469E-0C06-45F4-A86E-5A73E210EFAA}">
      <dgm:prSet/>
      <dgm:spPr/>
      <dgm:t>
        <a:bodyPr/>
        <a:lstStyle/>
        <a:p>
          <a:endParaRPr lang="zh-TW" altLang="en-US"/>
        </a:p>
      </dgm:t>
    </dgm:pt>
    <dgm:pt modelId="{B703A5B1-5D43-4F96-8376-02B6E6CA4F54}">
      <dgm:prSet phldrT="[文字]" custT="1"/>
      <dgm:spPr/>
      <dgm:t>
        <a:bodyPr/>
        <a:lstStyle/>
        <a:p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新竹 </a:t>
          </a:r>
          <a:r>
            <a: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LINE</a:t>
          </a:r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導遊</a:t>
          </a:r>
          <a:r>
            <a: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22CE9C0-8383-4068-86FD-60B934380E9C}" type="parTrans" cxnId="{A73CFE80-3545-439A-92AA-7EABA3ECACBE}">
      <dgm:prSet/>
      <dgm:spPr/>
      <dgm:t>
        <a:bodyPr/>
        <a:lstStyle/>
        <a:p>
          <a:endParaRPr lang="zh-TW" altLang="en-US"/>
        </a:p>
      </dgm:t>
    </dgm:pt>
    <dgm:pt modelId="{1638A4D0-72D2-45DC-9C73-68B45B64ACC3}" type="sibTrans" cxnId="{A73CFE80-3545-439A-92AA-7EABA3ECACBE}">
      <dgm:prSet/>
      <dgm:spPr/>
      <dgm:t>
        <a:bodyPr/>
        <a:lstStyle/>
        <a:p>
          <a:endParaRPr lang="zh-TW" altLang="en-US"/>
        </a:p>
      </dgm:t>
    </dgm:pt>
    <dgm:pt modelId="{DB455E9F-84A2-4E6B-850A-A447BE3BF1DF}" type="pres">
      <dgm:prSet presAssocID="{B55305B5-1502-43AE-892D-0EF172910BC8}" presName="Name0" presStyleCnt="0">
        <dgm:presLayoutVars>
          <dgm:chMax val="4"/>
          <dgm:resizeHandles val="exact"/>
        </dgm:presLayoutVars>
      </dgm:prSet>
      <dgm:spPr/>
    </dgm:pt>
    <dgm:pt modelId="{652FD9A4-1D31-4990-958B-E6FF35619A54}" type="pres">
      <dgm:prSet presAssocID="{B55305B5-1502-43AE-892D-0EF172910BC8}" presName="ellipse" presStyleLbl="trBgShp" presStyleIdx="0" presStyleCnt="1" custLinFactNeighborX="155"/>
      <dgm:spPr/>
    </dgm:pt>
    <dgm:pt modelId="{193CB216-3A7A-4DF7-B855-6C39799B1AFB}" type="pres">
      <dgm:prSet presAssocID="{B55305B5-1502-43AE-892D-0EF172910BC8}" presName="arrow1" presStyleLbl="fgShp" presStyleIdx="0" presStyleCnt="1"/>
      <dgm:spPr/>
    </dgm:pt>
    <dgm:pt modelId="{20E9BFDF-060C-4F0D-AB85-42D69810545D}" type="pres">
      <dgm:prSet presAssocID="{B55305B5-1502-43AE-892D-0EF172910BC8}" presName="rectangle" presStyleLbl="revTx" presStyleIdx="0" presStyleCnt="1">
        <dgm:presLayoutVars>
          <dgm:bulletEnabled val="1"/>
        </dgm:presLayoutVars>
      </dgm:prSet>
      <dgm:spPr/>
    </dgm:pt>
    <dgm:pt modelId="{CE55F3E6-588D-4578-8270-4B3F1A91FFAE}" type="pres">
      <dgm:prSet presAssocID="{ACA295A4-AF2C-4FC9-9EFE-0B7696B2D24D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F53B238-D669-4C5B-BA56-EE4A609CB445}" type="pres">
      <dgm:prSet presAssocID="{708D2BEB-85B4-45D3-B406-D968B3D095EE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D76E7B9-5545-41EE-A28E-D1E2BE757393}" type="pres">
      <dgm:prSet presAssocID="{B703A5B1-5D43-4F96-8376-02B6E6CA4F54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86E5937-8B18-4972-B989-EC0E8DDD5B99}" type="pres">
      <dgm:prSet presAssocID="{B55305B5-1502-43AE-892D-0EF172910BC8}" presName="funnel" presStyleLbl="trAlignAcc1" presStyleIdx="0" presStyleCnt="1"/>
      <dgm:spPr/>
    </dgm:pt>
  </dgm:ptLst>
  <dgm:cxnLst>
    <dgm:cxn modelId="{A73CFE80-3545-439A-92AA-7EABA3ECACBE}" srcId="{B55305B5-1502-43AE-892D-0EF172910BC8}" destId="{B703A5B1-5D43-4F96-8376-02B6E6CA4F54}" srcOrd="3" destOrd="0" parTransId="{222CE9C0-8383-4068-86FD-60B934380E9C}" sibTransId="{1638A4D0-72D2-45DC-9C73-68B45B64ACC3}"/>
    <dgm:cxn modelId="{AA5663A5-DFBF-4F92-AC48-B4E67411674E}" type="presOf" srcId="{B55305B5-1502-43AE-892D-0EF172910BC8}" destId="{DB455E9F-84A2-4E6B-850A-A447BE3BF1DF}" srcOrd="0" destOrd="0" presId="urn:microsoft.com/office/officeart/2005/8/layout/funnel1"/>
    <dgm:cxn modelId="{10520B2F-D7C9-45A1-9624-53739A1105D3}" type="presOf" srcId="{708D2BEB-85B4-45D3-B406-D968B3D095EE}" destId="{CE55F3E6-588D-4578-8270-4B3F1A91FFAE}" srcOrd="0" destOrd="0" presId="urn:microsoft.com/office/officeart/2005/8/layout/funnel1"/>
    <dgm:cxn modelId="{0836BB0D-AB22-4450-939D-AD9F84881472}" type="presOf" srcId="{B703A5B1-5D43-4F96-8376-02B6E6CA4F54}" destId="{20E9BFDF-060C-4F0D-AB85-42D69810545D}" srcOrd="0" destOrd="0" presId="urn:microsoft.com/office/officeart/2005/8/layout/funnel1"/>
    <dgm:cxn modelId="{5E7EE0C9-5D8B-49E3-8567-97A63FFAF986}" srcId="{B55305B5-1502-43AE-892D-0EF172910BC8}" destId="{6F6FF78C-B7E8-42B6-9659-CA6B36F0D943}" srcOrd="0" destOrd="0" parTransId="{3029885C-0A9F-43DC-9F7C-80C4DBC117B9}" sibTransId="{79BE8B1E-5F36-4B26-AC34-01F252316130}"/>
    <dgm:cxn modelId="{37F06A38-A506-4647-9865-0E50A2BC4B2B}" type="presOf" srcId="{ACA295A4-AF2C-4FC9-9EFE-0B7696B2D24D}" destId="{4F53B238-D669-4C5B-BA56-EE4A609CB445}" srcOrd="0" destOrd="0" presId="urn:microsoft.com/office/officeart/2005/8/layout/funnel1"/>
    <dgm:cxn modelId="{F0A29FE4-F51D-4C49-AAC2-CD5E3A3CFB2F}" type="presOf" srcId="{6F6FF78C-B7E8-42B6-9659-CA6B36F0D943}" destId="{4D76E7B9-5545-41EE-A28E-D1E2BE757393}" srcOrd="0" destOrd="0" presId="urn:microsoft.com/office/officeart/2005/8/layout/funnel1"/>
    <dgm:cxn modelId="{FFCF41BB-9B2D-49E3-89DF-7D139303CFB6}" srcId="{B55305B5-1502-43AE-892D-0EF172910BC8}" destId="{ACA295A4-AF2C-4FC9-9EFE-0B7696B2D24D}" srcOrd="1" destOrd="0" parTransId="{28FBF17A-76B9-4F28-B172-BBEA8D595563}" sibTransId="{4E9502A5-236F-477E-8965-686B00BF9C1E}"/>
    <dgm:cxn modelId="{544B469E-0C06-45F4-A86E-5A73E210EFAA}" srcId="{B55305B5-1502-43AE-892D-0EF172910BC8}" destId="{708D2BEB-85B4-45D3-B406-D968B3D095EE}" srcOrd="2" destOrd="0" parTransId="{EAA76957-10B2-4FD5-BA7E-B61E62A0F316}" sibTransId="{A7ED4A05-482D-4966-8EEA-828548C31259}"/>
    <dgm:cxn modelId="{61E5A098-2A2F-4513-8E3C-3BDEDE6403DB}" type="presParOf" srcId="{DB455E9F-84A2-4E6B-850A-A447BE3BF1DF}" destId="{652FD9A4-1D31-4990-958B-E6FF35619A54}" srcOrd="0" destOrd="0" presId="urn:microsoft.com/office/officeart/2005/8/layout/funnel1"/>
    <dgm:cxn modelId="{02FF5C16-1709-4364-B315-4CBF0D777899}" type="presParOf" srcId="{DB455E9F-84A2-4E6B-850A-A447BE3BF1DF}" destId="{193CB216-3A7A-4DF7-B855-6C39799B1AFB}" srcOrd="1" destOrd="0" presId="urn:microsoft.com/office/officeart/2005/8/layout/funnel1"/>
    <dgm:cxn modelId="{E35E33F3-9084-4CE0-B7E6-11CA4A30766A}" type="presParOf" srcId="{DB455E9F-84A2-4E6B-850A-A447BE3BF1DF}" destId="{20E9BFDF-060C-4F0D-AB85-42D69810545D}" srcOrd="2" destOrd="0" presId="urn:microsoft.com/office/officeart/2005/8/layout/funnel1"/>
    <dgm:cxn modelId="{6BF53EA9-2B3A-4F51-A86A-8E97BC60EF3A}" type="presParOf" srcId="{DB455E9F-84A2-4E6B-850A-A447BE3BF1DF}" destId="{CE55F3E6-588D-4578-8270-4B3F1A91FFAE}" srcOrd="3" destOrd="0" presId="urn:microsoft.com/office/officeart/2005/8/layout/funnel1"/>
    <dgm:cxn modelId="{68B9D48C-269A-4122-90F0-854C83C191F9}" type="presParOf" srcId="{DB455E9F-84A2-4E6B-850A-A447BE3BF1DF}" destId="{4F53B238-D669-4C5B-BA56-EE4A609CB445}" srcOrd="4" destOrd="0" presId="urn:microsoft.com/office/officeart/2005/8/layout/funnel1"/>
    <dgm:cxn modelId="{FF0B5E62-DCF7-4E5C-8F9F-51297D558CA2}" type="presParOf" srcId="{DB455E9F-84A2-4E6B-850A-A447BE3BF1DF}" destId="{4D76E7B9-5545-41EE-A28E-D1E2BE757393}" srcOrd="5" destOrd="0" presId="urn:microsoft.com/office/officeart/2005/8/layout/funnel1"/>
    <dgm:cxn modelId="{8AB12726-3B87-4438-AD68-307FB8DF4AC2}" type="presParOf" srcId="{DB455E9F-84A2-4E6B-850A-A447BE3BF1DF}" destId="{E86E5937-8B18-4972-B989-EC0E8DDD5B99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2FD9A4-1D31-4990-958B-E6FF35619A54}">
      <dsp:nvSpPr>
        <dsp:cNvPr id="0" name=""/>
        <dsp:cNvSpPr/>
      </dsp:nvSpPr>
      <dsp:spPr>
        <a:xfrm>
          <a:off x="1672763" y="173041"/>
          <a:ext cx="3434210" cy="119265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CB216-3A7A-4DF7-B855-6C39799B1AFB}">
      <dsp:nvSpPr>
        <dsp:cNvPr id="0" name=""/>
        <dsp:cNvSpPr/>
      </dsp:nvSpPr>
      <dsp:spPr>
        <a:xfrm>
          <a:off x="3057097" y="3093451"/>
          <a:ext cx="665544" cy="42594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0E9BFDF-060C-4F0D-AB85-42D69810545D}">
      <dsp:nvSpPr>
        <dsp:cNvPr id="0" name=""/>
        <dsp:cNvSpPr/>
      </dsp:nvSpPr>
      <dsp:spPr>
        <a:xfrm>
          <a:off x="1792562" y="3434210"/>
          <a:ext cx="3194614" cy="798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新竹 </a:t>
          </a:r>
          <a:r>
            <a:rPr lang="en-US" altLang="zh-TW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LINE</a:t>
          </a: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導遊</a:t>
          </a:r>
          <a:r>
            <a:rPr lang="en-US" altLang="zh-TW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92562" y="3434210"/>
        <a:ext cx="3194614" cy="798653"/>
      </dsp:txXfrm>
    </dsp:sp>
    <dsp:sp modelId="{CE55F3E6-588D-4578-8270-4B3F1A91FFAE}">
      <dsp:nvSpPr>
        <dsp:cNvPr id="0" name=""/>
        <dsp:cNvSpPr/>
      </dsp:nvSpPr>
      <dsp:spPr>
        <a:xfrm>
          <a:off x="2916002" y="1457809"/>
          <a:ext cx="1197980" cy="11979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取得旅遊即時資訊</a:t>
          </a:r>
          <a:endParaRPr lang="zh-TW" altLang="en-US" sz="1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091442" y="1633249"/>
        <a:ext cx="847100" cy="847100"/>
      </dsp:txXfrm>
    </dsp:sp>
    <dsp:sp modelId="{4F53B238-D669-4C5B-BA56-EE4A609CB445}">
      <dsp:nvSpPr>
        <dsp:cNvPr id="0" name=""/>
        <dsp:cNvSpPr/>
      </dsp:nvSpPr>
      <dsp:spPr>
        <a:xfrm>
          <a:off x="2058780" y="559057"/>
          <a:ext cx="1197980" cy="11979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不想占用下載容量</a:t>
          </a:r>
          <a:endParaRPr lang="zh-TW" altLang="en-US" sz="1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34220" y="734497"/>
        <a:ext cx="847100" cy="847100"/>
      </dsp:txXfrm>
    </dsp:sp>
    <dsp:sp modelId="{4D76E7B9-5545-41EE-A28E-D1E2BE757393}">
      <dsp:nvSpPr>
        <dsp:cNvPr id="0" name=""/>
        <dsp:cNvSpPr/>
      </dsp:nvSpPr>
      <dsp:spPr>
        <a:xfrm>
          <a:off x="3283382" y="269412"/>
          <a:ext cx="1197980" cy="11979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使用</a:t>
          </a:r>
          <a:r>
            <a:rPr lang="en-US" altLang="zh-TW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&amp;</a:t>
          </a: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取得容易</a:t>
          </a:r>
          <a:endParaRPr lang="zh-TW" altLang="en-US" sz="1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458822" y="444852"/>
        <a:ext cx="847100" cy="847100"/>
      </dsp:txXfrm>
    </dsp:sp>
    <dsp:sp modelId="{E86E5937-8B18-4972-B989-EC0E8DDD5B99}">
      <dsp:nvSpPr>
        <dsp:cNvPr id="0" name=""/>
        <dsp:cNvSpPr/>
      </dsp:nvSpPr>
      <dsp:spPr>
        <a:xfrm>
          <a:off x="1526344" y="26621"/>
          <a:ext cx="3727050" cy="298164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98000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557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222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170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198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418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171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166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692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0" name="Shape 10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1" name="Shape 11"/>
          <p:cNvSpPr/>
          <p:nvPr/>
        </p:nvSpPr>
        <p:spPr>
          <a:xfrm>
            <a:off x="8827728" y="459755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2" name="Shape 1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3" name="Shape 13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4" name="Shape 14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5" name="Shape 15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6" name="Shape 16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7" name="Shape 17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8" name="Shape 18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9" name="Shape 19"/>
          <p:cNvSpPr/>
          <p:nvPr/>
        </p:nvSpPr>
        <p:spPr>
          <a:xfrm>
            <a:off x="196311" y="1990892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0" name="Shape 20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1" name="Shape 21"/>
          <p:cNvSpPr/>
          <p:nvPr/>
        </p:nvSpPr>
        <p:spPr>
          <a:xfrm>
            <a:off x="771659" y="2504487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2" name="Shape 22"/>
          <p:cNvSpPr/>
          <p:nvPr/>
        </p:nvSpPr>
        <p:spPr>
          <a:xfrm>
            <a:off x="4271584" y="474826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3" name="Shape 23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SzPct val="100000"/>
              <a:defRPr sz="4800" b="1"/>
            </a:lvl1pPr>
            <a:lvl2pPr rtl="0">
              <a:spcBef>
                <a:spcPts val="0"/>
              </a:spcBef>
              <a:buSzPct val="100000"/>
              <a:defRPr sz="4800" b="1"/>
            </a:lvl2pPr>
            <a:lvl3pPr rtl="0">
              <a:spcBef>
                <a:spcPts val="0"/>
              </a:spcBef>
              <a:buSzPct val="100000"/>
              <a:defRPr sz="4800" b="1"/>
            </a:lvl3pPr>
            <a:lvl4pPr rtl="0">
              <a:spcBef>
                <a:spcPts val="0"/>
              </a:spcBef>
              <a:buSzPct val="100000"/>
              <a:defRPr sz="4800" b="1"/>
            </a:lvl4pPr>
            <a:lvl5pPr rtl="0">
              <a:spcBef>
                <a:spcPts val="0"/>
              </a:spcBef>
              <a:buSzPct val="100000"/>
              <a:defRPr sz="4800" b="1"/>
            </a:lvl5pPr>
            <a:lvl6pPr rtl="0">
              <a:spcBef>
                <a:spcPts val="0"/>
              </a:spcBef>
              <a:buSzPct val="100000"/>
              <a:defRPr sz="4800" b="1"/>
            </a:lvl6pPr>
            <a:lvl7pPr rtl="0">
              <a:spcBef>
                <a:spcPts val="0"/>
              </a:spcBef>
              <a:buSzPct val="100000"/>
              <a:defRPr sz="4800" b="1"/>
            </a:lvl7pPr>
            <a:lvl8pPr rtl="0">
              <a:spcBef>
                <a:spcPts val="0"/>
              </a:spcBef>
              <a:buSzPct val="100000"/>
              <a:defRPr sz="4800" b="1"/>
            </a:lvl8pPr>
            <a:lvl9pPr rtl="0"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786150" y="410828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buSzPct val="100000"/>
              <a:defRPr sz="2600"/>
            </a:lvl2pPr>
            <a:lvl3pPr>
              <a:spcBef>
                <a:spcPts val="0"/>
              </a:spcBef>
              <a:buSzPct val="100000"/>
              <a:defRPr sz="2600"/>
            </a:lvl3pPr>
            <a:lvl4pPr>
              <a:spcBef>
                <a:spcPts val="0"/>
              </a:spcBef>
              <a:buSzPct val="100000"/>
              <a:defRPr sz="2600"/>
            </a:lvl4pPr>
            <a:lvl5pPr>
              <a:spcBef>
                <a:spcPts val="0"/>
              </a:spcBef>
              <a:buSzPct val="100000"/>
              <a:defRPr sz="2600"/>
            </a:lvl5pPr>
            <a:lvl6pPr>
              <a:spcBef>
                <a:spcPts val="0"/>
              </a:spcBef>
              <a:buSzPct val="100000"/>
              <a:defRPr sz="2600"/>
            </a:lvl6pPr>
            <a:lvl7pPr>
              <a:spcBef>
                <a:spcPts val="0"/>
              </a:spcBef>
              <a:buSzPct val="100000"/>
              <a:defRPr sz="2600"/>
            </a:lvl7pPr>
            <a:lvl8pPr>
              <a:spcBef>
                <a:spcPts val="0"/>
              </a:spcBef>
              <a:buSzPct val="100000"/>
              <a:defRPr sz="2600"/>
            </a:lvl8pPr>
            <a:lvl9pPr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buSzPct val="100000"/>
              <a:defRPr sz="2600"/>
            </a:lvl2pPr>
            <a:lvl3pPr>
              <a:spcBef>
                <a:spcPts val="0"/>
              </a:spcBef>
              <a:buSzPct val="100000"/>
              <a:defRPr sz="2600"/>
            </a:lvl3pPr>
            <a:lvl4pPr>
              <a:spcBef>
                <a:spcPts val="0"/>
              </a:spcBef>
              <a:buSzPct val="100000"/>
              <a:defRPr sz="2600"/>
            </a:lvl4pPr>
            <a:lvl5pPr>
              <a:spcBef>
                <a:spcPts val="0"/>
              </a:spcBef>
              <a:buSzPct val="100000"/>
              <a:defRPr sz="2600"/>
            </a:lvl5pPr>
            <a:lvl6pPr>
              <a:spcBef>
                <a:spcPts val="0"/>
              </a:spcBef>
              <a:buSzPct val="100000"/>
              <a:defRPr sz="2600"/>
            </a:lvl6pPr>
            <a:lvl7pPr>
              <a:spcBef>
                <a:spcPts val="0"/>
              </a:spcBef>
              <a:buSzPct val="100000"/>
              <a:defRPr sz="2600"/>
            </a:lvl7pPr>
            <a:lvl8pPr>
              <a:spcBef>
                <a:spcPts val="0"/>
              </a:spcBef>
              <a:buSzPct val="100000"/>
              <a:defRPr sz="2600"/>
            </a:lvl8pPr>
            <a:lvl9pPr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86150" y="410828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786151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3329992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873834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786150" y="410828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786150" y="410828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86150" y="1682268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6" r:id="rId6"/>
  </p:sldLayoutIdLst>
  <p:hf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828431" y="1656912"/>
            <a:ext cx="7550906" cy="338046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新竹</a:t>
            </a:r>
            <a:r>
              <a:rPr lang="en" dirty="0" smtClean="0">
                <a:solidFill>
                  <a:schemeClr val="tx1"/>
                </a:solidFill>
              </a:rPr>
              <a:t>LINE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旅遊小幫手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00185" y="3894767"/>
            <a:ext cx="5807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灰熊厲害 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黑客組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王育智 廖文生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Shape 479"/>
          <p:cNvSpPr/>
          <p:nvPr/>
        </p:nvSpPr>
        <p:spPr>
          <a:xfrm rot="20776606">
            <a:off x="1127930" y="4042967"/>
            <a:ext cx="272757" cy="472523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87050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zh-TW" sz="4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 sz="4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BOT</a:t>
            </a:r>
            <a:endParaRPr lang="en" sz="4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1546025" y="2757951"/>
            <a:ext cx="5832600" cy="224175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我們試圖使用普遍的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通訊管道，建立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一旅遊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的小幫手協助旅客在新竹市暢遊。</a:t>
            </a:r>
            <a:endParaRPr lang="en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57753" y="6412207"/>
            <a:ext cx="22284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</a:rPr>
              <a:t>新竹黑客松 地方開放資料競賽</a:t>
            </a:r>
          </a:p>
        </p:txBody>
      </p:sp>
      <p:sp>
        <p:nvSpPr>
          <p:cNvPr id="2" name="矩形 1"/>
          <p:cNvSpPr/>
          <p:nvPr/>
        </p:nvSpPr>
        <p:spPr>
          <a:xfrm>
            <a:off x="8653630" y="6324764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000" dirty="0"/>
              <a:t>1</a:t>
            </a:r>
            <a:endParaRPr lang="zh-TW" altLang="en-US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786152" y="1172500"/>
            <a:ext cx="7571698" cy="149696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540000">
              <a:lnSpc>
                <a:spcPct val="150000"/>
              </a:lnSpc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新竹市民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540000">
              <a:lnSpc>
                <a:spcPct val="150000"/>
              </a:lnSpc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新竹旅行的旅客</a:t>
            </a:r>
            <a:endParaRPr 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786150" y="410828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</a:rPr>
              <a:t>區域 </a:t>
            </a:r>
            <a:r>
              <a:rPr lang="en-US" altLang="zh-TW" sz="4000" dirty="0">
                <a:solidFill>
                  <a:srgbClr val="0070C0"/>
                </a:solidFill>
              </a:rPr>
              <a:t>&amp;</a:t>
            </a:r>
            <a:r>
              <a:rPr lang="en-US" altLang="zh-TW" sz="4800" dirty="0">
                <a:solidFill>
                  <a:srgbClr val="0070C0"/>
                </a:solidFill>
              </a:rPr>
              <a:t> </a:t>
            </a:r>
            <a:r>
              <a:rPr lang="zh-TW" altLang="en-US" sz="4800" dirty="0">
                <a:solidFill>
                  <a:srgbClr val="0070C0"/>
                </a:solidFill>
              </a:rPr>
              <a:t>對象</a:t>
            </a:r>
            <a:endParaRPr lang="en" sz="4800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57753" y="6412207"/>
            <a:ext cx="22284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</a:rPr>
              <a:t>新竹黑客松 地方開放資料競賽</a:t>
            </a:r>
          </a:p>
        </p:txBody>
      </p:sp>
      <p:sp>
        <p:nvSpPr>
          <p:cNvPr id="12" name="矩形 11"/>
          <p:cNvSpPr/>
          <p:nvPr/>
        </p:nvSpPr>
        <p:spPr>
          <a:xfrm>
            <a:off x="8653630" y="6324764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000" dirty="0"/>
              <a:t>2</a:t>
            </a:r>
            <a:endParaRPr lang="zh-TW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786150" y="2600136"/>
            <a:ext cx="38779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  <a:latin typeface="Roboto Slab"/>
                <a:ea typeface="Roboto Slab"/>
                <a:cs typeface="Roboto Slab"/>
                <a:sym typeface="Roboto Slab"/>
              </a:rPr>
              <a:t>使用的資料集</a:t>
            </a:r>
          </a:p>
        </p:txBody>
      </p:sp>
      <p:sp>
        <p:nvSpPr>
          <p:cNvPr id="8" name="Shape 62"/>
          <p:cNvSpPr txBox="1">
            <a:spLocks noGrp="1"/>
          </p:cNvSpPr>
          <p:nvPr>
            <p:ph type="body" idx="1"/>
          </p:nvPr>
        </p:nvSpPr>
        <p:spPr>
          <a:xfrm>
            <a:off x="786150" y="3431133"/>
            <a:ext cx="7571698" cy="136087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540000" fontAlgn="ctr">
              <a:lnSpc>
                <a:spcPct val="150000"/>
              </a:lnSpc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新竹市觀光景點清單</a:t>
            </a:r>
          </a:p>
          <a:p>
            <a:pPr marL="457200" indent="-540000" fontAlgn="ctr">
              <a:lnSpc>
                <a:spcPct val="150000"/>
              </a:lnSpc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新竹市合法旅館資料名冊</a:t>
            </a:r>
          </a:p>
          <a:p>
            <a:pPr marL="457200" indent="-540000" fontAlgn="ctr">
              <a:lnSpc>
                <a:spcPct val="150000"/>
              </a:lnSpc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新竹市歷屆十大伴手禮</a:t>
            </a:r>
          </a:p>
          <a:p>
            <a:pPr marL="457200" indent="-540000" fontAlgn="ctr">
              <a:lnSpc>
                <a:spcPct val="150000"/>
              </a:lnSpc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新竹市歷屆非吃不可</a:t>
            </a:r>
            <a:r>
              <a:rPr lang="zh-TW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美食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540000" fontAlgn="ctr">
              <a:lnSpc>
                <a:spcPct val="150000"/>
              </a:lnSpc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中央氣象局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天氣預報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今明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36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小時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天氣預報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540000" fontAlgn="ctr">
              <a:lnSpc>
                <a:spcPct val="150000"/>
              </a:lnSpc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新竹市免費公車預估到站時刻表</a:t>
            </a:r>
          </a:p>
          <a:p>
            <a:pPr marL="457200" indent="-540000" fontAlgn="ctr">
              <a:lnSpc>
                <a:spcPct val="150000"/>
              </a:lnSpc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endParaRPr lang="zh-TW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786137" y="1583006"/>
            <a:ext cx="7571713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想用更便利的方式讓使用者願意使用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86150" y="410828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</a:rPr>
              <a:t>定義問題</a:t>
            </a:r>
            <a:endParaRPr lang="en" sz="4800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57753" y="6412207"/>
            <a:ext cx="22284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</a:rPr>
              <a:t>新竹黑客松 地方開放資料競賽</a:t>
            </a:r>
          </a:p>
        </p:txBody>
      </p:sp>
      <p:sp>
        <p:nvSpPr>
          <p:cNvPr id="6" name="矩形 5"/>
          <p:cNvSpPr/>
          <p:nvPr/>
        </p:nvSpPr>
        <p:spPr>
          <a:xfrm>
            <a:off x="8653630" y="6324764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3</a:t>
            </a:r>
            <a:endParaRPr lang="zh-TW" altLang="en-US" sz="2000" dirty="0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3329581868"/>
              </p:ext>
            </p:extLst>
          </p:nvPr>
        </p:nvGraphicFramePr>
        <p:xfrm>
          <a:off x="1182123" y="2152722"/>
          <a:ext cx="6779740" cy="4259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786150" y="410828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</a:rPr>
              <a:t>解決方案</a:t>
            </a:r>
            <a:endParaRPr lang="en" sz="4800" dirty="0">
              <a:solidFill>
                <a:srgbClr val="0070C0"/>
              </a:solidFill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786152" y="1600200"/>
            <a:ext cx="7030493" cy="14232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AutoNum type="arabicPeriod"/>
            </a:pPr>
            <a:endParaRPr lang="en-US" b="1" dirty="0"/>
          </a:p>
          <a:p>
            <a:pPr marL="457200" indent="-457200">
              <a:buFont typeface="Source Sans Pro"/>
              <a:buAutoNum type="arabicPeriod"/>
            </a:pPr>
            <a:r>
              <a:rPr lang="zh-TW" altLang="en-US" b="1" dirty="0"/>
              <a:t>個別的旅遊相關地圖，供民眾進行查詢</a:t>
            </a:r>
            <a:r>
              <a:rPr lang="zh-TW" altLang="en-US" b="1" dirty="0" smtClean="0"/>
              <a:t>。</a:t>
            </a:r>
            <a:endParaRPr lang="en-US" altLang="zh-TW" b="1" dirty="0" smtClean="0"/>
          </a:p>
          <a:p>
            <a:pPr marL="457200" indent="-457200">
              <a:buFont typeface="Source Sans Pro"/>
              <a:buAutoNum type="arabicPeriod"/>
            </a:pPr>
            <a:r>
              <a:rPr lang="zh-TW" altLang="en-US" b="1" dirty="0" smtClean="0"/>
              <a:t>使用</a:t>
            </a:r>
            <a:r>
              <a:rPr lang="en-US" altLang="zh-TW" b="1" dirty="0" smtClean="0"/>
              <a:t>LINE</a:t>
            </a:r>
            <a:r>
              <a:rPr lang="zh-TW" altLang="en-US" b="1" dirty="0" smtClean="0"/>
              <a:t>的選單介面設計，讓使用者不需輸入太多詞彙。</a:t>
            </a:r>
            <a:endParaRPr lang="en-US" altLang="zh-TW" b="1" dirty="0" smtClean="0"/>
          </a:p>
          <a:p>
            <a:pPr marL="457200" indent="-457200">
              <a:buFont typeface="Source Sans Pro"/>
              <a:buAutoNum type="arabicPeriod"/>
            </a:pPr>
            <a:r>
              <a:rPr lang="zh-TW" altLang="en-US" b="1" dirty="0" smtClean="0"/>
              <a:t>能夠以使用者提供的地點資訊來做旅遊資訊導覽，讓他們宛如有一個隨身導遊般，讓旅遊新竹這件事變得更加親民以及便利。</a:t>
            </a:r>
            <a:endParaRPr lang="en-US" altLang="zh-TW" b="1" dirty="0" smtClean="0"/>
          </a:p>
          <a:p>
            <a:pPr marL="457200" indent="-457200">
              <a:buFont typeface="Source Sans Pro"/>
              <a:buAutoNum type="arabicPeriod"/>
            </a:pPr>
            <a:endParaRPr lang="en-US" altLang="zh-TW" b="1" dirty="0"/>
          </a:p>
          <a:p>
            <a:pPr marL="457200" indent="-457200">
              <a:buFont typeface="Source Sans Pro"/>
              <a:buAutoNum type="arabicPeriod"/>
            </a:pPr>
            <a:endParaRPr lang="en-US" altLang="zh-TW" b="1" dirty="0"/>
          </a:p>
          <a:p>
            <a:pPr marL="457200" indent="-457200">
              <a:buFont typeface="Source Sans Pro"/>
              <a:buAutoNum type="arabicPeriod"/>
            </a:pPr>
            <a:endParaRPr lang="en" altLang="zh-TW" dirty="0"/>
          </a:p>
          <a:p>
            <a:pPr marL="457200" indent="-457200">
              <a:buAutoNum type="arabicPeriod"/>
            </a:pPr>
            <a:endParaRPr lang="en" dirty="0"/>
          </a:p>
        </p:txBody>
      </p:sp>
      <p:sp>
        <p:nvSpPr>
          <p:cNvPr id="6" name="矩形 5"/>
          <p:cNvSpPr/>
          <p:nvPr/>
        </p:nvSpPr>
        <p:spPr>
          <a:xfrm>
            <a:off x="3457753" y="6412207"/>
            <a:ext cx="22284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</a:rPr>
              <a:t>新竹黑客松 地方開放資料競賽</a:t>
            </a:r>
          </a:p>
        </p:txBody>
      </p:sp>
      <p:sp>
        <p:nvSpPr>
          <p:cNvPr id="7" name="矩形 6"/>
          <p:cNvSpPr/>
          <p:nvPr/>
        </p:nvSpPr>
        <p:spPr>
          <a:xfrm>
            <a:off x="8653630" y="6324764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4</a:t>
            </a:r>
            <a:endParaRPr lang="zh-TW" altLang="en-US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786150" y="410828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TW" altLang="en-US" sz="4800" dirty="0">
                <a:solidFill>
                  <a:srgbClr val="0070C0"/>
                </a:solidFill>
              </a:rPr>
              <a:t>開始體驗</a:t>
            </a:r>
            <a:endParaRPr lang="en" sz="4800" dirty="0">
              <a:solidFill>
                <a:srgbClr val="0070C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073" y="1600200"/>
            <a:ext cx="3136557" cy="3136557"/>
          </a:xfrm>
          <a:prstGeom prst="rect">
            <a:avLst/>
          </a:prstGeom>
        </p:spPr>
      </p:pic>
      <p:sp>
        <p:nvSpPr>
          <p:cNvPr id="8" name="Shape 280"/>
          <p:cNvSpPr/>
          <p:nvPr/>
        </p:nvSpPr>
        <p:spPr>
          <a:xfrm>
            <a:off x="5237461" y="203359"/>
            <a:ext cx="3665770" cy="6051503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" name="矩形 8"/>
          <p:cNvSpPr/>
          <p:nvPr/>
        </p:nvSpPr>
        <p:spPr>
          <a:xfrm>
            <a:off x="3457753" y="6412207"/>
            <a:ext cx="22284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chemeClr val="bg2">
                    <a:lumMod val="75000"/>
                  </a:schemeClr>
                </a:solidFill>
              </a:rPr>
              <a:t>新竹黑客松 地方開放資料競賽</a:t>
            </a:r>
          </a:p>
        </p:txBody>
      </p:sp>
      <p:sp>
        <p:nvSpPr>
          <p:cNvPr id="10" name="Shape 121"/>
          <p:cNvSpPr txBox="1">
            <a:spLocks/>
          </p:cNvSpPr>
          <p:nvPr/>
        </p:nvSpPr>
        <p:spPr>
          <a:xfrm>
            <a:off x="786152" y="1600200"/>
            <a:ext cx="4379406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請掃描右方的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QR-code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，以順利開啟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旅遊導覽的機器的。</a:t>
            </a:r>
            <a:endParaRPr lang="e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653630" y="6324764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5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710573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ctrTitle"/>
          </p:nvPr>
        </p:nvSpPr>
        <p:spPr>
          <a:xfrm>
            <a:off x="685800" y="587122"/>
            <a:ext cx="7772400" cy="56448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zh-TW" altLang="en-US" sz="6000" b="1" dirty="0"/>
              <a:t>謝謝聆聽</a:t>
            </a:r>
            <a:r>
              <a:rPr lang="en" sz="6000" b="1" dirty="0"/>
              <a:t>!</a:t>
            </a:r>
          </a:p>
        </p:txBody>
      </p:sp>
      <p:sp>
        <p:nvSpPr>
          <p:cNvPr id="5" name="Shape 405"/>
          <p:cNvSpPr/>
          <p:nvPr/>
        </p:nvSpPr>
        <p:spPr>
          <a:xfrm>
            <a:off x="2352975" y="324117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53630" y="6324764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7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69719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FD8DC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6324775" y="1222052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22222"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</a:p>
          <a:p>
            <a:pPr>
              <a:buClr>
                <a:srgbClr val="000000"/>
              </a:buClr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Clr>
                <a:srgbClr val="000000"/>
              </a:buClr>
              <a:buSzPct val="122222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</a:p>
          <a:p>
            <a:pPr marL="457200" indent="-285750">
              <a:buClr>
                <a:srgbClr val="263238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</a:p>
          <a:p>
            <a:pPr marL="457200" indent="-285750">
              <a:buClr>
                <a:srgbClr val="263238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</a:p>
          <a:p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</a:p>
          <a:p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</a:p>
          <a:p>
            <a:pPr>
              <a:buClr>
                <a:srgbClr val="000000"/>
              </a:buClr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23" name="Shape 323"/>
          <p:cNvGrpSpPr/>
          <p:nvPr/>
        </p:nvGrpSpPr>
        <p:grpSpPr>
          <a:xfrm>
            <a:off x="424946" y="1242996"/>
            <a:ext cx="342902" cy="447293"/>
            <a:chOff x="590250" y="244200"/>
            <a:chExt cx="407975" cy="532175"/>
          </a:xfrm>
        </p:grpSpPr>
        <p:sp>
          <p:nvSpPr>
            <p:cNvPr id="324" name="Shape 32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38" name="Shape 338"/>
          <p:cNvGrpSpPr/>
          <p:nvPr/>
        </p:nvGrpSpPr>
        <p:grpSpPr>
          <a:xfrm>
            <a:off x="977640" y="1309015"/>
            <a:ext cx="372593" cy="310144"/>
            <a:chOff x="1247825" y="322750"/>
            <a:chExt cx="443300" cy="369000"/>
          </a:xfrm>
        </p:grpSpPr>
        <p:sp>
          <p:nvSpPr>
            <p:cNvPr id="339" name="Shape 3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1550819" y="1307481"/>
            <a:ext cx="356203" cy="313212"/>
            <a:chOff x="1929775" y="320925"/>
            <a:chExt cx="423800" cy="372650"/>
          </a:xfrm>
        </p:grpSpPr>
        <p:sp>
          <p:nvSpPr>
            <p:cNvPr id="345" name="Shape 345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50" name="Shape 350"/>
          <p:cNvSpPr/>
          <p:nvPr/>
        </p:nvSpPr>
        <p:spPr>
          <a:xfrm>
            <a:off x="2148119" y="1296230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2733087" y="1297258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352" name="Shape 352"/>
          <p:cNvGrpSpPr/>
          <p:nvPr/>
        </p:nvGrpSpPr>
        <p:grpSpPr>
          <a:xfrm>
            <a:off x="3820463" y="1272161"/>
            <a:ext cx="336767" cy="383835"/>
            <a:chOff x="4630125" y="278900"/>
            <a:chExt cx="400675" cy="456675"/>
          </a:xfrm>
        </p:grpSpPr>
        <p:sp>
          <p:nvSpPr>
            <p:cNvPr id="353" name="Shape 353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57" name="Shape 357"/>
          <p:cNvSpPr/>
          <p:nvPr/>
        </p:nvSpPr>
        <p:spPr>
          <a:xfrm>
            <a:off x="4361051" y="1295724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358" name="Shape 358"/>
          <p:cNvGrpSpPr/>
          <p:nvPr/>
        </p:nvGrpSpPr>
        <p:grpSpPr>
          <a:xfrm>
            <a:off x="430075" y="1818717"/>
            <a:ext cx="342881" cy="418127"/>
            <a:chOff x="596350" y="929175"/>
            <a:chExt cx="407950" cy="497475"/>
          </a:xfrm>
        </p:grpSpPr>
        <p:sp>
          <p:nvSpPr>
            <p:cNvPr id="359" name="Shape 35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1554391" y="1879633"/>
            <a:ext cx="349059" cy="298881"/>
            <a:chOff x="1934025" y="1001650"/>
            <a:chExt cx="415300" cy="355600"/>
          </a:xfrm>
        </p:grpSpPr>
        <p:sp>
          <p:nvSpPr>
            <p:cNvPr id="367" name="Shape 36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71" name="Shape 371"/>
          <p:cNvSpPr/>
          <p:nvPr/>
        </p:nvSpPr>
        <p:spPr>
          <a:xfrm>
            <a:off x="2118448" y="1854573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2683958" y="1871974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3254072" y="1874535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3830341" y="1877605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375" name="Shape 375"/>
          <p:cNvGrpSpPr/>
          <p:nvPr/>
        </p:nvGrpSpPr>
        <p:grpSpPr>
          <a:xfrm>
            <a:off x="4378784" y="1857105"/>
            <a:ext cx="350068" cy="350572"/>
            <a:chOff x="5294400" y="974850"/>
            <a:chExt cx="416500" cy="417100"/>
          </a:xfrm>
        </p:grpSpPr>
        <p:sp>
          <p:nvSpPr>
            <p:cNvPr id="376" name="Shape 376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78" name="Shape 378"/>
          <p:cNvGrpSpPr/>
          <p:nvPr/>
        </p:nvGrpSpPr>
        <p:grpSpPr>
          <a:xfrm>
            <a:off x="4901806" y="1817709"/>
            <a:ext cx="433992" cy="422729"/>
            <a:chOff x="5916675" y="927975"/>
            <a:chExt cx="516350" cy="502950"/>
          </a:xfrm>
        </p:grpSpPr>
        <p:sp>
          <p:nvSpPr>
            <p:cNvPr id="379" name="Shape 37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1" name="Shape 381"/>
          <p:cNvGrpSpPr/>
          <p:nvPr/>
        </p:nvGrpSpPr>
        <p:grpSpPr>
          <a:xfrm>
            <a:off x="403450" y="2467121"/>
            <a:ext cx="391000" cy="264085"/>
            <a:chOff x="564675" y="1700625"/>
            <a:chExt cx="465200" cy="314200"/>
          </a:xfrm>
        </p:grpSpPr>
        <p:sp>
          <p:nvSpPr>
            <p:cNvPr id="382" name="Shape 382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5" name="Shape 385"/>
          <p:cNvGrpSpPr/>
          <p:nvPr/>
        </p:nvGrpSpPr>
        <p:grpSpPr>
          <a:xfrm>
            <a:off x="968435" y="2402632"/>
            <a:ext cx="391000" cy="382826"/>
            <a:chOff x="1236875" y="1623900"/>
            <a:chExt cx="465200" cy="455475"/>
          </a:xfrm>
        </p:grpSpPr>
        <p:sp>
          <p:nvSpPr>
            <p:cNvPr id="386" name="Shape 386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1545692" y="2410827"/>
            <a:ext cx="366457" cy="366436"/>
            <a:chOff x="1923675" y="1633650"/>
            <a:chExt cx="436000" cy="435975"/>
          </a:xfrm>
        </p:grpSpPr>
        <p:sp>
          <p:nvSpPr>
            <p:cNvPr id="394" name="Shape 39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00" name="Shape 400"/>
          <p:cNvGrpSpPr/>
          <p:nvPr/>
        </p:nvGrpSpPr>
        <p:grpSpPr>
          <a:xfrm>
            <a:off x="2109140" y="2409293"/>
            <a:ext cx="369504" cy="369504"/>
            <a:chOff x="2594050" y="1631825"/>
            <a:chExt cx="439625" cy="439625"/>
          </a:xfrm>
        </p:grpSpPr>
        <p:sp>
          <p:nvSpPr>
            <p:cNvPr id="401" name="Shape 40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05" name="Shape 405"/>
          <p:cNvSpPr/>
          <p:nvPr/>
        </p:nvSpPr>
        <p:spPr>
          <a:xfrm>
            <a:off x="2690600" y="2425716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406" name="Shape 406"/>
          <p:cNvGrpSpPr/>
          <p:nvPr/>
        </p:nvGrpSpPr>
        <p:grpSpPr>
          <a:xfrm>
            <a:off x="3273907" y="2381663"/>
            <a:ext cx="299911" cy="424767"/>
            <a:chOff x="3979850" y="1598950"/>
            <a:chExt cx="356825" cy="505375"/>
          </a:xfrm>
        </p:grpSpPr>
        <p:sp>
          <p:nvSpPr>
            <p:cNvPr id="407" name="Shape 40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3791296" y="2472752"/>
            <a:ext cx="395098" cy="242589"/>
            <a:chOff x="4595425" y="1707325"/>
            <a:chExt cx="470075" cy="288625"/>
          </a:xfrm>
        </p:grpSpPr>
        <p:sp>
          <p:nvSpPr>
            <p:cNvPr id="410" name="Shape 410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4375214" y="2413392"/>
            <a:ext cx="357233" cy="361309"/>
            <a:chOff x="5290150" y="1636700"/>
            <a:chExt cx="425025" cy="429875"/>
          </a:xfrm>
        </p:grpSpPr>
        <p:sp>
          <p:nvSpPr>
            <p:cNvPr id="416" name="Shape 416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4939169" y="2402634"/>
            <a:ext cx="359271" cy="376691"/>
            <a:chOff x="5961125" y="1623900"/>
            <a:chExt cx="427450" cy="448175"/>
          </a:xfrm>
        </p:grpSpPr>
        <p:sp>
          <p:nvSpPr>
            <p:cNvPr id="419" name="Shape 41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5491860" y="2412363"/>
            <a:ext cx="383835" cy="363369"/>
            <a:chOff x="6618700" y="1635475"/>
            <a:chExt cx="456675" cy="432325"/>
          </a:xfrm>
        </p:grpSpPr>
        <p:sp>
          <p:nvSpPr>
            <p:cNvPr id="427" name="Shape 42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32" name="Shape 432"/>
          <p:cNvGrpSpPr/>
          <p:nvPr/>
        </p:nvGrpSpPr>
        <p:grpSpPr>
          <a:xfrm>
            <a:off x="446946" y="2995775"/>
            <a:ext cx="304008" cy="326513"/>
            <a:chOff x="616425" y="2329600"/>
            <a:chExt cx="361700" cy="388475"/>
          </a:xfrm>
        </p:grpSpPr>
        <p:sp>
          <p:nvSpPr>
            <p:cNvPr id="433" name="Shape 433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1" name="Shape 441"/>
          <p:cNvGrpSpPr/>
          <p:nvPr/>
        </p:nvGrpSpPr>
        <p:grpSpPr>
          <a:xfrm>
            <a:off x="1003759" y="2998842"/>
            <a:ext cx="320377" cy="320377"/>
            <a:chOff x="1278900" y="2333250"/>
            <a:chExt cx="381175" cy="381175"/>
          </a:xfrm>
        </p:grpSpPr>
        <p:sp>
          <p:nvSpPr>
            <p:cNvPr id="442" name="Shape 442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6" name="Shape 446"/>
          <p:cNvGrpSpPr/>
          <p:nvPr/>
        </p:nvGrpSpPr>
        <p:grpSpPr>
          <a:xfrm>
            <a:off x="1568720" y="2998842"/>
            <a:ext cx="320398" cy="320377"/>
            <a:chOff x="1951075" y="2333250"/>
            <a:chExt cx="381200" cy="381175"/>
          </a:xfrm>
        </p:grpSpPr>
        <p:sp>
          <p:nvSpPr>
            <p:cNvPr id="447" name="Shape 44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2133706" y="2998842"/>
            <a:ext cx="320377" cy="320377"/>
            <a:chOff x="2623275" y="2333250"/>
            <a:chExt cx="381175" cy="381175"/>
          </a:xfrm>
        </p:grpSpPr>
        <p:sp>
          <p:nvSpPr>
            <p:cNvPr id="452" name="Shape 452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2773408" y="2943578"/>
            <a:ext cx="170936" cy="426826"/>
            <a:chOff x="3384375" y="2267500"/>
            <a:chExt cx="203375" cy="507825"/>
          </a:xfrm>
        </p:grpSpPr>
        <p:sp>
          <p:nvSpPr>
            <p:cNvPr id="457" name="Shape 45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3918718" y="2997813"/>
            <a:ext cx="140237" cy="318339"/>
            <a:chOff x="4747025" y="2332025"/>
            <a:chExt cx="166850" cy="378750"/>
          </a:xfrm>
        </p:grpSpPr>
        <p:sp>
          <p:nvSpPr>
            <p:cNvPr id="460" name="Shape 460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3351191" y="2945618"/>
            <a:ext cx="145343" cy="422729"/>
            <a:chOff x="4071800" y="2269925"/>
            <a:chExt cx="172925" cy="502950"/>
          </a:xfrm>
        </p:grpSpPr>
        <p:sp>
          <p:nvSpPr>
            <p:cNvPr id="463" name="Shape 463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65" name="Shape 465"/>
          <p:cNvSpPr/>
          <p:nvPr/>
        </p:nvSpPr>
        <p:spPr>
          <a:xfrm>
            <a:off x="4393812" y="2990218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466" name="Shape 466"/>
          <p:cNvGrpSpPr/>
          <p:nvPr/>
        </p:nvGrpSpPr>
        <p:grpSpPr>
          <a:xfrm>
            <a:off x="4948895" y="2996277"/>
            <a:ext cx="345970" cy="325504"/>
            <a:chOff x="5972700" y="2330200"/>
            <a:chExt cx="411625" cy="387275"/>
          </a:xfrm>
        </p:grpSpPr>
        <p:sp>
          <p:nvSpPr>
            <p:cNvPr id="467" name="Shape 46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Shape 469"/>
          <p:cNvGrpSpPr/>
          <p:nvPr/>
        </p:nvGrpSpPr>
        <p:grpSpPr>
          <a:xfrm>
            <a:off x="544192" y="3524407"/>
            <a:ext cx="109538" cy="399195"/>
            <a:chOff x="732125" y="2958550"/>
            <a:chExt cx="130325" cy="474950"/>
          </a:xfrm>
        </p:grpSpPr>
        <p:sp>
          <p:nvSpPr>
            <p:cNvPr id="470" name="Shape 470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78" name="Shape 478"/>
          <p:cNvSpPr/>
          <p:nvPr/>
        </p:nvSpPr>
        <p:spPr>
          <a:xfrm>
            <a:off x="1561114" y="3508635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1039606" y="3508635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480" name="Shape 480"/>
          <p:cNvGrpSpPr/>
          <p:nvPr/>
        </p:nvGrpSpPr>
        <p:grpSpPr>
          <a:xfrm>
            <a:off x="2099937" y="3537202"/>
            <a:ext cx="387932" cy="367466"/>
            <a:chOff x="2583100" y="2973775"/>
            <a:chExt cx="461550" cy="437200"/>
          </a:xfrm>
        </p:grpSpPr>
        <p:sp>
          <p:nvSpPr>
            <p:cNvPr id="481" name="Shape 481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3" name="Shape 483"/>
          <p:cNvSpPr/>
          <p:nvPr/>
        </p:nvSpPr>
        <p:spPr>
          <a:xfrm>
            <a:off x="3810883" y="3545998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484" name="Shape 484"/>
          <p:cNvGrpSpPr/>
          <p:nvPr/>
        </p:nvGrpSpPr>
        <p:grpSpPr>
          <a:xfrm>
            <a:off x="4339388" y="3565360"/>
            <a:ext cx="435021" cy="323445"/>
            <a:chOff x="5247525" y="3007275"/>
            <a:chExt cx="517575" cy="384825"/>
          </a:xfrm>
        </p:grpSpPr>
        <p:sp>
          <p:nvSpPr>
            <p:cNvPr id="485" name="Shape 48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7" name="Shape 487"/>
          <p:cNvGrpSpPr/>
          <p:nvPr/>
        </p:nvGrpSpPr>
        <p:grpSpPr>
          <a:xfrm>
            <a:off x="3250373" y="3546931"/>
            <a:ext cx="342881" cy="350068"/>
            <a:chOff x="3951850" y="2985350"/>
            <a:chExt cx="407950" cy="416500"/>
          </a:xfrm>
        </p:grpSpPr>
        <p:sp>
          <p:nvSpPr>
            <p:cNvPr id="488" name="Shape 48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2" name="Shape 492"/>
          <p:cNvGrpSpPr/>
          <p:nvPr/>
        </p:nvGrpSpPr>
        <p:grpSpPr>
          <a:xfrm>
            <a:off x="407044" y="4136480"/>
            <a:ext cx="397136" cy="305017"/>
            <a:chOff x="568950" y="3686775"/>
            <a:chExt cx="472500" cy="362900"/>
          </a:xfrm>
        </p:grpSpPr>
        <p:sp>
          <p:nvSpPr>
            <p:cNvPr id="493" name="Shape 493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96" name="Shape 496"/>
          <p:cNvSpPr/>
          <p:nvPr/>
        </p:nvSpPr>
        <p:spPr>
          <a:xfrm>
            <a:off x="4983885" y="3529627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497" name="Shape 497"/>
          <p:cNvGrpSpPr/>
          <p:nvPr/>
        </p:nvGrpSpPr>
        <p:grpSpPr>
          <a:xfrm>
            <a:off x="975098" y="4162071"/>
            <a:ext cx="377699" cy="253852"/>
            <a:chOff x="1244800" y="3717225"/>
            <a:chExt cx="449375" cy="302025"/>
          </a:xfrm>
        </p:grpSpPr>
        <p:sp>
          <p:nvSpPr>
            <p:cNvPr id="498" name="Shape 49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4" name="Shape 504"/>
          <p:cNvGrpSpPr/>
          <p:nvPr/>
        </p:nvGrpSpPr>
        <p:grpSpPr>
          <a:xfrm>
            <a:off x="1545186" y="4142614"/>
            <a:ext cx="367466" cy="287114"/>
            <a:chOff x="1923075" y="3694075"/>
            <a:chExt cx="437200" cy="341600"/>
          </a:xfrm>
        </p:grpSpPr>
        <p:sp>
          <p:nvSpPr>
            <p:cNvPr id="505" name="Shape 505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4" name="Shape 514"/>
          <p:cNvGrpSpPr/>
          <p:nvPr/>
        </p:nvGrpSpPr>
        <p:grpSpPr>
          <a:xfrm>
            <a:off x="2113744" y="4138014"/>
            <a:ext cx="360301" cy="295813"/>
            <a:chOff x="2599525" y="3688600"/>
            <a:chExt cx="428675" cy="351950"/>
          </a:xfrm>
        </p:grpSpPr>
        <p:sp>
          <p:nvSpPr>
            <p:cNvPr id="515" name="Shape 515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8" name="Shape 518"/>
          <p:cNvGrpSpPr/>
          <p:nvPr/>
        </p:nvGrpSpPr>
        <p:grpSpPr>
          <a:xfrm>
            <a:off x="2696126" y="4117546"/>
            <a:ext cx="333699" cy="329076"/>
            <a:chOff x="3292425" y="3664250"/>
            <a:chExt cx="397025" cy="391525"/>
          </a:xfrm>
        </p:grpSpPr>
        <p:sp>
          <p:nvSpPr>
            <p:cNvPr id="519" name="Shape 51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3233983" y="4160012"/>
            <a:ext cx="369525" cy="268182"/>
            <a:chOff x="3932350" y="3714775"/>
            <a:chExt cx="439650" cy="319075"/>
          </a:xfrm>
        </p:grpSpPr>
        <p:sp>
          <p:nvSpPr>
            <p:cNvPr id="523" name="Shape 523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8" name="Shape 528"/>
          <p:cNvGrpSpPr/>
          <p:nvPr/>
        </p:nvGrpSpPr>
        <p:grpSpPr>
          <a:xfrm>
            <a:off x="3798965" y="4160012"/>
            <a:ext cx="369504" cy="268182"/>
            <a:chOff x="4604550" y="3714775"/>
            <a:chExt cx="439625" cy="319075"/>
          </a:xfrm>
        </p:grpSpPr>
        <p:sp>
          <p:nvSpPr>
            <p:cNvPr id="529" name="Shape 52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4377250" y="4132383"/>
            <a:ext cx="353136" cy="313737"/>
            <a:chOff x="5292575" y="3681900"/>
            <a:chExt cx="420150" cy="373275"/>
          </a:xfrm>
        </p:grpSpPr>
        <p:sp>
          <p:nvSpPr>
            <p:cNvPr id="532" name="Shape 53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9" name="Shape 539"/>
          <p:cNvGrpSpPr/>
          <p:nvPr/>
        </p:nvGrpSpPr>
        <p:grpSpPr>
          <a:xfrm>
            <a:off x="4922275" y="4092459"/>
            <a:ext cx="393059" cy="393059"/>
            <a:chOff x="5941025" y="3634400"/>
            <a:chExt cx="467650" cy="467650"/>
          </a:xfrm>
        </p:grpSpPr>
        <p:sp>
          <p:nvSpPr>
            <p:cNvPr id="540" name="Shape 54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5512348" y="4117546"/>
            <a:ext cx="342881" cy="342902"/>
            <a:chOff x="6643075" y="3664250"/>
            <a:chExt cx="407950" cy="407975"/>
          </a:xfrm>
        </p:grpSpPr>
        <p:sp>
          <p:nvSpPr>
            <p:cNvPr id="547" name="Shape 54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413179" y="4668202"/>
            <a:ext cx="371564" cy="371543"/>
            <a:chOff x="576250" y="4319400"/>
            <a:chExt cx="442075" cy="442050"/>
          </a:xfrm>
        </p:grpSpPr>
        <p:sp>
          <p:nvSpPr>
            <p:cNvPr id="550" name="Shape 55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4" name="Shape 554"/>
          <p:cNvSpPr/>
          <p:nvPr/>
        </p:nvSpPr>
        <p:spPr>
          <a:xfrm>
            <a:off x="962845" y="4740499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3253568" y="4683677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556" name="Shape 556"/>
          <p:cNvSpPr/>
          <p:nvPr/>
        </p:nvSpPr>
        <p:spPr>
          <a:xfrm>
            <a:off x="2688562" y="4705176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557" name="Shape 557"/>
          <p:cNvSpPr/>
          <p:nvPr/>
        </p:nvSpPr>
        <p:spPr>
          <a:xfrm>
            <a:off x="3817039" y="4682143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558" name="Shape 558"/>
          <p:cNvGrpSpPr/>
          <p:nvPr/>
        </p:nvGrpSpPr>
        <p:grpSpPr>
          <a:xfrm>
            <a:off x="4356784" y="4687132"/>
            <a:ext cx="394068" cy="325504"/>
            <a:chOff x="5268225" y="4341925"/>
            <a:chExt cx="468850" cy="387275"/>
          </a:xfrm>
        </p:grpSpPr>
        <p:sp>
          <p:nvSpPr>
            <p:cNvPr id="559" name="Shape 55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7" name="Shape 567"/>
          <p:cNvGrpSpPr/>
          <p:nvPr/>
        </p:nvGrpSpPr>
        <p:grpSpPr>
          <a:xfrm>
            <a:off x="4941730" y="4676899"/>
            <a:ext cx="354144" cy="354144"/>
            <a:chOff x="5964175" y="4329750"/>
            <a:chExt cx="421350" cy="421350"/>
          </a:xfrm>
        </p:grpSpPr>
        <p:sp>
          <p:nvSpPr>
            <p:cNvPr id="568" name="Shape 56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70" name="Shape 570"/>
          <p:cNvGrpSpPr/>
          <p:nvPr/>
        </p:nvGrpSpPr>
        <p:grpSpPr>
          <a:xfrm>
            <a:off x="977640" y="5241885"/>
            <a:ext cx="372593" cy="360301"/>
            <a:chOff x="1247825" y="5001950"/>
            <a:chExt cx="443300" cy="428675"/>
          </a:xfrm>
        </p:grpSpPr>
        <p:sp>
          <p:nvSpPr>
            <p:cNvPr id="571" name="Shape 57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77" name="Shape 577"/>
          <p:cNvGrpSpPr/>
          <p:nvPr/>
        </p:nvGrpSpPr>
        <p:grpSpPr>
          <a:xfrm>
            <a:off x="1575885" y="5223961"/>
            <a:ext cx="306068" cy="389991"/>
            <a:chOff x="1959600" y="4980625"/>
            <a:chExt cx="364150" cy="464000"/>
          </a:xfrm>
        </p:grpSpPr>
        <p:sp>
          <p:nvSpPr>
            <p:cNvPr id="578" name="Shape 57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5" name="Shape 585"/>
          <p:cNvGrpSpPr/>
          <p:nvPr/>
        </p:nvGrpSpPr>
        <p:grpSpPr>
          <a:xfrm>
            <a:off x="2118365" y="5238817"/>
            <a:ext cx="351076" cy="360805"/>
            <a:chOff x="2605025" y="4998300"/>
            <a:chExt cx="417700" cy="429275"/>
          </a:xfrm>
        </p:grpSpPr>
        <p:sp>
          <p:nvSpPr>
            <p:cNvPr id="586" name="Shape 586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2649058" y="5241883"/>
            <a:ext cx="419661" cy="349542"/>
            <a:chOff x="3236425" y="5001950"/>
            <a:chExt cx="499300" cy="415875"/>
          </a:xfrm>
        </p:grpSpPr>
        <p:sp>
          <p:nvSpPr>
            <p:cNvPr id="590" name="Shape 590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6" name="Shape 596"/>
          <p:cNvGrpSpPr/>
          <p:nvPr/>
        </p:nvGrpSpPr>
        <p:grpSpPr>
          <a:xfrm>
            <a:off x="3264176" y="5223961"/>
            <a:ext cx="319368" cy="380263"/>
            <a:chOff x="3968275" y="4980625"/>
            <a:chExt cx="379975" cy="452425"/>
          </a:xfrm>
        </p:grpSpPr>
        <p:sp>
          <p:nvSpPr>
            <p:cNvPr id="597" name="Shape 59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0" name="Shape 600"/>
          <p:cNvGrpSpPr/>
          <p:nvPr/>
        </p:nvGrpSpPr>
        <p:grpSpPr>
          <a:xfrm>
            <a:off x="4919709" y="5308913"/>
            <a:ext cx="404322" cy="220084"/>
            <a:chOff x="5937975" y="5081700"/>
            <a:chExt cx="481050" cy="261850"/>
          </a:xfrm>
        </p:grpSpPr>
        <p:sp>
          <p:nvSpPr>
            <p:cNvPr id="601" name="Shape 601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4" name="Shape 604"/>
          <p:cNvGrpSpPr/>
          <p:nvPr/>
        </p:nvGrpSpPr>
        <p:grpSpPr>
          <a:xfrm>
            <a:off x="5537918" y="5266446"/>
            <a:ext cx="290182" cy="333678"/>
            <a:chOff x="6673500" y="5031175"/>
            <a:chExt cx="345250" cy="397000"/>
          </a:xfrm>
        </p:grpSpPr>
        <p:sp>
          <p:nvSpPr>
            <p:cNvPr id="605" name="Shape 605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3229905" y="1291092"/>
            <a:ext cx="387932" cy="345970"/>
            <a:chOff x="3927500" y="301425"/>
            <a:chExt cx="461550" cy="411625"/>
          </a:xfrm>
        </p:grpSpPr>
        <p:sp>
          <p:nvSpPr>
            <p:cNvPr id="611" name="Shape 611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8" name="Shape 638"/>
          <p:cNvGrpSpPr/>
          <p:nvPr/>
        </p:nvGrpSpPr>
        <p:grpSpPr>
          <a:xfrm>
            <a:off x="5517454" y="1297755"/>
            <a:ext cx="332669" cy="332669"/>
            <a:chOff x="6649150" y="309350"/>
            <a:chExt cx="395800" cy="395800"/>
          </a:xfrm>
        </p:grpSpPr>
        <p:sp>
          <p:nvSpPr>
            <p:cNvPr id="639" name="Shape 6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2" name="Shape 662"/>
          <p:cNvGrpSpPr/>
          <p:nvPr/>
        </p:nvGrpSpPr>
        <p:grpSpPr>
          <a:xfrm>
            <a:off x="4949904" y="1305424"/>
            <a:ext cx="337796" cy="319873"/>
            <a:chOff x="5973900" y="318475"/>
            <a:chExt cx="401900" cy="380575"/>
          </a:xfrm>
        </p:grpSpPr>
        <p:sp>
          <p:nvSpPr>
            <p:cNvPr id="663" name="Shape 663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7" name="Shape 677"/>
          <p:cNvGrpSpPr/>
          <p:nvPr/>
        </p:nvGrpSpPr>
        <p:grpSpPr>
          <a:xfrm>
            <a:off x="995059" y="1818717"/>
            <a:ext cx="342881" cy="418127"/>
            <a:chOff x="1268550" y="929175"/>
            <a:chExt cx="407950" cy="497475"/>
          </a:xfrm>
        </p:grpSpPr>
        <p:sp>
          <p:nvSpPr>
            <p:cNvPr id="678" name="Shape 67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5481123" y="1834580"/>
            <a:ext cx="405331" cy="388962"/>
            <a:chOff x="6605925" y="948050"/>
            <a:chExt cx="482250" cy="462775"/>
          </a:xfrm>
        </p:grpSpPr>
        <p:sp>
          <p:nvSpPr>
            <p:cNvPr id="682" name="Shape 682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8" name="Shape 688"/>
          <p:cNvGrpSpPr/>
          <p:nvPr/>
        </p:nvGrpSpPr>
        <p:grpSpPr>
          <a:xfrm>
            <a:off x="5575803" y="2986548"/>
            <a:ext cx="215966" cy="342398"/>
            <a:chOff x="6718575" y="2318625"/>
            <a:chExt cx="256950" cy="407375"/>
          </a:xfrm>
        </p:grpSpPr>
        <p:sp>
          <p:nvSpPr>
            <p:cNvPr id="689" name="Shape 68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97" name="Shape 697"/>
          <p:cNvGrpSpPr/>
          <p:nvPr/>
        </p:nvGrpSpPr>
        <p:grpSpPr>
          <a:xfrm>
            <a:off x="2677194" y="3613456"/>
            <a:ext cx="363369" cy="221114"/>
            <a:chOff x="3269900" y="3064500"/>
            <a:chExt cx="432325" cy="263075"/>
          </a:xfrm>
        </p:grpSpPr>
        <p:sp>
          <p:nvSpPr>
            <p:cNvPr id="698" name="Shape 69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01" name="Shape 701"/>
          <p:cNvGrpSpPr/>
          <p:nvPr/>
        </p:nvGrpSpPr>
        <p:grpSpPr>
          <a:xfrm>
            <a:off x="5551219" y="3545903"/>
            <a:ext cx="265114" cy="372593"/>
            <a:chOff x="6689325" y="2984125"/>
            <a:chExt cx="315425" cy="443300"/>
          </a:xfrm>
        </p:grpSpPr>
        <p:sp>
          <p:nvSpPr>
            <p:cNvPr id="702" name="Shape 702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07" name="Shape 707"/>
          <p:cNvGrpSpPr/>
          <p:nvPr/>
        </p:nvGrpSpPr>
        <p:grpSpPr>
          <a:xfrm>
            <a:off x="1599946" y="4640568"/>
            <a:ext cx="256415" cy="414534"/>
            <a:chOff x="1988225" y="4286525"/>
            <a:chExt cx="305075" cy="493200"/>
          </a:xfrm>
        </p:grpSpPr>
        <p:sp>
          <p:nvSpPr>
            <p:cNvPr id="708" name="Shape 70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5" name="Shape 715"/>
          <p:cNvGrpSpPr/>
          <p:nvPr/>
        </p:nvGrpSpPr>
        <p:grpSpPr>
          <a:xfrm>
            <a:off x="2143937" y="4669733"/>
            <a:ext cx="309640" cy="392030"/>
            <a:chOff x="2635450" y="4321225"/>
            <a:chExt cx="368400" cy="466425"/>
          </a:xfrm>
        </p:grpSpPr>
        <p:sp>
          <p:nvSpPr>
            <p:cNvPr id="716" name="Shape 716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2" name="Shape 722"/>
          <p:cNvGrpSpPr/>
          <p:nvPr/>
        </p:nvGrpSpPr>
        <p:grpSpPr>
          <a:xfrm>
            <a:off x="5512348" y="4660007"/>
            <a:ext cx="342881" cy="383835"/>
            <a:chOff x="6643075" y="4309650"/>
            <a:chExt cx="407950" cy="456675"/>
          </a:xfrm>
        </p:grpSpPr>
        <p:sp>
          <p:nvSpPr>
            <p:cNvPr id="723" name="Shape 723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Shape 731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2" name="Shape 732"/>
          <p:cNvGrpSpPr/>
          <p:nvPr/>
        </p:nvGrpSpPr>
        <p:grpSpPr>
          <a:xfrm>
            <a:off x="4327619" y="5201959"/>
            <a:ext cx="452420" cy="433992"/>
            <a:chOff x="5233525" y="4954450"/>
            <a:chExt cx="538275" cy="516350"/>
          </a:xfrm>
        </p:grpSpPr>
        <p:sp>
          <p:nvSpPr>
            <p:cNvPr id="733" name="Shape 73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3758539" y="5209631"/>
            <a:ext cx="460615" cy="418653"/>
            <a:chOff x="4556450" y="4963575"/>
            <a:chExt cx="548025" cy="498100"/>
          </a:xfrm>
        </p:grpSpPr>
        <p:sp>
          <p:nvSpPr>
            <p:cNvPr id="745" name="Shape 745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0" name="Shape 750"/>
          <p:cNvGrpSpPr/>
          <p:nvPr/>
        </p:nvGrpSpPr>
        <p:grpSpPr>
          <a:xfrm>
            <a:off x="375819" y="5300213"/>
            <a:ext cx="445254" cy="246182"/>
            <a:chOff x="531800" y="5071350"/>
            <a:chExt cx="529750" cy="292900"/>
          </a:xfrm>
        </p:grpSpPr>
        <p:sp>
          <p:nvSpPr>
            <p:cNvPr id="751" name="Shape 751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8" name="Shape 758"/>
          <p:cNvGrpSpPr/>
          <p:nvPr/>
        </p:nvGrpSpPr>
        <p:grpSpPr>
          <a:xfrm>
            <a:off x="7320094" y="2713377"/>
            <a:ext cx="433992" cy="422729"/>
            <a:chOff x="5916675" y="927975"/>
            <a:chExt cx="516350" cy="502950"/>
          </a:xfrm>
        </p:grpSpPr>
        <p:sp>
          <p:nvSpPr>
            <p:cNvPr id="759" name="Shape 75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761" name="Shape 761"/>
          <p:cNvGrpSpPr/>
          <p:nvPr/>
        </p:nvGrpSpPr>
        <p:grpSpPr>
          <a:xfrm>
            <a:off x="6436116" y="3419278"/>
            <a:ext cx="1079481" cy="1051467"/>
            <a:chOff x="5916675" y="927975"/>
            <a:chExt cx="516350" cy="502950"/>
          </a:xfrm>
        </p:grpSpPr>
        <p:sp>
          <p:nvSpPr>
            <p:cNvPr id="762" name="Shape 76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764" name="Shape 764"/>
          <p:cNvGrpSpPr/>
          <p:nvPr/>
        </p:nvGrpSpPr>
        <p:grpSpPr>
          <a:xfrm>
            <a:off x="6436256" y="2713377"/>
            <a:ext cx="433992" cy="422729"/>
            <a:chOff x="5916675" y="927975"/>
            <a:chExt cx="516350" cy="502950"/>
          </a:xfrm>
        </p:grpSpPr>
        <p:sp>
          <p:nvSpPr>
            <p:cNvPr id="765" name="Shape 76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767" name="Shape 767"/>
          <p:cNvSpPr/>
          <p:nvPr/>
        </p:nvSpPr>
        <p:spPr>
          <a:xfrm>
            <a:off x="7512257" y="2949754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68" name="Shape 768"/>
          <p:cNvSpPr/>
          <p:nvPr/>
        </p:nvSpPr>
        <p:spPr>
          <a:xfrm>
            <a:off x="6628419" y="2949754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6913955" y="4007292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282</Words>
  <Application>Microsoft Office PowerPoint</Application>
  <PresentationFormat>如螢幕大小 (4:3)</PresentationFormat>
  <Paragraphs>50</Paragraphs>
  <Slides>8</Slides>
  <Notes>8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Roboto Slab</vt:lpstr>
      <vt:lpstr>Source Sans Pro</vt:lpstr>
      <vt:lpstr>微軟正黑體</vt:lpstr>
      <vt:lpstr>Arial</vt:lpstr>
      <vt:lpstr>Wingdings</vt:lpstr>
      <vt:lpstr>Cordelia template</vt:lpstr>
      <vt:lpstr>新竹LINE 旅遊小幫手</vt:lpstr>
      <vt:lpstr>LINE BOT</vt:lpstr>
      <vt:lpstr>區域 &amp; 對象</vt:lpstr>
      <vt:lpstr>定義問題</vt:lpstr>
      <vt:lpstr>解決方案</vt:lpstr>
      <vt:lpstr>開始體驗</vt:lpstr>
      <vt:lpstr>謝謝聆聽!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AsamMt</cp:lastModifiedBy>
  <cp:revision>41</cp:revision>
  <dcterms:modified xsi:type="dcterms:W3CDTF">2017-11-26T06:54:54Z</dcterms:modified>
</cp:coreProperties>
</file>