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74" r:id="rId3"/>
    <p:sldId id="300" r:id="rId4"/>
    <p:sldId id="299" r:id="rId5"/>
    <p:sldId id="308" r:id="rId6"/>
    <p:sldId id="301" r:id="rId7"/>
    <p:sldId id="305" r:id="rId8"/>
    <p:sldId id="289" r:id="rId9"/>
    <p:sldId id="307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9559" autoAdjust="0"/>
  </p:normalViewPr>
  <p:slideViewPr>
    <p:cSldViewPr>
      <p:cViewPr varScale="1">
        <p:scale>
          <a:sx n="76" d="100"/>
          <a:sy n="76" d="100"/>
        </p:scale>
        <p:origin x="84" y="70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3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6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"/>
              <a:t>Может потребоваться несколько слайдов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Восход солнца над зелеными холмам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Альтернативный 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Альтернативный 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08.09.2016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t>Стиль образца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  <a:p>
            <a:pPr lvl="5" rtl="0"/>
            <a:r>
              <a:t>Шестой</a:t>
            </a:r>
          </a:p>
          <a:p>
            <a:pPr lvl="6" rtl="0"/>
            <a:r>
              <a:t>Седьмой</a:t>
            </a:r>
          </a:p>
          <a:p>
            <a:pPr lvl="7" rtl="0"/>
            <a:r>
              <a:t>Восьмой</a:t>
            </a:r>
          </a:p>
          <a:p>
            <a:pPr lvl="8" rtl="0"/>
            <a:r>
              <a:t>Девятый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bg2"/>
                </a:solidFill>
              </a:defRPr>
            </a:lvl1pPr>
          </a:lstStyle>
          <a:p>
            <a:pPr rtl="0"/>
            <a:r>
              <a:rPr lang="en-US"/>
              <a:t>08.09.2016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bg2"/>
                </a:solidFill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 smtClean="0">
                <a:solidFill>
                  <a:srgbClr val="FF0000"/>
                </a:solidFill>
              </a:rPr>
              <a:t>Ya</a:t>
            </a:r>
            <a:r>
              <a:rPr lang="en-US" dirty="0" err="1" smtClean="0"/>
              <a:t>Mario</a:t>
            </a:r>
            <a:r>
              <a:rPr lang="en-US" dirty="0" smtClean="0"/>
              <a:t> </a:t>
            </a:r>
            <a:endParaRPr lang="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" dirty="0" smtClean="0"/>
              <a:t>Бонич Иван | Яндекс Лицей</a:t>
            </a:r>
            <a:endParaRPr lang="ru" dirty="0"/>
          </a:p>
        </p:txBody>
      </p:sp>
      <p:pic>
        <p:nvPicPr>
          <p:cNvPr id="1026" name="Picture 2" descr="http://imagesait.ru/photos/aHR0cDovL2ljb25zLmljb25hcmNoaXZlLmNvbS9pY29ucy9zaWNvbnMvYmFzaWMtcm91bmQtc29jaWFsLzUxMi95YW5kZXgtaWNvbi5wbmc=/yandex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653379"/>
            <a:ext cx="3575720" cy="35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ngimg.com/uploads/mario/mario_PNG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476672"/>
            <a:ext cx="3236258" cy="40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https://imgp.golos.io/0x0/https:/tasdikrahman.me/content/images/2016/1/pygame_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imgp.golos.io/0x0/https:/tasdikrahman.me/content/images/2016/1/pygame_logo.png"/>
          <p:cNvSpPr>
            <a:spLocks noChangeAspect="1" noChangeArrowheads="1"/>
          </p:cNvSpPr>
          <p:nvPr/>
        </p:nvSpPr>
        <p:spPr bwMode="auto">
          <a:xfrm>
            <a:off x="307974" y="-2594977"/>
            <a:ext cx="2907705" cy="29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4" b="96629" l="2222" r="98000">
                        <a14:foregroundMark x1="72444" y1="32584" x2="89333" y2="25843"/>
                        <a14:foregroundMark x1="88000" y1="11798" x2="88000" y2="11798"/>
                        <a14:foregroundMark x1="83778" y1="11798" x2="84444" y2="14045"/>
                        <a14:foregroundMark x1="85556" y1="15730" x2="85556" y2="15730"/>
                        <a14:foregroundMark x1="86667" y1="5618" x2="94667" y2="10112"/>
                        <a14:foregroundMark x1="90000" y1="38202" x2="86222" y2="63483"/>
                        <a14:foregroundMark x1="94444" y1="31461" x2="94444" y2="31461"/>
                        <a14:foregroundMark x1="91111" y1="29775" x2="91111" y2="29775"/>
                        <a14:foregroundMark x1="92444" y1="32022" x2="92889" y2="34831"/>
                        <a14:foregroundMark x1="93333" y1="36517" x2="93333" y2="36517"/>
                        <a14:foregroundMark x1="94667" y1="37079" x2="94667" y2="37079"/>
                        <a14:foregroundMark x1="77778" y1="85393" x2="77778" y2="85393"/>
                        <a14:foregroundMark x1="66889" y1="73034" x2="66889" y2="73034"/>
                        <a14:foregroundMark x1="59556" y1="74719" x2="59556" y2="74719"/>
                        <a14:foregroundMark x1="50222" y1="83146" x2="50222" y2="83146"/>
                        <a14:foregroundMark x1="42667" y1="83146" x2="42667" y2="83146"/>
                        <a14:foregroundMark x1="32889" y1="75281" x2="32889" y2="75281"/>
                        <a14:foregroundMark x1="23333" y1="72472" x2="23333" y2="72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187" y="5388124"/>
            <a:ext cx="3330698" cy="1317476"/>
          </a:xfrm>
          <a:prstGeom prst="rect">
            <a:avLst/>
          </a:prstGeom>
        </p:spPr>
      </p:pic>
      <p:sp>
        <p:nvSpPr>
          <p:cNvPr id="7" name="AutoShape 10" descr="https://imgp.golos.io/0x0/https:/tasdikrahman.me/content/images/2016/1/pygame_log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975992" y="1556792"/>
            <a:ext cx="9144000" cy="2667000"/>
          </a:xfrm>
        </p:spPr>
        <p:txBody>
          <a:bodyPr rtlCol="0"/>
          <a:lstStyle/>
          <a:p>
            <a:pPr rtl="0"/>
            <a:r>
              <a:rPr lang="ru" dirty="0" smtClean="0"/>
              <a:t>Идея </a:t>
            </a:r>
            <a:r>
              <a:rPr lang="en-US" dirty="0" smtClean="0"/>
              <a:t>:</a:t>
            </a:r>
            <a:r>
              <a:rPr lang="ru" dirty="0" smtClean="0"/>
              <a:t> </a:t>
            </a:r>
            <a:endParaRPr lang="ru" dirty="0"/>
          </a:p>
        </p:txBody>
      </p:sp>
      <p:pic>
        <p:nvPicPr>
          <p:cNvPr id="2050" name="Picture 2" descr="http://img02.deviantart.net/a65c/i/2005/186/c/f/super_mario_bros_by_momit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32656"/>
            <a:ext cx="11377264" cy="29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927648" y="3898404"/>
            <a:ext cx="9144000" cy="1549523"/>
          </a:xfrm>
        </p:spPr>
        <p:txBody>
          <a:bodyPr>
            <a:normAutofit/>
          </a:bodyPr>
          <a:lstStyle/>
          <a:p>
            <a:r>
              <a:rPr lang="ru-RU" dirty="0" smtClean="0"/>
              <a:t>Игра является</a:t>
            </a:r>
            <a:r>
              <a:rPr lang="en-US" dirty="0" smtClean="0"/>
              <a:t> </a:t>
            </a:r>
            <a:r>
              <a:rPr lang="ru-RU" dirty="0" smtClean="0"/>
              <a:t>попыткой воплотить в жизнь самую продаваемую игру в истории. Сам процесс создания игры позволил ли бы разобраться в библиотеке </a:t>
            </a:r>
            <a:r>
              <a:rPr lang="en-US" dirty="0" smtClean="0"/>
              <a:t>PYGAME </a:t>
            </a:r>
            <a:r>
              <a:rPr lang="ru-RU" dirty="0" smtClean="0"/>
              <a:t>, в значительно большей мере чем по конспектам . </a:t>
            </a:r>
          </a:p>
        </p:txBody>
      </p:sp>
      <p:sp>
        <p:nvSpPr>
          <p:cNvPr id="6" name="Текст 3"/>
          <p:cNvSpPr txBox="1">
            <a:spLocks/>
          </p:cNvSpPr>
          <p:nvPr/>
        </p:nvSpPr>
        <p:spPr>
          <a:xfrm>
            <a:off x="1584672" y="5447927"/>
            <a:ext cx="8856984" cy="1867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Объем программного кода порядка 250 строк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832992" y="1628800"/>
            <a:ext cx="9144000" cy="2667000"/>
          </a:xfrm>
        </p:spPr>
        <p:txBody>
          <a:bodyPr rtlCol="0"/>
          <a:lstStyle/>
          <a:p>
            <a:pPr rtl="0"/>
            <a:r>
              <a:rPr lang="ru" dirty="0" smtClean="0"/>
              <a:t> Матчасть</a:t>
            </a:r>
            <a:r>
              <a:rPr lang="en-US" dirty="0" smtClean="0"/>
              <a:t>:</a:t>
            </a:r>
            <a:r>
              <a:rPr lang="ru" dirty="0" smtClean="0"/>
              <a:t> </a:t>
            </a:r>
            <a:endParaRPr lang="ru" dirty="0"/>
          </a:p>
        </p:txBody>
      </p:sp>
      <p:pic>
        <p:nvPicPr>
          <p:cNvPr id="2050" name="Picture 2" descr="http://img02.deviantart.net/a65c/i/2005/186/c/f/super_mario_bros_by_momit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32656"/>
            <a:ext cx="11377264" cy="29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215680" y="3724300"/>
            <a:ext cx="8856984" cy="1867644"/>
          </a:xfrm>
        </p:spPr>
        <p:txBody>
          <a:bodyPr>
            <a:normAutofit/>
          </a:bodyPr>
          <a:lstStyle/>
          <a:p>
            <a:r>
              <a:rPr lang="ru-RU" b="1" dirty="0" err="1"/>
              <a:t>Pygame</a:t>
            </a:r>
            <a:r>
              <a:rPr lang="ru-RU" dirty="0"/>
              <a:t> — набор модулей (библиотек) языка программирования </a:t>
            </a:r>
            <a:r>
              <a:rPr lang="en-US" dirty="0" smtClean="0"/>
              <a:t>Python</a:t>
            </a:r>
            <a:r>
              <a:rPr lang="ru-RU" dirty="0" smtClean="0"/>
              <a:t>, </a:t>
            </a:r>
            <a:r>
              <a:rPr lang="ru-RU" dirty="0"/>
              <a:t>предназначенный для написания компьютерных игр и мультимедиа-приложений. </a:t>
            </a:r>
            <a:r>
              <a:rPr lang="ru-RU" dirty="0" err="1"/>
              <a:t>Pygame</a:t>
            </a:r>
            <a:r>
              <a:rPr lang="ru-RU" dirty="0"/>
              <a:t> базируется на мультимедийной библиотеке </a:t>
            </a:r>
            <a:r>
              <a:rPr lang="ru-RU" u="sng" dirty="0"/>
              <a:t>SDL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26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2912" y="1628800"/>
            <a:ext cx="9144000" cy="2667000"/>
          </a:xfrm>
        </p:spPr>
        <p:txBody>
          <a:bodyPr rtlCol="0"/>
          <a:lstStyle/>
          <a:p>
            <a:pPr rtl="0"/>
            <a:r>
              <a:rPr lang="ru-RU" dirty="0" smtClean="0"/>
              <a:t>Реализация:</a:t>
            </a:r>
            <a:endParaRPr lang="ru" dirty="0"/>
          </a:p>
        </p:txBody>
      </p:sp>
      <p:pic>
        <p:nvPicPr>
          <p:cNvPr id="2050" name="Picture 2" descr="http://img02.deviantart.net/a65c/i/2005/186/c/f/super_mario_bros_by_momit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32656"/>
            <a:ext cx="11377264" cy="29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367808" y="3717032"/>
            <a:ext cx="7632848" cy="288032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Ya</a:t>
            </a:r>
            <a:r>
              <a:rPr lang="en-US" dirty="0" err="1" smtClean="0"/>
              <a:t>Mario</a:t>
            </a:r>
            <a:r>
              <a:rPr lang="en-US" dirty="0" smtClean="0"/>
              <a:t> – </a:t>
            </a:r>
            <a:r>
              <a:rPr lang="ru-RU" dirty="0" smtClean="0"/>
              <a:t>это видеоигра  в жанре </a:t>
            </a:r>
            <a:r>
              <a:rPr lang="ru-RU" dirty="0" err="1" smtClean="0"/>
              <a:t>платформера</a:t>
            </a:r>
            <a:r>
              <a:rPr lang="ru-RU" dirty="0" smtClean="0"/>
              <a:t> . Но в данной версии  представлена в своем самом примитивном виде .</a:t>
            </a:r>
          </a:p>
        </p:txBody>
      </p:sp>
      <p:pic>
        <p:nvPicPr>
          <p:cNvPr id="4098" name="Picture 2" descr="http://static.wixstatic.com/media/ae6670_613328d9c941414496d391ad03f776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6" y="4442147"/>
            <a:ext cx="4691484" cy="195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2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316855"/>
            <a:ext cx="7989912" cy="623664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2544960" y="1556792"/>
            <a:ext cx="9144000" cy="1143000"/>
          </a:xfrm>
        </p:spPr>
        <p:txBody>
          <a:bodyPr>
            <a:normAutofit/>
          </a:bodyPr>
          <a:lstStyle/>
          <a:p>
            <a:r>
              <a:rPr lang="ru-RU" sz="3200" dirty="0"/>
              <a:t>Скриншот из игры</a:t>
            </a:r>
          </a:p>
        </p:txBody>
      </p:sp>
    </p:spTree>
    <p:extLst>
      <p:ext uri="{BB962C8B-B14F-4D97-AF65-F5344CB8AC3E}">
        <p14:creationId xmlns:p14="http://schemas.microsoft.com/office/powerpoint/2010/main" val="3125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32656"/>
            <a:ext cx="5334311" cy="6071182"/>
          </a:xfrm>
          <a:prstGeom prst="rect">
            <a:avLst/>
          </a:prstGeom>
        </p:spPr>
      </p:pic>
      <p:sp>
        <p:nvSpPr>
          <p:cNvPr id="12" name="Текст 3"/>
          <p:cNvSpPr>
            <a:spLocks noGrp="1"/>
          </p:cNvSpPr>
          <p:nvPr>
            <p:ph type="body" idx="1"/>
          </p:nvPr>
        </p:nvSpPr>
        <p:spPr>
          <a:xfrm>
            <a:off x="6168008" y="1556792"/>
            <a:ext cx="6265540" cy="2880320"/>
          </a:xfrm>
        </p:spPr>
        <p:txBody>
          <a:bodyPr>
            <a:normAutofit/>
          </a:bodyPr>
          <a:lstStyle/>
          <a:p>
            <a:r>
              <a:rPr lang="ru-RU" dirty="0" smtClean="0"/>
              <a:t>Игра состоит из уровня с блоками </a:t>
            </a:r>
          </a:p>
        </p:txBody>
      </p:sp>
    </p:spTree>
    <p:extLst>
      <p:ext uri="{BB962C8B-B14F-4D97-AF65-F5344CB8AC3E}">
        <p14:creationId xmlns:p14="http://schemas.microsoft.com/office/powerpoint/2010/main" val="37878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/>
          <p:cNvSpPr>
            <a:spLocks noGrp="1"/>
          </p:cNvSpPr>
          <p:nvPr>
            <p:ph type="body" idx="1"/>
          </p:nvPr>
        </p:nvSpPr>
        <p:spPr>
          <a:xfrm>
            <a:off x="5663952" y="2348880"/>
            <a:ext cx="6265540" cy="2880320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Использовались классы</a:t>
            </a:r>
            <a:r>
              <a:rPr lang="ru-RU" dirty="0"/>
              <a:t> </a:t>
            </a:r>
            <a:r>
              <a:rPr lang="ru-RU" dirty="0" smtClean="0"/>
              <a:t>:</a:t>
            </a:r>
          </a:p>
          <a:p>
            <a:r>
              <a:rPr lang="en-US" dirty="0" smtClean="0"/>
              <a:t>Camera</a:t>
            </a:r>
            <a:r>
              <a:rPr lang="ru-RU" dirty="0" smtClean="0"/>
              <a:t> ,</a:t>
            </a:r>
            <a:r>
              <a:rPr lang="en-US" dirty="0"/>
              <a:t> </a:t>
            </a:r>
            <a:r>
              <a:rPr lang="en-US" dirty="0" smtClean="0"/>
              <a:t>Player</a:t>
            </a: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88640"/>
            <a:ext cx="4968552" cy="62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3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Возможности доработки 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9536" y="1988840"/>
            <a:ext cx="9509760" cy="4127627"/>
          </a:xfrm>
        </p:spPr>
        <p:txBody>
          <a:bodyPr rtlCol="0"/>
          <a:lstStyle/>
          <a:p>
            <a:pPr>
              <a:buClrTx/>
              <a:buNone/>
            </a:pPr>
            <a:r>
              <a:rPr lang="ru-RU" altLang="ru-RU" dirty="0">
                <a:solidFill>
                  <a:schemeClr val="tx1"/>
                </a:solidFill>
                <a:latin typeface="Verdana" panose="020B0604030504040204" pitchFamily="34" charset="0"/>
              </a:rPr>
              <a:t>Конечно, у игры </a:t>
            </a:r>
            <a:r>
              <a:rPr lang="ru-RU" altLang="ru-RU" dirty="0" smtClean="0">
                <a:solidFill>
                  <a:schemeClr val="tx1"/>
                </a:solidFill>
                <a:latin typeface="Verdana" panose="020B0604030504040204" pitchFamily="34" charset="0"/>
              </a:rPr>
              <a:t>есть недоработки .Но целью было создание первой игры , думаю никто сможет создать идеальную игру с нуля .В </a:t>
            </a:r>
            <a:r>
              <a:rPr lang="ru-RU" altLang="ru-RU" dirty="0">
                <a:solidFill>
                  <a:schemeClr val="tx1"/>
                </a:solidFill>
                <a:latin typeface="Verdana" panose="020B0604030504040204" pitchFamily="34" charset="0"/>
              </a:rPr>
              <a:t>будущем планируется исправить недочеты </a:t>
            </a:r>
            <a:r>
              <a:rPr lang="ru-RU" altLang="ru-RU" dirty="0" smtClean="0">
                <a:solidFill>
                  <a:schemeClr val="tx1"/>
                </a:solidFill>
                <a:latin typeface="Verdana" panose="020B0604030504040204" pitchFamily="34" charset="0"/>
              </a:rPr>
              <a:t>. Кроме </a:t>
            </a:r>
            <a:r>
              <a:rPr lang="ru-RU" altLang="ru-RU" dirty="0">
                <a:solidFill>
                  <a:schemeClr val="tx1"/>
                </a:solidFill>
                <a:latin typeface="Verdana" panose="020B0604030504040204" pitchFamily="34" charset="0"/>
              </a:rPr>
              <a:t>того, возможно создание новых </a:t>
            </a:r>
            <a:r>
              <a:rPr lang="ru-RU" altLang="ru-RU" dirty="0" smtClean="0">
                <a:solidFill>
                  <a:schemeClr val="tx1"/>
                </a:solidFill>
                <a:latin typeface="Verdana" panose="020B0604030504040204" pitchFamily="34" charset="0"/>
              </a:rPr>
              <a:t>уровней с </a:t>
            </a:r>
            <a:r>
              <a:rPr lang="ru-RU" altLang="ru-RU" dirty="0" smtClean="0">
                <a:solidFill>
                  <a:schemeClr val="tx1"/>
                </a:solidFill>
                <a:latin typeface="Verdana" panose="020B0604030504040204" pitchFamily="34" charset="0"/>
              </a:rPr>
              <a:t>сюжетными </a:t>
            </a:r>
            <a:r>
              <a:rPr lang="ru-RU" altLang="ru-RU" dirty="0" smtClean="0">
                <a:solidFill>
                  <a:schemeClr val="tx1"/>
                </a:solidFill>
                <a:latin typeface="Verdana" panose="020B0604030504040204" pitchFamily="34" charset="0"/>
              </a:rPr>
              <a:t>линиями </a:t>
            </a:r>
            <a:r>
              <a:rPr lang="ru-RU" altLang="ru-RU" dirty="0" smtClean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latin typeface="Verdana" panose="020B0604030504040204" pitchFamily="34" charset="0"/>
              </a:rPr>
              <a:t>.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10242" name="Picture 2" descr="https://lurkmore.so/images/e/e0/Octocat_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09" y="5515491"/>
            <a:ext cx="740570" cy="7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93" y="4252117"/>
            <a:ext cx="617043" cy="61704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32104" y="4325022"/>
            <a:ext cx="394578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https://vk.com/vanchesvan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927663" y="5662638"/>
            <a:ext cx="418238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https://github.com/VanchesVan</a:t>
            </a:r>
            <a:endParaRPr lang="ru-RU"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 smtClean="0">
                <a:solidFill>
                  <a:srgbClr val="FF0000"/>
                </a:solidFill>
              </a:rPr>
              <a:t>Ya</a:t>
            </a:r>
            <a:r>
              <a:rPr lang="en-US" dirty="0" err="1" smtClean="0"/>
              <a:t>Mario</a:t>
            </a:r>
            <a:r>
              <a:rPr lang="en-US" dirty="0" smtClean="0"/>
              <a:t> </a:t>
            </a:r>
            <a:endParaRPr lang="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" dirty="0" smtClean="0"/>
              <a:t>Бонич Иван | Яндекс Лицей</a:t>
            </a:r>
            <a:endParaRPr lang="ru" dirty="0"/>
          </a:p>
        </p:txBody>
      </p:sp>
      <p:pic>
        <p:nvPicPr>
          <p:cNvPr id="1026" name="Picture 2" descr="http://imagesait.ru/photos/aHR0cDovL2ljb25zLmljb25hcmNoaXZlLmNvbS9pY29ucy9zaWNvbnMvYmFzaWMtcm91bmQtc29jaWFsLzUxMi95YW5kZXgtaWNvbi5wbmc=/yandex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8" y="2564904"/>
            <a:ext cx="3575720" cy="35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ngimg.com/uploads/mario/mario_PNG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2564904"/>
            <a:ext cx="3236258" cy="40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https://imgp.golos.io/0x0/https:/tasdikrahman.me/content/images/2016/1/pygame_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imgp.golos.io/0x0/https:/tasdikrahman.me/content/images/2016/1/pygame_logo.png"/>
          <p:cNvSpPr>
            <a:spLocks noChangeAspect="1" noChangeArrowheads="1"/>
          </p:cNvSpPr>
          <p:nvPr/>
        </p:nvSpPr>
        <p:spPr bwMode="auto">
          <a:xfrm>
            <a:off x="307974" y="-2594977"/>
            <a:ext cx="2907705" cy="29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imgp.golos.io/0x0/https:/tasdikrahman.me/content/images/2016/1/pygame_log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208783" y="1135481"/>
            <a:ext cx="735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 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3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иние полосы 16 х 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92_TF03417271_TF03417271" id="{8E779135-F8A5-4813-BE3E-5BF2FB77C896}" vid="{2C038C33-191C-4C46-94BC-3C23BCA2E37C}"/>
    </a:ext>
  </a:extLst>
</a:theme>
</file>

<file path=ppt/theme/theme2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плана бизнес-проекта (широкоэкранный формат)</Template>
  <TotalTime>65</TotalTime>
  <Words>153</Words>
  <Application>Microsoft Office PowerPoint</Application>
  <PresentationFormat>Широкоэкранный</PresentationFormat>
  <Paragraphs>27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Corbel</vt:lpstr>
      <vt:lpstr>Euphemia</vt:lpstr>
      <vt:lpstr>Verdana</vt:lpstr>
      <vt:lpstr>Wingdings</vt:lpstr>
      <vt:lpstr>Синие полосы 16 х 9</vt:lpstr>
      <vt:lpstr>YaMario </vt:lpstr>
      <vt:lpstr>Идея : </vt:lpstr>
      <vt:lpstr> Матчасть: </vt:lpstr>
      <vt:lpstr>Реализация:</vt:lpstr>
      <vt:lpstr>Презентация PowerPoint</vt:lpstr>
      <vt:lpstr>Презентация PowerPoint</vt:lpstr>
      <vt:lpstr>Презентация PowerPoint</vt:lpstr>
      <vt:lpstr>Возможности доработки </vt:lpstr>
      <vt:lpstr>YaMario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YaMario</dc:title>
  <dc:creator>Иван Бонич</dc:creator>
  <cp:lastModifiedBy>Иван Бонич</cp:lastModifiedBy>
  <cp:revision>10</cp:revision>
  <dcterms:created xsi:type="dcterms:W3CDTF">2018-02-27T19:06:04Z</dcterms:created>
  <dcterms:modified xsi:type="dcterms:W3CDTF">2018-03-10T17:32:25Z</dcterms:modified>
</cp:coreProperties>
</file>