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88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Инфраструктура управления знаниями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Добро пожаловать на презентацию по управлению знаниями! Вместе мы исследуем цели, принципы и ключевые элементы этой важной области. Готовы?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578197"/>
            <a:ext cx="20040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Adil Talasbek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939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6509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Цели и актуальности управления знаниями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49818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 знаниями помогает организациям осуществлять эффективный контроль над информацией, улучшать принятие решений и повышать инновационность. Присоединяйтесь к нам, чтобы узнать больше!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67883"/>
            <a:ext cx="8717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Принципы управления знаниями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09551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Четыре важных принципа управления знаниями - активное распространение, захват и сохранение знаний, обеспечение доступности и поддержка культуры знаний. Вместе мы изучим, как эти принципы могут сделать вашу организацию более успешной.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6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Ключевые элементы инфраструктуры управления знаниями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База знаний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Создайте централизованное хранилище знаний, доступное всем сотрудникам вашей организации.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48714"/>
            <a:ext cx="2286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Социальные сети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Создайте платформу для обмена знаниями и сотрудничества среди сотрудников.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Обучение и развитие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Предоставьте сотрудникам доступ к обучению и возможности улучшить свои профессиональные навыки.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Метрики и оценка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Измерьте эффективность управления знаниями и определите пути для улучшения.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10134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Технологии для управления знаниями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Цифровые хранилища данных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Используйте электронные базы данных для организации и быстрого доступа к знаниям.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Инструменты для сотрудничества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Интегрируйте коммуникационные платформы и инструменты совместной работы для обмена знаниями.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Платформы онлайн-обучения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Предоставьте своим сотрудникам доступ к обучающим материалам и курсам для повышения их навыков и знаний.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76695"/>
            <a:ext cx="8686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Процессы управления знаниями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15408"/>
            <a:ext cx="44410" cy="4737378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16709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2750" y="253067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37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Захват знаний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0693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Установите процессы для захвата и организации знаний в вашей организации.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27562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7510" y="364152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915603" y="3648432"/>
            <a:ext cx="3177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Хранение и обновление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1778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Разработайте системы для хранения и обновления знаний, чтобы они были актуальными и полезными.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39653"/>
            <a:ext cx="3489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Распространение и обмен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0900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Создайте механизмы для распространения и обмена знаниями среди сотрудников и за их пределами.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Выгоды и вызовы управления знаниями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Хорошо управляемое знание может привести к увеличению производительности, инновациям и преимуществам на рынке. Однако, есть и вызовы, связанные с преодолением сопротивления изменениям и управлением огромным объемом информации.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Практические примеры успешного управления знаниями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Международная компания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Узнайте, как международная компания справляется с управлением знаниями и достигает значительного успеха.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1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Стартап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Познакомьтесь с историей стартапа, который успешно использует управление знаниями для быстрого роста и развития.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1915"/>
            <a:ext cx="235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Здравоохранение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Узнайте, как управление знаниями помогает улучшить качество здравоохранения и пациентоориентированность.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Произвольный</PresentationFormat>
  <Paragraphs>50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Raleway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Vanckoe</cp:lastModifiedBy>
  <cp:revision>2</cp:revision>
  <dcterms:created xsi:type="dcterms:W3CDTF">2023-11-09T05:39:54Z</dcterms:created>
  <dcterms:modified xsi:type="dcterms:W3CDTF">2023-11-09T05:45:44Z</dcterms:modified>
</cp:coreProperties>
</file>