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8" r:id="rId6"/>
    <p:sldId id="259" r:id="rId7"/>
    <p:sldId id="260" r:id="rId8"/>
    <p:sldId id="263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38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11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83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77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85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92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92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88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06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24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6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C16A5-DD39-458B-B2FE-39F268B0EE3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11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P4 Blog d’un écrivain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Schémas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05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d’inscription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391594" y="1438102"/>
            <a:ext cx="5286894" cy="5336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563687" y="1853738"/>
            <a:ext cx="2967644" cy="5153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Formulaire d’inscription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815541" y="4746568"/>
            <a:ext cx="2967644" cy="415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Mot de passe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3815541" y="4028470"/>
            <a:ext cx="2967644" cy="418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Email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3815541" y="3282577"/>
            <a:ext cx="2967644" cy="391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Prénom</a:t>
            </a:r>
            <a:endParaRPr lang="fr-FR" sz="1400" dirty="0"/>
          </a:p>
        </p:txBody>
      </p:sp>
      <p:sp>
        <p:nvSpPr>
          <p:cNvPr id="13" name="Rectangle 12"/>
          <p:cNvSpPr/>
          <p:nvPr/>
        </p:nvSpPr>
        <p:spPr>
          <a:xfrm>
            <a:off x="3815541" y="2604137"/>
            <a:ext cx="2967644" cy="371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Nom</a:t>
            </a:r>
            <a:endParaRPr lang="fr-FR" sz="1400" dirty="0"/>
          </a:p>
        </p:txBody>
      </p:sp>
      <p:sp>
        <p:nvSpPr>
          <p:cNvPr id="16" name="Rectangle 15"/>
          <p:cNvSpPr/>
          <p:nvPr/>
        </p:nvSpPr>
        <p:spPr>
          <a:xfrm>
            <a:off x="4975168" y="5981960"/>
            <a:ext cx="2123901" cy="50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4323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Modélisation de la base de donnée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026881" y="2012559"/>
            <a:ext cx="1826974" cy="2249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8262847" y="2012559"/>
            <a:ext cx="1870709" cy="254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268209" y="1977416"/>
            <a:ext cx="84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Posts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 flipH="1">
            <a:off x="8567303" y="1977415"/>
            <a:ext cx="97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Comments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1047922" y="2285277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id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1047922" y="2813288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title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047922" y="3069519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content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047922" y="3346519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c</a:t>
            </a:r>
            <a:r>
              <a:rPr lang="fr-FR" sz="1200" dirty="0" err="1" smtClean="0"/>
              <a:t>reation_date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047922" y="3638908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update_date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262847" y="3743455"/>
            <a:ext cx="1587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date_comment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8272194" y="3476346"/>
            <a:ext cx="1773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c</a:t>
            </a:r>
            <a:r>
              <a:rPr lang="fr-FR" sz="1200" dirty="0" err="1" smtClean="0"/>
              <a:t>ontent_comment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8272194" y="2910165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author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8272194" y="2610078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post_id</a:t>
            </a:r>
            <a:endParaRPr lang="fr-FR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8262846" y="2349895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id</a:t>
            </a:r>
            <a:endParaRPr lang="fr-FR" sz="1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8272194" y="4051963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update_date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8272194" y="3189458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status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026881" y="2525417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status</a:t>
            </a:r>
            <a:endParaRPr lang="fr-FR" sz="12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4423835" y="4345547"/>
            <a:ext cx="1587904" cy="2293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780460" y="437746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User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520163" y="5493305"/>
            <a:ext cx="128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mail</a:t>
            </a:r>
            <a:endParaRPr lang="fr-FR" sz="1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506783" y="5744340"/>
            <a:ext cx="121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password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2874896" y="2423776"/>
            <a:ext cx="172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8023855" y="2446320"/>
            <a:ext cx="229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1990630" y="4257645"/>
            <a:ext cx="172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4166101" y="4664248"/>
            <a:ext cx="172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cxnSp>
        <p:nvCxnSpPr>
          <p:cNvPr id="26" name="Connecteur en angle 25"/>
          <p:cNvCxnSpPr>
            <a:stCxn id="22" idx="3"/>
            <a:endCxn id="4" idx="2"/>
          </p:cNvCxnSpPr>
          <p:nvPr/>
        </p:nvCxnSpPr>
        <p:spPr>
          <a:xfrm flipV="1">
            <a:off x="6011739" y="4552952"/>
            <a:ext cx="3186463" cy="939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8754920" y="4552952"/>
            <a:ext cx="20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989833" y="5151566"/>
            <a:ext cx="172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0" name="Rectangle 29"/>
          <p:cNvSpPr/>
          <p:nvPr/>
        </p:nvSpPr>
        <p:spPr>
          <a:xfrm>
            <a:off x="4520162" y="4752736"/>
            <a:ext cx="991551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</a:rPr>
              <a:t>is_admin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20162" y="5026875"/>
            <a:ext cx="991551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</a:rPr>
              <a:t>lastname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20162" y="5284745"/>
            <a:ext cx="991551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</a:rPr>
              <a:t>firstname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/>
          <p:nvPr/>
        </p:nvCxnSpPr>
        <p:spPr>
          <a:xfrm>
            <a:off x="2613314" y="2701678"/>
            <a:ext cx="5658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/>
          <p:nvPr/>
        </p:nvCxnSpPr>
        <p:spPr>
          <a:xfrm rot="10800000">
            <a:off x="1977948" y="4189559"/>
            <a:ext cx="2436539" cy="1185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d’accueil </a:t>
            </a:r>
            <a:r>
              <a:rPr lang="fr-FR" dirty="0" smtClean="0"/>
              <a:t>visiteur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41963" y="1321724"/>
            <a:ext cx="5378335" cy="536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397432" y="1487978"/>
            <a:ext cx="2951018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481455" y="1487978"/>
            <a:ext cx="1022463" cy="4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Déc</a:t>
            </a:r>
            <a:r>
              <a:rPr lang="fr-FR" sz="1200" dirty="0" smtClean="0"/>
              <a:t>onnexion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3740727" y="2644416"/>
            <a:ext cx="4239491" cy="31762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415839" y="1505087"/>
            <a:ext cx="756458" cy="5569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241962" y="6192013"/>
            <a:ext cx="5378335" cy="4946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765664" y="5645597"/>
            <a:ext cx="1022466" cy="18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Pagination</a:t>
            </a:r>
            <a:endParaRPr lang="fr-FR" sz="11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551217" y="2829540"/>
            <a:ext cx="26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Index des billets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8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de lecture d’un </a:t>
            </a:r>
            <a:r>
              <a:rPr lang="fr-FR" dirty="0" smtClean="0"/>
              <a:t>billet en général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291840" y="1396538"/>
            <a:ext cx="4871258" cy="540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749040" y="1978429"/>
            <a:ext cx="4015047" cy="14464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Billet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798916" y="3757353"/>
            <a:ext cx="3956859" cy="29343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15295" y="440958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Commentaire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15295" y="495822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915295" y="550686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915295" y="6081561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015047" y="4644577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5047" y="5201847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5047" y="5741857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15047" y="6325183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5295" y="387693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Commentaire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015047" y="4105369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500" dirty="0" smtClean="0"/>
              <a:t>Page de lecture d’un </a:t>
            </a:r>
            <a:r>
              <a:rPr lang="fr-FR" sz="3500" dirty="0" smtClean="0"/>
              <a:t>billet par un visiteur connecté</a:t>
            </a:r>
            <a:endParaRPr lang="fr-FR" sz="3500" dirty="0"/>
          </a:p>
        </p:txBody>
      </p:sp>
      <p:sp>
        <p:nvSpPr>
          <p:cNvPr id="3" name="Rectangle 2"/>
          <p:cNvSpPr/>
          <p:nvPr/>
        </p:nvSpPr>
        <p:spPr>
          <a:xfrm>
            <a:off x="3291840" y="1396538"/>
            <a:ext cx="4871258" cy="540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749040" y="1978429"/>
            <a:ext cx="4015047" cy="14464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Billet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798916" y="3757353"/>
            <a:ext cx="3956859" cy="29343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15295" y="3953654"/>
            <a:ext cx="3740727" cy="3274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Formulaire d’ajout de </a:t>
            </a:r>
            <a:r>
              <a:rPr lang="fr-FR" dirty="0" err="1" smtClean="0"/>
              <a:t>comments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394172" y="4030070"/>
            <a:ext cx="207818" cy="17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15295" y="440958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Commentaire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15295" y="495822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915295" y="550686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915295" y="6081561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015047" y="4644577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5047" y="5201847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5047" y="5741857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15047" y="6325183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de lecture d’un </a:t>
            </a:r>
            <a:r>
              <a:rPr lang="fr-FR" dirty="0" smtClean="0"/>
              <a:t>billet par l’admin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291840" y="1396538"/>
            <a:ext cx="4871258" cy="540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749040" y="1978429"/>
            <a:ext cx="4015047" cy="14464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Billet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798916" y="3757353"/>
            <a:ext cx="3956859" cy="29343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15295" y="440958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Commentaire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15295" y="495822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915295" y="550686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915295" y="6081561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6531725" y="4683723"/>
            <a:ext cx="743989" cy="138837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Editer</a:t>
            </a:r>
            <a:endParaRPr lang="fr-FR" sz="1000" dirty="0"/>
          </a:p>
        </p:txBody>
      </p:sp>
      <p:sp>
        <p:nvSpPr>
          <p:cNvPr id="23" name="Rectangle 22"/>
          <p:cNvSpPr/>
          <p:nvPr/>
        </p:nvSpPr>
        <p:spPr>
          <a:xfrm>
            <a:off x="6531724" y="5213319"/>
            <a:ext cx="743989" cy="138837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Editer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>
            <a:off x="6531723" y="5764802"/>
            <a:ext cx="743989" cy="138837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Editer</a:t>
            </a:r>
            <a:endParaRPr lang="fr-FR" sz="1000" dirty="0"/>
          </a:p>
        </p:txBody>
      </p:sp>
      <p:sp>
        <p:nvSpPr>
          <p:cNvPr id="25" name="Rectangle 24"/>
          <p:cNvSpPr/>
          <p:nvPr/>
        </p:nvSpPr>
        <p:spPr>
          <a:xfrm>
            <a:off x="6531722" y="6352481"/>
            <a:ext cx="743989" cy="138837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Editer</a:t>
            </a:r>
            <a:endParaRPr lang="fr-FR" sz="1000" dirty="0"/>
          </a:p>
        </p:txBody>
      </p:sp>
      <p:sp>
        <p:nvSpPr>
          <p:cNvPr id="26" name="Multiplication 25"/>
          <p:cNvSpPr/>
          <p:nvPr/>
        </p:nvSpPr>
        <p:spPr>
          <a:xfrm>
            <a:off x="7341177" y="4519214"/>
            <a:ext cx="253538" cy="245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Multiplication 26"/>
          <p:cNvSpPr/>
          <p:nvPr/>
        </p:nvSpPr>
        <p:spPr>
          <a:xfrm>
            <a:off x="7346375" y="5079249"/>
            <a:ext cx="253538" cy="245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Multiplication 27"/>
          <p:cNvSpPr/>
          <p:nvPr/>
        </p:nvSpPr>
        <p:spPr>
          <a:xfrm>
            <a:off x="7329742" y="5625366"/>
            <a:ext cx="253538" cy="245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Multiplication 28"/>
          <p:cNvSpPr/>
          <p:nvPr/>
        </p:nvSpPr>
        <p:spPr>
          <a:xfrm>
            <a:off x="7325592" y="6200062"/>
            <a:ext cx="253538" cy="245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915294" y="386094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Commentaire</a:t>
            </a:r>
            <a:endParaRPr lang="fr-FR" dirty="0"/>
          </a:p>
        </p:txBody>
      </p:sp>
      <p:sp>
        <p:nvSpPr>
          <p:cNvPr id="31" name="Multiplication 30"/>
          <p:cNvSpPr/>
          <p:nvPr/>
        </p:nvSpPr>
        <p:spPr>
          <a:xfrm>
            <a:off x="7341177" y="3966131"/>
            <a:ext cx="253538" cy="245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531722" y="4123841"/>
            <a:ext cx="743989" cy="138837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Editer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488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de création de billet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399905" y="1454727"/>
            <a:ext cx="5012575" cy="5270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757353" y="2286000"/>
            <a:ext cx="4272742" cy="25270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Editeur de texte </a:t>
            </a:r>
            <a:r>
              <a:rPr lang="fr-FR" dirty="0" err="1" smtClean="0"/>
              <a:t>TinyMCE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724997" y="4962698"/>
            <a:ext cx="1296786" cy="3823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Poster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3757353" y="4962698"/>
            <a:ext cx="1246909" cy="3823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Sauvegarder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291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d’édition de billet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399905" y="1454727"/>
            <a:ext cx="5012575" cy="5270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757353" y="2286000"/>
            <a:ext cx="4272742" cy="25270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Editeur de texte </a:t>
            </a:r>
            <a:r>
              <a:rPr lang="fr-FR" dirty="0" err="1" smtClean="0"/>
              <a:t>TinyMCE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724997" y="4962698"/>
            <a:ext cx="1296786" cy="3823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Archiver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3757353" y="4992744"/>
            <a:ext cx="1213658" cy="3823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Mettre à jour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242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de </a:t>
            </a:r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308465" y="1463041"/>
            <a:ext cx="5278582" cy="527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4" name="Rectangle 3"/>
          <p:cNvSpPr/>
          <p:nvPr/>
        </p:nvSpPr>
        <p:spPr>
          <a:xfrm>
            <a:off x="3649287" y="2901142"/>
            <a:ext cx="1986742" cy="3657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Adresse mail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3649287" y="3528435"/>
            <a:ext cx="1986742" cy="3785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Mot de passe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3649287" y="4268584"/>
            <a:ext cx="1986742" cy="3657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Connexion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4305993" y="3950622"/>
            <a:ext cx="1330036" cy="11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Mot de passe oublié ?</a:t>
            </a:r>
            <a:endParaRPr lang="fr-FR" sz="1000" dirty="0"/>
          </a:p>
        </p:txBody>
      </p:sp>
      <p:sp>
        <p:nvSpPr>
          <p:cNvPr id="9" name="Rectangle 8"/>
          <p:cNvSpPr/>
          <p:nvPr/>
        </p:nvSpPr>
        <p:spPr>
          <a:xfrm>
            <a:off x="6380019" y="3200407"/>
            <a:ext cx="1986743" cy="3785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 mon compte</a:t>
            </a:r>
            <a:endParaRPr lang="fr-FR" sz="1200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6035040" y="2094807"/>
            <a:ext cx="0" cy="290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49288" y="2220782"/>
            <a:ext cx="1986742" cy="3657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Déjà inscrit ?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6380019" y="2220782"/>
            <a:ext cx="1986742" cy="3657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Nouveau visiteur ?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302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Page d’accueil admin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41963" y="1321724"/>
            <a:ext cx="5378335" cy="536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397432" y="1487978"/>
            <a:ext cx="2951018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506393" y="1487978"/>
            <a:ext cx="997525" cy="432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Déconnexion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3740728" y="2644416"/>
            <a:ext cx="2668386" cy="328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415839" y="1505087"/>
            <a:ext cx="756458" cy="5569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716683" y="2644415"/>
            <a:ext cx="1729390" cy="32854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Commentaires signalés</a:t>
            </a:r>
          </a:p>
          <a:p>
            <a:pPr algn="ctr"/>
            <a:r>
              <a:rPr lang="fr-FR" dirty="0" smtClean="0"/>
              <a:t>Avec date heure et nom du post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241962" y="6192013"/>
            <a:ext cx="5378335" cy="4946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886199" y="5749840"/>
            <a:ext cx="1022466" cy="18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Pagination</a:t>
            </a:r>
            <a:endParaRPr lang="fr-FR" sz="11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048297" y="2833354"/>
            <a:ext cx="19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Index des billets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7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185</Words>
  <Application>Microsoft Office PowerPoint</Application>
  <PresentationFormat>Grand écran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P4 Blog d’un écrivain</vt:lpstr>
      <vt:lpstr>Page d’accueil visiteur</vt:lpstr>
      <vt:lpstr>Page de lecture d’un billet en général</vt:lpstr>
      <vt:lpstr>Page de lecture d’un billet par un visiteur connecté</vt:lpstr>
      <vt:lpstr>Page de lecture d’un billet par l’admin</vt:lpstr>
      <vt:lpstr>Page de création de billet</vt:lpstr>
      <vt:lpstr>Page d’édition de billet</vt:lpstr>
      <vt:lpstr>Page de connexion</vt:lpstr>
      <vt:lpstr>Page d’accueil admin</vt:lpstr>
      <vt:lpstr>Page d’inscription</vt:lpstr>
      <vt:lpstr>Modélisation de la base de donnée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Blog d’un écrivain</dc:title>
  <dc:creator>Sandrine</dc:creator>
  <cp:lastModifiedBy>Sandrine</cp:lastModifiedBy>
  <cp:revision>25</cp:revision>
  <dcterms:created xsi:type="dcterms:W3CDTF">2018-06-12T12:58:34Z</dcterms:created>
  <dcterms:modified xsi:type="dcterms:W3CDTF">2018-06-13T19:39:39Z</dcterms:modified>
</cp:coreProperties>
</file>