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68" r:id="rId7"/>
    <p:sldId id="259" r:id="rId8"/>
    <p:sldId id="260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3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8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9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88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0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24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16A5-DD39-458B-B2FE-39F268B0EE39}" type="datetimeFigureOut">
              <a:rPr lang="fr-FR" smtClean="0"/>
              <a:t>18/06/2018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7705-6CA0-4214-AD99-393AA8D547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11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P4 Blog d’un écrivain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Schémas de l’application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05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d’inscription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1594" y="1438102"/>
            <a:ext cx="5286894" cy="5336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563687" y="1853738"/>
            <a:ext cx="2967644" cy="51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d’inscription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815541" y="4746568"/>
            <a:ext cx="2967644" cy="415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3815541" y="4028470"/>
            <a:ext cx="2967644" cy="4188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Email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3815541" y="3282577"/>
            <a:ext cx="2967644" cy="3910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Prénom</a:t>
            </a:r>
            <a:endParaRPr lang="fr-FR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5541" y="2604137"/>
            <a:ext cx="2967644" cy="3718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Nom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4975168" y="5981960"/>
            <a:ext cx="2123901" cy="50644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4323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Modélisation de la base de donnée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1026881" y="2012559"/>
            <a:ext cx="1826974" cy="2249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8262847" y="2012559"/>
            <a:ext cx="1870709" cy="2540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68209" y="1977416"/>
            <a:ext cx="84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Posts</a:t>
            </a:r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 flipH="1">
            <a:off x="8567303" y="1977415"/>
            <a:ext cx="97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Comments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1047922" y="2285277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1047922" y="281328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title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047922" y="3069519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content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47922" y="3346519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</a:t>
            </a:r>
            <a:r>
              <a:rPr lang="fr-FR" sz="1200" dirty="0" err="1" smtClean="0"/>
              <a:t>reation_date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047922" y="363890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update_date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262847" y="3743455"/>
            <a:ext cx="1587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date_comment</a:t>
            </a:r>
            <a:endParaRPr lang="fr-FR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272194" y="3476346"/>
            <a:ext cx="1773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</a:t>
            </a:r>
            <a:r>
              <a:rPr lang="fr-FR" sz="1200" dirty="0" err="1" smtClean="0"/>
              <a:t>ontent_comment</a:t>
            </a:r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272194" y="2910165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author</a:t>
            </a:r>
            <a:endParaRPr lang="fr-FR" sz="1200" dirty="0"/>
          </a:p>
        </p:txBody>
      </p:sp>
      <p:sp>
        <p:nvSpPr>
          <p:cNvPr id="16" name="ZoneTexte 15"/>
          <p:cNvSpPr txBox="1"/>
          <p:nvPr/>
        </p:nvSpPr>
        <p:spPr>
          <a:xfrm>
            <a:off x="8272194" y="261007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post_id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262846" y="2349895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</a:t>
            </a:r>
            <a:endParaRPr lang="fr-FR" sz="1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8272194" y="4051963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update_date</a:t>
            </a:r>
            <a:endParaRPr lang="fr-FR" sz="1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8272194" y="3189458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status</a:t>
            </a:r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026881" y="2525417"/>
            <a:ext cx="106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status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423835" y="4345547"/>
            <a:ext cx="1587904" cy="2293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780460" y="4377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User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4520163" y="5493305"/>
            <a:ext cx="128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mail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4506783" y="5744340"/>
            <a:ext cx="121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password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874896" y="2423776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8023855" y="2446320"/>
            <a:ext cx="22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990630" y="4257645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166101" y="4664248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cxnSp>
        <p:nvCxnSpPr>
          <p:cNvPr id="26" name="Connecteur en angle 25"/>
          <p:cNvCxnSpPr>
            <a:stCxn id="22" idx="3"/>
            <a:endCxn id="4" idx="2"/>
          </p:cNvCxnSpPr>
          <p:nvPr/>
        </p:nvCxnSpPr>
        <p:spPr>
          <a:xfrm flipV="1">
            <a:off x="6011739" y="4552952"/>
            <a:ext cx="3186463" cy="9392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754920" y="4552952"/>
            <a:ext cx="20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989833" y="5151566"/>
            <a:ext cx="172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0" name="Rectangle 29"/>
          <p:cNvSpPr/>
          <p:nvPr/>
        </p:nvSpPr>
        <p:spPr>
          <a:xfrm>
            <a:off x="4520162" y="4752736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is_admin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20162" y="5026875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lastname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20162" y="5284745"/>
            <a:ext cx="991551" cy="249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err="1" smtClean="0">
                <a:solidFill>
                  <a:schemeClr val="tx1"/>
                </a:solidFill>
              </a:rPr>
              <a:t>firstname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/>
          <p:nvPr/>
        </p:nvCxnSpPr>
        <p:spPr>
          <a:xfrm>
            <a:off x="2613314" y="2701678"/>
            <a:ext cx="5658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ngle 58"/>
          <p:cNvCxnSpPr/>
          <p:nvPr/>
        </p:nvCxnSpPr>
        <p:spPr>
          <a:xfrm rot="10800000">
            <a:off x="1977948" y="4189559"/>
            <a:ext cx="2436539" cy="1185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808" cy="58524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Page d’accueil visiteur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241963" y="1321724"/>
            <a:ext cx="5378335" cy="536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740727" y="2348679"/>
            <a:ext cx="4239491" cy="5417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384230" y="1485474"/>
            <a:ext cx="1025880" cy="400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740728" y="3180007"/>
            <a:ext cx="4251958" cy="2243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415838" y="1505088"/>
            <a:ext cx="1268895" cy="3785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Nom auteur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3241962" y="5903427"/>
            <a:ext cx="5378335" cy="7832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Footer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5349239" y="5573595"/>
            <a:ext cx="1022466" cy="1800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Pagination</a:t>
            </a:r>
            <a:endParaRPr lang="fr-FR" sz="11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563684" y="3167753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Index des billets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94511" y="3537085"/>
            <a:ext cx="3956859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94511" y="4181833"/>
            <a:ext cx="3956859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919562" y="4844390"/>
            <a:ext cx="3956859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502264" y="1483619"/>
            <a:ext cx="1025880" cy="400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Inscription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2208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31303" y="165962"/>
            <a:ext cx="10361964" cy="42927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Page d’accueil </a:t>
            </a:r>
            <a:r>
              <a:rPr lang="fr-FR" dirty="0" smtClean="0"/>
              <a:t>admin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093929" y="843962"/>
            <a:ext cx="5526369" cy="584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241963" y="6300349"/>
            <a:ext cx="5378334" cy="3862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FOOTER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3375049" y="1941533"/>
            <a:ext cx="4929707" cy="40855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93929" y="843962"/>
            <a:ext cx="5526368" cy="6981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193771" y="998893"/>
            <a:ext cx="1390944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Nom auteur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974681" y="1008209"/>
            <a:ext cx="82117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r>
              <a:rPr lang="fr-FR" sz="1300" dirty="0" smtClean="0"/>
              <a:t>Création</a:t>
            </a:r>
            <a:endParaRPr lang="fr-FR" sz="1300" dirty="0"/>
          </a:p>
        </p:txBody>
      </p:sp>
      <p:sp>
        <p:nvSpPr>
          <p:cNvPr id="8" name="Rectangle 7"/>
          <p:cNvSpPr/>
          <p:nvPr/>
        </p:nvSpPr>
        <p:spPr>
          <a:xfrm>
            <a:off x="3382737" y="2459797"/>
            <a:ext cx="2429339" cy="3572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6100175" y="2480827"/>
            <a:ext cx="2204581" cy="35462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Commentaires signalés</a:t>
            </a:r>
          </a:p>
          <a:p>
            <a:pPr algn="ctr"/>
            <a:r>
              <a:rPr lang="fr-FR"/>
              <a:t>Avec date heure et nom du post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5038236" y="2026998"/>
            <a:ext cx="1603332" cy="2491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SECTION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3724595" y="2459062"/>
            <a:ext cx="1725701" cy="4014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Index des billets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3474602" y="2901834"/>
            <a:ext cx="2265661" cy="36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3474602" y="3304125"/>
            <a:ext cx="2265661" cy="36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455537" y="3705232"/>
            <a:ext cx="2265661" cy="36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3464280" y="4133981"/>
            <a:ext cx="2265661" cy="36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3464280" y="4614207"/>
            <a:ext cx="2265661" cy="36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3864453" y="5002090"/>
            <a:ext cx="1246166" cy="302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Pagination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4690040" y="985452"/>
            <a:ext cx="1070026" cy="2667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HEADER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6794450" y="1008209"/>
            <a:ext cx="791463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/>
              <a:t>Edition</a:t>
            </a:r>
            <a:endParaRPr lang="fr-FR" sz="1300" dirty="0"/>
          </a:p>
        </p:txBody>
      </p:sp>
      <p:sp>
        <p:nvSpPr>
          <p:cNvPr id="39" name="Rectangle 38"/>
          <p:cNvSpPr/>
          <p:nvPr/>
        </p:nvSpPr>
        <p:spPr>
          <a:xfrm>
            <a:off x="7585913" y="998892"/>
            <a:ext cx="914780" cy="38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 smtClean="0"/>
              <a:t>Connexion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7913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lecture d’un billet en général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15047" y="464457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5047" y="520184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5047" y="574185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5047" y="6325183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5295" y="387693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015047" y="4105369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500" dirty="0" smtClean="0"/>
              <a:t>Page de lecture d’un billet par un visiteur connecté</a:t>
            </a:r>
            <a:endParaRPr lang="fr-FR" sz="3500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915295" y="3953654"/>
            <a:ext cx="3740727" cy="3274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d’ajout de </a:t>
            </a:r>
            <a:r>
              <a:rPr lang="fr-FR" dirty="0" err="1" smtClean="0"/>
              <a:t>comments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94172" y="4030070"/>
            <a:ext cx="207818" cy="174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+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4015047" y="464457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15047" y="520184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15047" y="5741857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15047" y="6325183"/>
            <a:ext cx="631768" cy="16178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Signaler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lecture d’un billet par l’admin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91840" y="1396538"/>
            <a:ext cx="4871258" cy="540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49040" y="1978429"/>
            <a:ext cx="4015047" cy="14464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Billet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798916" y="3757353"/>
            <a:ext cx="3956859" cy="29343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15295" y="440958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915295" y="495822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915295" y="550686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15295" y="6081561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Commentaire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6531725" y="4683723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6531724" y="5213319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4" name="Rectangle 23"/>
          <p:cNvSpPr/>
          <p:nvPr/>
        </p:nvSpPr>
        <p:spPr>
          <a:xfrm>
            <a:off x="6531723" y="5764802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6531722" y="6352481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  <p:sp>
        <p:nvSpPr>
          <p:cNvPr id="26" name="Multiplication 25"/>
          <p:cNvSpPr/>
          <p:nvPr/>
        </p:nvSpPr>
        <p:spPr>
          <a:xfrm>
            <a:off x="7341177" y="4519214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Multiplication 26"/>
          <p:cNvSpPr/>
          <p:nvPr/>
        </p:nvSpPr>
        <p:spPr>
          <a:xfrm>
            <a:off x="7346375" y="5079249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Multiplication 27"/>
          <p:cNvSpPr/>
          <p:nvPr/>
        </p:nvSpPr>
        <p:spPr>
          <a:xfrm>
            <a:off x="7329742" y="5625366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Multiplication 28"/>
          <p:cNvSpPr/>
          <p:nvPr/>
        </p:nvSpPr>
        <p:spPr>
          <a:xfrm>
            <a:off x="7325592" y="6200062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915294" y="3860945"/>
            <a:ext cx="3740727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31" name="Multiplication 30"/>
          <p:cNvSpPr/>
          <p:nvPr/>
        </p:nvSpPr>
        <p:spPr>
          <a:xfrm>
            <a:off x="7341177" y="3966131"/>
            <a:ext cx="253538" cy="2451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6531722" y="4123841"/>
            <a:ext cx="743989" cy="13883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Editer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44888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création de billet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9905" y="1454727"/>
            <a:ext cx="5012575" cy="527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57353" y="2286000"/>
            <a:ext cx="4272742" cy="2527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texte </a:t>
            </a:r>
            <a:r>
              <a:rPr lang="fr-FR" dirty="0" err="1" smtClean="0"/>
              <a:t>TinyMCE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24997" y="4962698"/>
            <a:ext cx="1296786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Poster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757353" y="4962698"/>
            <a:ext cx="1246909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Sauvegarder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291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d’édition de billet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99905" y="1454727"/>
            <a:ext cx="5012575" cy="5270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757353" y="2286000"/>
            <a:ext cx="4272742" cy="2527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Editeur de texte </a:t>
            </a:r>
            <a:r>
              <a:rPr lang="fr-FR" dirty="0" err="1" smtClean="0"/>
              <a:t>TinyMCE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724997" y="4962698"/>
            <a:ext cx="1296786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Archiver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757353" y="4992744"/>
            <a:ext cx="1213658" cy="382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Mettre à jour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42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Page de connexion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308465" y="1463041"/>
            <a:ext cx="5278582" cy="5278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" name="Rectangle 3"/>
          <p:cNvSpPr/>
          <p:nvPr/>
        </p:nvSpPr>
        <p:spPr>
          <a:xfrm>
            <a:off x="3649287" y="290114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Adresse mail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3649287" y="3528435"/>
            <a:ext cx="1986742" cy="3785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Mot de passe</a:t>
            </a:r>
            <a:endParaRPr lang="fr-FR" sz="1400" dirty="0"/>
          </a:p>
        </p:txBody>
      </p:sp>
      <p:sp>
        <p:nvSpPr>
          <p:cNvPr id="6" name="Rectangle 5"/>
          <p:cNvSpPr/>
          <p:nvPr/>
        </p:nvSpPr>
        <p:spPr>
          <a:xfrm>
            <a:off x="3649287" y="4268584"/>
            <a:ext cx="1986742" cy="3657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Connexion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4305993" y="3950622"/>
            <a:ext cx="1330036" cy="1143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Mot de passe oublié ?</a:t>
            </a:r>
            <a:endParaRPr lang="fr-FR" sz="1000" dirty="0"/>
          </a:p>
        </p:txBody>
      </p:sp>
      <p:sp>
        <p:nvSpPr>
          <p:cNvPr id="9" name="Rectangle 8"/>
          <p:cNvSpPr/>
          <p:nvPr/>
        </p:nvSpPr>
        <p:spPr>
          <a:xfrm>
            <a:off x="6380019" y="3200407"/>
            <a:ext cx="1986743" cy="3785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Créer mon compte</a:t>
            </a:r>
            <a:endParaRPr lang="fr-FR" sz="1200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6035040" y="2094807"/>
            <a:ext cx="0" cy="290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49288" y="222078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Déjà inscrit ?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6380019" y="2220782"/>
            <a:ext cx="1986742" cy="3657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Nouveau visiteur ?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30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194</Words>
  <Application>Microsoft Office PowerPoint</Application>
  <PresentationFormat>Grand écran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P4 Blog d’un écrivain</vt:lpstr>
      <vt:lpstr>Page d’accueil visiteur</vt:lpstr>
      <vt:lpstr>Page d’accueil admin</vt:lpstr>
      <vt:lpstr>Page de lecture d’un billet en général</vt:lpstr>
      <vt:lpstr>Page de lecture d’un billet par un visiteur connecté</vt:lpstr>
      <vt:lpstr>Page de lecture d’un billet par l’admin</vt:lpstr>
      <vt:lpstr>Page de création de billet</vt:lpstr>
      <vt:lpstr>Page d’édition de billet</vt:lpstr>
      <vt:lpstr>Page de connexion</vt:lpstr>
      <vt:lpstr>Page d’inscription</vt:lpstr>
      <vt:lpstr>Modélisation de la base de donnée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 Blog d’un écrivain</dc:title>
  <dc:creator>Sandrine</dc:creator>
  <cp:lastModifiedBy>Sandrine</cp:lastModifiedBy>
  <cp:revision>35</cp:revision>
  <dcterms:created xsi:type="dcterms:W3CDTF">2018-06-12T12:58:34Z</dcterms:created>
  <dcterms:modified xsi:type="dcterms:W3CDTF">2018-06-18T21:33:14Z</dcterms:modified>
</cp:coreProperties>
</file>