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80007"/>
    <a:srgbClr val="FF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E995C-E7BC-4667-9C3A-4C25699B7839}" type="doc">
      <dgm:prSet loTypeId="urn:microsoft.com/office/officeart/2005/8/layout/hierarchy2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B09812C-ED21-4AA3-8BFE-7C008528EE37}">
      <dgm:prSet phldrT="[Texte]" custT="1"/>
      <dgm:spPr>
        <a:gradFill rotWithShape="0">
          <a:gsLst>
            <a:gs pos="0">
              <a:schemeClr val="accent2"/>
            </a:gs>
            <a:gs pos="50000">
              <a:schemeClr val="accent2"/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fr-FR" sz="1400" dirty="0" smtClean="0">
              <a:ln/>
              <a:effectLst/>
            </a:rPr>
            <a:t>app.js</a:t>
          </a:r>
          <a:endParaRPr lang="fr-FR" sz="1400" dirty="0">
            <a:ln/>
            <a:effectLst/>
          </a:endParaRPr>
        </a:p>
      </dgm:t>
    </dgm:pt>
    <dgm:pt modelId="{23554A05-4B16-430A-8980-B861ACC989AD}" type="parTrans" cxnId="{3C0460C0-6B4F-453A-9C10-7585365292E0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25255751-1D22-4615-884E-2977C6B70EF6}" type="sibTrans" cxnId="{3C0460C0-6B4F-453A-9C10-7585365292E0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9FF91949-D003-487C-94A8-AA6C0C7F789A}">
      <dgm:prSet phldrT="[Texte]" custT="1"/>
      <dgm:spPr/>
      <dgm:t>
        <a:bodyPr/>
        <a:lstStyle/>
        <a:p>
          <a:r>
            <a:rPr lang="fr-FR" sz="1400" smtClean="0">
              <a:ln/>
              <a:effectLst/>
            </a:rPr>
            <a:t>slideshow.js</a:t>
          </a:r>
          <a:endParaRPr lang="fr-FR" sz="1400" dirty="0">
            <a:ln/>
            <a:effectLst/>
          </a:endParaRPr>
        </a:p>
      </dgm:t>
    </dgm:pt>
    <dgm:pt modelId="{BDEA31C8-FAE7-4BD7-A1E9-6490C6406ACB}" type="parTrans" cxnId="{83847C46-4234-4882-9F4D-49ED6BC316BC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FBBA92AA-D010-4A9B-8A44-060FBB2AA971}" type="sibTrans" cxnId="{83847C46-4234-4882-9F4D-49ED6BC316BC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75B5167F-88A4-4871-AD65-B9A6798FDD92}">
      <dgm:prSet phldrT="[Texte]" custT="1"/>
      <dgm:spPr/>
      <dgm:t>
        <a:bodyPr vert="horz" anchor="ctr" anchorCtr="0"/>
        <a:lstStyle/>
        <a:p>
          <a:r>
            <a:rPr lang="fr-FR" sz="1400" dirty="0" smtClean="0">
              <a:ln/>
              <a:effectLst/>
            </a:rPr>
            <a:t>init()  showPicture()  prev()   </a:t>
          </a:r>
          <a:r>
            <a:rPr lang="fr-FR" sz="1400" dirty="0" err="1" smtClean="0">
              <a:ln/>
              <a:effectLst/>
            </a:rPr>
            <a:t>next</a:t>
          </a:r>
          <a:r>
            <a:rPr lang="fr-FR" sz="1400" dirty="0" smtClean="0">
              <a:ln/>
              <a:effectLst/>
            </a:rPr>
            <a:t>()  stop()  startResume()</a:t>
          </a:r>
        </a:p>
      </dgm:t>
    </dgm:pt>
    <dgm:pt modelId="{04D20FF3-50E5-4442-8BB5-D08AFE908B58}" type="parTrans" cxnId="{1BEE7682-7947-4D84-B121-5DC5AB88B7E9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9BDFD5FA-ABAE-4BA9-8899-45EF170ECF4B}" type="sibTrans" cxnId="{1BEE7682-7947-4D84-B121-5DC5AB88B7E9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703870BB-5B4B-4E59-893D-308615E0ACD1}">
      <dgm:prSet phldrT="[Texte]" custT="1"/>
      <dgm:spPr/>
      <dgm:t>
        <a:bodyPr/>
        <a:lstStyle/>
        <a:p>
          <a:r>
            <a:rPr lang="fr-FR" sz="1400" dirty="0" smtClean="0">
              <a:ln/>
              <a:effectLst/>
            </a:rPr>
            <a:t>jcdecaux.js</a:t>
          </a:r>
          <a:endParaRPr lang="fr-FR" sz="1400" dirty="0">
            <a:ln/>
            <a:effectLst/>
          </a:endParaRPr>
        </a:p>
      </dgm:t>
    </dgm:pt>
    <dgm:pt modelId="{0C3E39D5-0C1E-40EC-AD03-732A943A9AD4}" type="parTrans" cxnId="{A7CBA08C-B8C1-4875-9371-564AB130EB20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F06E96E8-FC0E-4C61-903F-EDD3917D1991}" type="sibTrans" cxnId="{A7CBA08C-B8C1-4875-9371-564AB130EB20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E73E1CC6-7DA6-4ECF-BCD8-5638B254EAC1}">
      <dgm:prSet phldrT="[Texte]" custT="1"/>
      <dgm:spPr/>
      <dgm:t>
        <a:bodyPr/>
        <a:lstStyle/>
        <a:p>
          <a:r>
            <a:rPr lang="fr-FR" sz="1400" smtClean="0">
              <a:ln/>
              <a:effectLst/>
            </a:rPr>
            <a:t>init()</a:t>
          </a:r>
          <a:endParaRPr lang="fr-FR" sz="1400" dirty="0">
            <a:ln/>
            <a:effectLst/>
          </a:endParaRPr>
        </a:p>
      </dgm:t>
    </dgm:pt>
    <dgm:pt modelId="{3BA0D5C9-C9B4-4F57-B4C0-3D5A8E97EB87}" type="parTrans" cxnId="{BC578FDE-2A0A-4C05-88AF-72CBAC1CF90D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197FDC1B-E2A3-43D0-90AC-FBC7904A026A}" type="sibTrans" cxnId="{BC578FDE-2A0A-4C05-88AF-72CBAC1CF90D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02897460-AE86-4096-91CA-BAC049F7708C}">
      <dgm:prSet custT="1"/>
      <dgm:spPr/>
      <dgm:t>
        <a:bodyPr/>
        <a:lstStyle/>
        <a:p>
          <a:r>
            <a:rPr lang="fr-FR" sz="1400" dirty="0" smtClean="0">
              <a:ln/>
              <a:effectLst/>
            </a:rPr>
            <a:t>googleMaps.js</a:t>
          </a:r>
          <a:endParaRPr lang="fr-FR" sz="1400" dirty="0">
            <a:ln/>
            <a:effectLst/>
          </a:endParaRPr>
        </a:p>
      </dgm:t>
    </dgm:pt>
    <dgm:pt modelId="{1F9A6048-8102-4745-B7B0-09402CB2F20F}" type="parTrans" cxnId="{B01B9EC2-5EA1-40F2-9A56-3DBD6046CDFC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CEE82D4E-9ACF-4E12-8EC8-DC252C90417B}" type="sibTrans" cxnId="{B01B9EC2-5EA1-40F2-9A56-3DBD6046CDFC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6143BAE8-6D83-4B64-8BAB-16D45A5EC7E8}">
      <dgm:prSet custT="1"/>
      <dgm:spPr/>
      <dgm:t>
        <a:bodyPr/>
        <a:lstStyle/>
        <a:p>
          <a:r>
            <a:rPr lang="fr-FR" sz="1400" dirty="0" smtClean="0">
              <a:ln/>
              <a:effectLst/>
            </a:rPr>
            <a:t>canvas.js</a:t>
          </a:r>
          <a:endParaRPr lang="fr-FR" sz="1400" dirty="0">
            <a:ln/>
            <a:effectLst/>
          </a:endParaRPr>
        </a:p>
      </dgm:t>
    </dgm:pt>
    <dgm:pt modelId="{015322D3-4A85-44B4-81FF-91F614A5C266}" type="parTrans" cxnId="{8377A707-7D27-4117-86D1-250483FDD48C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5A07ED8C-9C3E-45C1-90E4-1979A417E978}" type="sibTrans" cxnId="{8377A707-7D27-4117-86D1-250483FDD48C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4835349F-A6FB-45D1-8816-504F5D1B9484}">
      <dgm:prSet custT="1"/>
      <dgm:spPr/>
      <dgm:t>
        <a:bodyPr/>
        <a:lstStyle/>
        <a:p>
          <a:r>
            <a:rPr lang="fr-FR" sz="1400" smtClean="0">
              <a:ln/>
              <a:effectLst/>
            </a:rPr>
            <a:t>webstorage.js</a:t>
          </a:r>
          <a:endParaRPr lang="fr-FR" sz="1400" dirty="0">
            <a:ln/>
            <a:effectLst/>
          </a:endParaRPr>
        </a:p>
      </dgm:t>
    </dgm:pt>
    <dgm:pt modelId="{F8A80EB0-7B2F-4F36-9996-8427C2223BA5}" type="parTrans" cxnId="{26B21264-E990-4B51-A8BF-8DE6901E46C3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5A456799-F9F6-4EF5-A5A5-B3D13543FFF5}" type="sibTrans" cxnId="{26B21264-E990-4B51-A8BF-8DE6901E46C3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2395090A-4FFB-4B88-B3DF-5FA25FA13550}">
      <dgm:prSet custT="1"/>
      <dgm:spPr/>
      <dgm:t>
        <a:bodyPr vert="horz" lIns="72000" tIns="108000" rIns="36000" anchor="ctr" anchorCtr="0"/>
        <a:lstStyle/>
        <a:p>
          <a:r>
            <a:rPr lang="fr-FR" sz="1400" smtClean="0">
              <a:ln/>
              <a:effectLst/>
            </a:rPr>
            <a:t>init()  generateMap() generateStationInfos()                             stations()</a:t>
          </a:r>
          <a:endParaRPr lang="fr-FR" sz="1400" dirty="0">
            <a:ln/>
            <a:effectLst/>
          </a:endParaRPr>
        </a:p>
      </dgm:t>
    </dgm:pt>
    <dgm:pt modelId="{FC4F01BC-3382-4E55-A05E-B131E919572E}" type="parTrans" cxnId="{86071D92-ECC7-4A4E-B60B-9429BF476812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12536190-FAD9-467F-BD11-01DF49C6F3D3}" type="sibTrans" cxnId="{86071D92-ECC7-4A4E-B60B-9429BF476812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EBEB83BB-E15C-4126-92D5-95E06E6EAD7D}">
      <dgm:prSet custT="1"/>
      <dgm:spPr/>
      <dgm:t>
        <a:bodyPr/>
        <a:lstStyle/>
        <a:p>
          <a:r>
            <a:rPr lang="fr-FR" sz="1400" dirty="0" smtClean="0">
              <a:ln/>
              <a:effectLst/>
            </a:rPr>
            <a:t>init()  generateCanvas() draw() touchDraw()  remove() validate()</a:t>
          </a:r>
          <a:endParaRPr lang="fr-FR" sz="1400" dirty="0">
            <a:ln/>
            <a:effectLst/>
          </a:endParaRPr>
        </a:p>
      </dgm:t>
    </dgm:pt>
    <dgm:pt modelId="{3D1E1E2C-67F8-4E4F-B332-EE667139B19B}" type="parTrans" cxnId="{6ED73EFA-49F9-42FD-A372-D3DB6813F6F3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06460810-CC60-4A52-A746-54E843A1286F}" type="sibTrans" cxnId="{6ED73EFA-49F9-42FD-A372-D3DB6813F6F3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E2BE2059-CB5E-4580-81A4-3367D8AF4211}">
      <dgm:prSet custT="1"/>
      <dgm:spPr/>
      <dgm:t>
        <a:bodyPr/>
        <a:lstStyle/>
        <a:p>
          <a:r>
            <a:rPr lang="fr-FR" sz="1400" dirty="0" smtClean="0">
              <a:ln/>
              <a:effectLst/>
            </a:rPr>
            <a:t>init()  </a:t>
          </a:r>
          <a:r>
            <a:rPr lang="fr-FR" sz="1400" smtClean="0">
              <a:ln/>
              <a:effectLst/>
            </a:rPr>
            <a:t>generateFooter() </a:t>
          </a:r>
          <a:r>
            <a:rPr lang="fr-FR" sz="1400" dirty="0" smtClean="0">
              <a:ln/>
              <a:effectLst/>
            </a:rPr>
            <a:t>saveData()  loadData() isReserved()  startCountdown() cancelReservation()</a:t>
          </a:r>
          <a:endParaRPr lang="fr-FR" sz="1400" dirty="0">
            <a:ln/>
            <a:effectLst/>
          </a:endParaRPr>
        </a:p>
      </dgm:t>
    </dgm:pt>
    <dgm:pt modelId="{BC72BB2E-3544-48A2-8991-6CA4B37CB045}" type="parTrans" cxnId="{CAAE539C-86C8-45FD-8635-8F4C80A37433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5F15ED1B-713C-4742-929E-BBCCE9BA30F1}" type="sibTrans" cxnId="{CAAE539C-86C8-45FD-8635-8F4C80A37433}">
      <dgm:prSet/>
      <dgm:spPr/>
      <dgm:t>
        <a:bodyPr/>
        <a:lstStyle/>
        <a:p>
          <a:endParaRPr lang="fr-FR" sz="14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gm:t>
    </dgm:pt>
    <dgm:pt modelId="{B5FE9B12-484C-4D78-BED8-671845004052}" type="pres">
      <dgm:prSet presAssocID="{09EE995C-E7BC-4667-9C3A-4C25699B78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132107-2199-4C7B-80F9-0F1FC45D0512}" type="pres">
      <dgm:prSet presAssocID="{FB09812C-ED21-4AA3-8BFE-7C008528EE37}" presName="root1" presStyleCnt="0"/>
      <dgm:spPr/>
    </dgm:pt>
    <dgm:pt modelId="{D21939D3-098D-4901-BE57-CE016C3A686F}" type="pres">
      <dgm:prSet presAssocID="{FB09812C-ED21-4AA3-8BFE-7C008528EE37}" presName="LevelOneTextNode" presStyleLbl="node0" presStyleIdx="0" presStyleCnt="1" custScaleY="8976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B08F5B-EFDC-4B0A-A9C4-698AB6415842}" type="pres">
      <dgm:prSet presAssocID="{FB09812C-ED21-4AA3-8BFE-7C008528EE37}" presName="level2hierChild" presStyleCnt="0"/>
      <dgm:spPr/>
    </dgm:pt>
    <dgm:pt modelId="{9ADC437C-57CA-43C2-95A8-B146A0B03A43}" type="pres">
      <dgm:prSet presAssocID="{BDEA31C8-FAE7-4BD7-A1E9-6490C6406ACB}" presName="conn2-1" presStyleLbl="parChTrans1D2" presStyleIdx="0" presStyleCnt="5"/>
      <dgm:spPr/>
      <dgm:t>
        <a:bodyPr/>
        <a:lstStyle/>
        <a:p>
          <a:endParaRPr lang="fr-FR"/>
        </a:p>
      </dgm:t>
    </dgm:pt>
    <dgm:pt modelId="{9874580C-3927-4208-AC90-917DD4407DC7}" type="pres">
      <dgm:prSet presAssocID="{BDEA31C8-FAE7-4BD7-A1E9-6490C6406ACB}" presName="connTx" presStyleLbl="parChTrans1D2" presStyleIdx="0" presStyleCnt="5"/>
      <dgm:spPr/>
      <dgm:t>
        <a:bodyPr/>
        <a:lstStyle/>
        <a:p>
          <a:endParaRPr lang="fr-FR"/>
        </a:p>
      </dgm:t>
    </dgm:pt>
    <dgm:pt modelId="{A1A8A897-0F71-4200-A9D1-760928AAF2AC}" type="pres">
      <dgm:prSet presAssocID="{9FF91949-D003-487C-94A8-AA6C0C7F789A}" presName="root2" presStyleCnt="0"/>
      <dgm:spPr/>
    </dgm:pt>
    <dgm:pt modelId="{AFB674AD-6DBA-496F-9AA4-D91292F779C8}" type="pres">
      <dgm:prSet presAssocID="{9FF91949-D003-487C-94A8-AA6C0C7F789A}" presName="LevelTwoTextNode" presStyleLbl="node2" presStyleIdx="0" presStyleCnt="5" custScaleY="7020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5A628-1ECF-4502-89E7-58AA4B0755ED}" type="pres">
      <dgm:prSet presAssocID="{9FF91949-D003-487C-94A8-AA6C0C7F789A}" presName="level3hierChild" presStyleCnt="0"/>
      <dgm:spPr/>
    </dgm:pt>
    <dgm:pt modelId="{E71912A0-76E6-44E2-B53B-C24A0C1E0DF7}" type="pres">
      <dgm:prSet presAssocID="{04D20FF3-50E5-4442-8BB5-D08AFE908B58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4234326F-4FB3-4308-AAF1-35C4FD89CB8F}" type="pres">
      <dgm:prSet presAssocID="{04D20FF3-50E5-4442-8BB5-D08AFE908B58}" presName="connTx" presStyleLbl="parChTrans1D3" presStyleIdx="0" presStyleCnt="5"/>
      <dgm:spPr/>
      <dgm:t>
        <a:bodyPr/>
        <a:lstStyle/>
        <a:p>
          <a:endParaRPr lang="fr-FR"/>
        </a:p>
      </dgm:t>
    </dgm:pt>
    <dgm:pt modelId="{CEB0490A-3C7B-4B91-8992-E34984C3034F}" type="pres">
      <dgm:prSet presAssocID="{75B5167F-88A4-4871-AD65-B9A6798FDD92}" presName="root2" presStyleCnt="0"/>
      <dgm:spPr/>
    </dgm:pt>
    <dgm:pt modelId="{D076CD1B-8EF8-413B-89AA-A2D11DA83E07}" type="pres">
      <dgm:prSet presAssocID="{75B5167F-88A4-4871-AD65-B9A6798FDD92}" presName="LevelTwoTextNode" presStyleLbl="node3" presStyleIdx="0" presStyleCnt="5" custScaleY="7085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BB0FF1-4912-4C95-82C3-425323FF5610}" type="pres">
      <dgm:prSet presAssocID="{75B5167F-88A4-4871-AD65-B9A6798FDD92}" presName="level3hierChild" presStyleCnt="0"/>
      <dgm:spPr/>
    </dgm:pt>
    <dgm:pt modelId="{D7F42AD6-D2ED-4A43-A99C-C0CC83B5BF25}" type="pres">
      <dgm:prSet presAssocID="{0C3E39D5-0C1E-40EC-AD03-732A943A9AD4}" presName="conn2-1" presStyleLbl="parChTrans1D2" presStyleIdx="1" presStyleCnt="5"/>
      <dgm:spPr/>
      <dgm:t>
        <a:bodyPr/>
        <a:lstStyle/>
        <a:p>
          <a:endParaRPr lang="fr-FR"/>
        </a:p>
      </dgm:t>
    </dgm:pt>
    <dgm:pt modelId="{97409F95-7209-4863-9A2D-450EC653CEE3}" type="pres">
      <dgm:prSet presAssocID="{0C3E39D5-0C1E-40EC-AD03-732A943A9AD4}" presName="connTx" presStyleLbl="parChTrans1D2" presStyleIdx="1" presStyleCnt="5"/>
      <dgm:spPr/>
      <dgm:t>
        <a:bodyPr/>
        <a:lstStyle/>
        <a:p>
          <a:endParaRPr lang="fr-FR"/>
        </a:p>
      </dgm:t>
    </dgm:pt>
    <dgm:pt modelId="{D13D0F07-691A-4CFD-86D3-6BC1D5846817}" type="pres">
      <dgm:prSet presAssocID="{703870BB-5B4B-4E59-893D-308615E0ACD1}" presName="root2" presStyleCnt="0"/>
      <dgm:spPr/>
    </dgm:pt>
    <dgm:pt modelId="{5DE751F3-062F-44BD-9DB4-26C4FDD1A071}" type="pres">
      <dgm:prSet presAssocID="{703870BB-5B4B-4E59-893D-308615E0ACD1}" presName="LevelTwoTextNode" presStyleLbl="node2" presStyleIdx="1" presStyleCnt="5" custScaleY="685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450CFE-82EE-4941-A3D0-77E0199C6E2E}" type="pres">
      <dgm:prSet presAssocID="{703870BB-5B4B-4E59-893D-308615E0ACD1}" presName="level3hierChild" presStyleCnt="0"/>
      <dgm:spPr/>
    </dgm:pt>
    <dgm:pt modelId="{B4991DC4-A040-4169-9E7E-F168AC22C2D6}" type="pres">
      <dgm:prSet presAssocID="{3BA0D5C9-C9B4-4F57-B4C0-3D5A8E97EB87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7CB6D4EC-CA20-4CE9-AFC4-F544669F60F7}" type="pres">
      <dgm:prSet presAssocID="{3BA0D5C9-C9B4-4F57-B4C0-3D5A8E97EB87}" presName="connTx" presStyleLbl="parChTrans1D3" presStyleIdx="1" presStyleCnt="5"/>
      <dgm:spPr/>
      <dgm:t>
        <a:bodyPr/>
        <a:lstStyle/>
        <a:p>
          <a:endParaRPr lang="fr-FR"/>
        </a:p>
      </dgm:t>
    </dgm:pt>
    <dgm:pt modelId="{93764DC3-7932-476D-A02D-426F12205756}" type="pres">
      <dgm:prSet presAssocID="{E73E1CC6-7DA6-4ECF-BCD8-5638B254EAC1}" presName="root2" presStyleCnt="0"/>
      <dgm:spPr/>
    </dgm:pt>
    <dgm:pt modelId="{52225740-5B64-476A-9499-C15255DA8FCF}" type="pres">
      <dgm:prSet presAssocID="{E73E1CC6-7DA6-4ECF-BCD8-5638B254EAC1}" presName="LevelTwoTextNode" presStyleLbl="node3" presStyleIdx="1" presStyleCnt="5" custScaleY="694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D98F89-BBA2-4179-93CA-D2C9838DAB25}" type="pres">
      <dgm:prSet presAssocID="{E73E1CC6-7DA6-4ECF-BCD8-5638B254EAC1}" presName="level3hierChild" presStyleCnt="0"/>
      <dgm:spPr/>
    </dgm:pt>
    <dgm:pt modelId="{52678C1C-610E-4D2C-A04C-5294B3B5F95B}" type="pres">
      <dgm:prSet presAssocID="{1F9A6048-8102-4745-B7B0-09402CB2F20F}" presName="conn2-1" presStyleLbl="parChTrans1D2" presStyleIdx="2" presStyleCnt="5"/>
      <dgm:spPr/>
      <dgm:t>
        <a:bodyPr/>
        <a:lstStyle/>
        <a:p>
          <a:endParaRPr lang="fr-FR"/>
        </a:p>
      </dgm:t>
    </dgm:pt>
    <dgm:pt modelId="{6CB46F4D-A71E-45E9-99A6-98B627DFB777}" type="pres">
      <dgm:prSet presAssocID="{1F9A6048-8102-4745-B7B0-09402CB2F20F}" presName="connTx" presStyleLbl="parChTrans1D2" presStyleIdx="2" presStyleCnt="5"/>
      <dgm:spPr/>
      <dgm:t>
        <a:bodyPr/>
        <a:lstStyle/>
        <a:p>
          <a:endParaRPr lang="fr-FR"/>
        </a:p>
      </dgm:t>
    </dgm:pt>
    <dgm:pt modelId="{E24C4735-B64A-41B8-AC96-5EA0031712E2}" type="pres">
      <dgm:prSet presAssocID="{02897460-AE86-4096-91CA-BAC049F7708C}" presName="root2" presStyleCnt="0"/>
      <dgm:spPr/>
    </dgm:pt>
    <dgm:pt modelId="{672F93ED-8BDD-405C-83C3-C11B20EB8396}" type="pres">
      <dgm:prSet presAssocID="{02897460-AE86-4096-91CA-BAC049F7708C}" presName="LevelTwoTextNode" presStyleLbl="node2" presStyleIdx="2" presStyleCnt="5" custScaleY="7267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BA837B-AC0E-447A-B10E-5C9FA0C038E5}" type="pres">
      <dgm:prSet presAssocID="{02897460-AE86-4096-91CA-BAC049F7708C}" presName="level3hierChild" presStyleCnt="0"/>
      <dgm:spPr/>
    </dgm:pt>
    <dgm:pt modelId="{668F54F6-A70F-4DAE-9639-CABE63BC3772}" type="pres">
      <dgm:prSet presAssocID="{FC4F01BC-3382-4E55-A05E-B131E919572E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18FF259E-BAB3-44CE-A20D-F2063E9EDA52}" type="pres">
      <dgm:prSet presAssocID="{FC4F01BC-3382-4E55-A05E-B131E919572E}" presName="connTx" presStyleLbl="parChTrans1D3" presStyleIdx="2" presStyleCnt="5"/>
      <dgm:spPr/>
      <dgm:t>
        <a:bodyPr/>
        <a:lstStyle/>
        <a:p>
          <a:endParaRPr lang="fr-FR"/>
        </a:p>
      </dgm:t>
    </dgm:pt>
    <dgm:pt modelId="{E945E6B0-FEEF-4435-8490-75B28C5A6B4F}" type="pres">
      <dgm:prSet presAssocID="{2395090A-4FFB-4B88-B3DF-5FA25FA13550}" presName="root2" presStyleCnt="0"/>
      <dgm:spPr/>
    </dgm:pt>
    <dgm:pt modelId="{934A2C4C-5F63-4946-BDC3-7F296EE45826}" type="pres">
      <dgm:prSet presAssocID="{2395090A-4FFB-4B88-B3DF-5FA25FA13550}" presName="LevelTwoTextNode" presStyleLbl="node3" presStyleIdx="2" presStyleCnt="5" custScaleY="7613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67962DC-369A-4840-B1B1-77488C5C689C}" type="pres">
      <dgm:prSet presAssocID="{2395090A-4FFB-4B88-B3DF-5FA25FA13550}" presName="level3hierChild" presStyleCnt="0"/>
      <dgm:spPr/>
    </dgm:pt>
    <dgm:pt modelId="{E27051FB-961A-4B42-B1D4-D38789E0A955}" type="pres">
      <dgm:prSet presAssocID="{015322D3-4A85-44B4-81FF-91F614A5C266}" presName="conn2-1" presStyleLbl="parChTrans1D2" presStyleIdx="3" presStyleCnt="5"/>
      <dgm:spPr/>
      <dgm:t>
        <a:bodyPr/>
        <a:lstStyle/>
        <a:p>
          <a:endParaRPr lang="fr-FR"/>
        </a:p>
      </dgm:t>
    </dgm:pt>
    <dgm:pt modelId="{E2B462C1-6A9F-47B9-A97F-4C604E592150}" type="pres">
      <dgm:prSet presAssocID="{015322D3-4A85-44B4-81FF-91F614A5C266}" presName="connTx" presStyleLbl="parChTrans1D2" presStyleIdx="3" presStyleCnt="5"/>
      <dgm:spPr/>
      <dgm:t>
        <a:bodyPr/>
        <a:lstStyle/>
        <a:p>
          <a:endParaRPr lang="fr-FR"/>
        </a:p>
      </dgm:t>
    </dgm:pt>
    <dgm:pt modelId="{F5E55496-ED1F-415A-91D1-DC6DCEA3795F}" type="pres">
      <dgm:prSet presAssocID="{6143BAE8-6D83-4B64-8BAB-16D45A5EC7E8}" presName="root2" presStyleCnt="0"/>
      <dgm:spPr/>
    </dgm:pt>
    <dgm:pt modelId="{B7A682E8-684A-4F70-ACDF-C9F417D2945E}" type="pres">
      <dgm:prSet presAssocID="{6143BAE8-6D83-4B64-8BAB-16D45A5EC7E8}" presName="LevelTwoTextNode" presStyleLbl="node2" presStyleIdx="3" presStyleCnt="5" custScaleY="7231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E34A09-C5E9-4726-92BB-837354C45D95}" type="pres">
      <dgm:prSet presAssocID="{6143BAE8-6D83-4B64-8BAB-16D45A5EC7E8}" presName="level3hierChild" presStyleCnt="0"/>
      <dgm:spPr/>
    </dgm:pt>
    <dgm:pt modelId="{685DA79A-76E4-4A7B-A7B3-8B8E81545312}" type="pres">
      <dgm:prSet presAssocID="{3D1E1E2C-67F8-4E4F-B332-EE667139B19B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02915F8E-D8D3-48C3-BB1A-F3E42DA906EE}" type="pres">
      <dgm:prSet presAssocID="{3D1E1E2C-67F8-4E4F-B332-EE667139B19B}" presName="connTx" presStyleLbl="parChTrans1D3" presStyleIdx="3" presStyleCnt="5"/>
      <dgm:spPr/>
      <dgm:t>
        <a:bodyPr/>
        <a:lstStyle/>
        <a:p>
          <a:endParaRPr lang="fr-FR"/>
        </a:p>
      </dgm:t>
    </dgm:pt>
    <dgm:pt modelId="{51EE422B-0633-4246-8EEE-AD3734A178CE}" type="pres">
      <dgm:prSet presAssocID="{EBEB83BB-E15C-4126-92D5-95E06E6EAD7D}" presName="root2" presStyleCnt="0"/>
      <dgm:spPr/>
    </dgm:pt>
    <dgm:pt modelId="{321F816E-AEC4-4064-BCD4-4123DB94F6E5}" type="pres">
      <dgm:prSet presAssocID="{EBEB83BB-E15C-4126-92D5-95E06E6EAD7D}" presName="LevelTwoTextNode" presStyleLbl="node3" presStyleIdx="3" presStyleCnt="5" custScaleY="743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7FA024-0F6A-460E-AD33-9D8FFD75B610}" type="pres">
      <dgm:prSet presAssocID="{EBEB83BB-E15C-4126-92D5-95E06E6EAD7D}" presName="level3hierChild" presStyleCnt="0"/>
      <dgm:spPr/>
    </dgm:pt>
    <dgm:pt modelId="{576DFB6C-95F4-4985-AC45-F2EA05FD8135}" type="pres">
      <dgm:prSet presAssocID="{F8A80EB0-7B2F-4F36-9996-8427C2223BA5}" presName="conn2-1" presStyleLbl="parChTrans1D2" presStyleIdx="4" presStyleCnt="5"/>
      <dgm:spPr/>
      <dgm:t>
        <a:bodyPr/>
        <a:lstStyle/>
        <a:p>
          <a:endParaRPr lang="fr-FR"/>
        </a:p>
      </dgm:t>
    </dgm:pt>
    <dgm:pt modelId="{60193DDF-165D-48CA-9753-E789E79FC884}" type="pres">
      <dgm:prSet presAssocID="{F8A80EB0-7B2F-4F36-9996-8427C2223BA5}" presName="connTx" presStyleLbl="parChTrans1D2" presStyleIdx="4" presStyleCnt="5"/>
      <dgm:spPr/>
      <dgm:t>
        <a:bodyPr/>
        <a:lstStyle/>
        <a:p>
          <a:endParaRPr lang="fr-FR"/>
        </a:p>
      </dgm:t>
    </dgm:pt>
    <dgm:pt modelId="{241A117F-53D9-4F62-A461-DFBDCAF22AFF}" type="pres">
      <dgm:prSet presAssocID="{4835349F-A6FB-45D1-8816-504F5D1B9484}" presName="root2" presStyleCnt="0"/>
      <dgm:spPr/>
    </dgm:pt>
    <dgm:pt modelId="{358B8F5B-1561-4367-9B45-414900F11DD1}" type="pres">
      <dgm:prSet presAssocID="{4835349F-A6FB-45D1-8816-504F5D1B9484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7C5B97-E285-48EB-B047-F310771D3ED9}" type="pres">
      <dgm:prSet presAssocID="{4835349F-A6FB-45D1-8816-504F5D1B9484}" presName="level3hierChild" presStyleCnt="0"/>
      <dgm:spPr/>
    </dgm:pt>
    <dgm:pt modelId="{A6CEFF4C-3D9F-409D-B352-2CEE283C4DFF}" type="pres">
      <dgm:prSet presAssocID="{BC72BB2E-3544-48A2-8991-6CA4B37CB045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278795BD-35A3-43D9-85EF-B257CCA28BF4}" type="pres">
      <dgm:prSet presAssocID="{BC72BB2E-3544-48A2-8991-6CA4B37CB045}" presName="connTx" presStyleLbl="parChTrans1D3" presStyleIdx="4" presStyleCnt="5"/>
      <dgm:spPr/>
      <dgm:t>
        <a:bodyPr/>
        <a:lstStyle/>
        <a:p>
          <a:endParaRPr lang="fr-FR"/>
        </a:p>
      </dgm:t>
    </dgm:pt>
    <dgm:pt modelId="{0F169612-0B75-4274-B260-3E2475D729F1}" type="pres">
      <dgm:prSet presAssocID="{E2BE2059-CB5E-4580-81A4-3367D8AF4211}" presName="root2" presStyleCnt="0"/>
      <dgm:spPr/>
    </dgm:pt>
    <dgm:pt modelId="{8BD15B90-D191-41C5-8C48-9A0F77971CE6}" type="pres">
      <dgm:prSet presAssocID="{E2BE2059-CB5E-4580-81A4-3367D8AF4211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CE54B0D-96B1-4AB7-9F0C-586AE68CE06F}" type="pres">
      <dgm:prSet presAssocID="{E2BE2059-CB5E-4580-81A4-3367D8AF4211}" presName="level3hierChild" presStyleCnt="0"/>
      <dgm:spPr/>
    </dgm:pt>
  </dgm:ptLst>
  <dgm:cxnLst>
    <dgm:cxn modelId="{82A40206-C3C2-4534-AC68-468275C88446}" type="presOf" srcId="{0C3E39D5-0C1E-40EC-AD03-732A943A9AD4}" destId="{D7F42AD6-D2ED-4A43-A99C-C0CC83B5BF25}" srcOrd="0" destOrd="0" presId="urn:microsoft.com/office/officeart/2005/8/layout/hierarchy2"/>
    <dgm:cxn modelId="{282CC55D-566E-48F9-BD60-80BB92B841B1}" type="presOf" srcId="{FB09812C-ED21-4AA3-8BFE-7C008528EE37}" destId="{D21939D3-098D-4901-BE57-CE016C3A686F}" srcOrd="0" destOrd="0" presId="urn:microsoft.com/office/officeart/2005/8/layout/hierarchy2"/>
    <dgm:cxn modelId="{8BCF4A83-5266-4F35-AC5C-C5D289E39422}" type="presOf" srcId="{02897460-AE86-4096-91CA-BAC049F7708C}" destId="{672F93ED-8BDD-405C-83C3-C11B20EB8396}" srcOrd="0" destOrd="0" presId="urn:microsoft.com/office/officeart/2005/8/layout/hierarchy2"/>
    <dgm:cxn modelId="{2DF1A5B2-D44F-4AA9-85CB-22A050F5B182}" type="presOf" srcId="{703870BB-5B4B-4E59-893D-308615E0ACD1}" destId="{5DE751F3-062F-44BD-9DB4-26C4FDD1A071}" srcOrd="0" destOrd="0" presId="urn:microsoft.com/office/officeart/2005/8/layout/hierarchy2"/>
    <dgm:cxn modelId="{7D091003-5FE6-4A09-8312-DBDEC96D71B0}" type="presOf" srcId="{04D20FF3-50E5-4442-8BB5-D08AFE908B58}" destId="{4234326F-4FB3-4308-AAF1-35C4FD89CB8F}" srcOrd="1" destOrd="0" presId="urn:microsoft.com/office/officeart/2005/8/layout/hierarchy2"/>
    <dgm:cxn modelId="{3C0460C0-6B4F-453A-9C10-7585365292E0}" srcId="{09EE995C-E7BC-4667-9C3A-4C25699B7839}" destId="{FB09812C-ED21-4AA3-8BFE-7C008528EE37}" srcOrd="0" destOrd="0" parTransId="{23554A05-4B16-430A-8980-B861ACC989AD}" sibTransId="{25255751-1D22-4615-884E-2977C6B70EF6}"/>
    <dgm:cxn modelId="{9114ECE2-61AF-4D82-974B-7174C8B11228}" type="presOf" srcId="{3BA0D5C9-C9B4-4F57-B4C0-3D5A8E97EB87}" destId="{B4991DC4-A040-4169-9E7E-F168AC22C2D6}" srcOrd="0" destOrd="0" presId="urn:microsoft.com/office/officeart/2005/8/layout/hierarchy2"/>
    <dgm:cxn modelId="{26B21264-E990-4B51-A8BF-8DE6901E46C3}" srcId="{FB09812C-ED21-4AA3-8BFE-7C008528EE37}" destId="{4835349F-A6FB-45D1-8816-504F5D1B9484}" srcOrd="4" destOrd="0" parTransId="{F8A80EB0-7B2F-4F36-9996-8427C2223BA5}" sibTransId="{5A456799-F9F6-4EF5-A5A5-B3D13543FFF5}"/>
    <dgm:cxn modelId="{6C3EF672-AE05-42B5-ABBC-49D3D9922EC1}" type="presOf" srcId="{2395090A-4FFB-4B88-B3DF-5FA25FA13550}" destId="{934A2C4C-5F63-4946-BDC3-7F296EE45826}" srcOrd="0" destOrd="0" presId="urn:microsoft.com/office/officeart/2005/8/layout/hierarchy2"/>
    <dgm:cxn modelId="{0DC5932E-8B88-4241-93BF-A6DD52D9228C}" type="presOf" srcId="{3D1E1E2C-67F8-4E4F-B332-EE667139B19B}" destId="{685DA79A-76E4-4A7B-A7B3-8B8E81545312}" srcOrd="0" destOrd="0" presId="urn:microsoft.com/office/officeart/2005/8/layout/hierarchy2"/>
    <dgm:cxn modelId="{86071D92-ECC7-4A4E-B60B-9429BF476812}" srcId="{02897460-AE86-4096-91CA-BAC049F7708C}" destId="{2395090A-4FFB-4B88-B3DF-5FA25FA13550}" srcOrd="0" destOrd="0" parTransId="{FC4F01BC-3382-4E55-A05E-B131E919572E}" sibTransId="{12536190-FAD9-467F-BD11-01DF49C6F3D3}"/>
    <dgm:cxn modelId="{C2C948A4-8876-407B-AD20-BB33BADCA855}" type="presOf" srcId="{015322D3-4A85-44B4-81FF-91F614A5C266}" destId="{E2B462C1-6A9F-47B9-A97F-4C604E592150}" srcOrd="1" destOrd="0" presId="urn:microsoft.com/office/officeart/2005/8/layout/hierarchy2"/>
    <dgm:cxn modelId="{7901E365-A507-4408-8448-D4D6E654E6F2}" type="presOf" srcId="{04D20FF3-50E5-4442-8BB5-D08AFE908B58}" destId="{E71912A0-76E6-44E2-B53B-C24A0C1E0DF7}" srcOrd="0" destOrd="0" presId="urn:microsoft.com/office/officeart/2005/8/layout/hierarchy2"/>
    <dgm:cxn modelId="{1BEE7682-7947-4D84-B121-5DC5AB88B7E9}" srcId="{9FF91949-D003-487C-94A8-AA6C0C7F789A}" destId="{75B5167F-88A4-4871-AD65-B9A6798FDD92}" srcOrd="0" destOrd="0" parTransId="{04D20FF3-50E5-4442-8BB5-D08AFE908B58}" sibTransId="{9BDFD5FA-ABAE-4BA9-8899-45EF170ECF4B}"/>
    <dgm:cxn modelId="{8377A707-7D27-4117-86D1-250483FDD48C}" srcId="{FB09812C-ED21-4AA3-8BFE-7C008528EE37}" destId="{6143BAE8-6D83-4B64-8BAB-16D45A5EC7E8}" srcOrd="3" destOrd="0" parTransId="{015322D3-4A85-44B4-81FF-91F614A5C266}" sibTransId="{5A07ED8C-9C3E-45C1-90E4-1979A417E978}"/>
    <dgm:cxn modelId="{FDF0DC8B-73C8-466C-800F-310D1234F8CA}" type="presOf" srcId="{75B5167F-88A4-4871-AD65-B9A6798FDD92}" destId="{D076CD1B-8EF8-413B-89AA-A2D11DA83E07}" srcOrd="0" destOrd="0" presId="urn:microsoft.com/office/officeart/2005/8/layout/hierarchy2"/>
    <dgm:cxn modelId="{B01B9EC2-5EA1-40F2-9A56-3DBD6046CDFC}" srcId="{FB09812C-ED21-4AA3-8BFE-7C008528EE37}" destId="{02897460-AE86-4096-91CA-BAC049F7708C}" srcOrd="2" destOrd="0" parTransId="{1F9A6048-8102-4745-B7B0-09402CB2F20F}" sibTransId="{CEE82D4E-9ACF-4E12-8EC8-DC252C90417B}"/>
    <dgm:cxn modelId="{83847C46-4234-4882-9F4D-49ED6BC316BC}" srcId="{FB09812C-ED21-4AA3-8BFE-7C008528EE37}" destId="{9FF91949-D003-487C-94A8-AA6C0C7F789A}" srcOrd="0" destOrd="0" parTransId="{BDEA31C8-FAE7-4BD7-A1E9-6490C6406ACB}" sibTransId="{FBBA92AA-D010-4A9B-8A44-060FBB2AA971}"/>
    <dgm:cxn modelId="{BBFE448E-4D8A-49B8-9C8A-46A1818E2971}" type="presOf" srcId="{3BA0D5C9-C9B4-4F57-B4C0-3D5A8E97EB87}" destId="{7CB6D4EC-CA20-4CE9-AFC4-F544669F60F7}" srcOrd="1" destOrd="0" presId="urn:microsoft.com/office/officeart/2005/8/layout/hierarchy2"/>
    <dgm:cxn modelId="{6ED73EFA-49F9-42FD-A372-D3DB6813F6F3}" srcId="{6143BAE8-6D83-4B64-8BAB-16D45A5EC7E8}" destId="{EBEB83BB-E15C-4126-92D5-95E06E6EAD7D}" srcOrd="0" destOrd="0" parTransId="{3D1E1E2C-67F8-4E4F-B332-EE667139B19B}" sibTransId="{06460810-CC60-4A52-A746-54E843A1286F}"/>
    <dgm:cxn modelId="{334BDEC5-EA20-4E93-A59E-A0922843700B}" type="presOf" srcId="{F8A80EB0-7B2F-4F36-9996-8427C2223BA5}" destId="{576DFB6C-95F4-4985-AC45-F2EA05FD8135}" srcOrd="0" destOrd="0" presId="urn:microsoft.com/office/officeart/2005/8/layout/hierarchy2"/>
    <dgm:cxn modelId="{A7CBA08C-B8C1-4875-9371-564AB130EB20}" srcId="{FB09812C-ED21-4AA3-8BFE-7C008528EE37}" destId="{703870BB-5B4B-4E59-893D-308615E0ACD1}" srcOrd="1" destOrd="0" parTransId="{0C3E39D5-0C1E-40EC-AD03-732A943A9AD4}" sibTransId="{F06E96E8-FC0E-4C61-903F-EDD3917D1991}"/>
    <dgm:cxn modelId="{ED8A154A-AB7A-4D12-A61F-77B9EF862FB5}" type="presOf" srcId="{9FF91949-D003-487C-94A8-AA6C0C7F789A}" destId="{AFB674AD-6DBA-496F-9AA4-D91292F779C8}" srcOrd="0" destOrd="0" presId="urn:microsoft.com/office/officeart/2005/8/layout/hierarchy2"/>
    <dgm:cxn modelId="{F3239FE7-99FA-413F-94D9-2B0C8B6B2AE1}" type="presOf" srcId="{E73E1CC6-7DA6-4ECF-BCD8-5638B254EAC1}" destId="{52225740-5B64-476A-9499-C15255DA8FCF}" srcOrd="0" destOrd="0" presId="urn:microsoft.com/office/officeart/2005/8/layout/hierarchy2"/>
    <dgm:cxn modelId="{F2B87BF9-7FCE-4598-A412-19F864F89514}" type="presOf" srcId="{F8A80EB0-7B2F-4F36-9996-8427C2223BA5}" destId="{60193DDF-165D-48CA-9753-E789E79FC884}" srcOrd="1" destOrd="0" presId="urn:microsoft.com/office/officeart/2005/8/layout/hierarchy2"/>
    <dgm:cxn modelId="{875CDE17-82CD-4C63-9455-C4D92F9D7C96}" type="presOf" srcId="{0C3E39D5-0C1E-40EC-AD03-732A943A9AD4}" destId="{97409F95-7209-4863-9A2D-450EC653CEE3}" srcOrd="1" destOrd="0" presId="urn:microsoft.com/office/officeart/2005/8/layout/hierarchy2"/>
    <dgm:cxn modelId="{BB1A750E-8917-404F-A0A6-C8C00B5B65E4}" type="presOf" srcId="{BDEA31C8-FAE7-4BD7-A1E9-6490C6406ACB}" destId="{9ADC437C-57CA-43C2-95A8-B146A0B03A43}" srcOrd="0" destOrd="0" presId="urn:microsoft.com/office/officeart/2005/8/layout/hierarchy2"/>
    <dgm:cxn modelId="{8E0008DC-95AD-4596-AEE4-C0B395F5835A}" type="presOf" srcId="{1F9A6048-8102-4745-B7B0-09402CB2F20F}" destId="{6CB46F4D-A71E-45E9-99A6-98B627DFB777}" srcOrd="1" destOrd="0" presId="urn:microsoft.com/office/officeart/2005/8/layout/hierarchy2"/>
    <dgm:cxn modelId="{3796D88C-982A-431A-B8E7-5822EA2430D1}" type="presOf" srcId="{4835349F-A6FB-45D1-8816-504F5D1B9484}" destId="{358B8F5B-1561-4367-9B45-414900F11DD1}" srcOrd="0" destOrd="0" presId="urn:microsoft.com/office/officeart/2005/8/layout/hierarchy2"/>
    <dgm:cxn modelId="{59F5D817-C74B-4C2C-BD36-F5B4706C18AD}" type="presOf" srcId="{09EE995C-E7BC-4667-9C3A-4C25699B7839}" destId="{B5FE9B12-484C-4D78-BED8-671845004052}" srcOrd="0" destOrd="0" presId="urn:microsoft.com/office/officeart/2005/8/layout/hierarchy2"/>
    <dgm:cxn modelId="{CAAE539C-86C8-45FD-8635-8F4C80A37433}" srcId="{4835349F-A6FB-45D1-8816-504F5D1B9484}" destId="{E2BE2059-CB5E-4580-81A4-3367D8AF4211}" srcOrd="0" destOrd="0" parTransId="{BC72BB2E-3544-48A2-8991-6CA4B37CB045}" sibTransId="{5F15ED1B-713C-4742-929E-BBCCE9BA30F1}"/>
    <dgm:cxn modelId="{13C083E9-85D5-4B1C-87A2-4F890C096D71}" type="presOf" srcId="{BDEA31C8-FAE7-4BD7-A1E9-6490C6406ACB}" destId="{9874580C-3927-4208-AC90-917DD4407DC7}" srcOrd="1" destOrd="0" presId="urn:microsoft.com/office/officeart/2005/8/layout/hierarchy2"/>
    <dgm:cxn modelId="{3C520298-5616-4D4A-86CF-528C007D09BB}" type="presOf" srcId="{1F9A6048-8102-4745-B7B0-09402CB2F20F}" destId="{52678C1C-610E-4D2C-A04C-5294B3B5F95B}" srcOrd="0" destOrd="0" presId="urn:microsoft.com/office/officeart/2005/8/layout/hierarchy2"/>
    <dgm:cxn modelId="{4623AA19-4C20-4659-B545-B98900849AE1}" type="presOf" srcId="{015322D3-4A85-44B4-81FF-91F614A5C266}" destId="{E27051FB-961A-4B42-B1D4-D38789E0A955}" srcOrd="0" destOrd="0" presId="urn:microsoft.com/office/officeart/2005/8/layout/hierarchy2"/>
    <dgm:cxn modelId="{323D6639-1D62-4129-A608-B2B9FAA4A1B3}" type="presOf" srcId="{FC4F01BC-3382-4E55-A05E-B131E919572E}" destId="{668F54F6-A70F-4DAE-9639-CABE63BC3772}" srcOrd="0" destOrd="0" presId="urn:microsoft.com/office/officeart/2005/8/layout/hierarchy2"/>
    <dgm:cxn modelId="{B5711D06-A89D-432B-9465-9CBA8F9A67EA}" type="presOf" srcId="{BC72BB2E-3544-48A2-8991-6CA4B37CB045}" destId="{278795BD-35A3-43D9-85EF-B257CCA28BF4}" srcOrd="1" destOrd="0" presId="urn:microsoft.com/office/officeart/2005/8/layout/hierarchy2"/>
    <dgm:cxn modelId="{BC578FDE-2A0A-4C05-88AF-72CBAC1CF90D}" srcId="{703870BB-5B4B-4E59-893D-308615E0ACD1}" destId="{E73E1CC6-7DA6-4ECF-BCD8-5638B254EAC1}" srcOrd="0" destOrd="0" parTransId="{3BA0D5C9-C9B4-4F57-B4C0-3D5A8E97EB87}" sibTransId="{197FDC1B-E2A3-43D0-90AC-FBC7904A026A}"/>
    <dgm:cxn modelId="{A495F7D7-B37C-483B-8924-39E806631B5C}" type="presOf" srcId="{6143BAE8-6D83-4B64-8BAB-16D45A5EC7E8}" destId="{B7A682E8-684A-4F70-ACDF-C9F417D2945E}" srcOrd="0" destOrd="0" presId="urn:microsoft.com/office/officeart/2005/8/layout/hierarchy2"/>
    <dgm:cxn modelId="{9024ADED-F5A3-4A6F-8B19-33FE4A2D2CDB}" type="presOf" srcId="{E2BE2059-CB5E-4580-81A4-3367D8AF4211}" destId="{8BD15B90-D191-41C5-8C48-9A0F77971CE6}" srcOrd="0" destOrd="0" presId="urn:microsoft.com/office/officeart/2005/8/layout/hierarchy2"/>
    <dgm:cxn modelId="{C65F2914-8CA2-4113-983C-40DA344110FE}" type="presOf" srcId="{FC4F01BC-3382-4E55-A05E-B131E919572E}" destId="{18FF259E-BAB3-44CE-A20D-F2063E9EDA52}" srcOrd="1" destOrd="0" presId="urn:microsoft.com/office/officeart/2005/8/layout/hierarchy2"/>
    <dgm:cxn modelId="{BECDED76-9734-4D7D-BA66-2C998DD6127F}" type="presOf" srcId="{BC72BB2E-3544-48A2-8991-6CA4B37CB045}" destId="{A6CEFF4C-3D9F-409D-B352-2CEE283C4DFF}" srcOrd="0" destOrd="0" presId="urn:microsoft.com/office/officeart/2005/8/layout/hierarchy2"/>
    <dgm:cxn modelId="{960CFEBB-D4F6-4C62-8B36-EE31908B1172}" type="presOf" srcId="{EBEB83BB-E15C-4126-92D5-95E06E6EAD7D}" destId="{321F816E-AEC4-4064-BCD4-4123DB94F6E5}" srcOrd="0" destOrd="0" presId="urn:microsoft.com/office/officeart/2005/8/layout/hierarchy2"/>
    <dgm:cxn modelId="{DAA05300-00CC-41C8-89E6-016F57DEB145}" type="presOf" srcId="{3D1E1E2C-67F8-4E4F-B332-EE667139B19B}" destId="{02915F8E-D8D3-48C3-BB1A-F3E42DA906EE}" srcOrd="1" destOrd="0" presId="urn:microsoft.com/office/officeart/2005/8/layout/hierarchy2"/>
    <dgm:cxn modelId="{166A5EE1-6A21-40E0-BC94-B4BD258F8214}" type="presParOf" srcId="{B5FE9B12-484C-4D78-BED8-671845004052}" destId="{8D132107-2199-4C7B-80F9-0F1FC45D0512}" srcOrd="0" destOrd="0" presId="urn:microsoft.com/office/officeart/2005/8/layout/hierarchy2"/>
    <dgm:cxn modelId="{5C5B7F35-7448-410E-BBB5-4BB2890F7A53}" type="presParOf" srcId="{8D132107-2199-4C7B-80F9-0F1FC45D0512}" destId="{D21939D3-098D-4901-BE57-CE016C3A686F}" srcOrd="0" destOrd="0" presId="urn:microsoft.com/office/officeart/2005/8/layout/hierarchy2"/>
    <dgm:cxn modelId="{7EF50595-3A3D-4F90-8AAF-399A9659462F}" type="presParOf" srcId="{8D132107-2199-4C7B-80F9-0F1FC45D0512}" destId="{4CB08F5B-EFDC-4B0A-A9C4-698AB6415842}" srcOrd="1" destOrd="0" presId="urn:microsoft.com/office/officeart/2005/8/layout/hierarchy2"/>
    <dgm:cxn modelId="{FEFE3B55-D3B9-4541-AD56-EFD1047F5CB7}" type="presParOf" srcId="{4CB08F5B-EFDC-4B0A-A9C4-698AB6415842}" destId="{9ADC437C-57CA-43C2-95A8-B146A0B03A43}" srcOrd="0" destOrd="0" presId="urn:microsoft.com/office/officeart/2005/8/layout/hierarchy2"/>
    <dgm:cxn modelId="{A7E69B83-5962-44DA-86B1-98B02D956F76}" type="presParOf" srcId="{9ADC437C-57CA-43C2-95A8-B146A0B03A43}" destId="{9874580C-3927-4208-AC90-917DD4407DC7}" srcOrd="0" destOrd="0" presId="urn:microsoft.com/office/officeart/2005/8/layout/hierarchy2"/>
    <dgm:cxn modelId="{A5B8396A-7440-4218-A15A-2884C18130D8}" type="presParOf" srcId="{4CB08F5B-EFDC-4B0A-A9C4-698AB6415842}" destId="{A1A8A897-0F71-4200-A9D1-760928AAF2AC}" srcOrd="1" destOrd="0" presId="urn:microsoft.com/office/officeart/2005/8/layout/hierarchy2"/>
    <dgm:cxn modelId="{D56DBF17-5F4B-42F1-9083-7FF29DAFBB90}" type="presParOf" srcId="{A1A8A897-0F71-4200-A9D1-760928AAF2AC}" destId="{AFB674AD-6DBA-496F-9AA4-D91292F779C8}" srcOrd="0" destOrd="0" presId="urn:microsoft.com/office/officeart/2005/8/layout/hierarchy2"/>
    <dgm:cxn modelId="{2842D278-1CFC-49E9-9C24-2C155EACA396}" type="presParOf" srcId="{A1A8A897-0F71-4200-A9D1-760928AAF2AC}" destId="{EFC5A628-1ECF-4502-89E7-58AA4B0755ED}" srcOrd="1" destOrd="0" presId="urn:microsoft.com/office/officeart/2005/8/layout/hierarchy2"/>
    <dgm:cxn modelId="{057ECC84-4BA2-4E0A-865F-086281CC5E73}" type="presParOf" srcId="{EFC5A628-1ECF-4502-89E7-58AA4B0755ED}" destId="{E71912A0-76E6-44E2-B53B-C24A0C1E0DF7}" srcOrd="0" destOrd="0" presId="urn:microsoft.com/office/officeart/2005/8/layout/hierarchy2"/>
    <dgm:cxn modelId="{D11F69E3-2554-438B-9F14-81CE67AE5F8D}" type="presParOf" srcId="{E71912A0-76E6-44E2-B53B-C24A0C1E0DF7}" destId="{4234326F-4FB3-4308-AAF1-35C4FD89CB8F}" srcOrd="0" destOrd="0" presId="urn:microsoft.com/office/officeart/2005/8/layout/hierarchy2"/>
    <dgm:cxn modelId="{1FA6123F-D177-4374-BB63-0A151DA48FE6}" type="presParOf" srcId="{EFC5A628-1ECF-4502-89E7-58AA4B0755ED}" destId="{CEB0490A-3C7B-4B91-8992-E34984C3034F}" srcOrd="1" destOrd="0" presId="urn:microsoft.com/office/officeart/2005/8/layout/hierarchy2"/>
    <dgm:cxn modelId="{B461E2E9-805C-494A-9A49-D3674C5C004F}" type="presParOf" srcId="{CEB0490A-3C7B-4B91-8992-E34984C3034F}" destId="{D076CD1B-8EF8-413B-89AA-A2D11DA83E07}" srcOrd="0" destOrd="0" presId="urn:microsoft.com/office/officeart/2005/8/layout/hierarchy2"/>
    <dgm:cxn modelId="{A67F2CBD-FA53-4A37-B773-102A6E002A0B}" type="presParOf" srcId="{CEB0490A-3C7B-4B91-8992-E34984C3034F}" destId="{02BB0FF1-4912-4C95-82C3-425323FF5610}" srcOrd="1" destOrd="0" presId="urn:microsoft.com/office/officeart/2005/8/layout/hierarchy2"/>
    <dgm:cxn modelId="{01395FBF-04D5-4DA7-AA91-595EE62BD8FA}" type="presParOf" srcId="{4CB08F5B-EFDC-4B0A-A9C4-698AB6415842}" destId="{D7F42AD6-D2ED-4A43-A99C-C0CC83B5BF25}" srcOrd="2" destOrd="0" presId="urn:microsoft.com/office/officeart/2005/8/layout/hierarchy2"/>
    <dgm:cxn modelId="{F790CD45-0CC7-4775-A393-29F7EAC89183}" type="presParOf" srcId="{D7F42AD6-D2ED-4A43-A99C-C0CC83B5BF25}" destId="{97409F95-7209-4863-9A2D-450EC653CEE3}" srcOrd="0" destOrd="0" presId="urn:microsoft.com/office/officeart/2005/8/layout/hierarchy2"/>
    <dgm:cxn modelId="{B7DAB89B-A789-4FEC-A6CD-77CD4FF0ABE7}" type="presParOf" srcId="{4CB08F5B-EFDC-4B0A-A9C4-698AB6415842}" destId="{D13D0F07-691A-4CFD-86D3-6BC1D5846817}" srcOrd="3" destOrd="0" presId="urn:microsoft.com/office/officeart/2005/8/layout/hierarchy2"/>
    <dgm:cxn modelId="{6489F34F-0C48-4C78-A246-9A4BFF4616AE}" type="presParOf" srcId="{D13D0F07-691A-4CFD-86D3-6BC1D5846817}" destId="{5DE751F3-062F-44BD-9DB4-26C4FDD1A071}" srcOrd="0" destOrd="0" presId="urn:microsoft.com/office/officeart/2005/8/layout/hierarchy2"/>
    <dgm:cxn modelId="{8F5F6B40-447A-4138-80F5-961503537714}" type="presParOf" srcId="{D13D0F07-691A-4CFD-86D3-6BC1D5846817}" destId="{E8450CFE-82EE-4941-A3D0-77E0199C6E2E}" srcOrd="1" destOrd="0" presId="urn:microsoft.com/office/officeart/2005/8/layout/hierarchy2"/>
    <dgm:cxn modelId="{73458F1F-0A95-4759-BAD1-DB430E98467C}" type="presParOf" srcId="{E8450CFE-82EE-4941-A3D0-77E0199C6E2E}" destId="{B4991DC4-A040-4169-9E7E-F168AC22C2D6}" srcOrd="0" destOrd="0" presId="urn:microsoft.com/office/officeart/2005/8/layout/hierarchy2"/>
    <dgm:cxn modelId="{8830B8FF-1811-4B38-9AD3-EBE73F5EC81A}" type="presParOf" srcId="{B4991DC4-A040-4169-9E7E-F168AC22C2D6}" destId="{7CB6D4EC-CA20-4CE9-AFC4-F544669F60F7}" srcOrd="0" destOrd="0" presId="urn:microsoft.com/office/officeart/2005/8/layout/hierarchy2"/>
    <dgm:cxn modelId="{02769123-7FB0-4375-A286-612ACA5014AB}" type="presParOf" srcId="{E8450CFE-82EE-4941-A3D0-77E0199C6E2E}" destId="{93764DC3-7932-476D-A02D-426F12205756}" srcOrd="1" destOrd="0" presId="urn:microsoft.com/office/officeart/2005/8/layout/hierarchy2"/>
    <dgm:cxn modelId="{7B7575DA-E3BE-440E-83FF-FED3066EBEF6}" type="presParOf" srcId="{93764DC3-7932-476D-A02D-426F12205756}" destId="{52225740-5B64-476A-9499-C15255DA8FCF}" srcOrd="0" destOrd="0" presId="urn:microsoft.com/office/officeart/2005/8/layout/hierarchy2"/>
    <dgm:cxn modelId="{1AC239B4-A043-4614-B259-143630C9B6CA}" type="presParOf" srcId="{93764DC3-7932-476D-A02D-426F12205756}" destId="{32D98F89-BBA2-4179-93CA-D2C9838DAB25}" srcOrd="1" destOrd="0" presId="urn:microsoft.com/office/officeart/2005/8/layout/hierarchy2"/>
    <dgm:cxn modelId="{A5826867-70F2-437F-BB0C-5156F2983F25}" type="presParOf" srcId="{4CB08F5B-EFDC-4B0A-A9C4-698AB6415842}" destId="{52678C1C-610E-4D2C-A04C-5294B3B5F95B}" srcOrd="4" destOrd="0" presId="urn:microsoft.com/office/officeart/2005/8/layout/hierarchy2"/>
    <dgm:cxn modelId="{3C431646-91B2-4621-BB12-E1745F3AD2FE}" type="presParOf" srcId="{52678C1C-610E-4D2C-A04C-5294B3B5F95B}" destId="{6CB46F4D-A71E-45E9-99A6-98B627DFB777}" srcOrd="0" destOrd="0" presId="urn:microsoft.com/office/officeart/2005/8/layout/hierarchy2"/>
    <dgm:cxn modelId="{354CD7D8-0260-47EF-920F-83C9A4283C08}" type="presParOf" srcId="{4CB08F5B-EFDC-4B0A-A9C4-698AB6415842}" destId="{E24C4735-B64A-41B8-AC96-5EA0031712E2}" srcOrd="5" destOrd="0" presId="urn:microsoft.com/office/officeart/2005/8/layout/hierarchy2"/>
    <dgm:cxn modelId="{CB38A534-4C1C-4B56-9055-05C5E8FBF8FD}" type="presParOf" srcId="{E24C4735-B64A-41B8-AC96-5EA0031712E2}" destId="{672F93ED-8BDD-405C-83C3-C11B20EB8396}" srcOrd="0" destOrd="0" presId="urn:microsoft.com/office/officeart/2005/8/layout/hierarchy2"/>
    <dgm:cxn modelId="{02CDB874-31DB-47B1-B3C4-F5AAEF3A394C}" type="presParOf" srcId="{E24C4735-B64A-41B8-AC96-5EA0031712E2}" destId="{E8BA837B-AC0E-447A-B10E-5C9FA0C038E5}" srcOrd="1" destOrd="0" presId="urn:microsoft.com/office/officeart/2005/8/layout/hierarchy2"/>
    <dgm:cxn modelId="{F5044707-31EE-4380-B5FF-8D59C1CF94FB}" type="presParOf" srcId="{E8BA837B-AC0E-447A-B10E-5C9FA0C038E5}" destId="{668F54F6-A70F-4DAE-9639-CABE63BC3772}" srcOrd="0" destOrd="0" presId="urn:microsoft.com/office/officeart/2005/8/layout/hierarchy2"/>
    <dgm:cxn modelId="{9ED92724-0CCC-4473-BBCD-2614BBD84812}" type="presParOf" srcId="{668F54F6-A70F-4DAE-9639-CABE63BC3772}" destId="{18FF259E-BAB3-44CE-A20D-F2063E9EDA52}" srcOrd="0" destOrd="0" presId="urn:microsoft.com/office/officeart/2005/8/layout/hierarchy2"/>
    <dgm:cxn modelId="{7BB154BE-987C-456A-BA76-1A3BCA1CDD5F}" type="presParOf" srcId="{E8BA837B-AC0E-447A-B10E-5C9FA0C038E5}" destId="{E945E6B0-FEEF-4435-8490-75B28C5A6B4F}" srcOrd="1" destOrd="0" presId="urn:microsoft.com/office/officeart/2005/8/layout/hierarchy2"/>
    <dgm:cxn modelId="{8AABE5E4-043C-4893-BCDB-8B19592205B1}" type="presParOf" srcId="{E945E6B0-FEEF-4435-8490-75B28C5A6B4F}" destId="{934A2C4C-5F63-4946-BDC3-7F296EE45826}" srcOrd="0" destOrd="0" presId="urn:microsoft.com/office/officeart/2005/8/layout/hierarchy2"/>
    <dgm:cxn modelId="{25BB7F46-D8CB-4B8A-823E-A5F9F0C0BA0F}" type="presParOf" srcId="{E945E6B0-FEEF-4435-8490-75B28C5A6B4F}" destId="{E67962DC-369A-4840-B1B1-77488C5C689C}" srcOrd="1" destOrd="0" presId="urn:microsoft.com/office/officeart/2005/8/layout/hierarchy2"/>
    <dgm:cxn modelId="{CD96185C-EB54-4F89-BE2D-68796A8C71D1}" type="presParOf" srcId="{4CB08F5B-EFDC-4B0A-A9C4-698AB6415842}" destId="{E27051FB-961A-4B42-B1D4-D38789E0A955}" srcOrd="6" destOrd="0" presId="urn:microsoft.com/office/officeart/2005/8/layout/hierarchy2"/>
    <dgm:cxn modelId="{5995EEED-FD75-46DA-B25A-73E2DA4C1C8F}" type="presParOf" srcId="{E27051FB-961A-4B42-B1D4-D38789E0A955}" destId="{E2B462C1-6A9F-47B9-A97F-4C604E592150}" srcOrd="0" destOrd="0" presId="urn:microsoft.com/office/officeart/2005/8/layout/hierarchy2"/>
    <dgm:cxn modelId="{F7EEE607-B25F-4036-8E71-A3644DB13DB4}" type="presParOf" srcId="{4CB08F5B-EFDC-4B0A-A9C4-698AB6415842}" destId="{F5E55496-ED1F-415A-91D1-DC6DCEA3795F}" srcOrd="7" destOrd="0" presId="urn:microsoft.com/office/officeart/2005/8/layout/hierarchy2"/>
    <dgm:cxn modelId="{C41278CD-A767-43F2-8E59-EF80C4CF1E32}" type="presParOf" srcId="{F5E55496-ED1F-415A-91D1-DC6DCEA3795F}" destId="{B7A682E8-684A-4F70-ACDF-C9F417D2945E}" srcOrd="0" destOrd="0" presId="urn:microsoft.com/office/officeart/2005/8/layout/hierarchy2"/>
    <dgm:cxn modelId="{00894CEA-1C84-4809-85E5-77BDD2B9F242}" type="presParOf" srcId="{F5E55496-ED1F-415A-91D1-DC6DCEA3795F}" destId="{87E34A09-C5E9-4726-92BB-837354C45D95}" srcOrd="1" destOrd="0" presId="urn:microsoft.com/office/officeart/2005/8/layout/hierarchy2"/>
    <dgm:cxn modelId="{9BCCEAA3-C343-4A88-B9AD-67E8DB09615E}" type="presParOf" srcId="{87E34A09-C5E9-4726-92BB-837354C45D95}" destId="{685DA79A-76E4-4A7B-A7B3-8B8E81545312}" srcOrd="0" destOrd="0" presId="urn:microsoft.com/office/officeart/2005/8/layout/hierarchy2"/>
    <dgm:cxn modelId="{78D19A63-8BFD-42F9-80BD-E0CD337567B6}" type="presParOf" srcId="{685DA79A-76E4-4A7B-A7B3-8B8E81545312}" destId="{02915F8E-D8D3-48C3-BB1A-F3E42DA906EE}" srcOrd="0" destOrd="0" presId="urn:microsoft.com/office/officeart/2005/8/layout/hierarchy2"/>
    <dgm:cxn modelId="{F0D912C7-758C-405D-AE2C-5E41FB324BCA}" type="presParOf" srcId="{87E34A09-C5E9-4726-92BB-837354C45D95}" destId="{51EE422B-0633-4246-8EEE-AD3734A178CE}" srcOrd="1" destOrd="0" presId="urn:microsoft.com/office/officeart/2005/8/layout/hierarchy2"/>
    <dgm:cxn modelId="{A2975BA7-A4BD-4372-9559-E0A356F0ABFB}" type="presParOf" srcId="{51EE422B-0633-4246-8EEE-AD3734A178CE}" destId="{321F816E-AEC4-4064-BCD4-4123DB94F6E5}" srcOrd="0" destOrd="0" presId="urn:microsoft.com/office/officeart/2005/8/layout/hierarchy2"/>
    <dgm:cxn modelId="{9FAFEDF4-0F70-435C-8CFC-65C060CB041E}" type="presParOf" srcId="{51EE422B-0633-4246-8EEE-AD3734A178CE}" destId="{4B7FA024-0F6A-460E-AD33-9D8FFD75B610}" srcOrd="1" destOrd="0" presId="urn:microsoft.com/office/officeart/2005/8/layout/hierarchy2"/>
    <dgm:cxn modelId="{FFB21C31-3982-4BAD-A68E-5CB557AF42B8}" type="presParOf" srcId="{4CB08F5B-EFDC-4B0A-A9C4-698AB6415842}" destId="{576DFB6C-95F4-4985-AC45-F2EA05FD8135}" srcOrd="8" destOrd="0" presId="urn:microsoft.com/office/officeart/2005/8/layout/hierarchy2"/>
    <dgm:cxn modelId="{47BA383B-CD89-49ED-8A73-1AA3914884A7}" type="presParOf" srcId="{576DFB6C-95F4-4985-AC45-F2EA05FD8135}" destId="{60193DDF-165D-48CA-9753-E789E79FC884}" srcOrd="0" destOrd="0" presId="urn:microsoft.com/office/officeart/2005/8/layout/hierarchy2"/>
    <dgm:cxn modelId="{2FEE2EA0-890A-42F1-BE7F-67D193D8984D}" type="presParOf" srcId="{4CB08F5B-EFDC-4B0A-A9C4-698AB6415842}" destId="{241A117F-53D9-4F62-A461-DFBDCAF22AFF}" srcOrd="9" destOrd="0" presId="urn:microsoft.com/office/officeart/2005/8/layout/hierarchy2"/>
    <dgm:cxn modelId="{EE1F43EF-3749-4B49-801D-D9C793EB1856}" type="presParOf" srcId="{241A117F-53D9-4F62-A461-DFBDCAF22AFF}" destId="{358B8F5B-1561-4367-9B45-414900F11DD1}" srcOrd="0" destOrd="0" presId="urn:microsoft.com/office/officeart/2005/8/layout/hierarchy2"/>
    <dgm:cxn modelId="{E5AFE08D-4FF3-4117-B1DC-C2AFC931430C}" type="presParOf" srcId="{241A117F-53D9-4F62-A461-DFBDCAF22AFF}" destId="{E07C5B97-E285-48EB-B047-F310771D3ED9}" srcOrd="1" destOrd="0" presId="urn:microsoft.com/office/officeart/2005/8/layout/hierarchy2"/>
    <dgm:cxn modelId="{FA523079-CDB4-4DE0-AE58-E1B0C2760BB0}" type="presParOf" srcId="{E07C5B97-E285-48EB-B047-F310771D3ED9}" destId="{A6CEFF4C-3D9F-409D-B352-2CEE283C4DFF}" srcOrd="0" destOrd="0" presId="urn:microsoft.com/office/officeart/2005/8/layout/hierarchy2"/>
    <dgm:cxn modelId="{7013BB94-B5D7-40D8-8CB8-18F1C4BDE5DA}" type="presParOf" srcId="{A6CEFF4C-3D9F-409D-B352-2CEE283C4DFF}" destId="{278795BD-35A3-43D9-85EF-B257CCA28BF4}" srcOrd="0" destOrd="0" presId="urn:microsoft.com/office/officeart/2005/8/layout/hierarchy2"/>
    <dgm:cxn modelId="{C3332ED1-9770-4767-BDE7-D6802F4DBBFE}" type="presParOf" srcId="{E07C5B97-E285-48EB-B047-F310771D3ED9}" destId="{0F169612-0B75-4274-B260-3E2475D729F1}" srcOrd="1" destOrd="0" presId="urn:microsoft.com/office/officeart/2005/8/layout/hierarchy2"/>
    <dgm:cxn modelId="{672EC7E1-DF4F-435B-B098-3DC56AFE926D}" type="presParOf" srcId="{0F169612-0B75-4274-B260-3E2475D729F1}" destId="{8BD15B90-D191-41C5-8C48-9A0F77971CE6}" srcOrd="0" destOrd="0" presId="urn:microsoft.com/office/officeart/2005/8/layout/hierarchy2"/>
    <dgm:cxn modelId="{A99E1734-2E84-4D85-B174-955B46270354}" type="presParOf" srcId="{0F169612-0B75-4274-B260-3E2475D729F1}" destId="{8CE54B0D-96B1-4AB7-9F0C-586AE68CE06F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39D3-098D-4901-BE57-CE016C3A686F}">
      <dsp:nvSpPr>
        <dsp:cNvPr id="0" name=""/>
        <dsp:cNvSpPr/>
      </dsp:nvSpPr>
      <dsp:spPr>
        <a:xfrm>
          <a:off x="813858" y="2291535"/>
          <a:ext cx="2534429" cy="1137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2"/>
            </a:gs>
            <a:gs pos="100000">
              <a:schemeClr val="accent2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app.js</a:t>
          </a:r>
          <a:endParaRPr lang="fr-FR" sz="1400" kern="1200" dirty="0">
            <a:ln/>
            <a:effectLst/>
          </a:endParaRPr>
        </a:p>
      </dsp:txBody>
      <dsp:txXfrm>
        <a:off x="847173" y="2324850"/>
        <a:ext cx="2467799" cy="1070834"/>
      </dsp:txXfrm>
    </dsp:sp>
    <dsp:sp modelId="{9ADC437C-57CA-43C2-95A8-B146A0B03A43}">
      <dsp:nvSpPr>
        <dsp:cNvPr id="0" name=""/>
        <dsp:cNvSpPr/>
      </dsp:nvSpPr>
      <dsp:spPr>
        <a:xfrm rot="17568989">
          <a:off x="2548028" y="1635453"/>
          <a:ext cx="2614290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2614290" y="19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3789816" y="1590047"/>
        <a:ext cx="130714" cy="130714"/>
      </dsp:txXfrm>
    </dsp:sp>
    <dsp:sp modelId="{AFB674AD-6DBA-496F-9AA4-D91292F779C8}">
      <dsp:nvSpPr>
        <dsp:cNvPr id="0" name=""/>
        <dsp:cNvSpPr/>
      </dsp:nvSpPr>
      <dsp:spPr>
        <a:xfrm>
          <a:off x="4362060" y="5729"/>
          <a:ext cx="2534429" cy="889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ln/>
              <a:effectLst/>
            </a:rPr>
            <a:t>slideshow.js</a:t>
          </a:r>
          <a:endParaRPr lang="fr-FR" sz="1400" kern="1200" dirty="0">
            <a:ln/>
            <a:effectLst/>
          </a:endParaRPr>
        </a:p>
      </dsp:txBody>
      <dsp:txXfrm>
        <a:off x="4388116" y="31785"/>
        <a:ext cx="2482317" cy="837510"/>
      </dsp:txXfrm>
    </dsp:sp>
    <dsp:sp modelId="{E71912A0-76E6-44E2-B53B-C24A0C1E0DF7}">
      <dsp:nvSpPr>
        <dsp:cNvPr id="0" name=""/>
        <dsp:cNvSpPr/>
      </dsp:nvSpPr>
      <dsp:spPr>
        <a:xfrm>
          <a:off x="6896489" y="430590"/>
          <a:ext cx="1013771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013771" y="199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7378031" y="425196"/>
        <a:ext cx="50688" cy="50688"/>
      </dsp:txXfrm>
    </dsp:sp>
    <dsp:sp modelId="{D076CD1B-8EF8-413B-89AA-A2D11DA83E07}">
      <dsp:nvSpPr>
        <dsp:cNvPr id="0" name=""/>
        <dsp:cNvSpPr/>
      </dsp:nvSpPr>
      <dsp:spPr>
        <a:xfrm>
          <a:off x="7910261" y="1617"/>
          <a:ext cx="2534429" cy="897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init()  showPicture()  prev()   </a:t>
          </a:r>
          <a:r>
            <a:rPr lang="fr-FR" sz="1400" kern="1200" dirty="0" err="1" smtClean="0">
              <a:ln/>
              <a:effectLst/>
            </a:rPr>
            <a:t>next</a:t>
          </a:r>
          <a:r>
            <a:rPr lang="fr-FR" sz="1400" kern="1200" dirty="0" smtClean="0">
              <a:ln/>
              <a:effectLst/>
            </a:rPr>
            <a:t>()  stop()  startResume()</a:t>
          </a:r>
        </a:p>
      </dsp:txBody>
      <dsp:txXfrm>
        <a:off x="7936558" y="27914"/>
        <a:ext cx="2481835" cy="845253"/>
      </dsp:txXfrm>
    </dsp:sp>
    <dsp:sp modelId="{D7F42AD6-D2ED-4A43-A99C-C0CC83B5BF25}">
      <dsp:nvSpPr>
        <dsp:cNvPr id="0" name=""/>
        <dsp:cNvSpPr/>
      </dsp:nvSpPr>
      <dsp:spPr>
        <a:xfrm rot="18438296">
          <a:off x="3018807" y="2175052"/>
          <a:ext cx="1672733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672733" y="19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3813355" y="2153185"/>
        <a:ext cx="83636" cy="83636"/>
      </dsp:txXfrm>
    </dsp:sp>
    <dsp:sp modelId="{5DE751F3-062F-44BD-9DB4-26C4FDD1A071}">
      <dsp:nvSpPr>
        <dsp:cNvPr id="0" name=""/>
        <dsp:cNvSpPr/>
      </dsp:nvSpPr>
      <dsp:spPr>
        <a:xfrm>
          <a:off x="4362060" y="1095376"/>
          <a:ext cx="2534429" cy="868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jcdecaux.js</a:t>
          </a:r>
          <a:endParaRPr lang="fr-FR" sz="1400" kern="1200" dirty="0">
            <a:ln/>
            <a:effectLst/>
          </a:endParaRPr>
        </a:p>
      </dsp:txBody>
      <dsp:txXfrm>
        <a:off x="4387504" y="1120820"/>
        <a:ext cx="2483541" cy="817838"/>
      </dsp:txXfrm>
    </dsp:sp>
    <dsp:sp modelId="{B4991DC4-A040-4169-9E7E-F168AC22C2D6}">
      <dsp:nvSpPr>
        <dsp:cNvPr id="0" name=""/>
        <dsp:cNvSpPr/>
      </dsp:nvSpPr>
      <dsp:spPr>
        <a:xfrm>
          <a:off x="6896489" y="1509788"/>
          <a:ext cx="1013771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013771" y="199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7378031" y="1504395"/>
        <a:ext cx="50688" cy="50688"/>
      </dsp:txXfrm>
    </dsp:sp>
    <dsp:sp modelId="{52225740-5B64-476A-9499-C15255DA8FCF}">
      <dsp:nvSpPr>
        <dsp:cNvPr id="0" name=""/>
        <dsp:cNvSpPr/>
      </dsp:nvSpPr>
      <dsp:spPr>
        <a:xfrm>
          <a:off x="7910261" y="1089547"/>
          <a:ext cx="2534429" cy="880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ln/>
              <a:effectLst/>
            </a:rPr>
            <a:t>init()</a:t>
          </a:r>
          <a:endParaRPr lang="fr-FR" sz="1400" kern="1200" dirty="0">
            <a:ln/>
            <a:effectLst/>
          </a:endParaRPr>
        </a:p>
      </dsp:txBody>
      <dsp:txXfrm>
        <a:off x="7936047" y="1115333"/>
        <a:ext cx="2482857" cy="828812"/>
      </dsp:txXfrm>
    </dsp:sp>
    <dsp:sp modelId="{52678C1C-610E-4D2C-A04C-5294B3B5F95B}">
      <dsp:nvSpPr>
        <dsp:cNvPr id="0" name=""/>
        <dsp:cNvSpPr/>
      </dsp:nvSpPr>
      <dsp:spPr>
        <a:xfrm rot="20872224">
          <a:off x="3336713" y="2731375"/>
          <a:ext cx="1036921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036921" y="19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3829251" y="2725403"/>
        <a:ext cx="51846" cy="51846"/>
      </dsp:txXfrm>
    </dsp:sp>
    <dsp:sp modelId="{672F93ED-8BDD-405C-83C3-C11B20EB8396}">
      <dsp:nvSpPr>
        <dsp:cNvPr id="0" name=""/>
        <dsp:cNvSpPr/>
      </dsp:nvSpPr>
      <dsp:spPr>
        <a:xfrm>
          <a:off x="4362060" y="2181892"/>
          <a:ext cx="2534429" cy="92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googleMaps.js</a:t>
          </a:r>
          <a:endParaRPr lang="fr-FR" sz="1400" kern="1200" dirty="0">
            <a:ln/>
            <a:effectLst/>
          </a:endParaRPr>
        </a:p>
      </dsp:txBody>
      <dsp:txXfrm>
        <a:off x="4389035" y="2208867"/>
        <a:ext cx="2480479" cy="867036"/>
      </dsp:txXfrm>
    </dsp:sp>
    <dsp:sp modelId="{668F54F6-A70F-4DAE-9639-CABE63BC3772}">
      <dsp:nvSpPr>
        <dsp:cNvPr id="0" name=""/>
        <dsp:cNvSpPr/>
      </dsp:nvSpPr>
      <dsp:spPr>
        <a:xfrm>
          <a:off x="6896489" y="2622434"/>
          <a:ext cx="1013771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013771" y="199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7378031" y="2617041"/>
        <a:ext cx="50688" cy="50688"/>
      </dsp:txXfrm>
    </dsp:sp>
    <dsp:sp modelId="{934A2C4C-5F63-4946-BDC3-7F296EE45826}">
      <dsp:nvSpPr>
        <dsp:cNvPr id="0" name=""/>
        <dsp:cNvSpPr/>
      </dsp:nvSpPr>
      <dsp:spPr>
        <a:xfrm>
          <a:off x="7910261" y="2160014"/>
          <a:ext cx="2534429" cy="9647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0" tIns="108000" rIns="3600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ln/>
              <a:effectLst/>
            </a:rPr>
            <a:t>init()  generateMap() generateStationInfos()                             stations()</a:t>
          </a:r>
          <a:endParaRPr lang="fr-FR" sz="1400" kern="1200" dirty="0">
            <a:ln/>
            <a:effectLst/>
          </a:endParaRPr>
        </a:p>
      </dsp:txBody>
      <dsp:txXfrm>
        <a:off x="7938517" y="2188270"/>
        <a:ext cx="2477917" cy="908231"/>
      </dsp:txXfrm>
    </dsp:sp>
    <dsp:sp modelId="{E27051FB-961A-4B42-B1D4-D38789E0A955}">
      <dsp:nvSpPr>
        <dsp:cNvPr id="0" name=""/>
        <dsp:cNvSpPr/>
      </dsp:nvSpPr>
      <dsp:spPr>
        <a:xfrm rot="2544380">
          <a:off x="3168691" y="3303269"/>
          <a:ext cx="1372966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372966" y="19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3820850" y="3288896"/>
        <a:ext cx="68648" cy="68648"/>
      </dsp:txXfrm>
    </dsp:sp>
    <dsp:sp modelId="{B7A682E8-684A-4F70-ACDF-C9F417D2945E}">
      <dsp:nvSpPr>
        <dsp:cNvPr id="0" name=""/>
        <dsp:cNvSpPr/>
      </dsp:nvSpPr>
      <dsp:spPr>
        <a:xfrm>
          <a:off x="4362060" y="3328006"/>
          <a:ext cx="2534429" cy="916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canvas.js</a:t>
          </a:r>
          <a:endParaRPr lang="fr-FR" sz="1400" kern="1200" dirty="0">
            <a:ln/>
            <a:effectLst/>
          </a:endParaRPr>
        </a:p>
      </dsp:txBody>
      <dsp:txXfrm>
        <a:off x="4388899" y="3354845"/>
        <a:ext cx="2480751" cy="862657"/>
      </dsp:txXfrm>
    </dsp:sp>
    <dsp:sp modelId="{685DA79A-76E4-4A7B-A7B3-8B8E81545312}">
      <dsp:nvSpPr>
        <dsp:cNvPr id="0" name=""/>
        <dsp:cNvSpPr/>
      </dsp:nvSpPr>
      <dsp:spPr>
        <a:xfrm>
          <a:off x="6896489" y="3766222"/>
          <a:ext cx="1013771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013771" y="199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7378031" y="3760829"/>
        <a:ext cx="50688" cy="50688"/>
      </dsp:txXfrm>
    </dsp:sp>
    <dsp:sp modelId="{321F816E-AEC4-4064-BCD4-4123DB94F6E5}">
      <dsp:nvSpPr>
        <dsp:cNvPr id="0" name=""/>
        <dsp:cNvSpPr/>
      </dsp:nvSpPr>
      <dsp:spPr>
        <a:xfrm>
          <a:off x="7910261" y="3314839"/>
          <a:ext cx="2534429" cy="942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init()  generateCanvas() draw() touchDraw()  remove() validate()</a:t>
          </a:r>
          <a:endParaRPr lang="fr-FR" sz="1400" kern="1200" dirty="0">
            <a:ln/>
            <a:effectLst/>
          </a:endParaRPr>
        </a:p>
      </dsp:txBody>
      <dsp:txXfrm>
        <a:off x="7937871" y="3342449"/>
        <a:ext cx="2479209" cy="887448"/>
      </dsp:txXfrm>
    </dsp:sp>
    <dsp:sp modelId="{576DFB6C-95F4-4985-AC45-F2EA05FD8135}">
      <dsp:nvSpPr>
        <dsp:cNvPr id="0" name=""/>
        <dsp:cNvSpPr/>
      </dsp:nvSpPr>
      <dsp:spPr>
        <a:xfrm rot="3927904">
          <a:off x="2634491" y="3950781"/>
          <a:ext cx="2441365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2441365" y="199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3794140" y="3909698"/>
        <a:ext cx="122068" cy="122068"/>
      </dsp:txXfrm>
    </dsp:sp>
    <dsp:sp modelId="{358B8F5B-1561-4367-9B45-414900F11DD1}">
      <dsp:nvSpPr>
        <dsp:cNvPr id="0" name=""/>
        <dsp:cNvSpPr/>
      </dsp:nvSpPr>
      <dsp:spPr>
        <a:xfrm>
          <a:off x="4362060" y="4447590"/>
          <a:ext cx="2534429" cy="1267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ln/>
              <a:effectLst/>
            </a:rPr>
            <a:t>webstorage.js</a:t>
          </a:r>
          <a:endParaRPr lang="fr-FR" sz="1400" kern="1200" dirty="0">
            <a:ln/>
            <a:effectLst/>
          </a:endParaRPr>
        </a:p>
      </dsp:txBody>
      <dsp:txXfrm>
        <a:off x="4399175" y="4484705"/>
        <a:ext cx="2460199" cy="1192984"/>
      </dsp:txXfrm>
    </dsp:sp>
    <dsp:sp modelId="{A6CEFF4C-3D9F-409D-B352-2CEE283C4DFF}">
      <dsp:nvSpPr>
        <dsp:cNvPr id="0" name=""/>
        <dsp:cNvSpPr/>
      </dsp:nvSpPr>
      <dsp:spPr>
        <a:xfrm>
          <a:off x="6896489" y="5061246"/>
          <a:ext cx="1013771" cy="39902"/>
        </a:xfrm>
        <a:custGeom>
          <a:avLst/>
          <a:gdLst/>
          <a:ahLst/>
          <a:cxnLst/>
          <a:rect l="0" t="0" r="0" b="0"/>
          <a:pathLst>
            <a:path>
              <a:moveTo>
                <a:pt x="0" y="19951"/>
              </a:moveTo>
              <a:lnTo>
                <a:pt x="1013771" y="199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</a:endParaRPr>
        </a:p>
      </dsp:txBody>
      <dsp:txXfrm>
        <a:off x="7378031" y="5055853"/>
        <a:ext cx="50688" cy="50688"/>
      </dsp:txXfrm>
    </dsp:sp>
    <dsp:sp modelId="{8BD15B90-D191-41C5-8C48-9A0F77971CE6}">
      <dsp:nvSpPr>
        <dsp:cNvPr id="0" name=""/>
        <dsp:cNvSpPr/>
      </dsp:nvSpPr>
      <dsp:spPr>
        <a:xfrm>
          <a:off x="7910261" y="4447590"/>
          <a:ext cx="2534429" cy="1267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n/>
              <a:effectLst/>
            </a:rPr>
            <a:t>init()  </a:t>
          </a:r>
          <a:r>
            <a:rPr lang="fr-FR" sz="1400" kern="1200" smtClean="0">
              <a:ln/>
              <a:effectLst/>
            </a:rPr>
            <a:t>generateFooter() </a:t>
          </a:r>
          <a:r>
            <a:rPr lang="fr-FR" sz="1400" kern="1200" dirty="0" smtClean="0">
              <a:ln/>
              <a:effectLst/>
            </a:rPr>
            <a:t>saveData()  loadData() isReserved()  startCountdown() cancelReservation()</a:t>
          </a:r>
          <a:endParaRPr lang="fr-FR" sz="1400" kern="1200" dirty="0">
            <a:ln/>
            <a:effectLst/>
          </a:endParaRPr>
        </a:p>
      </dsp:txBody>
      <dsp:txXfrm>
        <a:off x="7947376" y="4484705"/>
        <a:ext cx="2460199" cy="1192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03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9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9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7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0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3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F8DC-73E5-4F70-BE70-8E9AD51CEE41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9F71-F2A8-4B90-88CF-18C9DC08B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19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11712"/>
          </a:xfrm>
          <a:solidFill>
            <a:srgbClr val="ED7D3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7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xygen" panose="02000503000000000000" pitchFamily="2" charset="0"/>
              </a:rPr>
              <a:t>v</a:t>
            </a:r>
            <a:r>
              <a:rPr lang="fr-FR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xygen" panose="02000503000000000000" pitchFamily="2" charset="0"/>
              </a:rPr>
              <a:t>élo’</a:t>
            </a:r>
            <a:r>
              <a:rPr lang="fr-FR" sz="7200" b="1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v</a:t>
            </a:r>
            <a:r>
              <a:rPr lang="fr-FR" sz="72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me </a:t>
            </a:r>
            <a:r>
              <a:rPr lang="fr-FR" sz="7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xygen" panose="02000503000000000000" pitchFamily="2" charset="0"/>
              </a:rPr>
              <a:t>l</a:t>
            </a:r>
            <a:r>
              <a:rPr lang="fr-FR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xygen" panose="02000503000000000000" pitchFamily="2" charset="0"/>
              </a:rPr>
              <a:t>yon</a:t>
            </a:r>
            <a:endParaRPr lang="fr-FR" sz="7200" b="1" dirty="0">
              <a:solidFill>
                <a:schemeClr val="tx1">
                  <a:lumMod val="85000"/>
                  <a:lumOff val="1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4912" y="336551"/>
            <a:ext cx="9915525" cy="7112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cs typeface="Lato Semibold" panose="020F0502020204030203" pitchFamily="34" charset="0"/>
              </a:rPr>
              <a:t>Schéma du fonctionnement de l’application</a:t>
            </a:r>
            <a:b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cs typeface="Lato Semibold" panose="020F0502020204030203" pitchFamily="34" charset="0"/>
              </a:rPr>
            </a:b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  <a:cs typeface="Lato Semibold" panose="020F0502020204030203" pitchFamily="34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941331"/>
              </p:ext>
            </p:extLst>
          </p:nvPr>
        </p:nvGraphicFramePr>
        <p:xfrm>
          <a:off x="561975" y="1047751"/>
          <a:ext cx="11258550" cy="5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36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62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 Semibold</vt:lpstr>
      <vt:lpstr>Oxygen</vt:lpstr>
      <vt:lpstr>Thème Office</vt:lpstr>
      <vt:lpstr>vélo’v me lyon</vt:lpstr>
      <vt:lpstr>Schéma du fonctionnement de l’application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Vélo’v Lyon</dc:title>
  <dc:creator>Sandrine</dc:creator>
  <cp:lastModifiedBy>Sandrine</cp:lastModifiedBy>
  <cp:revision>27</cp:revision>
  <dcterms:created xsi:type="dcterms:W3CDTF">2018-06-04T07:33:54Z</dcterms:created>
  <dcterms:modified xsi:type="dcterms:W3CDTF">2018-06-05T16:26:09Z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