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52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64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8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40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18/07/2018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2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18/07/2018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18/07/2018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7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18/07/2018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2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18/07/2018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8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18/07/2018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8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6418-4632-4F5E-BC7D-757031002FC3}" type="datetimeFigureOut">
              <a:rPr lang="fr-FR" smtClean="0"/>
              <a:t>18/07/2018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27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P5 Projet personnel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Schémas du 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00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89957" y="1518570"/>
            <a:ext cx="1820487" cy="3261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Schéma de la base de données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47156" y="1521229"/>
            <a:ext cx="9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9681556" y="1521229"/>
            <a:ext cx="1820487" cy="295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0068097" y="1605959"/>
            <a:ext cx="10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Games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596938" y="4980899"/>
            <a:ext cx="2834640" cy="1315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606934" y="5007851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Scores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319251" y="4305993"/>
            <a:ext cx="2277687" cy="1149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7265325" y="4222865"/>
            <a:ext cx="2601882" cy="122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2177935" y="2901466"/>
            <a:ext cx="7597832" cy="4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5031970" y="2465928"/>
            <a:ext cx="2128060" cy="912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Joue 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68682" y="2172772"/>
            <a:ext cx="865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Prénom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868682" y="2488929"/>
            <a:ext cx="1562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 de naissance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858983" y="2827777"/>
            <a:ext cx="14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Couleur préférée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58983" y="3202599"/>
            <a:ext cx="16389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Fond d’écran préféré</a:t>
            </a:r>
            <a:endParaRPr lang="fr-FR" sz="13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58982" y="3537438"/>
            <a:ext cx="14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Accompagnateur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858981" y="3879849"/>
            <a:ext cx="14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Sexe de l’enfant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9867207" y="2042278"/>
            <a:ext cx="13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Nom du jeu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9867207" y="2368919"/>
            <a:ext cx="13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Catégorie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9875520" y="2704359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Âge recommandé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867207" y="3074788"/>
            <a:ext cx="172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Niveau de difficulté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9867207" y="3428897"/>
            <a:ext cx="172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5348546" y="5467691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Score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881152" y="1888389"/>
            <a:ext cx="1239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650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393" y="124691"/>
            <a:ext cx="5960225" cy="6666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34392" y="124691"/>
            <a:ext cx="59602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34391" y="6059978"/>
            <a:ext cx="5960225" cy="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059084" y="224444"/>
            <a:ext cx="2003367" cy="482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192981" y="338051"/>
            <a:ext cx="673331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Accueil</a:t>
            </a:r>
            <a:endParaRPr lang="fr-FR" sz="1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70468" y="338051"/>
            <a:ext cx="768928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Connexion</a:t>
            </a:r>
            <a:endParaRPr lang="fr-FR" sz="10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639396" y="338052"/>
            <a:ext cx="768928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Inscription</a:t>
            </a:r>
            <a:endParaRPr lang="fr-FR" sz="1000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745189" y="0"/>
            <a:ext cx="600487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fr-FR" sz="3500" dirty="0" smtClean="0"/>
              <a:t>HOME</a:t>
            </a:r>
            <a:r>
              <a:rPr lang="fr-FR" sz="3500" dirty="0"/>
              <a:t> </a:t>
            </a:r>
            <a:r>
              <a:rPr lang="fr-FR" sz="3500" dirty="0" smtClean="0"/>
              <a:t>GUEST</a:t>
            </a:r>
            <a:endParaRPr lang="fr-FR" sz="3500" dirty="0"/>
          </a:p>
        </p:txBody>
      </p:sp>
      <p:sp>
        <p:nvSpPr>
          <p:cNvPr id="2" name="Rectangle 1"/>
          <p:cNvSpPr/>
          <p:nvPr/>
        </p:nvSpPr>
        <p:spPr>
          <a:xfrm>
            <a:off x="3591097" y="1288473"/>
            <a:ext cx="4655127" cy="312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9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393" y="124691"/>
            <a:ext cx="5960225" cy="6666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34392" y="124691"/>
            <a:ext cx="59602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34391" y="6059978"/>
            <a:ext cx="5960225" cy="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059084" y="224444"/>
            <a:ext cx="2003367" cy="482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192981" y="338051"/>
            <a:ext cx="673331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Accueil</a:t>
            </a:r>
            <a:endParaRPr lang="fr-FR" sz="1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70467" y="338051"/>
            <a:ext cx="860367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Page perso</a:t>
            </a:r>
            <a:endParaRPr lang="fr-FR" sz="1000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745189" y="0"/>
            <a:ext cx="600487" cy="6858000"/>
          </a:xfrm>
        </p:spPr>
        <p:txBody>
          <a:bodyPr vert="wordArtVert">
            <a:noAutofit/>
          </a:bodyPr>
          <a:lstStyle/>
          <a:p>
            <a:pPr algn="ctr"/>
            <a:r>
              <a:rPr lang="fr-FR" sz="4000" dirty="0" smtClean="0"/>
              <a:t>HOME USER</a:t>
            </a:r>
            <a:endParaRPr lang="fr-FR" sz="40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730834" y="338049"/>
            <a:ext cx="920797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Déconnexion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94456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393" y="124691"/>
            <a:ext cx="5960225" cy="6666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34392" y="124691"/>
            <a:ext cx="59602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34391" y="6059978"/>
            <a:ext cx="5960225" cy="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059084" y="224444"/>
            <a:ext cx="2003367" cy="482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192981" y="338051"/>
            <a:ext cx="673331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Accueil</a:t>
            </a:r>
            <a:endParaRPr lang="fr-FR" sz="1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70467" y="338051"/>
            <a:ext cx="860367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Page perso</a:t>
            </a:r>
            <a:endParaRPr lang="fr-FR" sz="1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8215" cy="6293370"/>
          </a:xfrm>
        </p:spPr>
        <p:txBody>
          <a:bodyPr/>
          <a:lstStyle/>
          <a:p>
            <a:pPr algn="ctr"/>
            <a:r>
              <a:rPr lang="fr-FR" dirty="0" smtClean="0"/>
              <a:t>PAGE 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PERSO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43410" y="1087471"/>
            <a:ext cx="706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Prénom :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143410" y="1285005"/>
            <a:ext cx="123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Date de naissance  :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143410" y="1469263"/>
            <a:ext cx="706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Sexe :</a:t>
            </a:r>
            <a:endParaRPr lang="fr-FR" sz="1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875824" y="920442"/>
            <a:ext cx="1130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Accompagnateur : </a:t>
            </a:r>
            <a:endParaRPr lang="fr-FR" sz="1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143407" y="1687652"/>
            <a:ext cx="1130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Couleur préférée : </a:t>
            </a:r>
            <a:endParaRPr lang="fr-FR" sz="1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152920" y="1899807"/>
            <a:ext cx="1394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Fond d’écran préféré : 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4456870" y="1520351"/>
            <a:ext cx="1206095" cy="1580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88322" y="1166663"/>
            <a:ext cx="1168314" cy="11286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87692" y="1752546"/>
            <a:ext cx="344450" cy="154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6870" y="1962690"/>
            <a:ext cx="1206095" cy="1580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56870" y="1318464"/>
            <a:ext cx="1206095" cy="1580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6870" y="1127686"/>
            <a:ext cx="1206095" cy="1580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934391" y="2503347"/>
            <a:ext cx="5960225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143408" y="2068643"/>
            <a:ext cx="1394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 </a:t>
            </a:r>
            <a:endParaRPr lang="fr-FR" sz="1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143407" y="2947211"/>
            <a:ext cx="1516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Adresse mail renseignée :</a:t>
            </a:r>
            <a:endParaRPr lang="fr-FR" sz="1000" dirty="0"/>
          </a:p>
        </p:txBody>
      </p:sp>
      <p:sp>
        <p:nvSpPr>
          <p:cNvPr id="27" name="Rectangle 26"/>
          <p:cNvSpPr/>
          <p:nvPr/>
        </p:nvSpPr>
        <p:spPr>
          <a:xfrm>
            <a:off x="4669435" y="2956463"/>
            <a:ext cx="2118887" cy="2030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152920" y="3286202"/>
            <a:ext cx="1815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Réinitialiser le mot de passe  ?</a:t>
            </a:r>
            <a:endParaRPr lang="fr-FR" sz="10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7730834" y="340286"/>
            <a:ext cx="920797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Déconnexion</a:t>
            </a:r>
            <a:endParaRPr lang="fr-FR" sz="1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52919" y="3587011"/>
            <a:ext cx="251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Temps de connexion sur le site aujourd’hui : </a:t>
            </a:r>
            <a:endParaRPr lang="fr-FR" sz="1000" dirty="0"/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934391" y="4140413"/>
            <a:ext cx="5960225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946912" y="781247"/>
            <a:ext cx="120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Profil de l’enfant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946912" y="2547987"/>
            <a:ext cx="19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Informations de compte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946912" y="4176261"/>
            <a:ext cx="90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Statistiques</a:t>
            </a:r>
            <a:endParaRPr lang="fr-FR" sz="1200" dirty="0"/>
          </a:p>
        </p:txBody>
      </p:sp>
      <p:sp>
        <p:nvSpPr>
          <p:cNvPr id="37" name="Rectangle 36"/>
          <p:cNvSpPr/>
          <p:nvPr/>
        </p:nvSpPr>
        <p:spPr>
          <a:xfrm>
            <a:off x="3261946" y="4422912"/>
            <a:ext cx="5275385" cy="15646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549583" y="4532625"/>
            <a:ext cx="123164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Screenshot</a:t>
            </a:r>
            <a:r>
              <a:rPr lang="fr-FR" sz="1400" dirty="0" smtClean="0"/>
              <a:t> jeu 1</a:t>
            </a:r>
          </a:p>
          <a:p>
            <a:pPr algn="ctr"/>
            <a:r>
              <a:rPr lang="fr-FR" sz="1400" dirty="0" smtClean="0"/>
              <a:t>Score + Tps</a:t>
            </a:r>
            <a:endParaRPr lang="fr-FR" sz="1400" dirty="0"/>
          </a:p>
        </p:txBody>
      </p:sp>
      <p:sp>
        <p:nvSpPr>
          <p:cNvPr id="39" name="Rectangle 38"/>
          <p:cNvSpPr/>
          <p:nvPr/>
        </p:nvSpPr>
        <p:spPr>
          <a:xfrm>
            <a:off x="3549583" y="5238112"/>
            <a:ext cx="123164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Screenshot</a:t>
            </a:r>
            <a:r>
              <a:rPr lang="fr-FR" sz="1400" dirty="0"/>
              <a:t> jeu </a:t>
            </a:r>
            <a:r>
              <a:rPr lang="fr-FR" sz="1400" dirty="0" smtClean="0"/>
              <a:t>4</a:t>
            </a:r>
            <a:endParaRPr lang="fr-FR" sz="1400" dirty="0"/>
          </a:p>
          <a:p>
            <a:pPr algn="ctr"/>
            <a:r>
              <a:rPr lang="fr-FR" sz="1400" dirty="0"/>
              <a:t>Score + Tps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83816" y="4537378"/>
            <a:ext cx="123164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Screenshot</a:t>
            </a:r>
            <a:r>
              <a:rPr lang="fr-FR" sz="1400" dirty="0"/>
              <a:t> jeu </a:t>
            </a:r>
            <a:r>
              <a:rPr lang="fr-FR" sz="1400" dirty="0" smtClean="0"/>
              <a:t>2</a:t>
            </a:r>
            <a:endParaRPr lang="fr-FR" sz="1400" dirty="0"/>
          </a:p>
          <a:p>
            <a:pPr algn="ctr"/>
            <a:r>
              <a:rPr lang="fr-FR" sz="1400" dirty="0"/>
              <a:t>Score + Tps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59589" y="4532625"/>
            <a:ext cx="123164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Screenshot</a:t>
            </a:r>
            <a:r>
              <a:rPr lang="fr-FR" sz="1400" dirty="0"/>
              <a:t> jeu </a:t>
            </a:r>
            <a:r>
              <a:rPr lang="fr-FR" sz="1400" dirty="0" smtClean="0"/>
              <a:t>3</a:t>
            </a:r>
            <a:endParaRPr lang="fr-FR" sz="1400" dirty="0"/>
          </a:p>
          <a:p>
            <a:pPr algn="ctr"/>
            <a:r>
              <a:rPr lang="fr-FR" sz="1400" dirty="0"/>
              <a:t>Score + Tps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83816" y="5238111"/>
            <a:ext cx="123164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Screenshot</a:t>
            </a:r>
            <a:r>
              <a:rPr lang="fr-FR" sz="1400" dirty="0"/>
              <a:t> jeu </a:t>
            </a:r>
            <a:r>
              <a:rPr lang="fr-FR" sz="1400" dirty="0" smtClean="0"/>
              <a:t>5</a:t>
            </a:r>
            <a:endParaRPr lang="fr-FR" sz="1400" dirty="0"/>
          </a:p>
          <a:p>
            <a:pPr algn="ctr"/>
            <a:r>
              <a:rPr lang="fr-FR" sz="1400" dirty="0"/>
              <a:t>Score + Tps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61985" y="5238111"/>
            <a:ext cx="123164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Screenshot</a:t>
            </a:r>
            <a:r>
              <a:rPr lang="fr-FR" sz="1400" dirty="0"/>
              <a:t> jeu </a:t>
            </a:r>
            <a:r>
              <a:rPr lang="fr-FR" sz="1400" dirty="0" smtClean="0"/>
              <a:t>6</a:t>
            </a:r>
            <a:endParaRPr lang="fr-FR" sz="1400" dirty="0"/>
          </a:p>
          <a:p>
            <a:pPr algn="ctr"/>
            <a:r>
              <a:rPr lang="fr-FR" sz="1400" dirty="0"/>
              <a:t>Score + Tps</a:t>
            </a:r>
          </a:p>
        </p:txBody>
      </p:sp>
      <p:sp>
        <p:nvSpPr>
          <p:cNvPr id="44" name="Bouton d’action : Suivant 43">
            <a:hlinkClick r:id="" action="ppaction://hlinkshowjump?jump=nextslide" highlightClick="1"/>
          </p:cNvPr>
          <p:cNvSpPr/>
          <p:nvPr/>
        </p:nvSpPr>
        <p:spPr>
          <a:xfrm>
            <a:off x="8597402" y="5032627"/>
            <a:ext cx="217003" cy="410967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Bouton d'action : Précédent 44">
            <a:hlinkClick r:id="" action="ppaction://hlinkshowjump?jump=previousslide" highlightClick="1"/>
          </p:cNvPr>
          <p:cNvSpPr/>
          <p:nvPr/>
        </p:nvSpPr>
        <p:spPr>
          <a:xfrm>
            <a:off x="2970732" y="5032627"/>
            <a:ext cx="211001" cy="426063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662964" y="3610733"/>
            <a:ext cx="1388467" cy="2168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393" y="124691"/>
            <a:ext cx="5960225" cy="6666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34392" y="124691"/>
            <a:ext cx="59602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34391" y="6059978"/>
            <a:ext cx="5960225" cy="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059084" y="224444"/>
            <a:ext cx="2003367" cy="482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192981" y="338051"/>
            <a:ext cx="673331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Accueil</a:t>
            </a:r>
            <a:endParaRPr lang="fr-FR" sz="1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70468" y="338051"/>
            <a:ext cx="768928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Connexion</a:t>
            </a:r>
            <a:endParaRPr lang="fr-FR" sz="10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639396" y="338052"/>
            <a:ext cx="768928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Inscription</a:t>
            </a:r>
            <a:endParaRPr lang="fr-FR" sz="1000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745189" y="0"/>
            <a:ext cx="505878" cy="6857999"/>
          </a:xfrm>
        </p:spPr>
        <p:txBody>
          <a:bodyPr vert="wordArtVert">
            <a:normAutofit fontScale="90000"/>
          </a:bodyPr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4513811" y="2610196"/>
            <a:ext cx="2701636" cy="482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4513811" y="3541221"/>
            <a:ext cx="2701636" cy="482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513811" y="2302417"/>
            <a:ext cx="145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mail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513810" y="3275110"/>
            <a:ext cx="145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243250" y="4343400"/>
            <a:ext cx="1238596" cy="4655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Connexion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511729" y="5087285"/>
            <a:ext cx="2703718" cy="26611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Connexion avec Facebook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933208" y="4015047"/>
            <a:ext cx="1321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Mot de passe oublié ?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854633" y="1489611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S’identifier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8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393" y="124691"/>
            <a:ext cx="5960225" cy="6666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34392" y="124691"/>
            <a:ext cx="5960225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34391" y="6059978"/>
            <a:ext cx="5960225" cy="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059084" y="224444"/>
            <a:ext cx="2003367" cy="4896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192981" y="338051"/>
            <a:ext cx="673331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Accueil</a:t>
            </a:r>
            <a:endParaRPr lang="fr-FR" sz="1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70468" y="338051"/>
            <a:ext cx="768928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Connexion</a:t>
            </a:r>
            <a:endParaRPr lang="fr-FR" sz="10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639396" y="338052"/>
            <a:ext cx="768928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Inscription</a:t>
            </a:r>
            <a:endParaRPr lang="fr-FR" sz="1000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745189" y="0"/>
            <a:ext cx="600487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fr-FR" sz="3200" dirty="0" smtClean="0"/>
              <a:t>INSCRIPTION</a:t>
            </a:r>
            <a:endParaRPr lang="fr-FR" sz="3200" dirty="0"/>
          </a:p>
        </p:txBody>
      </p:sp>
      <p:sp>
        <p:nvSpPr>
          <p:cNvPr id="2" name="ZoneTexte 1"/>
          <p:cNvSpPr txBox="1"/>
          <p:nvPr/>
        </p:nvSpPr>
        <p:spPr>
          <a:xfrm>
            <a:off x="3738245" y="1384038"/>
            <a:ext cx="18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S’inscrire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075312" y="2871831"/>
            <a:ext cx="3678382" cy="314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Son prénom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871576" y="3698174"/>
            <a:ext cx="153788" cy="14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075312" y="3269673"/>
            <a:ext cx="3678382" cy="287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date de naissance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075310" y="3989307"/>
            <a:ext cx="3655525" cy="324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Votre adresse mail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101542" y="1263535"/>
            <a:ext cx="1446414" cy="1432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101542" y="1568704"/>
            <a:ext cx="144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Accompagnateur</a:t>
            </a:r>
            <a:endParaRPr lang="fr-FR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075309" y="4404941"/>
            <a:ext cx="3655525" cy="324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060767" y="4829879"/>
            <a:ext cx="3655525" cy="324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Confirmation de mot de passe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141418" y="5296371"/>
            <a:ext cx="1546167" cy="4184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327754" y="3704641"/>
            <a:ext cx="152663" cy="14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60767" y="3583859"/>
            <a:ext cx="82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Fille :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23103" y="3593156"/>
            <a:ext cx="10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Garçon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96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188</Words>
  <Application>Microsoft Office PowerPoint</Application>
  <PresentationFormat>Grand écran</PresentationFormat>
  <Paragraphs>86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P5 Projet personnel</vt:lpstr>
      <vt:lpstr>Schéma de la base de données</vt:lpstr>
      <vt:lpstr>HOME GUEST</vt:lpstr>
      <vt:lpstr>HOME USER</vt:lpstr>
      <vt:lpstr>PAGE   PERSO</vt:lpstr>
      <vt:lpstr>CONNEXION</vt:lpstr>
      <vt:lpstr>INSCRIPTION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 Projet personnel</dc:title>
  <dc:creator>Sandrine</dc:creator>
  <cp:lastModifiedBy>Sandrine</cp:lastModifiedBy>
  <cp:revision>34</cp:revision>
  <dcterms:created xsi:type="dcterms:W3CDTF">2018-07-16T13:59:14Z</dcterms:created>
  <dcterms:modified xsi:type="dcterms:W3CDTF">2018-07-18T17:00:28Z</dcterms:modified>
</cp:coreProperties>
</file>