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FD6-C390-03E2-3B04-2955B85B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102DC-0864-73CD-5C16-37FAEED9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9943-84CD-4900-9C24-3E5F88E9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1A59-BD65-314A-E167-55CB4443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8FC-16B2-7780-D246-D7CA5FB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339C-4CF4-FF15-7051-64E87E8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4423D-1356-0687-FF91-7D9504EA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CADE-5EC8-9A13-5EC8-33E88A7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FF2B-D59E-3F36-5436-BBF85B52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802B-0118-EC44-9213-AFD7B89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96128-86EE-F25C-BC32-B0FA07145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8C7C7-E257-6502-816F-71DA58B7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F94A-1AFF-A449-7251-80CE8E45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404-C3A0-4027-776C-75F5DEC8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B6EB-51CD-4507-88E7-3AC0E93B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8D2A-B584-2419-E14F-AAB97E4C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126A-5B03-AA23-9B7B-2E284E57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F028-5744-19DC-8345-13DE24EB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75DE-B2E2-9C4B-40BB-A360A109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2566-DC3E-2AF7-2303-8ED8D3F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7D12-9630-0A7C-B91D-CC6634C7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86EB7-0BA1-113C-999C-7B0C5BC6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914E-6411-A30F-720C-30DAF3F1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4540-796B-8EB0-7B9D-0061E5BF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25CF-4BA6-1802-4BCD-FF96C3DC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8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B687-10CF-372C-4791-87BD67A4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75F2-331D-F4A7-9DB5-3A267BEA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550E5-6E7E-116A-442F-87D39DFB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BD332-716C-C5F1-8B30-74729E8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6810-A842-1A8D-4101-CD66A986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69AC-F1EA-A9A0-CD87-7A4742D3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0176-9592-A25B-B1BE-5B9BFA7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A55-30EC-44AB-70FC-F06F5B2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1AA6-6441-378D-BD08-5178DCE02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9C7CB-E548-1A8E-AEAC-0384E2A8C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39F2F-CC79-B305-727D-6D5E34749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853BB-1671-14C5-9BEF-4D1673C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9A6A1-B45C-AD9A-A598-7D09F5A1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2E764-AD49-0171-2C9B-37F746CE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CA9-2656-429F-9F44-B9A9F085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537F5-D7F8-9B78-93CF-F3062785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6803-775E-8CC3-ED73-C21D7CD5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2028-65DB-F57A-92C9-DD1D391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640D8-8B35-80BE-3C92-0F6EF58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69680-A54F-A1CC-B9B0-DD8E89F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81D3-F784-05E5-25D2-5F36CBF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8A65-524B-DB58-DEB5-AC096E3A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583C-3F39-020D-6646-991F1E22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2EBA-11A5-A7F5-47A4-71BE057C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6AB44-85AB-42ED-B7DA-ED3717E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3EF4-6D15-9CE5-9FDD-1B876AC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417A-43AA-A476-B4FB-15B575E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993F-39F3-B618-D1F4-EAD9E13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2DA8A-E9E0-4C5C-64F8-C72A1A12D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43BE-24BF-79AF-51A0-243C72EE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248D8-6EF0-5597-A3EF-F35C5B77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723F-4B8A-9232-14FE-4701ED49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C1B-C397-7B6F-9C6F-BEE21CD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E004-E5C9-F51D-F86C-207471C0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3C1E-DE48-ADD0-CDFE-A3434E760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F034-AE21-B9D8-01EB-D15C56EC5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E047-B212-4244-904D-A9214E84E4A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B0E3-5EF2-5718-163C-55037AC2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9C93-3EEA-A38F-73A7-D45F801C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618E-2CA9-440E-88D1-45BCA33A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F558B-6E59-7330-EA67-FCCF4CB6A2C8}"/>
              </a:ext>
            </a:extLst>
          </p:cNvPr>
          <p:cNvSpPr txBox="1"/>
          <p:nvPr/>
        </p:nvSpPr>
        <p:spPr>
          <a:xfrm>
            <a:off x="2299451" y="364061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4AC339-2C1A-0DE8-FF9B-73706740979B}"/>
              </a:ext>
            </a:extLst>
          </p:cNvPr>
          <p:cNvSpPr/>
          <p:nvPr/>
        </p:nvSpPr>
        <p:spPr>
          <a:xfrm>
            <a:off x="1985332" y="2352917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855B0-C58F-3EA6-D279-49DFB36E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9912" y="2465812"/>
            <a:ext cx="920538" cy="963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ED0D0-333E-E1EB-3789-E125796CF10C}"/>
              </a:ext>
            </a:extLst>
          </p:cNvPr>
          <p:cNvSpPr txBox="1"/>
          <p:nvPr/>
        </p:nvSpPr>
        <p:spPr>
          <a:xfrm>
            <a:off x="3798302" y="3640615"/>
            <a:ext cx="29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LEARN TO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4333EE-A100-6F80-2769-53C9460B266F}"/>
              </a:ext>
            </a:extLst>
          </p:cNvPr>
          <p:cNvSpPr/>
          <p:nvPr/>
        </p:nvSpPr>
        <p:spPr>
          <a:xfrm>
            <a:off x="4566250" y="2343057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12E7E-196A-6CC7-5D8E-FCC3310846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1453" y="2500115"/>
            <a:ext cx="911425" cy="10400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DC66C9-A24E-77EC-260F-197FFB74890C}"/>
              </a:ext>
            </a:extLst>
          </p:cNvPr>
          <p:cNvCxnSpPr>
            <a:cxnSpLocks/>
          </p:cNvCxnSpPr>
          <p:nvPr/>
        </p:nvCxnSpPr>
        <p:spPr>
          <a:xfrm>
            <a:off x="3270865" y="2978995"/>
            <a:ext cx="1295385" cy="0"/>
          </a:xfrm>
          <a:prstGeom prst="lin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3208DC-ADB1-CBCF-9A30-6DB0617C0806}"/>
              </a:ext>
            </a:extLst>
          </p:cNvPr>
          <p:cNvGrpSpPr/>
          <p:nvPr/>
        </p:nvGrpSpPr>
        <p:grpSpPr>
          <a:xfrm>
            <a:off x="5861635" y="2343057"/>
            <a:ext cx="4000352" cy="1636112"/>
            <a:chOff x="5067814" y="1036906"/>
            <a:chExt cx="4000352" cy="16361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DFB84C-C8AA-DFF0-9DB6-700F7BE974A5}"/>
                </a:ext>
              </a:extLst>
            </p:cNvPr>
            <p:cNvSpPr txBox="1"/>
            <p:nvPr/>
          </p:nvSpPr>
          <p:spPr>
            <a:xfrm>
              <a:off x="6141870" y="2334464"/>
              <a:ext cx="2926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ORAL 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ACA8C6-A512-E542-0F86-1D63F75BB29F}"/>
                </a:ext>
              </a:extLst>
            </p:cNvPr>
            <p:cNvSpPr/>
            <p:nvPr/>
          </p:nvSpPr>
          <p:spPr>
            <a:xfrm>
              <a:off x="6909818" y="1036906"/>
              <a:ext cx="1252157" cy="1252157"/>
            </a:xfrm>
            <a:prstGeom prst="ellipse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B7DAC5-A18C-34DD-C3C3-C880824E3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7814" y="1573765"/>
              <a:ext cx="1825382" cy="20753"/>
            </a:xfrm>
            <a:prstGeom prst="line">
              <a:avLst/>
            </a:prstGeom>
            <a:noFill/>
            <a:ln w="76200">
              <a:solidFill>
                <a:srgbClr val="64C8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87A34C4-C4BF-E122-A2BB-44768083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323" y="2563451"/>
            <a:ext cx="896085" cy="8572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427093" y="569279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1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3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37FE444-D240-B7F7-1A7C-2706C947279C}"/>
              </a:ext>
            </a:extLst>
          </p:cNvPr>
          <p:cNvSpPr txBox="1"/>
          <p:nvPr/>
        </p:nvSpPr>
        <p:spPr>
          <a:xfrm>
            <a:off x="1469445" y="-42112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Professional Development Course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 2</a:t>
            </a:r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751DA-14C6-09A5-D26E-B719170C0C3A}"/>
              </a:ext>
            </a:extLst>
          </p:cNvPr>
          <p:cNvSpPr txBox="1"/>
          <p:nvPr/>
        </p:nvSpPr>
        <p:spPr>
          <a:xfrm>
            <a:off x="1741212" y="306109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4C8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79BFF-A9A2-BC84-797E-E3F6DD0A3FD1}"/>
              </a:ext>
            </a:extLst>
          </p:cNvPr>
          <p:cNvSpPr/>
          <p:nvPr/>
        </p:nvSpPr>
        <p:spPr>
          <a:xfrm>
            <a:off x="1427093" y="1773395"/>
            <a:ext cx="1252157" cy="1252157"/>
          </a:xfrm>
          <a:prstGeom prst="ellips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1623C-74BA-EF2F-9519-F49ECDCD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0908" y="1875930"/>
            <a:ext cx="920538" cy="963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E8D2D0-C647-FB38-4C04-1D68A2AD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32" y="3941467"/>
            <a:ext cx="920538" cy="94091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38EDACC-5567-851C-F2B0-2017E22F513A}"/>
              </a:ext>
            </a:extLst>
          </p:cNvPr>
          <p:cNvSpPr/>
          <p:nvPr/>
        </p:nvSpPr>
        <p:spPr>
          <a:xfrm>
            <a:off x="1500152" y="3779721"/>
            <a:ext cx="1252157" cy="1252157"/>
          </a:xfrm>
          <a:prstGeom prst="ellips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2785E-C84A-7B44-E15D-782291FAB67F}"/>
              </a:ext>
            </a:extLst>
          </p:cNvPr>
          <p:cNvSpPr txBox="1"/>
          <p:nvPr/>
        </p:nvSpPr>
        <p:spPr>
          <a:xfrm>
            <a:off x="1718195" y="5133346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A64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EBF6D3-BFBD-E114-BDBC-984F0CFC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09" y="3900366"/>
            <a:ext cx="1182839" cy="104833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2F9D64-0991-D699-4B2B-E4D064583DD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344078" y="4381684"/>
            <a:ext cx="1825382" cy="20753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9099C3-8130-2B0F-2DA9-E7C831979233}"/>
              </a:ext>
            </a:extLst>
          </p:cNvPr>
          <p:cNvSpPr txBox="1"/>
          <p:nvPr/>
        </p:nvSpPr>
        <p:spPr>
          <a:xfrm>
            <a:off x="6891284" y="5105510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A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CAREER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8D0EBD-0BC8-80AD-7680-3615A6F1269A}"/>
              </a:ext>
            </a:extLst>
          </p:cNvPr>
          <p:cNvSpPr/>
          <p:nvPr/>
        </p:nvSpPr>
        <p:spPr>
          <a:xfrm>
            <a:off x="7169460" y="3755605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4137A-B240-77D8-2395-8F47466F266D}"/>
              </a:ext>
            </a:extLst>
          </p:cNvPr>
          <p:cNvSpPr txBox="1"/>
          <p:nvPr/>
        </p:nvSpPr>
        <p:spPr>
          <a:xfrm>
            <a:off x="3240063" y="3061093"/>
            <a:ext cx="29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WRITTEN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1FB3A1-2BF1-1B64-E8EB-EDB2971165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67478">
            <a:off x="4227220" y="1925765"/>
            <a:ext cx="813739" cy="92089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066469A6-FD42-9E2A-C227-8D917282956C}"/>
              </a:ext>
            </a:extLst>
          </p:cNvPr>
          <p:cNvSpPr/>
          <p:nvPr/>
        </p:nvSpPr>
        <p:spPr>
          <a:xfrm>
            <a:off x="4008011" y="1763535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F2DC51-42AA-2635-9EDA-05764125B78F}"/>
              </a:ext>
            </a:extLst>
          </p:cNvPr>
          <p:cNvCxnSpPr>
            <a:cxnSpLocks/>
          </p:cNvCxnSpPr>
          <p:nvPr/>
        </p:nvCxnSpPr>
        <p:spPr>
          <a:xfrm>
            <a:off x="2712626" y="2399473"/>
            <a:ext cx="1295385" cy="0"/>
          </a:xfrm>
          <a:prstGeom prst="line">
            <a:avLst/>
          </a:prstGeom>
          <a:noFill/>
          <a:ln w="76200">
            <a:solidFill>
              <a:srgbClr val="64C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93FB27-CD93-567C-9FDF-7E68F076BEC3}"/>
              </a:ext>
            </a:extLst>
          </p:cNvPr>
          <p:cNvSpPr txBox="1"/>
          <p:nvPr/>
        </p:nvSpPr>
        <p:spPr>
          <a:xfrm>
            <a:off x="3461042" y="5133346"/>
            <a:ext cx="248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 YOU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INTERESTS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FD44A6-0610-0DA6-F35A-0A0912E0A729}"/>
              </a:ext>
            </a:extLst>
          </p:cNvPr>
          <p:cNvSpPr/>
          <p:nvPr/>
        </p:nvSpPr>
        <p:spPr>
          <a:xfrm>
            <a:off x="4061437" y="3782863"/>
            <a:ext cx="1252157" cy="125215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B2EC233-75F4-7DED-3749-F750324F7B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3214" y="3862382"/>
            <a:ext cx="1006149" cy="108632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896DA-190B-81BB-C464-F051E6945B1F}"/>
              </a:ext>
            </a:extLst>
          </p:cNvPr>
          <p:cNvCxnSpPr>
            <a:cxnSpLocks/>
          </p:cNvCxnSpPr>
          <p:nvPr/>
        </p:nvCxnSpPr>
        <p:spPr>
          <a:xfrm>
            <a:off x="2712626" y="4402437"/>
            <a:ext cx="1295385" cy="0"/>
          </a:xfrm>
          <a:prstGeom prst="line">
            <a:avLst/>
          </a:prstGeom>
          <a:noFill/>
          <a:ln w="76200">
            <a:solidFill>
              <a:srgbClr val="FA6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4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 animBg="1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student2025</cp:lastModifiedBy>
  <cp:revision>3</cp:revision>
  <dcterms:created xsi:type="dcterms:W3CDTF">2023-05-28T16:22:20Z</dcterms:created>
  <dcterms:modified xsi:type="dcterms:W3CDTF">2024-05-27T07:47:56Z</dcterms:modified>
</cp:coreProperties>
</file>