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D2740-D732-4D11-AE22-E76704958942}" type="datetimeFigureOut">
              <a:rPr lang="en-US" smtClean="0"/>
              <a:t>2021-01-27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0C412-54CD-4649-B23B-2C003D2E0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985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D2740-D732-4D11-AE22-E76704958942}" type="datetimeFigureOut">
              <a:rPr lang="en-US" smtClean="0"/>
              <a:t>2021-01-27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0C412-54CD-4649-B23B-2C003D2E0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14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D2740-D732-4D11-AE22-E76704958942}" type="datetimeFigureOut">
              <a:rPr lang="en-US" smtClean="0"/>
              <a:t>2021-01-27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0C412-54CD-4649-B23B-2C003D2E0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5691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D2740-D732-4D11-AE22-E76704958942}" type="datetimeFigureOut">
              <a:rPr lang="en-US" smtClean="0"/>
              <a:t>2021-01-27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0C412-54CD-4649-B23B-2C003D2E0C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594215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D2740-D732-4D11-AE22-E76704958942}" type="datetimeFigureOut">
              <a:rPr lang="en-US" smtClean="0"/>
              <a:t>2021-01-27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0C412-54CD-4649-B23B-2C003D2E0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3364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D2740-D732-4D11-AE22-E76704958942}" type="datetimeFigureOut">
              <a:rPr lang="en-US" smtClean="0"/>
              <a:t>2021-01-27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0C412-54CD-4649-B23B-2C003D2E0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3606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D2740-D732-4D11-AE22-E76704958942}" type="datetimeFigureOut">
              <a:rPr lang="en-US" smtClean="0"/>
              <a:t>2021-01-27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0C412-54CD-4649-B23B-2C003D2E0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5579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D2740-D732-4D11-AE22-E76704958942}" type="datetimeFigureOut">
              <a:rPr lang="en-US" smtClean="0"/>
              <a:t>2021-01-27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0C412-54CD-4649-B23B-2C003D2E0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4420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D2740-D732-4D11-AE22-E76704958942}" type="datetimeFigureOut">
              <a:rPr lang="en-US" smtClean="0"/>
              <a:t>2021-01-27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0C412-54CD-4649-B23B-2C003D2E0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113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D2740-D732-4D11-AE22-E76704958942}" type="datetimeFigureOut">
              <a:rPr lang="en-US" smtClean="0"/>
              <a:t>2021-01-27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0C412-54CD-4649-B23B-2C003D2E0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273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D2740-D732-4D11-AE22-E76704958942}" type="datetimeFigureOut">
              <a:rPr lang="en-US" smtClean="0"/>
              <a:t>2021-01-27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0C412-54CD-4649-B23B-2C003D2E0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238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D2740-D732-4D11-AE22-E76704958942}" type="datetimeFigureOut">
              <a:rPr lang="en-US" smtClean="0"/>
              <a:t>2021-01-27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0C412-54CD-4649-B23B-2C003D2E0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177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D2740-D732-4D11-AE22-E76704958942}" type="datetimeFigureOut">
              <a:rPr lang="en-US" smtClean="0"/>
              <a:t>2021-01-27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0C412-54CD-4649-B23B-2C003D2E0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769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D2740-D732-4D11-AE22-E76704958942}" type="datetimeFigureOut">
              <a:rPr lang="en-US" smtClean="0"/>
              <a:t>2021-01-27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0C412-54CD-4649-B23B-2C003D2E0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347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D2740-D732-4D11-AE22-E76704958942}" type="datetimeFigureOut">
              <a:rPr lang="en-US" smtClean="0"/>
              <a:t>2021-01-27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0C412-54CD-4649-B23B-2C003D2E0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923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D2740-D732-4D11-AE22-E76704958942}" type="datetimeFigureOut">
              <a:rPr lang="en-US" smtClean="0"/>
              <a:t>2021-01-27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0C412-54CD-4649-B23B-2C003D2E0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705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D2740-D732-4D11-AE22-E76704958942}" type="datetimeFigureOut">
              <a:rPr lang="en-US" smtClean="0"/>
              <a:t>2021-01-27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0C412-54CD-4649-B23B-2C003D2E0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817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947D2740-D732-4D11-AE22-E76704958942}" type="datetimeFigureOut">
              <a:rPr lang="en-US" smtClean="0"/>
              <a:t>2021-01-27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B4C0C412-54CD-4649-B23B-2C003D2E0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2273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Платформер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Проект выполнил Дорофеев Никита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530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-49216" y="1811337"/>
            <a:ext cx="6145216" cy="4351338"/>
          </a:xfrm>
        </p:spPr>
        <p:txBody>
          <a:bodyPr/>
          <a:lstStyle/>
          <a:p>
            <a:r>
              <a:rPr lang="ru-RU" dirty="0" smtClean="0"/>
              <a:t>Мне удалось реализовать данную игру</a:t>
            </a:r>
          </a:p>
          <a:p>
            <a:r>
              <a:rPr lang="ru-RU" dirty="0" smtClean="0"/>
              <a:t>Код у меня вышел на 564 строчки</a:t>
            </a:r>
          </a:p>
          <a:p>
            <a:r>
              <a:rPr lang="ru-RU" dirty="0" smtClean="0"/>
              <a:t>Проект был написан в течени двух – трех недель</a:t>
            </a:r>
          </a:p>
          <a:p>
            <a:r>
              <a:rPr lang="ru-RU" dirty="0" smtClean="0"/>
              <a:t>В проекте был использован </a:t>
            </a:r>
            <a:r>
              <a:rPr lang="en-US" dirty="0" err="1" smtClean="0"/>
              <a:t>Pygame</a:t>
            </a:r>
            <a:r>
              <a:rPr lang="en-US" dirty="0" smtClean="0"/>
              <a:t>, 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музыка</a:t>
            </a:r>
            <a:r>
              <a:rPr lang="en-US" dirty="0" smtClean="0"/>
              <a:t>, </a:t>
            </a:r>
            <a:r>
              <a:rPr lang="ru-RU" dirty="0" smtClean="0"/>
              <a:t>списки, классы, функции  и</a:t>
            </a:r>
          </a:p>
          <a:p>
            <a:pPr marL="0" indent="0">
              <a:buNone/>
            </a:pPr>
            <a:r>
              <a:rPr lang="ru-RU" dirty="0" smtClean="0"/>
              <a:t>т.д.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3028" y="2084832"/>
            <a:ext cx="3257001" cy="3324853"/>
          </a:xfrm>
        </p:spPr>
      </p:pic>
    </p:spTree>
    <p:extLst>
      <p:ext uri="{BB962C8B-B14F-4D97-AF65-F5344CB8AC3E}">
        <p14:creationId xmlns:p14="http://schemas.microsoft.com/office/powerpoint/2010/main" val="2029883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Спасибо за внимание!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115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игры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 smtClean="0"/>
              <a:t>Все мы знаем </a:t>
            </a:r>
            <a:r>
              <a:rPr lang="ru-RU" dirty="0" smtClean="0"/>
              <a:t>много платформер, таких как марио, </a:t>
            </a:r>
            <a:r>
              <a:rPr lang="en-US" dirty="0" smtClean="0"/>
              <a:t>Cup Head</a:t>
            </a:r>
            <a:r>
              <a:rPr lang="ru-RU" dirty="0"/>
              <a:t> </a:t>
            </a:r>
            <a:r>
              <a:rPr lang="ru-RU" dirty="0" smtClean="0"/>
              <a:t>и т.д</a:t>
            </a:r>
            <a:r>
              <a:rPr lang="ru-RU" dirty="0" smtClean="0"/>
              <a:t>, </a:t>
            </a:r>
            <a:r>
              <a:rPr lang="ru-RU" dirty="0" smtClean="0"/>
              <a:t>в данном проекте я написал код, реализующий данную игру.</a:t>
            </a:r>
          </a:p>
          <a:p>
            <a:endParaRPr lang="ru-RU" dirty="0"/>
          </a:p>
          <a:p>
            <a:r>
              <a:rPr lang="ru-RU" dirty="0" smtClean="0"/>
              <a:t>Цель игры</a:t>
            </a:r>
            <a:r>
              <a:rPr lang="en-US" dirty="0" smtClean="0"/>
              <a:t>: </a:t>
            </a:r>
            <a:r>
              <a:rPr lang="ru-RU" dirty="0" smtClean="0"/>
              <a:t>пройти 4 уровня и собрать как можно больше монет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4363" y="2350652"/>
            <a:ext cx="746720" cy="1244532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2759" y="1958408"/>
            <a:ext cx="3925824" cy="294436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674" y="3644218"/>
            <a:ext cx="628571" cy="12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700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Правила игры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2239967"/>
            <a:ext cx="5033960" cy="4351338"/>
          </a:xfrm>
        </p:spPr>
        <p:txBody>
          <a:bodyPr/>
          <a:lstStyle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10233800" cy="4351338"/>
          </a:xfrm>
        </p:spPr>
        <p:txBody>
          <a:bodyPr/>
          <a:lstStyle/>
          <a:p>
            <a:r>
              <a:rPr lang="ru-RU" dirty="0" smtClean="0"/>
              <a:t>1) </a:t>
            </a:r>
            <a:r>
              <a:rPr lang="ru-RU" dirty="0" smtClean="0"/>
              <a:t>Нельзя падать в лаву</a:t>
            </a:r>
            <a:endParaRPr lang="ru-RU" dirty="0" smtClean="0"/>
          </a:p>
          <a:p>
            <a:r>
              <a:rPr lang="ru-RU" dirty="0" smtClean="0"/>
              <a:t>2) </a:t>
            </a:r>
            <a:r>
              <a:rPr lang="ru-RU" dirty="0"/>
              <a:t>Нельзя </a:t>
            </a:r>
            <a:r>
              <a:rPr lang="ru-RU" dirty="0" smtClean="0"/>
              <a:t>касаться слизней</a:t>
            </a:r>
            <a:endParaRPr lang="ru-RU" dirty="0"/>
          </a:p>
          <a:p>
            <a:r>
              <a:rPr lang="ru-RU" dirty="0" smtClean="0"/>
              <a:t>3</a:t>
            </a:r>
            <a:r>
              <a:rPr lang="ru-RU" dirty="0" smtClean="0"/>
              <a:t>) </a:t>
            </a:r>
            <a:r>
              <a:rPr lang="ru-RU" dirty="0" smtClean="0"/>
              <a:t>Нужно добраться до двери, которая перенесет на следующий уровень</a:t>
            </a:r>
            <a:endParaRPr lang="ru-RU" dirty="0" smtClean="0"/>
          </a:p>
          <a:p>
            <a:r>
              <a:rPr lang="ru-RU" dirty="0" smtClean="0"/>
              <a:t>4) В игре есть </a:t>
            </a:r>
            <a:r>
              <a:rPr lang="ru-RU" dirty="0"/>
              <a:t>4</a:t>
            </a:r>
            <a:r>
              <a:rPr lang="ru-RU" dirty="0" smtClean="0"/>
              <a:t> </a:t>
            </a:r>
            <a:r>
              <a:rPr lang="ru-RU" dirty="0" smtClean="0"/>
              <a:t>уровня</a:t>
            </a:r>
            <a:r>
              <a:rPr lang="en-US" dirty="0" smtClean="0"/>
              <a:t>: </a:t>
            </a:r>
            <a:endParaRPr lang="ru-RU" dirty="0"/>
          </a:p>
          <a:p>
            <a:r>
              <a:rPr lang="ru-RU" dirty="0" smtClean="0"/>
              <a:t>5) управление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Spacebar – </a:t>
            </a:r>
            <a:r>
              <a:rPr lang="ru-RU" dirty="0" smtClean="0"/>
              <a:t>прыжок</a:t>
            </a:r>
          </a:p>
          <a:p>
            <a:pPr lvl="2"/>
            <a:r>
              <a:rPr lang="ru-RU" dirty="0" smtClean="0"/>
              <a:t>Для перемещения персонажа клавиши </a:t>
            </a:r>
          </a:p>
        </p:txBody>
      </p:sp>
    </p:spTree>
    <p:extLst>
      <p:ext uri="{BB962C8B-B14F-4D97-AF65-F5344CB8AC3E}">
        <p14:creationId xmlns:p14="http://schemas.microsoft.com/office/powerpoint/2010/main" val="2797158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10233800" cy="4351338"/>
          </a:xfrm>
        </p:spPr>
        <p:txBody>
          <a:bodyPr/>
          <a:lstStyle/>
          <a:p>
            <a:r>
              <a:rPr lang="ru-RU" dirty="0" smtClean="0"/>
              <a:t>1) </a:t>
            </a:r>
            <a:r>
              <a:rPr lang="ru-RU" dirty="0" smtClean="0"/>
              <a:t>В проекте реализованы все прелести </a:t>
            </a:r>
            <a:r>
              <a:rPr lang="en-US" dirty="0" err="1" smtClean="0"/>
              <a:t>Pygame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69602" y="2380456"/>
            <a:ext cx="10184198" cy="3241676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2) </a:t>
            </a:r>
            <a:r>
              <a:rPr lang="ru-RU" dirty="0" smtClean="0"/>
              <a:t>Код разделен на множество классов и функций</a:t>
            </a:r>
            <a:endParaRPr lang="ru-RU" dirty="0" smtClean="0"/>
          </a:p>
          <a:p>
            <a:r>
              <a:rPr lang="ru-RU" dirty="0" smtClean="0"/>
              <a:t>3) </a:t>
            </a:r>
            <a:r>
              <a:rPr lang="ru-RU" dirty="0" smtClean="0"/>
              <a:t>Использовались спрайты, музыка, картинки и тд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82695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5092" y="1811850"/>
            <a:ext cx="5025216" cy="4351338"/>
          </a:xfrm>
        </p:spPr>
        <p:txBody>
          <a:bodyPr>
            <a:normAutofit/>
          </a:bodyPr>
          <a:lstStyle/>
          <a:p>
            <a:r>
              <a:rPr lang="ru-RU" dirty="0" smtClean="0"/>
              <a:t>Класс </a:t>
            </a:r>
            <a:r>
              <a:rPr lang="en-US" dirty="0" smtClean="0"/>
              <a:t>Player </a:t>
            </a:r>
            <a:r>
              <a:rPr lang="ru-RU" dirty="0" smtClean="0"/>
              <a:t>отвечает за</a:t>
            </a:r>
          </a:p>
          <a:p>
            <a:pPr marL="0" indent="0">
              <a:buNone/>
            </a:pPr>
            <a:r>
              <a:rPr lang="ru-RU" dirty="0" smtClean="0"/>
              <a:t>спрайт персонажа, его пере-</a:t>
            </a:r>
          </a:p>
          <a:p>
            <a:pPr marL="0" indent="0">
              <a:buNone/>
            </a:pPr>
            <a:r>
              <a:rPr lang="ru-RU" dirty="0" smtClean="0"/>
              <a:t>-мещение, прыжок, гравитацию и многое другое</a:t>
            </a: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23701" t="-266" r="24249" b="5868"/>
          <a:stretch/>
        </p:blipFill>
        <p:spPr>
          <a:xfrm>
            <a:off x="6236208" y="640739"/>
            <a:ext cx="5413248" cy="5522449"/>
          </a:xfrm>
          <a:prstGeom prst="rect">
            <a:avLst/>
          </a:prstGeom>
        </p:spPr>
      </p:pic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727575"/>
            <a:ext cx="2851279" cy="3130425"/>
          </a:xfrm>
        </p:spPr>
      </p:pic>
    </p:spTree>
    <p:extLst>
      <p:ext uri="{BB962C8B-B14F-4D97-AF65-F5344CB8AC3E}">
        <p14:creationId xmlns:p14="http://schemas.microsoft.com/office/powerpoint/2010/main" val="4195389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0" y="1452561"/>
            <a:ext cx="4743448" cy="5148263"/>
          </a:xfrm>
        </p:spPr>
        <p:txBody>
          <a:bodyPr>
            <a:normAutofit/>
          </a:bodyPr>
          <a:lstStyle/>
          <a:p>
            <a:r>
              <a:rPr lang="ru-RU" dirty="0" smtClean="0"/>
              <a:t>Класс </a:t>
            </a:r>
            <a:r>
              <a:rPr lang="en-US" dirty="0" smtClean="0"/>
              <a:t>World </a:t>
            </a:r>
            <a:r>
              <a:rPr lang="ru-RU" dirty="0" smtClean="0"/>
              <a:t>отвечает за построение картинки и блоков вцелом.</a:t>
            </a:r>
          </a:p>
          <a:p>
            <a:pPr marL="0" indent="0">
              <a:buNone/>
            </a:pPr>
            <a:r>
              <a:rPr lang="ru-RU" dirty="0" smtClean="0"/>
              <a:t>Он циклом бежит по карте и рисует спрайты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4"/>
          </p:nvPr>
        </p:nvPicPr>
        <p:blipFill rotWithShape="1">
          <a:blip r:embed="rId2"/>
          <a:srcRect l="23701" t="574" r="23415" b="-1"/>
          <a:stretch/>
        </p:blipFill>
        <p:spPr>
          <a:xfrm>
            <a:off x="6097588" y="566928"/>
            <a:ext cx="5622875" cy="594649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835" y="4465604"/>
            <a:ext cx="2545777" cy="193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491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Скрины игры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23738" t="955" r="24031" b="1"/>
          <a:stretch/>
        </p:blipFill>
        <p:spPr>
          <a:xfrm>
            <a:off x="962913" y="1513879"/>
            <a:ext cx="4733799" cy="5049291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l="24495" t="1049" r="24280"/>
          <a:stretch/>
        </p:blipFill>
        <p:spPr>
          <a:xfrm>
            <a:off x="6489192" y="1395586"/>
            <a:ext cx="4864608" cy="5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903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Скрины игры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24101" t="3220" r="24214"/>
          <a:stretch/>
        </p:blipFill>
        <p:spPr>
          <a:xfrm>
            <a:off x="1222249" y="1893994"/>
            <a:ext cx="4090416" cy="4308297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l="23769" t="3309" r="23735"/>
          <a:stretch/>
        </p:blipFill>
        <p:spPr>
          <a:xfrm>
            <a:off x="6876288" y="1948594"/>
            <a:ext cx="4105656" cy="4253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010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Трудные моменты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 smtClean="0"/>
              <a:t>1) Самым сложным </a:t>
            </a:r>
            <a:r>
              <a:rPr lang="ru-RU" dirty="0" smtClean="0"/>
              <a:t>создавать условия для платформ, что персонаж мог прыгать и двигаться по ним</a:t>
            </a:r>
            <a:endParaRPr lang="ru-RU" dirty="0" smtClean="0"/>
          </a:p>
          <a:p>
            <a:r>
              <a:rPr lang="ru-RU" dirty="0" smtClean="0"/>
              <a:t>2) </a:t>
            </a:r>
            <a:r>
              <a:rPr lang="ru-RU" dirty="0" smtClean="0"/>
              <a:t>Также сложности возникали при создании игрока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219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67</TotalTime>
  <Words>228</Words>
  <Application>Microsoft Office PowerPoint</Application>
  <PresentationFormat>Widescreen</PresentationFormat>
  <Paragraphs>38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Corbel</vt:lpstr>
      <vt:lpstr>Depth</vt:lpstr>
      <vt:lpstr>Платформер</vt:lpstr>
      <vt:lpstr>Цель игры</vt:lpstr>
      <vt:lpstr>Правила игры</vt:lpstr>
      <vt:lpstr>Структура</vt:lpstr>
      <vt:lpstr>Структура</vt:lpstr>
      <vt:lpstr>Структура</vt:lpstr>
      <vt:lpstr>Скрины игры</vt:lpstr>
      <vt:lpstr>Скрины игры</vt:lpstr>
      <vt:lpstr>Трудные моменты</vt:lpstr>
      <vt:lpstr>Заключение</vt:lpstr>
      <vt:lpstr>Спасибо за внимание!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Игра Змейка</dc:title>
  <dc:creator>Denis</dc:creator>
  <cp:lastModifiedBy>Denis</cp:lastModifiedBy>
  <cp:revision>10</cp:revision>
  <dcterms:created xsi:type="dcterms:W3CDTF">2020-11-25T19:00:21Z</dcterms:created>
  <dcterms:modified xsi:type="dcterms:W3CDTF">2021-01-26T21:48:31Z</dcterms:modified>
</cp:coreProperties>
</file>