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Language Translator</a:t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altLang="en-US">
                <a:sym typeface="+mn-ea"/>
              </a:rPr>
              <a:t>Team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IT024-Gajera Akshay Nandlalbhai-17ITUOS012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IT023-Fatehpuria Vandan-17ITUON089</a:t>
            </a:r>
            <a:endParaRPr lang="en-IN" alt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>
                <a:sym typeface="+mn-ea"/>
              </a:rPr>
              <a:t>Language Description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5215890"/>
          </a:xfrm>
        </p:spPr>
        <p:txBody>
          <a:bodyPr/>
          <a:lstStyle/>
          <a:p>
            <a:r>
              <a:rPr lang="en-IN" altLang="en-US" dirty="0"/>
              <a:t>Our </a:t>
            </a:r>
            <a:r>
              <a:rPr lang="en-IN" altLang="en-US"/>
              <a:t>language identifies </a:t>
            </a:r>
            <a:r>
              <a:rPr lang="en-IN" altLang="en-US" dirty="0"/>
              <a:t>the strings made up of 'a' and 'b' in a specific sequence.</a:t>
            </a:r>
          </a:p>
          <a:p>
            <a:r>
              <a:rPr lang="en-IN" altLang="en-US" dirty="0"/>
              <a:t>L: {</a:t>
            </a:r>
            <a:r>
              <a:rPr lang="en-IN" altLang="en-US" dirty="0" err="1"/>
              <a:t>a</a:t>
            </a:r>
            <a:r>
              <a:rPr lang="en-IN" altLang="en-US" baseline="30000" dirty="0" err="1"/>
              <a:t>m</a:t>
            </a:r>
            <a:r>
              <a:rPr lang="en-IN" altLang="en-US" dirty="0" err="1"/>
              <a:t>b</a:t>
            </a:r>
            <a:r>
              <a:rPr lang="en-IN" altLang="en-US" baseline="30000" dirty="0" err="1"/>
              <a:t>n</a:t>
            </a:r>
            <a:r>
              <a:rPr lang="en-IN" altLang="en-US" dirty="0"/>
              <a:t> | m&gt;2&amp;n&gt;1 &amp; m-n=1}</a:t>
            </a:r>
          </a:p>
          <a:p>
            <a:pPr lvl="1"/>
            <a:r>
              <a:rPr lang="en-IN" altLang="en-US" sz="2800" dirty="0"/>
              <a:t>Example(valid)</a:t>
            </a:r>
            <a:endParaRPr lang="en-IN" altLang="en-US" dirty="0"/>
          </a:p>
          <a:p>
            <a:pPr marL="1371600" lvl="2" indent="-457200">
              <a:buFont typeface="+mj-lt"/>
              <a:buAutoNum type="romanLcPeriod"/>
            </a:pPr>
            <a:r>
              <a:rPr lang="en-IN" altLang="en-US" sz="2400" dirty="0" err="1"/>
              <a:t>aaabb</a:t>
            </a:r>
            <a:endParaRPr lang="en-IN" altLang="en-US" sz="2400" dirty="0"/>
          </a:p>
          <a:p>
            <a:pPr marL="1371600" lvl="2" indent="-457200">
              <a:buFont typeface="+mj-lt"/>
              <a:buAutoNum type="romanLcPeriod"/>
            </a:pPr>
            <a:r>
              <a:rPr lang="en-IN" altLang="en-US" sz="2400" dirty="0" err="1"/>
              <a:t>aaaabbb</a:t>
            </a:r>
            <a:endParaRPr lang="en-IN" altLang="en-US" sz="2400" dirty="0"/>
          </a:p>
          <a:p>
            <a:pPr lvl="1" algn="l"/>
            <a:r>
              <a:rPr lang="en-IN" altLang="en-US" sz="2800" dirty="0"/>
              <a:t>Example(invalid)</a:t>
            </a:r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 dirty="0" err="1"/>
              <a:t>aaaaaabb</a:t>
            </a:r>
            <a:endParaRPr lang="en-IN" altLang="en-US" sz="2400" dirty="0"/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 dirty="0" err="1"/>
              <a:t>aaabbbb</a:t>
            </a:r>
            <a:endParaRPr lang="en-IN" altLang="en-US" sz="2400" dirty="0"/>
          </a:p>
          <a:p>
            <a:pPr marL="1428750" lvl="2" indent="-514350" algn="l">
              <a:buFont typeface="+mj-lt"/>
              <a:buAutoNum type="romanLcPeriod"/>
            </a:pPr>
            <a:r>
              <a:rPr lang="en-IN" altLang="en-US" sz="2400" dirty="0" err="1"/>
              <a:t>aaabbb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MyLang.l file</a:t>
            </a:r>
          </a:p>
        </p:txBody>
      </p:sp>
      <p:pic>
        <p:nvPicPr>
          <p:cNvPr id="4" name="Content Placeholder 3" descr="ip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30" y="2071370"/>
            <a:ext cx="8090535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"/>
            <a:ext cx="10515600" cy="1325563"/>
          </a:xfrm>
        </p:spPr>
        <p:txBody>
          <a:bodyPr/>
          <a:lstStyle/>
          <a:p>
            <a:r>
              <a:rPr lang="en-IN" altLang="en-US"/>
              <a:t>MyLang.y file</a:t>
            </a:r>
          </a:p>
        </p:txBody>
      </p:sp>
      <p:pic>
        <p:nvPicPr>
          <p:cNvPr id="4" name="Content Placeholder 3" descr="ip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70" y="1348740"/>
            <a:ext cx="7874635" cy="544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Inputs and Outputs of all secenarios</a:t>
            </a:r>
          </a:p>
        </p:txBody>
      </p:sp>
      <p:pic>
        <p:nvPicPr>
          <p:cNvPr id="4" name="Content Placeholder 3" descr="op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6995" y="5111750"/>
            <a:ext cx="3106420" cy="1247775"/>
          </a:xfrm>
          <a:prstGeom prst="rect">
            <a:avLst/>
          </a:prstGeom>
        </p:spPr>
      </p:pic>
      <p:pic>
        <p:nvPicPr>
          <p:cNvPr id="7" name="Content Placeholder 6" descr="op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1205" y="4328795"/>
            <a:ext cx="4563110" cy="1829435"/>
          </a:xfrm>
          <a:prstGeom prst="rect">
            <a:avLst/>
          </a:prstGeom>
        </p:spPr>
      </p:pic>
      <p:pic>
        <p:nvPicPr>
          <p:cNvPr id="9" name="Picture 8" descr="o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5045"/>
            <a:ext cx="4476115" cy="1647190"/>
          </a:xfrm>
          <a:prstGeom prst="rect">
            <a:avLst/>
          </a:prstGeom>
        </p:spPr>
      </p:pic>
      <p:pic>
        <p:nvPicPr>
          <p:cNvPr id="10" name="Picture 9" descr="o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360" y="3691890"/>
            <a:ext cx="3107690" cy="1229360"/>
          </a:xfrm>
          <a:prstGeom prst="rect">
            <a:avLst/>
          </a:prstGeom>
        </p:spPr>
      </p:pic>
      <p:pic>
        <p:nvPicPr>
          <p:cNvPr id="11" name="Picture 10" descr="op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360" y="2162175"/>
            <a:ext cx="3107055" cy="1342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Language Translator </vt:lpstr>
      <vt:lpstr>Language Description </vt:lpstr>
      <vt:lpstr>MyLang.l file</vt:lpstr>
      <vt:lpstr>MyLang.y file</vt:lpstr>
      <vt:lpstr>Inputs and Outputs of all secenarios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 </dc:title>
  <dc:creator/>
  <cp:lastModifiedBy>Vandan Fatehpuria</cp:lastModifiedBy>
  <cp:revision>3</cp:revision>
  <dcterms:created xsi:type="dcterms:W3CDTF">2020-05-29T09:36:10Z</dcterms:created>
  <dcterms:modified xsi:type="dcterms:W3CDTF">2020-06-08T12:54:55Z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