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6:57.59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1039 1038,'8366'8366,"-17770"-17770,18706 18706,-9305-9305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40:32.605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1033 1033,'-559'-559,"2188"2188,-3699-3699,2037 2038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7:12.15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328 328,'5899'5899,"-12126"-12126,8717 8716,-3549-3548,2813 2814,-2877-2878,1759 1759,-625-625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7:13.08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1208 1208,'1105'1106,"-3418"-3419,2862 2862,-535-536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7:13.529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8:01.274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9:39.366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59 59,'5856'5856,"-11754"-11754,5881 5881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9:48.362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460 460,'3922'3922,"-8285"-8285,4344 4344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39:57.667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1,'1558'1557,"-1535"-1534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9-14T09:40:24.340"/>
    </inkml:context>
    <inkml:brush xml:id="br0">
      <inkml:brushProperty name="width" value="0.3" units="cm"/>
      <inkml:brushProperty name="height" value="0.6" units="cm"/>
      <inkml:brushProperty name="tip" value="rectangle"/>
      <inkml:brushProperty name="rasterOp" value="maskPen"/>
      <inkml:brushProperty name="ignorePressure" value="1"/>
    </inkml:brush>
  </inkml:definitions>
  <inkml:trace contextRef="#ctx0" brushRef="#br0">407 406,'3242'3243,"-6890"-6892,6863 6865,-3174-3175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8A8AD-FE71-D7E8-8F21-1BE23B34A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D5990-3F6C-6221-413D-75339709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F8334-ACE2-3B35-FB79-008D3AD18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2C13C-E285-B21B-4695-E6A6AF460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1EAC1-B2E5-C3CC-9D23-4CCBE2E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211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471C-3E05-B220-97BF-D0CAEC49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E07505-A864-0E2C-871C-470DDEF56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3E495-452E-9D0B-13AB-FA2D98276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08079-591A-BCFC-8147-34F1C8BF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C3D67-663E-0D4D-FFA7-A0BCA60F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4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CC50F3-5D55-BE2E-B657-1DC5EC6D4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1ED01-3699-4387-4338-A73781BB6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BB8DA-6EAA-1641-0097-C71E6B82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EFF62-F85A-5B33-D65E-FDC96B1E2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A5F86-0ECC-55EF-A08D-B65ECC125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68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2D2C0-2426-CDCF-DE48-B7B2A21D5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F6D47-2AC7-392C-0AF1-00C469675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FF53E-AE3E-E032-2744-3C712075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A9950-AB9E-EAD7-1FD6-0109FAD2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07099-1920-1BEE-0647-2C60CF30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00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7091-99D4-B4B5-F3BD-C4D6D588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4DB24-3651-804E-A22B-134D5F6AD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3B6AB-5C86-17AE-8008-76D0F41A2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9F155-6125-586B-2CD3-6976334E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454F-ED2D-F345-6857-1FC6A61F6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95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01AA-BA5D-7367-6EC2-22C902C96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7DA15-3E65-C55B-D2A8-4858048F1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B084F-A8DD-7ECB-0396-816456D56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1CA4E-A533-7214-A46F-AB9E762BE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C3231-066C-5090-3878-C58A7F8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BE4FD-D759-9EDC-8909-088DA4A3A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02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821A-F88A-7844-1976-B355C71D9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6EF47-F00E-FB65-2DC0-4191C4588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AEC82-1D17-2A32-14BD-D66E92A16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CCE43C-D8D7-EF12-E3C6-71025F093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46715-6226-919F-98D9-DC1588B91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132C36-4CB4-0A93-C9AB-8F98ABBA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B2D4C-E273-A982-D9BB-62945164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E061D-5910-3DAC-BB85-87A73B1B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71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518ED-1B3F-2486-8EA5-A01D4C4A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EBF72-1614-5EAF-13B5-B3994F217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017E1-29F8-B105-74B3-13E0205D9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9A669-1FDF-4B1D-A70D-11E5FFCB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50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3B77A-BCEC-2FAD-F4EC-44E02D3C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48C1DD-A41C-EFD2-E0CC-FEB52046A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C132-8804-9582-5856-DABF4A6FB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97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4ECEF-9277-93D0-DFEC-252236A2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8DA93-4161-FFAB-D4AB-04287E30B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BBAB3-A506-3E32-A453-9D2343059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C892C-7B3A-DC00-2712-8ECB33506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FA19C7-8748-BB8A-313B-246B545F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210898-3990-11F8-CDF1-ACA21D4A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7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08E7-9761-0EDD-4710-E5F27A749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1986F-A03D-3BD9-CA66-6082FD230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7E81D-2711-1E9F-07D8-7673E567B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F7B12-11E2-1B7B-E458-D0A40070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BFE02-A22F-C457-314F-584E7E2E6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E9D9C-B3BF-F87E-BFEE-C701E7FF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190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6D43A-DFEB-2448-7063-49478F11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761C0-77F6-F7F4-C8E7-B31459CCB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AB4AD-46B0-3DFC-F574-8A94FDCD23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34B4A-0545-48DA-8B00-454B67DCC193}" type="datetimeFigureOut">
              <a:rPr lang="en-IN" smtClean="0"/>
              <a:t>15-09-2024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CF12-4E7E-2835-1468-093836E42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7C6A-BAE1-2F94-D72E-DF3B9A904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C2AE1-3255-4D5A-B508-0BE3AC6B78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919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7.xml"/><Relationship Id="rId1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30.png"/><Relationship Id="rId12" Type="http://schemas.openxmlformats.org/officeDocument/2006/relationships/image" Target="../media/image50.png"/><Relationship Id="rId17" Type="http://schemas.openxmlformats.org/officeDocument/2006/relationships/customXml" Target="../ink/ink9.xml"/><Relationship Id="rId2" Type="http://schemas.openxmlformats.org/officeDocument/2006/relationships/customXml" Target="../ink/ink1.xml"/><Relationship Id="rId16" Type="http://schemas.openxmlformats.org/officeDocument/2006/relationships/image" Target="../media/image70.png"/><Relationship Id="rId20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6.xml"/><Relationship Id="rId5" Type="http://schemas.openxmlformats.org/officeDocument/2006/relationships/image" Target="../media/image2.png"/><Relationship Id="rId15" Type="http://schemas.openxmlformats.org/officeDocument/2006/relationships/customXml" Target="../ink/ink8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0F691-8767-9E11-4AA6-8D3B4F680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" y="882650"/>
            <a:ext cx="9144000" cy="2387600"/>
          </a:xfrm>
        </p:spPr>
        <p:txBody>
          <a:bodyPr>
            <a:normAutofit/>
          </a:bodyPr>
          <a:lstStyle/>
          <a:p>
            <a:pPr algn="ctr">
              <a:lnSpc>
                <a:spcPts val="12880"/>
              </a:lnSpc>
            </a:pPr>
            <a:r>
              <a:rPr lang="en-US" sz="6600" b="1" dirty="0">
                <a:solidFill>
                  <a:srgbClr val="00000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DIGITAL CLOCK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9A4E8-4668-4580-3000-598A0184761E}"/>
              </a:ext>
            </a:extLst>
          </p:cNvPr>
          <p:cNvSpPr txBox="1"/>
          <p:nvPr/>
        </p:nvSpPr>
        <p:spPr>
          <a:xfrm>
            <a:off x="8190310" y="4708902"/>
            <a:ext cx="60936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endParaRPr lang="en-US" sz="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Vandan Kambodi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(23IT042)</a:t>
            </a:r>
          </a:p>
          <a:p>
            <a:endParaRPr lang="en-US" sz="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Lakshya Jivani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(23IT039)</a:t>
            </a:r>
          </a:p>
          <a:p>
            <a:endParaRPr lang="en-US" sz="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Prashant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Gangani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(23IT033)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A70D442-9CF1-E047-D3E8-2D2479A6A83D}"/>
              </a:ext>
            </a:extLst>
          </p:cNvPr>
          <p:cNvSpPr/>
          <p:nvPr/>
        </p:nvSpPr>
        <p:spPr>
          <a:xfrm>
            <a:off x="8488449" y="2149098"/>
            <a:ext cx="2170027" cy="1121152"/>
          </a:xfrm>
          <a:custGeom>
            <a:avLst/>
            <a:gdLst/>
            <a:ahLst/>
            <a:cxnLst/>
            <a:rect l="l" t="t" r="r" b="b"/>
            <a:pathLst>
              <a:path w="2574839" h="1395094">
                <a:moveTo>
                  <a:pt x="0" y="0"/>
                </a:moveTo>
                <a:lnTo>
                  <a:pt x="2574838" y="0"/>
                </a:lnTo>
                <a:lnTo>
                  <a:pt x="2574838" y="1395094"/>
                </a:lnTo>
                <a:lnTo>
                  <a:pt x="0" y="1395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05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7EBC-5CB3-66A2-0815-6F415273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950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400" b="1" dirty="0">
                <a:solidFill>
                  <a:srgbClr val="00000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OVERVIEW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834CD-D214-34BB-19AC-5182388A8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76312" y="2068513"/>
            <a:ext cx="5676900" cy="435133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A digital clock with day and date functions shows the current time, day of the week, and date, all in a clear numerical format. This feature helps users stay organized and aware of both time and calendar information at a glance.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D62F5AA-8C76-9A88-9703-ED229153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58025" y="2068513"/>
            <a:ext cx="3986213" cy="3238500"/>
          </a:xfrm>
          <a:custGeom>
            <a:avLst/>
            <a:gdLst/>
            <a:ahLst/>
            <a:cxnLst/>
            <a:rect l="l" t="t" r="r" b="b"/>
            <a:pathLst>
              <a:path w="4021100" h="3692101">
                <a:moveTo>
                  <a:pt x="0" y="0"/>
                </a:moveTo>
                <a:lnTo>
                  <a:pt x="4021100" y="0"/>
                </a:lnTo>
                <a:lnTo>
                  <a:pt x="4021100" y="3692102"/>
                </a:lnTo>
                <a:lnTo>
                  <a:pt x="0" y="3692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918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B3362A-FDBD-5B12-6F14-3AC722510C2F}"/>
              </a:ext>
            </a:extLst>
          </p:cNvPr>
          <p:cNvSpPr txBox="1"/>
          <p:nvPr/>
        </p:nvSpPr>
        <p:spPr>
          <a:xfrm>
            <a:off x="766762" y="815793"/>
            <a:ext cx="5329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USED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E8AB9F-987A-6BF9-229F-0261452578FB}"/>
              </a:ext>
            </a:extLst>
          </p:cNvPr>
          <p:cNvSpPr txBox="1"/>
          <p:nvPr/>
        </p:nvSpPr>
        <p:spPr>
          <a:xfrm>
            <a:off x="5602514" y="815793"/>
            <a:ext cx="4059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 COMPONENTS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11095D-88DA-29A1-D233-4497168A857A}"/>
              </a:ext>
            </a:extLst>
          </p:cNvPr>
          <p:cNvSpPr txBox="1"/>
          <p:nvPr/>
        </p:nvSpPr>
        <p:spPr>
          <a:xfrm>
            <a:off x="499827" y="1339013"/>
            <a:ext cx="6096000" cy="1668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54619" lvl="1" indent="-327309" algn="just">
              <a:lnSpc>
                <a:spcPts val="4244"/>
              </a:lnSpc>
              <a:buFont typeface="Arial"/>
              <a:buChar char="•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Java</a:t>
            </a:r>
          </a:p>
          <a:p>
            <a:pPr marL="654619" lvl="1" indent="-327309" algn="just">
              <a:lnSpc>
                <a:spcPts val="4244"/>
              </a:lnSpc>
              <a:buFont typeface="Arial"/>
              <a:buChar char="•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Swing (for GUI)</a:t>
            </a:r>
          </a:p>
          <a:p>
            <a:pPr marL="654619" lvl="1" indent="-327309" algn="just">
              <a:lnSpc>
                <a:spcPts val="4244"/>
              </a:lnSpc>
              <a:buFont typeface="Arial"/>
              <a:buChar char="•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AWT (for layout and components)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B39A57-29A0-0F33-DF97-5291FA5F0D76}"/>
              </a:ext>
            </a:extLst>
          </p:cNvPr>
          <p:cNvSpPr txBox="1"/>
          <p:nvPr/>
        </p:nvSpPr>
        <p:spPr>
          <a:xfrm>
            <a:off x="5399314" y="1339013"/>
            <a:ext cx="6589486" cy="5153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11000" lvl="1" indent="-305500" algn="l">
              <a:lnSpc>
                <a:spcPts val="3962"/>
              </a:lnSpc>
              <a:buFont typeface="Arial"/>
              <a:buChar char="•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Time Label (</a:t>
            </a:r>
            <a:r>
              <a:rPr lang="en-US" sz="2000" dirty="0" err="1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timeLabel</a:t>
            </a: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):</a:t>
            </a:r>
          </a:p>
          <a:p>
            <a:pPr marL="1221999" lvl="2" indent="-407333" algn="l">
              <a:lnSpc>
                <a:spcPts val="3962"/>
              </a:lnSpc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Displays the current time.</a:t>
            </a:r>
          </a:p>
          <a:p>
            <a:pPr marL="1221999" lvl="2" indent="-407333" algn="l">
              <a:lnSpc>
                <a:spcPts val="3962"/>
              </a:lnSpc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Font: Copperplate Gothic Bold, Size: 50, Color: White.</a:t>
            </a:r>
          </a:p>
          <a:p>
            <a:pPr marL="611000" lvl="1" indent="-305500" algn="l">
              <a:lnSpc>
                <a:spcPts val="3962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Day Label (</a:t>
            </a:r>
            <a:r>
              <a:rPr lang="en-US" sz="2000" dirty="0" err="1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dayLabel</a:t>
            </a: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):</a:t>
            </a:r>
          </a:p>
          <a:p>
            <a:pPr marL="1221999" lvl="2" indent="-407333" algn="l">
              <a:lnSpc>
                <a:spcPts val="3962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Shows the current day of the week.</a:t>
            </a:r>
          </a:p>
          <a:p>
            <a:pPr marL="1221999" lvl="2" indent="-407333" algn="l">
              <a:lnSpc>
                <a:spcPts val="3962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Font: Copperplate Gothic Bold, Size: 25.</a:t>
            </a:r>
          </a:p>
          <a:p>
            <a:pPr marL="611000" lvl="1" indent="-305500" algn="l">
              <a:lnSpc>
                <a:spcPts val="3962"/>
              </a:lnSpc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Date Label (</a:t>
            </a:r>
            <a:r>
              <a:rPr lang="en-US" sz="2000" dirty="0" err="1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dateLabel</a:t>
            </a: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):</a:t>
            </a:r>
          </a:p>
          <a:p>
            <a:pPr marL="1221999" lvl="2" indent="-407333" algn="l">
              <a:lnSpc>
                <a:spcPts val="3962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Displays the current date.</a:t>
            </a:r>
          </a:p>
          <a:p>
            <a:pPr marL="1221999" lvl="2" indent="-407333" algn="l">
              <a:lnSpc>
                <a:spcPts val="3962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Font: Copperplate Gothic Bold, Size: 35.</a:t>
            </a:r>
          </a:p>
        </p:txBody>
      </p:sp>
      <p:sp>
        <p:nvSpPr>
          <p:cNvPr id="15" name="Freeform 3">
            <a:extLst>
              <a:ext uri="{FF2B5EF4-FFF2-40B4-BE49-F238E27FC236}">
                <a16:creationId xmlns:a16="http://schemas.microsoft.com/office/drawing/2014/main" id="{D2C91C3B-D5A1-712C-8943-EFFE0D4A4485}"/>
              </a:ext>
            </a:extLst>
          </p:cNvPr>
          <p:cNvSpPr/>
          <p:nvPr/>
        </p:nvSpPr>
        <p:spPr>
          <a:xfrm>
            <a:off x="1704073" y="3530510"/>
            <a:ext cx="2185755" cy="2853027"/>
          </a:xfrm>
          <a:custGeom>
            <a:avLst/>
            <a:gdLst/>
            <a:ahLst/>
            <a:cxnLst/>
            <a:rect l="l" t="t" r="r" b="b"/>
            <a:pathLst>
              <a:path w="3459821" h="5129114">
                <a:moveTo>
                  <a:pt x="0" y="0"/>
                </a:moveTo>
                <a:lnTo>
                  <a:pt x="3459821" y="0"/>
                </a:lnTo>
                <a:lnTo>
                  <a:pt x="3459821" y="5129114"/>
                </a:lnTo>
                <a:lnTo>
                  <a:pt x="0" y="51291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3204-E291-0546-ADEC-1EB702B3C2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2514" y="451189"/>
            <a:ext cx="10515600" cy="1325563"/>
          </a:xfrm>
        </p:spPr>
        <p:txBody>
          <a:bodyPr/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5AC77EE3-91F4-33B7-9DB8-552DB163E1BC}"/>
              </a:ext>
            </a:extLst>
          </p:cNvPr>
          <p:cNvSpPr/>
          <p:nvPr/>
        </p:nvSpPr>
        <p:spPr>
          <a:xfrm>
            <a:off x="8305799" y="1966685"/>
            <a:ext cx="3160487" cy="2924629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BCE719-6E01-7B4B-0CC9-D7BA69472DA8}"/>
              </a:ext>
            </a:extLst>
          </p:cNvPr>
          <p:cNvSpPr txBox="1"/>
          <p:nvPr/>
        </p:nvSpPr>
        <p:spPr>
          <a:xfrm>
            <a:off x="725714" y="1586819"/>
            <a:ext cx="7895771" cy="44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5032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Clock Class (Inherits </a:t>
            </a:r>
            <a:r>
              <a:rPr lang="en-US" sz="2000" dirty="0" err="1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JFrame</a:t>
            </a: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)</a:t>
            </a:r>
          </a:p>
          <a:p>
            <a:pPr marL="776110" lvl="1" indent="-388055" algn="l">
              <a:lnSpc>
                <a:spcPts val="5032"/>
              </a:lnSpc>
              <a:buAutoNum type="arabicPeriod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Constructor (Clock())</a:t>
            </a:r>
          </a:p>
          <a:p>
            <a:pPr marL="1552220" lvl="2" indent="-517407" algn="l">
              <a:lnSpc>
                <a:spcPts val="5032"/>
              </a:lnSpc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Initializes the </a:t>
            </a:r>
            <a:r>
              <a:rPr lang="en-US" sz="2000" dirty="0" err="1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JFrame</a:t>
            </a: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.</a:t>
            </a:r>
          </a:p>
          <a:p>
            <a:pPr marL="1552220" lvl="2" indent="-517407" algn="l">
              <a:lnSpc>
                <a:spcPts val="5032"/>
              </a:lnSpc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Sets up GUI components (labels for time, day, and date).</a:t>
            </a:r>
          </a:p>
          <a:p>
            <a:pPr marL="1552220" lvl="2" indent="-517407" algn="l">
              <a:lnSpc>
                <a:spcPts val="5032"/>
              </a:lnSpc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Configures layout and appearance.</a:t>
            </a:r>
          </a:p>
          <a:p>
            <a:pPr marL="776110" lvl="1" indent="-388055" algn="l">
              <a:lnSpc>
                <a:spcPts val="5032"/>
              </a:lnSpc>
              <a:buAutoNum type="arabicPeriod"/>
            </a:pPr>
            <a:r>
              <a:rPr lang="en-US" sz="2000" dirty="0" err="1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setTime</a:t>
            </a: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() Method</a:t>
            </a:r>
          </a:p>
          <a:p>
            <a:pPr marL="1552220" lvl="2" indent="-517407" algn="l">
              <a:lnSpc>
                <a:spcPts val="5032"/>
              </a:lnSpc>
              <a:spcBef>
                <a:spcPct val="0"/>
              </a:spcBef>
              <a:buFont typeface="Arial"/>
              <a:buChar char="⚬"/>
            </a:pPr>
            <a:r>
              <a:rPr lang="en-US" sz="2000" dirty="0">
                <a:solidFill>
                  <a:srgbClr val="2B2C30"/>
                </a:solidFill>
                <a:latin typeface="Times New Roman" panose="02020603050405020304" pitchFamily="18" charset="0"/>
                <a:ea typeface="Calistoga"/>
                <a:cs typeface="Times New Roman" panose="02020603050405020304" pitchFamily="18" charset="0"/>
                <a:sym typeface="Calistoga"/>
              </a:rPr>
              <a:t>Continuously updates the time, day, and date every second.</a:t>
            </a:r>
          </a:p>
        </p:txBody>
      </p:sp>
    </p:spTree>
    <p:extLst>
      <p:ext uri="{BB962C8B-B14F-4D97-AF65-F5344CB8AC3E}">
        <p14:creationId xmlns:p14="http://schemas.microsoft.com/office/powerpoint/2010/main" val="3185620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A3204-E291-0546-ADEC-1EB702B3C23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80218"/>
            <a:ext cx="10515600" cy="1325563"/>
          </a:xfrm>
        </p:spPr>
        <p:txBody>
          <a:bodyPr/>
          <a:lstStyle/>
          <a:p>
            <a:pPr algn="ctr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578D55-CC1E-2E6D-5D26-C0FB7040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242" y="2116212"/>
            <a:ext cx="7423516" cy="3463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5035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4C9C4A6-0768-5838-EFE7-78AA5C8F9554}"/>
                  </a:ext>
                </a:extLst>
              </p14:cNvPr>
              <p14:cNvContentPartPr/>
              <p14:nvPr/>
            </p14:nvContentPartPr>
            <p14:xfrm>
              <a:off x="-351473" y="3932325"/>
              <a:ext cx="3385800" cy="3385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4C9C4A6-0768-5838-EFE7-78AA5C8F95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05113" y="3824325"/>
                <a:ext cx="3493440" cy="360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15C68D-EDD7-03C5-CA9A-1151B8F80F5F}"/>
                  </a:ext>
                </a:extLst>
              </p14:cNvPr>
              <p14:cNvContentPartPr/>
              <p14:nvPr/>
            </p14:nvContentPartPr>
            <p14:xfrm>
              <a:off x="10241527" y="-190980"/>
              <a:ext cx="2242080" cy="2242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15C68D-EDD7-03C5-CA9A-1151B8F80F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87527" y="-298980"/>
                <a:ext cx="2349720" cy="245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BF45B71-F5F7-2919-25C4-33971E0512B1}"/>
                  </a:ext>
                </a:extLst>
              </p14:cNvPr>
              <p14:cNvContentPartPr/>
              <p14:nvPr/>
            </p14:nvContentPartPr>
            <p14:xfrm>
              <a:off x="10789087" y="356220"/>
              <a:ext cx="833040" cy="8330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BF45B71-F5F7-2919-25C4-33971E0512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735087" y="248580"/>
                <a:ext cx="940680" cy="10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E6DD190-869B-49C5-61F1-FD8BE95FA585}"/>
                  </a:ext>
                </a:extLst>
              </p14:cNvPr>
              <p14:cNvContentPartPr/>
              <p14:nvPr/>
            </p14:nvContentPartPr>
            <p14:xfrm>
              <a:off x="10995007" y="562500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E6DD190-869B-49C5-61F1-FD8BE95FA5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41367" y="45450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A566B1-F09C-69AD-88BD-3A3D6B16C845}"/>
                  </a:ext>
                </a:extLst>
              </p14:cNvPr>
              <p14:cNvContentPartPr/>
              <p14:nvPr/>
            </p14:nvContentPartPr>
            <p14:xfrm>
              <a:off x="-786353" y="368586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A566B1-F09C-69AD-88BD-3A3D6B16C8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-839993" y="3577860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D61283E-03EF-42A9-3CDC-1B875D91C9DE}"/>
                  </a:ext>
                </a:extLst>
              </p14:cNvPr>
              <p14:cNvContentPartPr/>
              <p14:nvPr/>
            </p14:nvContentPartPr>
            <p14:xfrm>
              <a:off x="-116033" y="4887360"/>
              <a:ext cx="2129760" cy="21297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D61283E-03EF-42A9-3CDC-1B875D91C9D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170033" y="4779360"/>
                <a:ext cx="2237400" cy="23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02D72F-7E07-52C3-7DE9-536FC76E7CD1}"/>
                  </a:ext>
                </a:extLst>
              </p14:cNvPr>
              <p14:cNvContentPartPr/>
              <p14:nvPr/>
            </p14:nvContentPartPr>
            <p14:xfrm>
              <a:off x="-260033" y="5472000"/>
              <a:ext cx="1577880" cy="1577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02D72F-7E07-52C3-7DE9-536FC76E7CD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314033" y="5364000"/>
                <a:ext cx="1685520" cy="17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7402AEF-5B94-1384-E4FF-374A8BAD7DD7}"/>
                  </a:ext>
                </a:extLst>
              </p14:cNvPr>
              <p14:cNvContentPartPr/>
              <p14:nvPr/>
            </p14:nvContentPartPr>
            <p14:xfrm>
              <a:off x="-116033" y="6373080"/>
              <a:ext cx="569520" cy="5695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7402AEF-5B94-1384-E4FF-374A8BAD7DD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70033" y="6265440"/>
                <a:ext cx="677160" cy="78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2525CD9-08E9-8F94-0161-D2FB04F943FE}"/>
                  </a:ext>
                </a:extLst>
              </p14:cNvPr>
              <p14:cNvContentPartPr/>
              <p14:nvPr/>
            </p14:nvContentPartPr>
            <p14:xfrm>
              <a:off x="10956737" y="-219314"/>
              <a:ext cx="1313640" cy="1313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2525CD9-08E9-8F94-0161-D2FB04F943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03097" y="-327314"/>
                <a:ext cx="1421280" cy="15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3DE5D75-7320-632D-B7D1-53DE759EB975}"/>
                  </a:ext>
                </a:extLst>
              </p14:cNvPr>
              <p14:cNvContentPartPr/>
              <p14:nvPr/>
            </p14:nvContentPartPr>
            <p14:xfrm>
              <a:off x="11580617" y="-350354"/>
              <a:ext cx="757440" cy="7574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3DE5D75-7320-632D-B7D1-53DE759EB97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526617" y="-457994"/>
                <a:ext cx="865080" cy="97308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2D3A2C0-FEB2-B72B-D794-7587EBB9F7EC}"/>
              </a:ext>
            </a:extLst>
          </p:cNvPr>
          <p:cNvSpPr txBox="1"/>
          <p:nvPr/>
        </p:nvSpPr>
        <p:spPr>
          <a:xfrm>
            <a:off x="2013727" y="2609349"/>
            <a:ext cx="84069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764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205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DIGITAL CLOCK </vt:lpstr>
      <vt:lpstr>OVERVIEW</vt:lpstr>
      <vt:lpstr>PowerPoint Presentation</vt:lpstr>
      <vt:lpstr>CODE IMPLEMENTATION</vt:lpstr>
      <vt:lpstr>OUTPUT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Vandan Kambodi</dc:creator>
  <cp:lastModifiedBy>Vandan Kambodi</cp:lastModifiedBy>
  <cp:revision>100</cp:revision>
  <dcterms:created xsi:type="dcterms:W3CDTF">2024-09-14T09:34:22Z</dcterms:created>
  <dcterms:modified xsi:type="dcterms:W3CDTF">2024-09-15T04:53:34Z</dcterms:modified>
</cp:coreProperties>
</file>